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3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03" r:id="rId4"/>
    <p:sldId id="3074" r:id="rId5"/>
    <p:sldId id="3083" r:id="rId6"/>
    <p:sldId id="3088" r:id="rId7"/>
    <p:sldId id="3084" r:id="rId8"/>
    <p:sldId id="3095" r:id="rId9"/>
    <p:sldId id="3104" r:id="rId10"/>
    <p:sldId id="3079" r:id="rId11"/>
    <p:sldId id="3090" r:id="rId12"/>
    <p:sldId id="3094" r:id="rId13"/>
    <p:sldId id="3097" r:id="rId14"/>
    <p:sldId id="3105" r:id="rId15"/>
    <p:sldId id="3096" r:id="rId16"/>
    <p:sldId id="3085" r:id="rId17"/>
    <p:sldId id="3086" r:id="rId18"/>
    <p:sldId id="3082" r:id="rId19"/>
    <p:sldId id="3106" r:id="rId20"/>
    <p:sldId id="3093" r:id="rId21"/>
    <p:sldId id="3080" r:id="rId22"/>
    <p:sldId id="3078" r:id="rId23"/>
    <p:sldId id="3107" r:id="rId24"/>
    <p:sldId id="31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6"/>
    <a:srgbClr val="1CB7F1"/>
    <a:srgbClr val="8ED7F1"/>
    <a:srgbClr val="D52C0A"/>
    <a:srgbClr val="535353"/>
    <a:srgbClr val="30B9C3"/>
    <a:srgbClr val="157DA8"/>
    <a:srgbClr val="8EC436"/>
    <a:srgbClr val="865523"/>
    <a:srgbClr val="E89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2747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0531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21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0523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623759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62984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6940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54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42386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52329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83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" y="0"/>
            <a:ext cx="12839781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68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179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908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67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532831" y="311226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6102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946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4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3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8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96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28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51" r:id="rId2"/>
    <p:sldLayoutId id="2147483952" r:id="rId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03646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4013828"/>
            <a:ext cx="4961218" cy="879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2974585" y="2176165"/>
            <a:ext cx="6909585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框架完整工作计划</a:t>
            </a:r>
            <a:endParaRPr lang="zh-CN" altLang="en-US" sz="66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376786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9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335262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4389360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</a:t>
              </a:r>
              <a:r>
                <a:rPr lang="en-US" altLang="zh-CN" sz="8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1PPT</a:t>
              </a:r>
              <a:endParaRPr lang="zh-CN" altLang="en-US" sz="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p:transition spd="slow" advTm="0">
    <p:push dir="u"/>
  </p:transition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7153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006AB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1" b="1" dirty="0">
              <a:solidFill>
                <a:srgbClr val="006AB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733326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981620" y="3866433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967664" y="313063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5029153" y="388480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892001" y="2782926"/>
            <a:ext cx="3006691" cy="700835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92001" y="3761530"/>
            <a:ext cx="3006691" cy="700834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82587" y="2794553"/>
            <a:ext cx="3006691" cy="700834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82587" y="3773159"/>
            <a:ext cx="3006691" cy="700835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5029153" y="3149008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442044" y="2618210"/>
            <a:ext cx="987332" cy="985094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429377" y="2618210"/>
            <a:ext cx="986213" cy="985094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429377" y="3603306"/>
            <a:ext cx="986213" cy="983975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442044" y="3603306"/>
            <a:ext cx="987332" cy="983975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2446220" y="3040127"/>
            <a:ext cx="1479096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2446220" y="3988513"/>
            <a:ext cx="1479096" cy="2862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330314" y="2937656"/>
            <a:ext cx="452602" cy="402133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43906" y="3896695"/>
            <a:ext cx="440054" cy="437252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195924" y="2926885"/>
            <a:ext cx="282643" cy="378920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8089253" y="3890901"/>
            <a:ext cx="427409" cy="443045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8970700" y="3040603"/>
            <a:ext cx="1479003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970742" y="3989053"/>
            <a:ext cx="1479427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244622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245199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820585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821162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任意多边形 58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矩形 59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79747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7805732" y="2374202"/>
            <a:ext cx="1266812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7554852" y="2688619"/>
            <a:ext cx="1517692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5293855" y="3219203"/>
            <a:ext cx="1266813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5293855" y="3533618"/>
            <a:ext cx="1517693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188778" y="2699833"/>
            <a:ext cx="1265433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937897" y="3014248"/>
            <a:ext cx="1516315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2781557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3057878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3909144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4185463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2449606" y="5053272"/>
            <a:ext cx="1536991" cy="25850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2449603" y="5329591"/>
            <a:ext cx="2078344" cy="2954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1568632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1568632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573538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1811965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1798585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1840278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3814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600"/>
                            </p:stCondLst>
                            <p:childTnLst>
                              <p:par>
                                <p:cTn id="6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1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6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1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9" grpId="0" build="p"/>
      <p:bldP spid="30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36" y="1818014"/>
            <a:ext cx="639919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任意多边形 4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006AB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1" b="1" dirty="0">
              <a:solidFill>
                <a:srgbClr val="006AB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0642381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1868" y="4715629"/>
            <a:ext cx="2483521" cy="497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rgbClr val="006AB6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1869" y="5229001"/>
            <a:ext cx="2483520" cy="3313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6415" y="817630"/>
            <a:ext cx="1437213" cy="73550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276" y="1421514"/>
            <a:ext cx="1409493" cy="3946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rgbClr val="006AB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49737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006AB6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49737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605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006AB6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605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473" y="4715629"/>
            <a:ext cx="2483521" cy="497302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rgbClr val="006AB6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rgbClr val="006AB6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473" y="5229001"/>
            <a:ext cx="2483520" cy="331300"/>
          </a:xfrm>
          <a:prstGeom prst="rect">
            <a:avLst/>
          </a:prstGeom>
        </p:spPr>
        <p:txBody>
          <a:bodyPr vert="horz" lIns="96423" tIns="48212" rIns="96423" bIns="48212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191" y="2784218"/>
            <a:ext cx="1636872" cy="1636872"/>
          </a:xfrm>
          <a:prstGeom prst="ellipse">
            <a:avLst/>
          </a:prstGeom>
          <a:solidFill>
            <a:srgbClr val="006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17" name="Group 42"/>
          <p:cNvGrpSpPr/>
          <p:nvPr/>
        </p:nvGrpSpPr>
        <p:grpSpPr>
          <a:xfrm>
            <a:off x="4173060" y="2784218"/>
            <a:ext cx="1636872" cy="1636872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 smtClean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  <a:endPara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927" y="2797889"/>
            <a:ext cx="1636872" cy="1636872"/>
          </a:xfrm>
          <a:prstGeom prst="ellipse">
            <a:avLst/>
          </a:prstGeom>
          <a:solidFill>
            <a:srgbClr val="006AB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  <p:sp>
        <p:nvSpPr>
          <p:cNvPr id="27" name="Oval 28"/>
          <p:cNvSpPr/>
          <p:nvPr/>
        </p:nvSpPr>
        <p:spPr>
          <a:xfrm>
            <a:off x="9928796" y="2797889"/>
            <a:ext cx="1636872" cy="1636872"/>
          </a:xfrm>
          <a:prstGeom prst="ellipse">
            <a:avLst/>
          </a:prstGeom>
          <a:solidFill>
            <a:srgbClr val="1CB7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  <a:endParaRPr lang="en-AU" sz="4400" dirty="0"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555398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782" y="1600101"/>
            <a:ext cx="8032851" cy="3584344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230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23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230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08" y="531300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715" y="5116666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456" y="4920330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454" y="4723995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911" y="4527659"/>
            <a:ext cx="624581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662" y="433132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8917" y="185157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8919" y="2109540"/>
            <a:ext cx="4101881" cy="683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101" y="4904237"/>
            <a:ext cx="821738" cy="840105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348" y="5779658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3135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46944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24006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299064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05932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370891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43328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185150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11904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290046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52640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479808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57950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20544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3" name="直接连接符 102"/>
          <p:cNvCxnSpPr/>
          <p:nvPr/>
        </p:nvCxnSpPr>
        <p:spPr>
          <a:xfrm flipV="1">
            <a:off x="3948766" y="4013828"/>
            <a:ext cx="4961218" cy="879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"/>
          <p:cNvSpPr txBox="1"/>
          <p:nvPr/>
        </p:nvSpPr>
        <p:spPr>
          <a:xfrm>
            <a:off x="3487546" y="2464197"/>
            <a:ext cx="588366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659939" y="3767864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9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741363" y="3352623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4374864" y="4389360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cap="all" dirty="0" smtClean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2655488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4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1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>
                <a:solidFill>
                  <a:srgbClr val="006AB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1" b="1" dirty="0">
              <a:solidFill>
                <a:srgbClr val="006AB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652033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任意多边形 3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任意多边形 7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213351" y="2680221"/>
            <a:ext cx="3294492" cy="1302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2" dirty="0" smtClean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 smtClean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2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V="1">
            <a:off x="6023847" y="2542222"/>
            <a:ext cx="0" cy="1997848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260277" y="4193821"/>
            <a:ext cx="1269558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052827" y="2505429"/>
            <a:ext cx="1477008" cy="14770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6463551" y="4065810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43789" y="4065810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4234631" y="2737376"/>
            <a:ext cx="1269558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1" b="1" dirty="0" smtClean="0">
                <a:solidFill>
                  <a:srgbClr val="006AB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1" b="1" dirty="0">
              <a:solidFill>
                <a:srgbClr val="006AB6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463551" y="4355521"/>
            <a:ext cx="1497198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7943789" y="4355521"/>
            <a:ext cx="1564054" cy="224362"/>
          </a:xfrm>
          <a:prstGeom prst="rect">
            <a:avLst/>
          </a:prstGeom>
          <a:noFill/>
        </p:spPr>
        <p:txBody>
          <a:bodyPr wrap="square" lIns="85030" tIns="42516" rIns="85030" bIns="42516" rtlCol="0">
            <a:spAutoFit/>
          </a:bodyPr>
          <a:lstStyle/>
          <a:p>
            <a:r>
              <a:rPr lang="en-US" altLang="zh-CN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583638"/>
      </p:ext>
    </p:extLst>
  </p:cSld>
  <p:clrMapOvr>
    <a:masterClrMapping/>
  </p:clrMapOvr>
  <p:transition spd="slow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6" grpId="0"/>
      <p:bldP spid="75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01" y="1795507"/>
            <a:ext cx="12855751" cy="5436499"/>
          </a:xfrm>
          <a:prstGeom prst="rect">
            <a:avLst/>
          </a:prstGeom>
          <a:solidFill>
            <a:schemeClr val="tx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70021" y="1795506"/>
            <a:ext cx="2581039" cy="356005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38857" y="1795506"/>
            <a:ext cx="2581039" cy="3560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807693" y="1795506"/>
            <a:ext cx="2581039" cy="356005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AutoShape 123"/>
          <p:cNvSpPr>
            <a:spLocks noChangeAspect="1"/>
          </p:cNvSpPr>
          <p:nvPr/>
        </p:nvSpPr>
        <p:spPr bwMode="auto">
          <a:xfrm>
            <a:off x="2414734" y="2273463"/>
            <a:ext cx="691609" cy="7609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53554" tIns="53554" rIns="53554" bIns="53554" anchor="ctr"/>
          <a:lstStyle/>
          <a:p>
            <a:pPr algn="just" defTabSz="481943">
              <a:lnSpc>
                <a:spcPct val="120000"/>
              </a:lnSpc>
              <a:defRPr/>
            </a:pPr>
            <a:endParaRPr lang="es-ES" sz="949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4681"/>
          <p:cNvGrpSpPr>
            <a:grpSpLocks noChangeAspect="1"/>
          </p:cNvGrpSpPr>
          <p:nvPr/>
        </p:nvGrpSpPr>
        <p:grpSpPr bwMode="auto">
          <a:xfrm>
            <a:off x="6107408" y="2273464"/>
            <a:ext cx="643936" cy="843999"/>
            <a:chOff x="4576763" y="2300287"/>
            <a:chExt cx="276225" cy="361950"/>
          </a:xfrm>
          <a:solidFill>
            <a:schemeClr val="bg1"/>
          </a:solidFill>
        </p:grpSpPr>
        <p:sp>
          <p:nvSpPr>
            <p:cNvPr id="15" name="Freeform 250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  <a:gd name="T14" fmla="*/ 92 w 336"/>
                <a:gd name="T15" fmla="*/ 0 h 336"/>
                <a:gd name="T16" fmla="*/ 92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  <a:close/>
                  <a:moveTo>
                    <a:pt x="92" y="0"/>
                  </a:moveTo>
                  <a:lnTo>
                    <a:pt x="92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51"/>
            <p:cNvSpPr>
              <a:spLocks noChangeArrowheads="1"/>
            </p:cNvSpPr>
            <p:nvPr/>
          </p:nvSpPr>
          <p:spPr bwMode="auto">
            <a:xfrm>
              <a:off x="4576763" y="2541587"/>
              <a:ext cx="120650" cy="120650"/>
            </a:xfrm>
            <a:custGeom>
              <a:avLst/>
              <a:gdLst>
                <a:gd name="T0" fmla="*/ 92 w 336"/>
                <a:gd name="T1" fmla="*/ 0 h 336"/>
                <a:gd name="T2" fmla="*/ 0 w 336"/>
                <a:gd name="T3" fmla="*/ 243 h 336"/>
                <a:gd name="T4" fmla="*/ 159 w 336"/>
                <a:gd name="T5" fmla="*/ 193 h 336"/>
                <a:gd name="T6" fmla="*/ 251 w 336"/>
                <a:gd name="T7" fmla="*/ 335 h 336"/>
                <a:gd name="T8" fmla="*/ 335 w 336"/>
                <a:gd name="T9" fmla="*/ 84 h 336"/>
                <a:gd name="T10" fmla="*/ 251 w 336"/>
                <a:gd name="T11" fmla="*/ 9 h 336"/>
                <a:gd name="T12" fmla="*/ 92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92" y="0"/>
                  </a:moveTo>
                  <a:lnTo>
                    <a:pt x="0" y="243"/>
                  </a:lnTo>
                  <a:lnTo>
                    <a:pt x="159" y="193"/>
                  </a:lnTo>
                  <a:lnTo>
                    <a:pt x="251" y="335"/>
                  </a:lnTo>
                  <a:lnTo>
                    <a:pt x="335" y="84"/>
                  </a:lnTo>
                  <a:lnTo>
                    <a:pt x="251" y="9"/>
                  </a:lnTo>
                  <a:lnTo>
                    <a:pt x="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52"/>
            <p:cNvSpPr>
              <a:spLocks noChangeArrowheads="1"/>
            </p:cNvSpPr>
            <p:nvPr/>
          </p:nvSpPr>
          <p:spPr bwMode="auto">
            <a:xfrm>
              <a:off x="4610100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53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  <a:gd name="T14" fmla="*/ 251 w 336"/>
                <a:gd name="T15" fmla="*/ 0 h 336"/>
                <a:gd name="T16" fmla="*/ 251 w 336"/>
                <a:gd name="T17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  <a:close/>
                  <a:moveTo>
                    <a:pt x="251" y="0"/>
                  </a:moveTo>
                  <a:lnTo>
                    <a:pt x="251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4"/>
            <p:cNvSpPr>
              <a:spLocks noChangeArrowheads="1"/>
            </p:cNvSpPr>
            <p:nvPr/>
          </p:nvSpPr>
          <p:spPr bwMode="auto">
            <a:xfrm>
              <a:off x="4732338" y="2541587"/>
              <a:ext cx="120650" cy="120650"/>
            </a:xfrm>
            <a:custGeom>
              <a:avLst/>
              <a:gdLst>
                <a:gd name="T0" fmla="*/ 251 w 336"/>
                <a:gd name="T1" fmla="*/ 0 h 336"/>
                <a:gd name="T2" fmla="*/ 84 w 336"/>
                <a:gd name="T3" fmla="*/ 9 h 336"/>
                <a:gd name="T4" fmla="*/ 0 w 336"/>
                <a:gd name="T5" fmla="*/ 84 h 336"/>
                <a:gd name="T6" fmla="*/ 92 w 336"/>
                <a:gd name="T7" fmla="*/ 335 h 336"/>
                <a:gd name="T8" fmla="*/ 176 w 336"/>
                <a:gd name="T9" fmla="*/ 193 h 336"/>
                <a:gd name="T10" fmla="*/ 335 w 336"/>
                <a:gd name="T11" fmla="*/ 243 h 336"/>
                <a:gd name="T12" fmla="*/ 251 w 336"/>
                <a:gd name="T1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6" h="336">
                  <a:moveTo>
                    <a:pt x="251" y="0"/>
                  </a:moveTo>
                  <a:lnTo>
                    <a:pt x="84" y="9"/>
                  </a:lnTo>
                  <a:lnTo>
                    <a:pt x="0" y="84"/>
                  </a:lnTo>
                  <a:lnTo>
                    <a:pt x="92" y="335"/>
                  </a:lnTo>
                  <a:lnTo>
                    <a:pt x="176" y="193"/>
                  </a:lnTo>
                  <a:lnTo>
                    <a:pt x="335" y="243"/>
                  </a:lnTo>
                  <a:lnTo>
                    <a:pt x="25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55"/>
            <p:cNvSpPr>
              <a:spLocks noChangeArrowheads="1"/>
            </p:cNvSpPr>
            <p:nvPr/>
          </p:nvSpPr>
          <p:spPr bwMode="auto">
            <a:xfrm>
              <a:off x="4822825" y="2541587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56"/>
            <p:cNvSpPr>
              <a:spLocks noChangeArrowheads="1"/>
            </p:cNvSpPr>
            <p:nvPr/>
          </p:nvSpPr>
          <p:spPr bwMode="auto">
            <a:xfrm>
              <a:off x="4586288" y="2300287"/>
              <a:ext cx="261937" cy="258762"/>
            </a:xfrm>
            <a:custGeom>
              <a:avLst/>
              <a:gdLst>
                <a:gd name="T0" fmla="*/ 618 w 728"/>
                <a:gd name="T1" fmla="*/ 619 h 720"/>
                <a:gd name="T2" fmla="*/ 627 w 728"/>
                <a:gd name="T3" fmla="*/ 469 h 720"/>
                <a:gd name="T4" fmla="*/ 727 w 728"/>
                <a:gd name="T5" fmla="*/ 360 h 720"/>
                <a:gd name="T6" fmla="*/ 627 w 728"/>
                <a:gd name="T7" fmla="*/ 251 h 720"/>
                <a:gd name="T8" fmla="*/ 618 w 728"/>
                <a:gd name="T9" fmla="*/ 101 h 720"/>
                <a:gd name="T10" fmla="*/ 468 w 728"/>
                <a:gd name="T11" fmla="*/ 92 h 720"/>
                <a:gd name="T12" fmla="*/ 359 w 728"/>
                <a:gd name="T13" fmla="*/ 0 h 720"/>
                <a:gd name="T14" fmla="*/ 250 w 728"/>
                <a:gd name="T15" fmla="*/ 92 h 720"/>
                <a:gd name="T16" fmla="*/ 100 w 728"/>
                <a:gd name="T17" fmla="*/ 101 h 720"/>
                <a:gd name="T18" fmla="*/ 92 w 728"/>
                <a:gd name="T19" fmla="*/ 251 h 720"/>
                <a:gd name="T20" fmla="*/ 0 w 728"/>
                <a:gd name="T21" fmla="*/ 360 h 720"/>
                <a:gd name="T22" fmla="*/ 92 w 728"/>
                <a:gd name="T23" fmla="*/ 469 h 720"/>
                <a:gd name="T24" fmla="*/ 100 w 728"/>
                <a:gd name="T25" fmla="*/ 619 h 720"/>
                <a:gd name="T26" fmla="*/ 250 w 728"/>
                <a:gd name="T27" fmla="*/ 628 h 720"/>
                <a:gd name="T28" fmla="*/ 359 w 728"/>
                <a:gd name="T29" fmla="*/ 719 h 720"/>
                <a:gd name="T30" fmla="*/ 468 w 728"/>
                <a:gd name="T31" fmla="*/ 628 h 720"/>
                <a:gd name="T32" fmla="*/ 618 w 728"/>
                <a:gd name="T33" fmla="*/ 619 h 720"/>
                <a:gd name="T34" fmla="*/ 359 w 728"/>
                <a:gd name="T35" fmla="*/ 561 h 720"/>
                <a:gd name="T36" fmla="*/ 159 w 728"/>
                <a:gd name="T37" fmla="*/ 360 h 720"/>
                <a:gd name="T38" fmla="*/ 359 w 728"/>
                <a:gd name="T39" fmla="*/ 159 h 720"/>
                <a:gd name="T40" fmla="*/ 560 w 728"/>
                <a:gd name="T41" fmla="*/ 360 h 720"/>
                <a:gd name="T42" fmla="*/ 359 w 728"/>
                <a:gd name="T43" fmla="*/ 561 h 720"/>
                <a:gd name="T44" fmla="*/ 359 w 728"/>
                <a:gd name="T45" fmla="*/ 561 h 720"/>
                <a:gd name="T46" fmla="*/ 359 w 728"/>
                <a:gd name="T47" fmla="*/ 561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28" h="720">
                  <a:moveTo>
                    <a:pt x="618" y="619"/>
                  </a:moveTo>
                  <a:cubicBezTo>
                    <a:pt x="627" y="469"/>
                    <a:pt x="627" y="469"/>
                    <a:pt x="627" y="469"/>
                  </a:cubicBezTo>
                  <a:cubicBezTo>
                    <a:pt x="727" y="360"/>
                    <a:pt x="727" y="360"/>
                    <a:pt x="727" y="360"/>
                  </a:cubicBezTo>
                  <a:cubicBezTo>
                    <a:pt x="627" y="251"/>
                    <a:pt x="627" y="251"/>
                    <a:pt x="627" y="251"/>
                  </a:cubicBezTo>
                  <a:cubicBezTo>
                    <a:pt x="618" y="101"/>
                    <a:pt x="618" y="101"/>
                    <a:pt x="618" y="101"/>
                  </a:cubicBezTo>
                  <a:cubicBezTo>
                    <a:pt x="468" y="92"/>
                    <a:pt x="468" y="92"/>
                    <a:pt x="468" y="92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250" y="92"/>
                    <a:pt x="250" y="92"/>
                    <a:pt x="250" y="92"/>
                  </a:cubicBezTo>
                  <a:cubicBezTo>
                    <a:pt x="100" y="101"/>
                    <a:pt x="100" y="101"/>
                    <a:pt x="100" y="101"/>
                  </a:cubicBezTo>
                  <a:cubicBezTo>
                    <a:pt x="92" y="251"/>
                    <a:pt x="92" y="251"/>
                    <a:pt x="92" y="25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92" y="469"/>
                    <a:pt x="92" y="469"/>
                    <a:pt x="92" y="469"/>
                  </a:cubicBezTo>
                  <a:cubicBezTo>
                    <a:pt x="100" y="619"/>
                    <a:pt x="100" y="619"/>
                    <a:pt x="100" y="619"/>
                  </a:cubicBezTo>
                  <a:cubicBezTo>
                    <a:pt x="250" y="628"/>
                    <a:pt x="250" y="628"/>
                    <a:pt x="250" y="628"/>
                  </a:cubicBezTo>
                  <a:cubicBezTo>
                    <a:pt x="359" y="719"/>
                    <a:pt x="359" y="719"/>
                    <a:pt x="359" y="719"/>
                  </a:cubicBezTo>
                  <a:cubicBezTo>
                    <a:pt x="468" y="628"/>
                    <a:pt x="468" y="628"/>
                    <a:pt x="468" y="628"/>
                  </a:cubicBezTo>
                  <a:lnTo>
                    <a:pt x="618" y="619"/>
                  </a:lnTo>
                  <a:close/>
                  <a:moveTo>
                    <a:pt x="359" y="561"/>
                  </a:moveTo>
                  <a:cubicBezTo>
                    <a:pt x="250" y="561"/>
                    <a:pt x="159" y="469"/>
                    <a:pt x="159" y="360"/>
                  </a:cubicBezTo>
                  <a:cubicBezTo>
                    <a:pt x="159" y="243"/>
                    <a:pt x="250" y="159"/>
                    <a:pt x="359" y="159"/>
                  </a:cubicBezTo>
                  <a:cubicBezTo>
                    <a:pt x="468" y="159"/>
                    <a:pt x="560" y="243"/>
                    <a:pt x="560" y="360"/>
                  </a:cubicBezTo>
                  <a:cubicBezTo>
                    <a:pt x="560" y="469"/>
                    <a:pt x="468" y="561"/>
                    <a:pt x="359" y="561"/>
                  </a:cubicBezTo>
                  <a:close/>
                  <a:moveTo>
                    <a:pt x="359" y="561"/>
                  </a:moveTo>
                  <a:lnTo>
                    <a:pt x="359" y="5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57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226 h 227"/>
                <a:gd name="T8" fmla="*/ 101 w 102"/>
                <a:gd name="T9" fmla="*/ 226 h 227"/>
                <a:gd name="T10" fmla="*/ 101 w 102"/>
                <a:gd name="T11" fmla="*/ 0 h 227"/>
                <a:gd name="T12" fmla="*/ 59 w 102"/>
                <a:gd name="T13" fmla="*/ 0 h 227"/>
                <a:gd name="T14" fmla="*/ 0 w 102"/>
                <a:gd name="T15" fmla="*/ 33 h 227"/>
                <a:gd name="T16" fmla="*/ 0 w 102"/>
                <a:gd name="T17" fmla="*/ 33 h 227"/>
                <a:gd name="T18" fmla="*/ 0 w 102"/>
                <a:gd name="T19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  <a:close/>
                  <a:moveTo>
                    <a:pt x="0" y="33"/>
                  </a:moveTo>
                  <a:lnTo>
                    <a:pt x="0" y="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58"/>
            <p:cNvSpPr>
              <a:spLocks noChangeArrowheads="1"/>
            </p:cNvSpPr>
            <p:nvPr/>
          </p:nvSpPr>
          <p:spPr bwMode="auto">
            <a:xfrm>
              <a:off x="4691063" y="2387599"/>
              <a:ext cx="36512" cy="80963"/>
            </a:xfrm>
            <a:custGeom>
              <a:avLst/>
              <a:gdLst>
                <a:gd name="T0" fmla="*/ 0 w 102"/>
                <a:gd name="T1" fmla="*/ 33 h 227"/>
                <a:gd name="T2" fmla="*/ 9 w 102"/>
                <a:gd name="T3" fmla="*/ 67 h 227"/>
                <a:gd name="T4" fmla="*/ 50 w 102"/>
                <a:gd name="T5" fmla="*/ 50 h 227"/>
                <a:gd name="T6" fmla="*/ 50 w 102"/>
                <a:gd name="T7" fmla="*/ 50 h 227"/>
                <a:gd name="T8" fmla="*/ 50 w 102"/>
                <a:gd name="T9" fmla="*/ 226 h 227"/>
                <a:gd name="T10" fmla="*/ 101 w 102"/>
                <a:gd name="T11" fmla="*/ 226 h 227"/>
                <a:gd name="T12" fmla="*/ 101 w 102"/>
                <a:gd name="T13" fmla="*/ 0 h 227"/>
                <a:gd name="T14" fmla="*/ 59 w 102"/>
                <a:gd name="T15" fmla="*/ 0 h 227"/>
                <a:gd name="T16" fmla="*/ 0 w 102"/>
                <a:gd name="T17" fmla="*/ 3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227">
                  <a:moveTo>
                    <a:pt x="0" y="33"/>
                  </a:moveTo>
                  <a:lnTo>
                    <a:pt x="9" y="67"/>
                  </a:lnTo>
                  <a:lnTo>
                    <a:pt x="50" y="50"/>
                  </a:lnTo>
                  <a:lnTo>
                    <a:pt x="50" y="50"/>
                  </a:lnTo>
                  <a:lnTo>
                    <a:pt x="50" y="226"/>
                  </a:lnTo>
                  <a:lnTo>
                    <a:pt x="101" y="226"/>
                  </a:lnTo>
                  <a:lnTo>
                    <a:pt x="101" y="0"/>
                  </a:lnTo>
                  <a:lnTo>
                    <a:pt x="59" y="0"/>
                  </a:lnTo>
                  <a:lnTo>
                    <a:pt x="0" y="3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59"/>
            <p:cNvSpPr>
              <a:spLocks noChangeArrowheads="1"/>
            </p:cNvSpPr>
            <p:nvPr/>
          </p:nvSpPr>
          <p:spPr bwMode="auto">
            <a:xfrm>
              <a:off x="4691063" y="2400299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Freeform 26"/>
          <p:cNvSpPr>
            <a:spLocks noChangeAspect="1" noChangeArrowheads="1"/>
          </p:cNvSpPr>
          <p:nvPr/>
        </p:nvSpPr>
        <p:spPr bwMode="auto">
          <a:xfrm>
            <a:off x="9746668" y="2233201"/>
            <a:ext cx="703086" cy="841488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defRPr/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677115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9916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9014788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77588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08754" y="3385360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345951" y="3634141"/>
            <a:ext cx="2166849" cy="978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70021" y="5648526"/>
            <a:ext cx="9918711" cy="129051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08755" y="5834866"/>
            <a:ext cx="1441242" cy="3508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50132" y="6156252"/>
            <a:ext cx="9158490" cy="53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1592646" y="-1093803"/>
            <a:ext cx="479931" cy="2926080"/>
          </a:xfrm>
          <a:custGeom>
            <a:avLst/>
            <a:gdLst>
              <a:gd name="connsiteX0" fmla="*/ 0 w 3252551"/>
              <a:gd name="connsiteY0" fmla="*/ 0 h 3677057"/>
              <a:gd name="connsiteX1" fmla="*/ 3252551 w 3252551"/>
              <a:gd name="connsiteY1" fmla="*/ 0 h 3677057"/>
              <a:gd name="connsiteX2" fmla="*/ 3252551 w 3252551"/>
              <a:gd name="connsiteY2" fmla="*/ 2142517 h 3677057"/>
              <a:gd name="connsiteX3" fmla="*/ 3244497 w 3252551"/>
              <a:gd name="connsiteY3" fmla="*/ 2142517 h 3677057"/>
              <a:gd name="connsiteX4" fmla="*/ 3240653 w 3252551"/>
              <a:gd name="connsiteY4" fmla="*/ 2218635 h 3677057"/>
              <a:gd name="connsiteX5" fmla="*/ 1624520 w 3252551"/>
              <a:gd name="connsiteY5" fmla="*/ 3677057 h 3677057"/>
              <a:gd name="connsiteX6" fmla="*/ 8387 w 3252551"/>
              <a:gd name="connsiteY6" fmla="*/ 2218635 h 3677057"/>
              <a:gd name="connsiteX7" fmla="*/ 4544 w 3252551"/>
              <a:gd name="connsiteY7" fmla="*/ 2142517 h 3677057"/>
              <a:gd name="connsiteX8" fmla="*/ 0 w 3252551"/>
              <a:gd name="connsiteY8" fmla="*/ 2142517 h 3677057"/>
              <a:gd name="connsiteX9" fmla="*/ 0 w 3252551"/>
              <a:gd name="connsiteY9" fmla="*/ 2052537 h 3677057"/>
              <a:gd name="connsiteX0" fmla="*/ 21025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21025 w 3252551"/>
              <a:gd name="connsiteY10" fmla="*/ 0 h 6202391"/>
              <a:gd name="connsiteX0" fmla="*/ 0 w 3252551"/>
              <a:gd name="connsiteY0" fmla="*/ 0 h 6202391"/>
              <a:gd name="connsiteX1" fmla="*/ 3252551 w 3252551"/>
              <a:gd name="connsiteY1" fmla="*/ 2525334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0 h 6202391"/>
              <a:gd name="connsiteX1" fmla="*/ 3231524 w 3252551"/>
              <a:gd name="connsiteY1" fmla="*/ 22548 h 6202391"/>
              <a:gd name="connsiteX2" fmla="*/ 3252551 w 3252551"/>
              <a:gd name="connsiteY2" fmla="*/ 4667851 h 6202391"/>
              <a:gd name="connsiteX3" fmla="*/ 3244497 w 3252551"/>
              <a:gd name="connsiteY3" fmla="*/ 4667851 h 6202391"/>
              <a:gd name="connsiteX4" fmla="*/ 3240653 w 3252551"/>
              <a:gd name="connsiteY4" fmla="*/ 4743969 h 6202391"/>
              <a:gd name="connsiteX5" fmla="*/ 1624520 w 3252551"/>
              <a:gd name="connsiteY5" fmla="*/ 6202391 h 6202391"/>
              <a:gd name="connsiteX6" fmla="*/ 8387 w 3252551"/>
              <a:gd name="connsiteY6" fmla="*/ 4743969 h 6202391"/>
              <a:gd name="connsiteX7" fmla="*/ 4544 w 3252551"/>
              <a:gd name="connsiteY7" fmla="*/ 4667851 h 6202391"/>
              <a:gd name="connsiteX8" fmla="*/ 0 w 3252551"/>
              <a:gd name="connsiteY8" fmla="*/ 4667851 h 6202391"/>
              <a:gd name="connsiteX9" fmla="*/ 0 w 3252551"/>
              <a:gd name="connsiteY9" fmla="*/ 4577871 h 6202391"/>
              <a:gd name="connsiteX10" fmla="*/ 0 w 3252551"/>
              <a:gd name="connsiteY10" fmla="*/ 0 h 6202391"/>
              <a:gd name="connsiteX0" fmla="*/ 0 w 3252551"/>
              <a:gd name="connsiteY0" fmla="*/ 15040398 h 21242789"/>
              <a:gd name="connsiteX1" fmla="*/ 3231518 w 3252551"/>
              <a:gd name="connsiteY1" fmla="*/ 3 h 21242789"/>
              <a:gd name="connsiteX2" fmla="*/ 3252551 w 3252551"/>
              <a:gd name="connsiteY2" fmla="*/ 19708249 h 21242789"/>
              <a:gd name="connsiteX3" fmla="*/ 3244497 w 3252551"/>
              <a:gd name="connsiteY3" fmla="*/ 19708249 h 21242789"/>
              <a:gd name="connsiteX4" fmla="*/ 3240653 w 3252551"/>
              <a:gd name="connsiteY4" fmla="*/ 19784367 h 21242789"/>
              <a:gd name="connsiteX5" fmla="*/ 1624520 w 3252551"/>
              <a:gd name="connsiteY5" fmla="*/ 21242789 h 21242789"/>
              <a:gd name="connsiteX6" fmla="*/ 8387 w 3252551"/>
              <a:gd name="connsiteY6" fmla="*/ 19784367 h 21242789"/>
              <a:gd name="connsiteX7" fmla="*/ 4544 w 3252551"/>
              <a:gd name="connsiteY7" fmla="*/ 19708249 h 21242789"/>
              <a:gd name="connsiteX8" fmla="*/ 0 w 3252551"/>
              <a:gd name="connsiteY8" fmla="*/ 19708249 h 21242789"/>
              <a:gd name="connsiteX9" fmla="*/ 0 w 3252551"/>
              <a:gd name="connsiteY9" fmla="*/ 19618269 h 21242789"/>
              <a:gd name="connsiteX10" fmla="*/ 0 w 3252551"/>
              <a:gd name="connsiteY10" fmla="*/ 15040398 h 21242789"/>
              <a:gd name="connsiteX0" fmla="*/ 0 w 3252551"/>
              <a:gd name="connsiteY0" fmla="*/ 0 h 21265340"/>
              <a:gd name="connsiteX1" fmla="*/ 3231518 w 3252551"/>
              <a:gd name="connsiteY1" fmla="*/ 22554 h 21265340"/>
              <a:gd name="connsiteX2" fmla="*/ 3252551 w 3252551"/>
              <a:gd name="connsiteY2" fmla="*/ 19730800 h 21265340"/>
              <a:gd name="connsiteX3" fmla="*/ 3244497 w 3252551"/>
              <a:gd name="connsiteY3" fmla="*/ 19730800 h 21265340"/>
              <a:gd name="connsiteX4" fmla="*/ 3240653 w 3252551"/>
              <a:gd name="connsiteY4" fmla="*/ 19806918 h 21265340"/>
              <a:gd name="connsiteX5" fmla="*/ 1624520 w 3252551"/>
              <a:gd name="connsiteY5" fmla="*/ 21265340 h 21265340"/>
              <a:gd name="connsiteX6" fmla="*/ 8387 w 3252551"/>
              <a:gd name="connsiteY6" fmla="*/ 19806918 h 21265340"/>
              <a:gd name="connsiteX7" fmla="*/ 4544 w 3252551"/>
              <a:gd name="connsiteY7" fmla="*/ 19730800 h 21265340"/>
              <a:gd name="connsiteX8" fmla="*/ 0 w 3252551"/>
              <a:gd name="connsiteY8" fmla="*/ 19730800 h 21265340"/>
              <a:gd name="connsiteX9" fmla="*/ 0 w 3252551"/>
              <a:gd name="connsiteY9" fmla="*/ 19640820 h 21265340"/>
              <a:gd name="connsiteX10" fmla="*/ 0 w 3252551"/>
              <a:gd name="connsiteY10" fmla="*/ 0 h 21265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2551" h="21265340">
                <a:moveTo>
                  <a:pt x="0" y="0"/>
                </a:moveTo>
                <a:lnTo>
                  <a:pt x="3231518" y="22554"/>
                </a:lnTo>
                <a:lnTo>
                  <a:pt x="3252551" y="19730800"/>
                </a:lnTo>
                <a:lnTo>
                  <a:pt x="3244497" y="19730800"/>
                </a:lnTo>
                <a:lnTo>
                  <a:pt x="3240653" y="19806918"/>
                </a:lnTo>
                <a:cubicBezTo>
                  <a:pt x="3157461" y="20626092"/>
                  <a:pt x="2465643" y="21265340"/>
                  <a:pt x="1624520" y="21265340"/>
                </a:cubicBezTo>
                <a:cubicBezTo>
                  <a:pt x="783397" y="21265340"/>
                  <a:pt x="91579" y="20626092"/>
                  <a:pt x="8387" y="19806918"/>
                </a:cubicBezTo>
                <a:lnTo>
                  <a:pt x="4544" y="19730800"/>
                </a:lnTo>
                <a:lnTo>
                  <a:pt x="0" y="19730800"/>
                </a:lnTo>
                <a:lnTo>
                  <a:pt x="0" y="1964082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189992" y="129272"/>
            <a:ext cx="143256" cy="479932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2" tIns="34281" rIns="68562" bIns="34281"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28"/>
          <p:cNvSpPr>
            <a:spLocks noChangeArrowheads="1"/>
          </p:cNvSpPr>
          <p:nvPr/>
        </p:nvSpPr>
        <p:spPr bwMode="auto">
          <a:xfrm>
            <a:off x="497968" y="165848"/>
            <a:ext cx="2847975" cy="4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 smtClean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</a:t>
            </a:r>
            <a:r>
              <a:rPr lang="zh-CN" altLang="en-US" sz="2000" dirty="0">
                <a:solidFill>
                  <a:srgbClr val="006AB6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rgbClr val="006AB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73108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7" grpId="0"/>
      <p:bldP spid="3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1F82C736-7723-456F-9E26-ED2F7436A10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57"/>
</p:tagLst>
</file>

<file path=ppt/theme/theme1.xml><?xml version="1.0" encoding="utf-8"?>
<a:theme xmlns:a="http://schemas.openxmlformats.org/drawingml/2006/main" name="第一PPT，www.1ppt.com">
  <a:themeElements>
    <a:clrScheme name="自定义 3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AB6"/>
      </a:accent1>
      <a:accent2>
        <a:srgbClr val="1AB8F3"/>
      </a:accent2>
      <a:accent3>
        <a:srgbClr val="006AB6"/>
      </a:accent3>
      <a:accent4>
        <a:srgbClr val="1AB8F3"/>
      </a:accent4>
      <a:accent5>
        <a:srgbClr val="006AB6"/>
      </a:accent5>
      <a:accent6>
        <a:srgbClr val="1AB8F3"/>
      </a:accent6>
      <a:hlink>
        <a:srgbClr val="006AB6"/>
      </a:hlink>
      <a:folHlink>
        <a:srgbClr val="1AB8F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5407</Words>
  <Application>Microsoft Office PowerPoint</Application>
  <PresentationFormat>自定义</PresentationFormat>
  <Paragraphs>240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2016-10-17T14:00:15Z</dcterms:created>
  <dcterms:modified xsi:type="dcterms:W3CDTF">2019-01-02T15:06:48Z</dcterms:modified>
</cp:coreProperties>
</file>