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7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941" r:id="rId3"/>
    <p:sldId id="2942" r:id="rId4"/>
    <p:sldId id="2943" r:id="rId5"/>
    <p:sldId id="2944" r:id="rId6"/>
    <p:sldId id="2945" r:id="rId7"/>
    <p:sldId id="2955" r:id="rId8"/>
    <p:sldId id="2957" r:id="rId9"/>
    <p:sldId id="2948" r:id="rId10"/>
    <p:sldId id="2954" r:id="rId11"/>
    <p:sldId id="2947" r:id="rId12"/>
    <p:sldId id="2961" r:id="rId13"/>
    <p:sldId id="2960" r:id="rId14"/>
    <p:sldId id="2953" r:id="rId15"/>
    <p:sldId id="2951" r:id="rId16"/>
    <p:sldId id="2956" r:id="rId17"/>
    <p:sldId id="2952" r:id="rId18"/>
    <p:sldId id="2959" r:id="rId19"/>
    <p:sldId id="2958" r:id="rId20"/>
    <p:sldId id="2946" r:id="rId21"/>
    <p:sldId id="2949" r:id="rId22"/>
    <p:sldId id="2950" r:id="rId23"/>
    <p:sldId id="2962" r:id="rId24"/>
    <p:sldId id="296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306F"/>
    <a:srgbClr val="59377C"/>
    <a:srgbClr val="FFFFFF"/>
    <a:srgbClr val="000000"/>
    <a:srgbClr val="262626"/>
    <a:srgbClr val="3F3F3F"/>
    <a:srgbClr val="C00000"/>
    <a:srgbClr val="333F50"/>
    <a:srgbClr val="9E6C2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260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443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6376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4425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8149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793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884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829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7154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5253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286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9472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41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135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678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993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92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957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321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947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2766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658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41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98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25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72791" y="58485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73059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9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1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28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644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69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37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5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8545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5" y="199"/>
            <a:ext cx="12858043" cy="7232253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707054" y="2186831"/>
            <a:ext cx="669898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公益爱心</a:t>
            </a:r>
            <a:r>
              <a:rPr lang="zh-CN" altLang="en-US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慈善宣传</a:t>
            </a:r>
            <a:r>
              <a:rPr lang="en-US" altLang="zh-CN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7054" y="3320817"/>
            <a:ext cx="60509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accent1"/>
                </a:solidFill>
                <a:cs typeface="Arial" panose="020B0604020202020204" pitchFamily="34" charset="0"/>
              </a:rPr>
              <a:t>GOOD LOVE CHARITY PROMOTION PPT</a:t>
            </a:r>
            <a:endParaRPr lang="zh-CN" altLang="en-US" sz="2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717407" y="4743091"/>
            <a:ext cx="1388317" cy="241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8342233" y="4750787"/>
            <a:ext cx="2232125" cy="2342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973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50513" y="2252821"/>
            <a:ext cx="6757725" cy="3800806"/>
            <a:chOff x="2891986" y="2136053"/>
            <a:chExt cx="6408028" cy="3604123"/>
          </a:xfrm>
        </p:grpSpPr>
        <p:sp>
          <p:nvSpPr>
            <p:cNvPr id="17" name="Rectangle 231"/>
            <p:cNvSpPr>
              <a:spLocks noChangeArrowheads="1"/>
            </p:cNvSpPr>
            <p:nvPr/>
          </p:nvSpPr>
          <p:spPr bwMode="auto">
            <a:xfrm>
              <a:off x="7474653" y="2136053"/>
              <a:ext cx="1620153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32"/>
            <p:cNvSpPr>
              <a:spLocks/>
            </p:cNvSpPr>
            <p:nvPr/>
          </p:nvSpPr>
          <p:spPr bwMode="auto">
            <a:xfrm>
              <a:off x="6885018" y="2136053"/>
              <a:ext cx="589635" cy="981232"/>
            </a:xfrm>
            <a:custGeom>
              <a:avLst/>
              <a:gdLst>
                <a:gd name="T0" fmla="*/ 658 w 658"/>
                <a:gd name="T1" fmla="*/ 0 h 1095"/>
                <a:gd name="T2" fmla="*/ 0 w 658"/>
                <a:gd name="T3" fmla="*/ 1015 h 1095"/>
                <a:gd name="T4" fmla="*/ 85 w 658"/>
                <a:gd name="T5" fmla="*/ 1095 h 1095"/>
                <a:gd name="T6" fmla="*/ 658 w 658"/>
                <a:gd name="T7" fmla="*/ 821 h 1095"/>
                <a:gd name="T8" fmla="*/ 658 w 658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8" h="1095">
                  <a:moveTo>
                    <a:pt x="658" y="0"/>
                  </a:moveTo>
                  <a:lnTo>
                    <a:pt x="0" y="1015"/>
                  </a:lnTo>
                  <a:lnTo>
                    <a:pt x="85" y="1095"/>
                  </a:lnTo>
                  <a:lnTo>
                    <a:pt x="658" y="821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233"/>
            <p:cNvSpPr>
              <a:spLocks noChangeArrowheads="1"/>
            </p:cNvSpPr>
            <p:nvPr/>
          </p:nvSpPr>
          <p:spPr bwMode="auto">
            <a:xfrm>
              <a:off x="3112427" y="2136053"/>
              <a:ext cx="1622841" cy="7357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4"/>
            <p:cNvSpPr>
              <a:spLocks/>
            </p:cNvSpPr>
            <p:nvPr/>
          </p:nvSpPr>
          <p:spPr bwMode="auto">
            <a:xfrm>
              <a:off x="4735268" y="2136053"/>
              <a:ext cx="588739" cy="981232"/>
            </a:xfrm>
            <a:custGeom>
              <a:avLst/>
              <a:gdLst>
                <a:gd name="T0" fmla="*/ 0 w 657"/>
                <a:gd name="T1" fmla="*/ 0 h 1095"/>
                <a:gd name="T2" fmla="*/ 657 w 657"/>
                <a:gd name="T3" fmla="*/ 1015 h 1095"/>
                <a:gd name="T4" fmla="*/ 572 w 657"/>
                <a:gd name="T5" fmla="*/ 1095 h 1095"/>
                <a:gd name="T6" fmla="*/ 0 w 657"/>
                <a:gd name="T7" fmla="*/ 821 h 1095"/>
                <a:gd name="T8" fmla="*/ 0 w 657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0"/>
                  </a:moveTo>
                  <a:lnTo>
                    <a:pt x="657" y="1015"/>
                  </a:lnTo>
                  <a:lnTo>
                    <a:pt x="572" y="1095"/>
                  </a:lnTo>
                  <a:lnTo>
                    <a:pt x="0" y="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35"/>
            <p:cNvSpPr>
              <a:spLocks noChangeArrowheads="1"/>
            </p:cNvSpPr>
            <p:nvPr/>
          </p:nvSpPr>
          <p:spPr bwMode="auto">
            <a:xfrm>
              <a:off x="7461212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36"/>
            <p:cNvSpPr>
              <a:spLocks/>
            </p:cNvSpPr>
            <p:nvPr/>
          </p:nvSpPr>
          <p:spPr bwMode="auto">
            <a:xfrm>
              <a:off x="6874265" y="4758944"/>
              <a:ext cx="586947" cy="981232"/>
            </a:xfrm>
            <a:custGeom>
              <a:avLst/>
              <a:gdLst>
                <a:gd name="T0" fmla="*/ 655 w 655"/>
                <a:gd name="T1" fmla="*/ 1095 h 1095"/>
                <a:gd name="T2" fmla="*/ 0 w 655"/>
                <a:gd name="T3" fmla="*/ 83 h 1095"/>
                <a:gd name="T4" fmla="*/ 83 w 655"/>
                <a:gd name="T5" fmla="*/ 0 h 1095"/>
                <a:gd name="T6" fmla="*/ 655 w 655"/>
                <a:gd name="T7" fmla="*/ 275 h 1095"/>
                <a:gd name="T8" fmla="*/ 655 w 655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5" h="1095">
                  <a:moveTo>
                    <a:pt x="655" y="1095"/>
                  </a:moveTo>
                  <a:lnTo>
                    <a:pt x="0" y="83"/>
                  </a:lnTo>
                  <a:lnTo>
                    <a:pt x="83" y="0"/>
                  </a:lnTo>
                  <a:lnTo>
                    <a:pt x="655" y="275"/>
                  </a:lnTo>
                  <a:lnTo>
                    <a:pt x="655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37"/>
            <p:cNvSpPr>
              <a:spLocks noChangeArrowheads="1"/>
            </p:cNvSpPr>
            <p:nvPr/>
          </p:nvSpPr>
          <p:spPr bwMode="auto">
            <a:xfrm>
              <a:off x="3101674" y="5005372"/>
              <a:ext cx="1622841" cy="73480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8"/>
            <p:cNvSpPr>
              <a:spLocks/>
            </p:cNvSpPr>
            <p:nvPr/>
          </p:nvSpPr>
          <p:spPr bwMode="auto">
            <a:xfrm>
              <a:off x="4724515" y="4758944"/>
              <a:ext cx="588739" cy="981232"/>
            </a:xfrm>
            <a:custGeom>
              <a:avLst/>
              <a:gdLst>
                <a:gd name="T0" fmla="*/ 0 w 657"/>
                <a:gd name="T1" fmla="*/ 1095 h 1095"/>
                <a:gd name="T2" fmla="*/ 657 w 657"/>
                <a:gd name="T3" fmla="*/ 83 h 1095"/>
                <a:gd name="T4" fmla="*/ 572 w 657"/>
                <a:gd name="T5" fmla="*/ 0 h 1095"/>
                <a:gd name="T6" fmla="*/ 0 w 657"/>
                <a:gd name="T7" fmla="*/ 275 h 1095"/>
                <a:gd name="T8" fmla="*/ 0 w 657"/>
                <a:gd name="T9" fmla="*/ 1095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1095">
                  <a:moveTo>
                    <a:pt x="0" y="1095"/>
                  </a:moveTo>
                  <a:lnTo>
                    <a:pt x="657" y="83"/>
                  </a:lnTo>
                  <a:lnTo>
                    <a:pt x="572" y="0"/>
                  </a:lnTo>
                  <a:lnTo>
                    <a:pt x="0" y="27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39"/>
            <p:cNvSpPr>
              <a:spLocks noChangeArrowheads="1"/>
            </p:cNvSpPr>
            <p:nvPr/>
          </p:nvSpPr>
          <p:spPr bwMode="auto">
            <a:xfrm>
              <a:off x="4900151" y="2740026"/>
              <a:ext cx="2385425" cy="23854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40"/>
            <p:cNvSpPr>
              <a:spLocks noChangeArrowheads="1"/>
            </p:cNvSpPr>
            <p:nvPr/>
          </p:nvSpPr>
          <p:spPr bwMode="auto">
            <a:xfrm>
              <a:off x="5196761" y="3036635"/>
              <a:ext cx="1793997" cy="1794893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245"/>
            <p:cNvSpPr>
              <a:spLocks/>
            </p:cNvSpPr>
            <p:nvPr/>
          </p:nvSpPr>
          <p:spPr bwMode="auto">
            <a:xfrm>
              <a:off x="5425267" y="3208687"/>
              <a:ext cx="1655101" cy="1711556"/>
            </a:xfrm>
            <a:custGeom>
              <a:avLst/>
              <a:gdLst>
                <a:gd name="T0" fmla="*/ 632 w 781"/>
                <a:gd name="T1" fmla="*/ 0 h 808"/>
                <a:gd name="T2" fmla="*/ 582 w 781"/>
                <a:gd name="T3" fmla="*/ 10 h 808"/>
                <a:gd name="T4" fmla="*/ 741 w 781"/>
                <a:gd name="T5" fmla="*/ 342 h 808"/>
                <a:gd name="T6" fmla="*/ 741 w 781"/>
                <a:gd name="T7" fmla="*/ 342 h 808"/>
                <a:gd name="T8" fmla="*/ 315 w 781"/>
                <a:gd name="T9" fmla="*/ 769 h 808"/>
                <a:gd name="T10" fmla="*/ 50 w 781"/>
                <a:gd name="T11" fmla="*/ 676 h 808"/>
                <a:gd name="T12" fmla="*/ 50 w 781"/>
                <a:gd name="T13" fmla="*/ 676 h 808"/>
                <a:gd name="T14" fmla="*/ 0 w 781"/>
                <a:gd name="T15" fmla="*/ 686 h 808"/>
                <a:gd name="T16" fmla="*/ 18 w 781"/>
                <a:gd name="T17" fmla="*/ 702 h 808"/>
                <a:gd name="T18" fmla="*/ 315 w 781"/>
                <a:gd name="T19" fmla="*/ 808 h 808"/>
                <a:gd name="T20" fmla="*/ 781 w 781"/>
                <a:gd name="T21" fmla="*/ 342 h 808"/>
                <a:gd name="T22" fmla="*/ 632 w 781"/>
                <a:gd name="T23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1" h="808">
                  <a:moveTo>
                    <a:pt x="632" y="0"/>
                  </a:moveTo>
                  <a:cubicBezTo>
                    <a:pt x="582" y="10"/>
                    <a:pt x="582" y="10"/>
                    <a:pt x="582" y="10"/>
                  </a:cubicBezTo>
                  <a:cubicBezTo>
                    <a:pt x="679" y="88"/>
                    <a:pt x="741" y="208"/>
                    <a:pt x="741" y="342"/>
                  </a:cubicBezTo>
                  <a:cubicBezTo>
                    <a:pt x="741" y="342"/>
                    <a:pt x="741" y="342"/>
                    <a:pt x="741" y="342"/>
                  </a:cubicBezTo>
                  <a:cubicBezTo>
                    <a:pt x="741" y="578"/>
                    <a:pt x="551" y="769"/>
                    <a:pt x="315" y="769"/>
                  </a:cubicBezTo>
                  <a:cubicBezTo>
                    <a:pt x="215" y="769"/>
                    <a:pt x="122" y="734"/>
                    <a:pt x="50" y="676"/>
                  </a:cubicBezTo>
                  <a:cubicBezTo>
                    <a:pt x="50" y="676"/>
                    <a:pt x="50" y="676"/>
                    <a:pt x="50" y="67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6" y="691"/>
                    <a:pt x="12" y="696"/>
                    <a:pt x="18" y="702"/>
                  </a:cubicBezTo>
                  <a:cubicBezTo>
                    <a:pt x="99" y="768"/>
                    <a:pt x="202" y="808"/>
                    <a:pt x="315" y="808"/>
                  </a:cubicBezTo>
                  <a:cubicBezTo>
                    <a:pt x="573" y="808"/>
                    <a:pt x="781" y="600"/>
                    <a:pt x="781" y="342"/>
                  </a:cubicBezTo>
                  <a:cubicBezTo>
                    <a:pt x="781" y="207"/>
                    <a:pt x="724" y="85"/>
                    <a:pt x="6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246"/>
            <p:cNvSpPr>
              <a:spLocks/>
            </p:cNvSpPr>
            <p:nvPr/>
          </p:nvSpPr>
          <p:spPr bwMode="auto">
            <a:xfrm>
              <a:off x="5105359" y="2945233"/>
              <a:ext cx="1650621" cy="1707971"/>
            </a:xfrm>
            <a:custGeom>
              <a:avLst/>
              <a:gdLst>
                <a:gd name="T0" fmla="*/ 466 w 779"/>
                <a:gd name="T1" fmla="*/ 0 h 806"/>
                <a:gd name="T2" fmla="*/ 0 w 779"/>
                <a:gd name="T3" fmla="*/ 466 h 806"/>
                <a:gd name="T4" fmla="*/ 126 w 779"/>
                <a:gd name="T5" fmla="*/ 785 h 806"/>
                <a:gd name="T6" fmla="*/ 147 w 779"/>
                <a:gd name="T7" fmla="*/ 806 h 806"/>
                <a:gd name="T8" fmla="*/ 196 w 779"/>
                <a:gd name="T9" fmla="*/ 796 h 806"/>
                <a:gd name="T10" fmla="*/ 158 w 779"/>
                <a:gd name="T11" fmla="*/ 761 h 806"/>
                <a:gd name="T12" fmla="*/ 40 w 779"/>
                <a:gd name="T13" fmla="*/ 466 h 806"/>
                <a:gd name="T14" fmla="*/ 40 w 779"/>
                <a:gd name="T15" fmla="*/ 466 h 806"/>
                <a:gd name="T16" fmla="*/ 466 w 779"/>
                <a:gd name="T17" fmla="*/ 40 h 806"/>
                <a:gd name="T18" fmla="*/ 606 w 779"/>
                <a:gd name="T19" fmla="*/ 64 h 806"/>
                <a:gd name="T20" fmla="*/ 729 w 779"/>
                <a:gd name="T21" fmla="*/ 131 h 806"/>
                <a:gd name="T22" fmla="*/ 729 w 779"/>
                <a:gd name="T23" fmla="*/ 131 h 806"/>
                <a:gd name="T24" fmla="*/ 779 w 779"/>
                <a:gd name="T25" fmla="*/ 121 h 806"/>
                <a:gd name="T26" fmla="*/ 732 w 779"/>
                <a:gd name="T27" fmla="*/ 83 h 806"/>
                <a:gd name="T28" fmla="*/ 676 w 779"/>
                <a:gd name="T29" fmla="*/ 50 h 806"/>
                <a:gd name="T30" fmla="*/ 466 w 779"/>
                <a:gd name="T3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9" h="806">
                  <a:moveTo>
                    <a:pt x="466" y="0"/>
                  </a:moveTo>
                  <a:cubicBezTo>
                    <a:pt x="209" y="0"/>
                    <a:pt x="0" y="209"/>
                    <a:pt x="0" y="466"/>
                  </a:cubicBezTo>
                  <a:cubicBezTo>
                    <a:pt x="0" y="590"/>
                    <a:pt x="48" y="702"/>
                    <a:pt x="126" y="785"/>
                  </a:cubicBezTo>
                  <a:cubicBezTo>
                    <a:pt x="133" y="792"/>
                    <a:pt x="140" y="799"/>
                    <a:pt x="147" y="806"/>
                  </a:cubicBezTo>
                  <a:cubicBezTo>
                    <a:pt x="196" y="796"/>
                    <a:pt x="196" y="796"/>
                    <a:pt x="196" y="796"/>
                  </a:cubicBezTo>
                  <a:cubicBezTo>
                    <a:pt x="183" y="785"/>
                    <a:pt x="170" y="773"/>
                    <a:pt x="158" y="761"/>
                  </a:cubicBezTo>
                  <a:cubicBezTo>
                    <a:pt x="85" y="684"/>
                    <a:pt x="40" y="581"/>
                    <a:pt x="40" y="466"/>
                  </a:cubicBezTo>
                  <a:cubicBezTo>
                    <a:pt x="40" y="466"/>
                    <a:pt x="40" y="466"/>
                    <a:pt x="40" y="466"/>
                  </a:cubicBezTo>
                  <a:cubicBezTo>
                    <a:pt x="40" y="231"/>
                    <a:pt x="231" y="40"/>
                    <a:pt x="466" y="40"/>
                  </a:cubicBezTo>
                  <a:cubicBezTo>
                    <a:pt x="515" y="40"/>
                    <a:pt x="563" y="48"/>
                    <a:pt x="606" y="64"/>
                  </a:cubicBezTo>
                  <a:cubicBezTo>
                    <a:pt x="651" y="79"/>
                    <a:pt x="693" y="102"/>
                    <a:pt x="729" y="131"/>
                  </a:cubicBezTo>
                  <a:cubicBezTo>
                    <a:pt x="729" y="131"/>
                    <a:pt x="729" y="131"/>
                    <a:pt x="729" y="131"/>
                  </a:cubicBezTo>
                  <a:cubicBezTo>
                    <a:pt x="779" y="121"/>
                    <a:pt x="779" y="121"/>
                    <a:pt x="779" y="121"/>
                  </a:cubicBezTo>
                  <a:cubicBezTo>
                    <a:pt x="764" y="107"/>
                    <a:pt x="748" y="95"/>
                    <a:pt x="732" y="83"/>
                  </a:cubicBezTo>
                  <a:cubicBezTo>
                    <a:pt x="714" y="71"/>
                    <a:pt x="696" y="60"/>
                    <a:pt x="676" y="50"/>
                  </a:cubicBezTo>
                  <a:cubicBezTo>
                    <a:pt x="613" y="18"/>
                    <a:pt x="542" y="0"/>
                    <a:pt x="46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247"/>
            <p:cNvSpPr>
              <a:spLocks noChangeArrowheads="1"/>
            </p:cNvSpPr>
            <p:nvPr/>
          </p:nvSpPr>
          <p:spPr bwMode="auto">
            <a:xfrm>
              <a:off x="7677173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248"/>
            <p:cNvSpPr>
              <a:spLocks/>
            </p:cNvSpPr>
            <p:nvPr/>
          </p:nvSpPr>
          <p:spPr bwMode="auto">
            <a:xfrm>
              <a:off x="7285576" y="3538453"/>
              <a:ext cx="391597" cy="733908"/>
            </a:xfrm>
            <a:custGeom>
              <a:avLst/>
              <a:gdLst>
                <a:gd name="T0" fmla="*/ 437 w 437"/>
                <a:gd name="T1" fmla="*/ 0 h 819"/>
                <a:gd name="T2" fmla="*/ 0 w 437"/>
                <a:gd name="T3" fmla="*/ 355 h 819"/>
                <a:gd name="T4" fmla="*/ 0 w 437"/>
                <a:gd name="T5" fmla="*/ 511 h 819"/>
                <a:gd name="T6" fmla="*/ 437 w 437"/>
                <a:gd name="T7" fmla="*/ 819 h 819"/>
                <a:gd name="T8" fmla="*/ 437 w 437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819">
                  <a:moveTo>
                    <a:pt x="437" y="0"/>
                  </a:moveTo>
                  <a:lnTo>
                    <a:pt x="0" y="355"/>
                  </a:lnTo>
                  <a:lnTo>
                    <a:pt x="0" y="511"/>
                  </a:lnTo>
                  <a:lnTo>
                    <a:pt x="437" y="819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49"/>
            <p:cNvSpPr>
              <a:spLocks noChangeArrowheads="1"/>
            </p:cNvSpPr>
            <p:nvPr/>
          </p:nvSpPr>
          <p:spPr bwMode="auto">
            <a:xfrm>
              <a:off x="2891986" y="3538453"/>
              <a:ext cx="1622841" cy="7339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250"/>
            <p:cNvSpPr>
              <a:spLocks/>
            </p:cNvSpPr>
            <p:nvPr/>
          </p:nvSpPr>
          <p:spPr bwMode="auto">
            <a:xfrm>
              <a:off x="4514827" y="3538453"/>
              <a:ext cx="393389" cy="733908"/>
            </a:xfrm>
            <a:custGeom>
              <a:avLst/>
              <a:gdLst>
                <a:gd name="T0" fmla="*/ 0 w 439"/>
                <a:gd name="T1" fmla="*/ 0 h 819"/>
                <a:gd name="T2" fmla="*/ 439 w 439"/>
                <a:gd name="T3" fmla="*/ 355 h 819"/>
                <a:gd name="T4" fmla="*/ 439 w 439"/>
                <a:gd name="T5" fmla="*/ 511 h 819"/>
                <a:gd name="T6" fmla="*/ 0 w 439"/>
                <a:gd name="T7" fmla="*/ 819 h 819"/>
                <a:gd name="T8" fmla="*/ 0 w 439"/>
                <a:gd name="T9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9" h="819">
                  <a:moveTo>
                    <a:pt x="0" y="0"/>
                  </a:moveTo>
                  <a:lnTo>
                    <a:pt x="439" y="355"/>
                  </a:lnTo>
                  <a:lnTo>
                    <a:pt x="439" y="511"/>
                  </a:lnTo>
                  <a:lnTo>
                    <a:pt x="0" y="8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5565530" y="3640200"/>
              <a:ext cx="1117100" cy="558549"/>
              <a:chOff x="7938232" y="3636521"/>
              <a:chExt cx="1635545" cy="817771"/>
            </a:xfrm>
            <a:solidFill>
              <a:schemeClr val="bg2"/>
            </a:solidFill>
          </p:grpSpPr>
          <p:sp>
            <p:nvSpPr>
              <p:cNvPr id="50" name="Freeform 226"/>
              <p:cNvSpPr>
                <a:spLocks/>
              </p:cNvSpPr>
              <p:nvPr/>
            </p:nvSpPr>
            <p:spPr bwMode="auto">
              <a:xfrm>
                <a:off x="7938232" y="3636521"/>
                <a:ext cx="431783" cy="817771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227"/>
              <p:cNvSpPr>
                <a:spLocks/>
              </p:cNvSpPr>
              <p:nvPr/>
            </p:nvSpPr>
            <p:spPr bwMode="auto">
              <a:xfrm>
                <a:off x="8458336" y="3636521"/>
                <a:ext cx="412157" cy="817771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228"/>
              <p:cNvSpPr>
                <a:spLocks noEditPoints="1"/>
              </p:cNvSpPr>
              <p:nvPr/>
            </p:nvSpPr>
            <p:spPr bwMode="auto">
              <a:xfrm>
                <a:off x="8948999" y="3636521"/>
                <a:ext cx="624778" cy="817771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624531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624531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253499" y="238593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253499" y="525480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14926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834692" y="3821526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9759162" y="233804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759162" y="5363473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467134" y="233804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467134" y="5363473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245728" y="3850757"/>
            <a:ext cx="167621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913099" y="3850757"/>
            <a:ext cx="1654662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05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16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三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spc="-1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spc="-1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THREE</a:t>
            </a:r>
            <a:endParaRPr lang="zh-CN" altLang="en-US" kern="0" spc="-1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77226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0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9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08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四 章</a:t>
            </a:r>
            <a:endParaRPr lang="zh-CN" altLang="en-US" sz="2953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FOUR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8607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4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MH_SubTitle_1"/>
          <p:cNvSpPr/>
          <p:nvPr>
            <p:custDataLst>
              <p:tags r:id="rId2"/>
            </p:custDataLst>
          </p:nvPr>
        </p:nvSpPr>
        <p:spPr>
          <a:xfrm>
            <a:off x="239394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639618" y="4418521"/>
            <a:ext cx="451192" cy="832837"/>
            <a:chOff x="3639618" y="4418521"/>
            <a:chExt cx="451192" cy="832837"/>
          </a:xfrm>
        </p:grpSpPr>
        <p:sp>
          <p:nvSpPr>
            <p:cNvPr id="35" name="MH_Other_1"/>
            <p:cNvSpPr/>
            <p:nvPr>
              <p:custDataLst>
                <p:tags r:id="rId21"/>
              </p:custDataLst>
            </p:nvPr>
          </p:nvSpPr>
          <p:spPr>
            <a:xfrm>
              <a:off x="3639618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6" name="MH_Other_2"/>
            <p:cNvCxnSpPr/>
            <p:nvPr>
              <p:custDataLst>
                <p:tags r:id="rId22"/>
              </p:custDataLst>
            </p:nvPr>
          </p:nvCxnSpPr>
          <p:spPr>
            <a:xfrm>
              <a:off x="3865214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38" name="MH_Other_3"/>
            <p:cNvSpPr txBox="1"/>
            <p:nvPr>
              <p:custDataLst>
                <p:tags r:id="rId23"/>
              </p:custDataLst>
            </p:nvPr>
          </p:nvSpPr>
          <p:spPr>
            <a:xfrm flipH="1">
              <a:off x="3644755" y="4418521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29686" y="3149958"/>
            <a:ext cx="451192" cy="945467"/>
            <a:chOff x="5429686" y="3149958"/>
            <a:chExt cx="451192" cy="945467"/>
          </a:xfrm>
        </p:grpSpPr>
        <p:sp>
          <p:nvSpPr>
            <p:cNvPr id="41" name="MH_Other_4"/>
            <p:cNvSpPr/>
            <p:nvPr>
              <p:custDataLst>
                <p:tags r:id="rId18"/>
              </p:custDataLst>
            </p:nvPr>
          </p:nvSpPr>
          <p:spPr>
            <a:xfrm flipV="1">
              <a:off x="5429686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2" name="MH_Other_5"/>
            <p:cNvCxnSpPr/>
            <p:nvPr>
              <p:custDataLst>
                <p:tags r:id="rId19"/>
              </p:custDataLst>
            </p:nvPr>
          </p:nvCxnSpPr>
          <p:spPr>
            <a:xfrm flipV="1">
              <a:off x="5655282" y="3149958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44" name="MH_Other_6"/>
            <p:cNvSpPr txBox="1"/>
            <p:nvPr>
              <p:custDataLst>
                <p:tags r:id="rId20"/>
              </p:custDataLst>
            </p:nvPr>
          </p:nvSpPr>
          <p:spPr>
            <a:xfrm flipH="1">
              <a:off x="5434823" y="3750715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99676" y="4418521"/>
            <a:ext cx="451192" cy="832837"/>
            <a:chOff x="7199676" y="4418521"/>
            <a:chExt cx="451192" cy="832837"/>
          </a:xfrm>
        </p:grpSpPr>
        <p:sp>
          <p:nvSpPr>
            <p:cNvPr id="47" name="MH_Other_7"/>
            <p:cNvSpPr/>
            <p:nvPr>
              <p:custDataLst>
                <p:tags r:id="rId15"/>
              </p:custDataLst>
            </p:nvPr>
          </p:nvSpPr>
          <p:spPr>
            <a:xfrm>
              <a:off x="7199676" y="4574570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8" name="MH_Other_8"/>
            <p:cNvCxnSpPr/>
            <p:nvPr>
              <p:custDataLst>
                <p:tags r:id="rId16"/>
              </p:custDataLst>
            </p:nvPr>
          </p:nvCxnSpPr>
          <p:spPr>
            <a:xfrm>
              <a:off x="7425272" y="4800166"/>
              <a:ext cx="0" cy="451192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0" name="MH_Other_9"/>
            <p:cNvSpPr txBox="1"/>
            <p:nvPr>
              <p:custDataLst>
                <p:tags r:id="rId17"/>
              </p:custDataLst>
            </p:nvPr>
          </p:nvSpPr>
          <p:spPr>
            <a:xfrm flipH="1">
              <a:off x="7204813" y="4418521"/>
              <a:ext cx="440918" cy="3447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82320" y="3149961"/>
            <a:ext cx="451192" cy="945464"/>
            <a:chOff x="8982320" y="3149961"/>
            <a:chExt cx="451192" cy="945464"/>
          </a:xfrm>
        </p:grpSpPr>
        <p:sp>
          <p:nvSpPr>
            <p:cNvPr id="53" name="MH_Other_10"/>
            <p:cNvSpPr/>
            <p:nvPr>
              <p:custDataLst>
                <p:tags r:id="rId12"/>
              </p:custDataLst>
            </p:nvPr>
          </p:nvSpPr>
          <p:spPr>
            <a:xfrm flipV="1">
              <a:off x="8982320" y="3614485"/>
              <a:ext cx="451192" cy="225596"/>
            </a:xfrm>
            <a:custGeom>
              <a:avLst/>
              <a:gdLst>
                <a:gd name="connsiteX0" fmla="*/ 648072 w 739512"/>
                <a:gd name="connsiteY0" fmla="*/ 0 h 324036"/>
                <a:gd name="connsiteX1" fmla="*/ 324036 w 739512"/>
                <a:gd name="connsiteY1" fmla="*/ 324036 h 324036"/>
                <a:gd name="connsiteX2" fmla="*/ 0 w 739512"/>
                <a:gd name="connsiteY2" fmla="*/ 0 h 324036"/>
                <a:gd name="connsiteX3" fmla="*/ 739512 w 739512"/>
                <a:gd name="connsiteY3" fmla="*/ 91440 h 324036"/>
                <a:gd name="connsiteX0" fmla="*/ 648072 w 648072"/>
                <a:gd name="connsiteY0" fmla="*/ 0 h 324036"/>
                <a:gd name="connsiteX1" fmla="*/ 324036 w 648072"/>
                <a:gd name="connsiteY1" fmla="*/ 324036 h 324036"/>
                <a:gd name="connsiteX2" fmla="*/ 0 w 648072"/>
                <a:gd name="connsiteY2" fmla="*/ 0 h 32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DCDCDC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2002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54" name="MH_Other_11"/>
            <p:cNvCxnSpPr/>
            <p:nvPr>
              <p:custDataLst>
                <p:tags r:id="rId13"/>
              </p:custDataLst>
            </p:nvPr>
          </p:nvCxnSpPr>
          <p:spPr>
            <a:xfrm flipV="1">
              <a:off x="9207916" y="3149961"/>
              <a:ext cx="1" cy="451193"/>
            </a:xfrm>
            <a:prstGeom prst="line">
              <a:avLst/>
            </a:prstGeom>
            <a:noFill/>
            <a:ln w="25400" cap="flat" cmpd="sng" algn="ctr">
              <a:solidFill>
                <a:srgbClr val="DCDCDC"/>
              </a:solidFill>
              <a:prstDash val="sysDash"/>
              <a:headEnd type="none" w="med" len="med"/>
              <a:tailEnd type="oval" w="med" len="med"/>
            </a:ln>
            <a:effectLst/>
          </p:spPr>
        </p:cxnSp>
        <p:sp>
          <p:nvSpPr>
            <p:cNvPr id="56" name="MH_Other_12"/>
            <p:cNvSpPr txBox="1"/>
            <p:nvPr>
              <p:custDataLst>
                <p:tags r:id="rId14"/>
              </p:custDataLst>
            </p:nvPr>
          </p:nvSpPr>
          <p:spPr>
            <a:xfrm flipH="1">
              <a:off x="8987457" y="3750715"/>
              <a:ext cx="440918" cy="3447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en-US"/>
              </a:defPPr>
              <a:lvl1pPr marR="0" lvl="0" indent="0" algn="ctr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0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 Rounded MT Bold" pitchFamily="34" charset="0"/>
                  <a:ea typeface="微软雅黑" pitchFamily="34" charset="-122"/>
                  <a:cs typeface="Times New Roman" pitchFamily="18" charset="0"/>
                </a:defRPr>
              </a:lvl1pPr>
            </a:lstStyle>
            <a:p>
              <a:pPr>
                <a:defRPr/>
              </a:pPr>
              <a:r>
                <a:rPr lang="en-US" altLang="zh-CN" dirty="0" smtClean="0">
                  <a:solidFill>
                    <a:schemeClr val="accent1"/>
                  </a:solidFill>
                  <a:effectLst/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dirty="0">
                <a:solidFill>
                  <a:schemeClr val="accent1"/>
                </a:solidFill>
                <a:effectLst/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7" name="MH_Text_1"/>
          <p:cNvSpPr txBox="1"/>
          <p:nvPr>
            <p:custDataLst>
              <p:tags r:id="rId3"/>
            </p:custDataLst>
          </p:nvPr>
        </p:nvSpPr>
        <p:spPr>
          <a:xfrm>
            <a:off x="2608321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Text_2"/>
          <p:cNvSpPr txBox="1"/>
          <p:nvPr>
            <p:custDataLst>
              <p:tags r:id="rId4"/>
            </p:custDataLst>
          </p:nvPr>
        </p:nvSpPr>
        <p:spPr>
          <a:xfrm>
            <a:off x="4398389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MH_Text_3"/>
          <p:cNvSpPr txBox="1"/>
          <p:nvPr>
            <p:custDataLst>
              <p:tags r:id="rId5"/>
            </p:custDataLst>
          </p:nvPr>
        </p:nvSpPr>
        <p:spPr>
          <a:xfrm>
            <a:off x="6168379" y="5432739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MH_Text_4"/>
          <p:cNvSpPr txBox="1"/>
          <p:nvPr>
            <p:custDataLst>
              <p:tags r:id="rId6"/>
            </p:custDataLst>
          </p:nvPr>
        </p:nvSpPr>
        <p:spPr>
          <a:xfrm>
            <a:off x="7951023" y="2231216"/>
            <a:ext cx="2513787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ctr"/>
            <a:r>
              <a:rPr lang="zh-CN" alt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MH_SubTitle_2"/>
          <p:cNvSpPr/>
          <p:nvPr>
            <p:custDataLst>
              <p:tags r:id="rId7"/>
            </p:custDataLst>
          </p:nvPr>
        </p:nvSpPr>
        <p:spPr>
          <a:xfrm>
            <a:off x="4538294" y="4038632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7" name="MH_SubTitle_3"/>
          <p:cNvSpPr/>
          <p:nvPr>
            <p:custDataLst>
              <p:tags r:id="rId8"/>
            </p:custDataLst>
          </p:nvPr>
        </p:nvSpPr>
        <p:spPr>
          <a:xfrm>
            <a:off x="5964502" y="3575936"/>
            <a:ext cx="2900523" cy="2591219"/>
          </a:xfrm>
          <a:prstGeom prst="blockArc">
            <a:avLst>
              <a:gd name="adj1" fmla="val 13186668"/>
              <a:gd name="adj2" fmla="val 19259822"/>
              <a:gd name="adj3" fmla="val 20854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189833" rtlCol="0" anchor="ctr">
            <a:normAutofit/>
          </a:bodyPr>
          <a:lstStyle/>
          <a:p>
            <a:pPr algn="ctr">
              <a:defRPr/>
            </a:pPr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  <a:endParaRPr lang="en-US" sz="160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SubTitle_4"/>
          <p:cNvSpPr/>
          <p:nvPr>
            <p:custDataLst>
              <p:tags r:id="rId9"/>
            </p:custDataLst>
          </p:nvPr>
        </p:nvSpPr>
        <p:spPr>
          <a:xfrm>
            <a:off x="8118595" y="4048373"/>
            <a:ext cx="2178642" cy="803382"/>
          </a:xfrm>
          <a:custGeom>
            <a:avLst/>
            <a:gdLst>
              <a:gd name="connsiteX0" fmla="*/ 1819599 w 2302409"/>
              <a:gd name="connsiteY0" fmla="*/ 0 h 943122"/>
              <a:gd name="connsiteX1" fmla="*/ 2302409 w 2302409"/>
              <a:gd name="connsiteY1" fmla="*/ 391014 h 943122"/>
              <a:gd name="connsiteX2" fmla="*/ 1154885 w 2302409"/>
              <a:gd name="connsiteY2" fmla="*/ 943088 h 943122"/>
              <a:gd name="connsiteX3" fmla="*/ 0 w 2302409"/>
              <a:gd name="connsiteY3" fmla="*/ 406582 h 943122"/>
              <a:gd name="connsiteX4" fmla="*/ 459006 w 2302409"/>
              <a:gd name="connsiteY4" fmla="*/ 19413 h 943122"/>
              <a:gd name="connsiteX5" fmla="*/ 1150684 w 2302409"/>
              <a:gd name="connsiteY5" fmla="*/ 321815 h 943122"/>
              <a:gd name="connsiteX6" fmla="*/ 1819599 w 2302409"/>
              <a:gd name="connsiteY6" fmla="*/ 0 h 943122"/>
              <a:gd name="connsiteX0" fmla="*/ 1856544 w 2302409"/>
              <a:gd name="connsiteY0" fmla="*/ 1264 h 923709"/>
              <a:gd name="connsiteX1" fmla="*/ 2302409 w 2302409"/>
              <a:gd name="connsiteY1" fmla="*/ 371601 h 923709"/>
              <a:gd name="connsiteX2" fmla="*/ 1154885 w 2302409"/>
              <a:gd name="connsiteY2" fmla="*/ 923675 h 923709"/>
              <a:gd name="connsiteX3" fmla="*/ 0 w 2302409"/>
              <a:gd name="connsiteY3" fmla="*/ 387169 h 923709"/>
              <a:gd name="connsiteX4" fmla="*/ 459006 w 2302409"/>
              <a:gd name="connsiteY4" fmla="*/ 0 h 923709"/>
              <a:gd name="connsiteX5" fmla="*/ 1150684 w 2302409"/>
              <a:gd name="connsiteY5" fmla="*/ 302402 h 923709"/>
              <a:gd name="connsiteX6" fmla="*/ 1856544 w 2302409"/>
              <a:gd name="connsiteY6" fmla="*/ 1264 h 923709"/>
              <a:gd name="connsiteX0" fmla="*/ 1828835 w 2274700"/>
              <a:gd name="connsiteY0" fmla="*/ 1264 h 923747"/>
              <a:gd name="connsiteX1" fmla="*/ 2274700 w 2274700"/>
              <a:gd name="connsiteY1" fmla="*/ 371601 h 923747"/>
              <a:gd name="connsiteX2" fmla="*/ 1127176 w 2274700"/>
              <a:gd name="connsiteY2" fmla="*/ 923675 h 923747"/>
              <a:gd name="connsiteX3" fmla="*/ 0 w 2274700"/>
              <a:gd name="connsiteY3" fmla="*/ 397509 h 923747"/>
              <a:gd name="connsiteX4" fmla="*/ 431297 w 2274700"/>
              <a:gd name="connsiteY4" fmla="*/ 0 h 923747"/>
              <a:gd name="connsiteX5" fmla="*/ 1122975 w 2274700"/>
              <a:gd name="connsiteY5" fmla="*/ 302402 h 923747"/>
              <a:gd name="connsiteX6" fmla="*/ 1828835 w 2274700"/>
              <a:gd name="connsiteY6" fmla="*/ 1264 h 923747"/>
              <a:gd name="connsiteX0" fmla="*/ 1828835 w 2237755"/>
              <a:gd name="connsiteY0" fmla="*/ 1264 h 923747"/>
              <a:gd name="connsiteX1" fmla="*/ 2237755 w 2237755"/>
              <a:gd name="connsiteY1" fmla="*/ 371601 h 923747"/>
              <a:gd name="connsiteX2" fmla="*/ 1127176 w 2237755"/>
              <a:gd name="connsiteY2" fmla="*/ 923675 h 923747"/>
              <a:gd name="connsiteX3" fmla="*/ 0 w 2237755"/>
              <a:gd name="connsiteY3" fmla="*/ 397509 h 923747"/>
              <a:gd name="connsiteX4" fmla="*/ 431297 w 2237755"/>
              <a:gd name="connsiteY4" fmla="*/ 0 h 923747"/>
              <a:gd name="connsiteX5" fmla="*/ 1122975 w 2237755"/>
              <a:gd name="connsiteY5" fmla="*/ 302402 h 923747"/>
              <a:gd name="connsiteX6" fmla="*/ 1828835 w 2237755"/>
              <a:gd name="connsiteY6" fmla="*/ 1264 h 923747"/>
              <a:gd name="connsiteX0" fmla="*/ 1828835 w 2237755"/>
              <a:gd name="connsiteY0" fmla="*/ 1264 h 923678"/>
              <a:gd name="connsiteX1" fmla="*/ 2237755 w 2237755"/>
              <a:gd name="connsiteY1" fmla="*/ 392279 h 923678"/>
              <a:gd name="connsiteX2" fmla="*/ 1127176 w 2237755"/>
              <a:gd name="connsiteY2" fmla="*/ 923675 h 923678"/>
              <a:gd name="connsiteX3" fmla="*/ 0 w 2237755"/>
              <a:gd name="connsiteY3" fmla="*/ 397509 h 923678"/>
              <a:gd name="connsiteX4" fmla="*/ 431297 w 2237755"/>
              <a:gd name="connsiteY4" fmla="*/ 0 h 923678"/>
              <a:gd name="connsiteX5" fmla="*/ 1122975 w 2237755"/>
              <a:gd name="connsiteY5" fmla="*/ 302402 h 923678"/>
              <a:gd name="connsiteX6" fmla="*/ 1828835 w 2237755"/>
              <a:gd name="connsiteY6" fmla="*/ 1264 h 923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189833" rIns="0" bIns="0" rtlCol="0" anchor="ctr">
            <a:normAutofit/>
          </a:bodyPr>
          <a:lstStyle/>
          <a:p>
            <a:pPr algn="ctr"/>
            <a:r>
              <a:rPr lang="zh-CN" altLang="en-US" sz="1600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标题文字</a:t>
            </a:r>
          </a:p>
        </p:txBody>
      </p:sp>
      <p:sp>
        <p:nvSpPr>
          <p:cNvPr id="26" name="MH_Others_1"/>
          <p:cNvSpPr txBox="1"/>
          <p:nvPr>
            <p:custDataLst>
              <p:tags r:id="rId10"/>
            </p:custDataLst>
          </p:nvPr>
        </p:nvSpPr>
        <p:spPr>
          <a:xfrm>
            <a:off x="877520" y="738729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2"/>
          <p:cNvSpPr txBox="1"/>
          <p:nvPr>
            <p:custDataLst>
              <p:tags r:id="rId11"/>
            </p:custDataLst>
          </p:nvPr>
        </p:nvSpPr>
        <p:spPr>
          <a:xfrm>
            <a:off x="2153644" y="720717"/>
            <a:ext cx="3244801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642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456113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任意多边形 1"/>
          <p:cNvSpPr/>
          <p:nvPr/>
        </p:nvSpPr>
        <p:spPr>
          <a:xfrm>
            <a:off x="1071857" y="3987398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590049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590049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590049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2000262"/>
            <a:ext cx="3264840" cy="934192"/>
            <a:chOff x="4267635" y="880115"/>
            <a:chExt cx="2320294" cy="664445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727419"/>
            <a:ext cx="3264840" cy="999775"/>
            <a:chOff x="4267635" y="880115"/>
            <a:chExt cx="2320294" cy="711092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700187" y="2000262"/>
            <a:ext cx="3264840" cy="999775"/>
            <a:chOff x="4267635" y="880115"/>
            <a:chExt cx="2320294" cy="711092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7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3072363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770988" y="2460713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09738" y="1210625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931800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599186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599186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599186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5199746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810763" y="2009399"/>
            <a:ext cx="3264840" cy="934192"/>
            <a:chOff x="4267635" y="880115"/>
            <a:chExt cx="2320294" cy="66444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4267635" y="1101274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3408464" y="4736556"/>
            <a:ext cx="3264840" cy="999775"/>
            <a:chOff x="4267635" y="880115"/>
            <a:chExt cx="2320294" cy="711092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4267635" y="1147921"/>
              <a:ext cx="2320294" cy="44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7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55" y="199"/>
            <a:ext cx="12858043" cy="7232253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707054" y="2186831"/>
            <a:ext cx="638458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707054" y="3377968"/>
            <a:ext cx="3386617" cy="43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707054" y="4743091"/>
            <a:ext cx="1388317" cy="24197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8342233" y="4750787"/>
            <a:ext cx="2232125" cy="23428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5998" tIns="35998" rIns="35998" bIns="35998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05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05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05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4216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0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一 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600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ONE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9766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7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06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57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34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2"/>
            </p:custDataLst>
          </p:nvPr>
        </p:nvSpPr>
        <p:spPr>
          <a:xfrm>
            <a:off x="5419780" y="865077"/>
            <a:ext cx="2019191" cy="3211365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>
            <p:custDataLst>
              <p:tags r:id="rId3"/>
            </p:custDataLst>
          </p:nvPr>
        </p:nvSpPr>
        <p:spPr>
          <a:xfrm>
            <a:off x="5531007" y="976303"/>
            <a:ext cx="1796737" cy="2036303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4"/>
            </p:custDataLst>
          </p:nvPr>
        </p:nvSpPr>
        <p:spPr>
          <a:xfrm>
            <a:off x="5602231" y="3499304"/>
            <a:ext cx="1617109" cy="4544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 </a:t>
            </a:r>
            <a:r>
              <a:rPr lang="zh-CN" altLang="en-US" sz="2953" spc="42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二 </a:t>
            </a:r>
            <a:r>
              <a:rPr lang="zh-CN" altLang="en-US" sz="2953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</a:t>
            </a:r>
          </a:p>
        </p:txBody>
      </p:sp>
      <p:sp>
        <p:nvSpPr>
          <p:cNvPr id="21" name="文本框 20"/>
          <p:cNvSpPr txBox="1"/>
          <p:nvPr>
            <p:custDataLst>
              <p:tags r:id="rId5"/>
            </p:custDataLst>
          </p:nvPr>
        </p:nvSpPr>
        <p:spPr>
          <a:xfrm>
            <a:off x="5485723" y="3108398"/>
            <a:ext cx="1887304" cy="3226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 </a:t>
            </a:r>
            <a:r>
              <a:rPr lang="en-US" altLang="zh-CN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TWO</a:t>
            </a:r>
            <a:endParaRPr lang="zh-CN" altLang="en-US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>
            <p:custDataLst>
              <p:tags r:id="rId6"/>
            </p:custDataLst>
          </p:nvPr>
        </p:nvSpPr>
        <p:spPr>
          <a:xfrm>
            <a:off x="5419780" y="6987980"/>
            <a:ext cx="2019191" cy="24467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>
              <a:defRPr/>
            </a:pPr>
            <a:endParaRPr lang="zh-CN" altLang="en-US" kern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46823" y="4770623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6495526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24782" y="566339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95526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4782" y="593304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7967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573878" y="1975586"/>
            <a:ext cx="4192258" cy="5257064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64307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2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69745" y="2484866"/>
            <a:ext cx="2997979" cy="1095314"/>
            <a:chOff x="6597339" y="1985092"/>
            <a:chExt cx="2133080" cy="778278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754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949655" y="4768454"/>
            <a:ext cx="3018069" cy="1180141"/>
            <a:chOff x="6597339" y="3205806"/>
            <a:chExt cx="2145995" cy="838848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754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12800" y="2484865"/>
            <a:ext cx="3093967" cy="1115404"/>
            <a:chOff x="189578" y="1980213"/>
            <a:chExt cx="2200182" cy="793261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755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812800" y="4788543"/>
            <a:ext cx="3093967" cy="1160051"/>
            <a:chOff x="189578" y="3201419"/>
            <a:chExt cx="2200182" cy="825889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7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96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102219450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1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TextBox 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152"/>
  <p:tag name="MH_LIBRARY" val="GRAPHIC"/>
  <p:tag name="MH_ORDER" val="Rectangle 2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60">
      <a:dk1>
        <a:sysClr val="windowText" lastClr="000000"/>
      </a:dk1>
      <a:lt1>
        <a:sysClr val="window" lastClr="FFFFFF"/>
      </a:lt1>
      <a:dk2>
        <a:srgbClr val="ED1C24"/>
      </a:dk2>
      <a:lt2>
        <a:srgbClr val="E7E6E6"/>
      </a:lt2>
      <a:accent1>
        <a:srgbClr val="ED1C24"/>
      </a:accent1>
      <a:accent2>
        <a:srgbClr val="A5A5A5"/>
      </a:accent2>
      <a:accent3>
        <a:srgbClr val="ED1C24"/>
      </a:accent3>
      <a:accent4>
        <a:srgbClr val="A5A5A5"/>
      </a:accent4>
      <a:accent5>
        <a:srgbClr val="ED1C24"/>
      </a:accent5>
      <a:accent6>
        <a:srgbClr val="A5A5A5"/>
      </a:accent6>
      <a:hlink>
        <a:srgbClr val="ED1C24"/>
      </a:hlink>
      <a:folHlink>
        <a:srgbClr val="A5A5A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4027</Words>
  <Application>Microsoft Office PowerPoint</Application>
  <PresentationFormat>自定义</PresentationFormat>
  <Paragraphs>271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爱心公益</dc:title>
  <dc:creator/>
  <cp:keywords>www.1ppt.com</cp:keywords>
  <cp:lastModifiedBy/>
  <cp:revision>1</cp:revision>
  <dcterms:created xsi:type="dcterms:W3CDTF">2016-12-21T16:18:38Z</dcterms:created>
  <dcterms:modified xsi:type="dcterms:W3CDTF">2019-01-02T14:55:44Z</dcterms:modified>
</cp:coreProperties>
</file>