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45" r:id="rId4"/>
    <p:sldId id="2846" r:id="rId5"/>
    <p:sldId id="2850" r:id="rId6"/>
    <p:sldId id="2857" r:id="rId7"/>
    <p:sldId id="2859" r:id="rId8"/>
    <p:sldId id="2864" r:id="rId9"/>
    <p:sldId id="2847" r:id="rId10"/>
    <p:sldId id="2853" r:id="rId11"/>
    <p:sldId id="2854" r:id="rId12"/>
    <p:sldId id="2862" r:id="rId13"/>
    <p:sldId id="2863" r:id="rId14"/>
    <p:sldId id="2848" r:id="rId15"/>
    <p:sldId id="2851" r:id="rId16"/>
    <p:sldId id="2855" r:id="rId17"/>
    <p:sldId id="2860" r:id="rId18"/>
    <p:sldId id="2861" r:id="rId19"/>
    <p:sldId id="2849" r:id="rId20"/>
    <p:sldId id="2852" r:id="rId21"/>
    <p:sldId id="2856" r:id="rId22"/>
    <p:sldId id="2858" r:id="rId23"/>
    <p:sldId id="2865" r:id="rId24"/>
    <p:sldId id="286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306F"/>
    <a:srgbClr val="59377C"/>
    <a:srgbClr val="FFFFFF"/>
    <a:srgbClr val="000000"/>
    <a:srgbClr val="262626"/>
    <a:srgbClr val="3F3F3F"/>
    <a:srgbClr val="C00000"/>
    <a:srgbClr val="333F50"/>
    <a:srgbClr val="9E6C2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 varScale="1">
        <p:scale>
          <a:sx n="54" d="100"/>
          <a:sy n="54" d="100"/>
        </p:scale>
        <p:origin x="-96" y="-160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830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43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465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087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025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014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152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4030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1447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81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8643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7073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4097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822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234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09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879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806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293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561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585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93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58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9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1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748855" y="58485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1765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7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1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8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6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77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2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2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0546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28650" y="1356744"/>
            <a:ext cx="61177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>
                <a:solidFill>
                  <a:schemeClr val="accent1"/>
                </a:solidFill>
              </a:rPr>
              <a:t>公益爱心</a:t>
            </a:r>
            <a:r>
              <a:rPr lang="zh-CN" altLang="en-US" sz="4000" dirty="0">
                <a:solidFill>
                  <a:schemeClr val="accent1"/>
                </a:solidFill>
              </a:rPr>
              <a:t>慈善宣传</a:t>
            </a:r>
            <a:r>
              <a:rPr lang="en-US" altLang="zh-CN" sz="4000" dirty="0">
                <a:solidFill>
                  <a:schemeClr val="accent1"/>
                </a:solidFill>
              </a:rPr>
              <a:t>PPT</a:t>
            </a:r>
            <a:endParaRPr lang="zh-CN" altLang="en-US" sz="6000" dirty="0">
              <a:solidFill>
                <a:schemeClr val="accent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8650" y="2196348"/>
            <a:ext cx="611771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cs typeface="Arial" panose="020B0604020202020204" pitchFamily="34" charset="0"/>
              </a:rPr>
              <a:t>Good Love Charity Promotion PPT</a:t>
            </a:r>
            <a:endParaRPr lang="zh-CN" altLang="en-US" sz="2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8650" y="3548350"/>
            <a:ext cx="1388394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586744" y="3556044"/>
            <a:ext cx="2232248" cy="2342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05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9283536" y="3135776"/>
            <a:ext cx="227981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cap="all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zh-CN" altLang="en-US" sz="88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9" grpId="1"/>
      <p:bldP spid="10" grpId="0"/>
      <p:bldP spid="10" grpId="1"/>
      <p:bldP spid="11" grpId="0" animBg="1"/>
      <p:bldP spid="8" grpId="0" animBg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665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414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616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5705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26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24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684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345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9176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632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148848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038236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024378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893894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763410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632926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2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39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282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253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28651" y="1356744"/>
            <a:ext cx="58102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accent1"/>
                </a:solidFill>
              </a:rPr>
              <a:t>THANK YOU</a:t>
            </a:r>
            <a:endParaRPr lang="zh-CN" altLang="en-US" sz="7200" dirty="0">
              <a:solidFill>
                <a:schemeClr val="accent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8651" y="2329698"/>
            <a:ext cx="349646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8650" y="3548350"/>
            <a:ext cx="1388394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586744" y="3556044"/>
            <a:ext cx="2232248" cy="2342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05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9283536" y="3135776"/>
            <a:ext cx="227981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cap="all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20XX</a:t>
            </a:r>
            <a:endParaRPr lang="zh-CN" altLang="en-US" sz="8800" cap="all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371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9" grpId="1"/>
      <p:bldP spid="10" grpId="0"/>
      <p:bldP spid="10" grpId="1"/>
      <p:bldP spid="11" grpId="0" animBg="1"/>
      <p:bldP spid="8" grpId="0" animBg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62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15672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61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545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4" name="直接连接符 9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661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09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0883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461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57">
      <a:dk1>
        <a:sysClr val="windowText" lastClr="000000"/>
      </a:dk1>
      <a:lt1>
        <a:sysClr val="window" lastClr="FFFFFF"/>
      </a:lt1>
      <a:dk2>
        <a:srgbClr val="C00000"/>
      </a:dk2>
      <a:lt2>
        <a:srgbClr val="E7E6E6"/>
      </a:lt2>
      <a:accent1>
        <a:srgbClr val="C00000"/>
      </a:accent1>
      <a:accent2>
        <a:srgbClr val="BFBFBF"/>
      </a:accent2>
      <a:accent3>
        <a:srgbClr val="C00000"/>
      </a:accent3>
      <a:accent4>
        <a:srgbClr val="BFBFBF"/>
      </a:accent4>
      <a:accent5>
        <a:srgbClr val="C00000"/>
      </a:accent5>
      <a:accent6>
        <a:srgbClr val="BFBFBF"/>
      </a:accent6>
      <a:hlink>
        <a:srgbClr val="C0000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4235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爱心公益</dc:title>
  <dc:creator/>
  <cp:keywords>www.1ppt.com</cp:keywords>
  <cp:lastModifiedBy/>
  <cp:revision>1</cp:revision>
  <dcterms:created xsi:type="dcterms:W3CDTF">2016-12-21T14:19:32Z</dcterms:created>
  <dcterms:modified xsi:type="dcterms:W3CDTF">2019-01-02T14:50:38Z</dcterms:modified>
</cp:coreProperties>
</file>