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7" r:id="rId1"/>
    <p:sldMasterId id="2147483700" r:id="rId2"/>
  </p:sldMasterIdLst>
  <p:notesMasterIdLst>
    <p:notesMasterId r:id="rId31"/>
  </p:notesMasterIdLst>
  <p:handoutMasterIdLst>
    <p:handoutMasterId r:id="rId32"/>
  </p:handoutMasterIdLst>
  <p:sldIdLst>
    <p:sldId id="619" r:id="rId3"/>
    <p:sldId id="620" r:id="rId4"/>
    <p:sldId id="580" r:id="rId5"/>
    <p:sldId id="528" r:id="rId6"/>
    <p:sldId id="581" r:id="rId7"/>
    <p:sldId id="623" r:id="rId8"/>
    <p:sldId id="586" r:id="rId9"/>
    <p:sldId id="587" r:id="rId10"/>
    <p:sldId id="627" r:id="rId11"/>
    <p:sldId id="589" r:id="rId12"/>
    <p:sldId id="590" r:id="rId13"/>
    <p:sldId id="629" r:id="rId14"/>
    <p:sldId id="591" r:id="rId15"/>
    <p:sldId id="631" r:id="rId16"/>
    <p:sldId id="593" r:id="rId17"/>
    <p:sldId id="632" r:id="rId18"/>
    <p:sldId id="596" r:id="rId19"/>
    <p:sldId id="598" r:id="rId20"/>
    <p:sldId id="600" r:id="rId21"/>
    <p:sldId id="635" r:id="rId22"/>
    <p:sldId id="636" r:id="rId23"/>
    <p:sldId id="604" r:id="rId24"/>
    <p:sldId id="605" r:id="rId25"/>
    <p:sldId id="637" r:id="rId26"/>
    <p:sldId id="607" r:id="rId27"/>
    <p:sldId id="613" r:id="rId28"/>
    <p:sldId id="614" r:id="rId29"/>
    <p:sldId id="638" r:id="rId30"/>
  </p:sldIdLst>
  <p:sldSz cx="9144000" cy="5143500" type="screen16x9"/>
  <p:notesSz cx="6858000" cy="9144000"/>
  <p:custDataLst>
    <p:tags r:id="rId33"/>
  </p:custDataLst>
  <p:defaultTex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063"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126"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189"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251"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5314" algn="l" defTabSz="914126" rtl="0" eaLnBrk="1" latinLnBrk="0" hangingPunct="1">
      <a:defRPr b="1" kern="1200">
        <a:solidFill>
          <a:schemeClr val="tx1"/>
        </a:solidFill>
        <a:latin typeface="Arial" pitchFamily="34" charset="0"/>
        <a:ea typeface="黑体" pitchFamily="49" charset="-122"/>
        <a:cs typeface="+mn-cs"/>
      </a:defRPr>
    </a:lvl6pPr>
    <a:lvl7pPr marL="2742377" algn="l" defTabSz="914126" rtl="0" eaLnBrk="1" latinLnBrk="0" hangingPunct="1">
      <a:defRPr b="1" kern="1200">
        <a:solidFill>
          <a:schemeClr val="tx1"/>
        </a:solidFill>
        <a:latin typeface="Arial" pitchFamily="34" charset="0"/>
        <a:ea typeface="黑体" pitchFamily="49" charset="-122"/>
        <a:cs typeface="+mn-cs"/>
      </a:defRPr>
    </a:lvl7pPr>
    <a:lvl8pPr marL="3199440" algn="l" defTabSz="914126" rtl="0" eaLnBrk="1" latinLnBrk="0" hangingPunct="1">
      <a:defRPr b="1" kern="1200">
        <a:solidFill>
          <a:schemeClr val="tx1"/>
        </a:solidFill>
        <a:latin typeface="Arial" pitchFamily="34" charset="0"/>
        <a:ea typeface="黑体" pitchFamily="49" charset="-122"/>
        <a:cs typeface="+mn-cs"/>
      </a:defRPr>
    </a:lvl8pPr>
    <a:lvl9pPr marL="3656503" algn="l" defTabSz="914126" rtl="0" eaLnBrk="1" latinLnBrk="0" hangingPunct="1">
      <a:defRPr b="1" kern="1200">
        <a:solidFill>
          <a:schemeClr val="tx1"/>
        </a:solidFill>
        <a:latin typeface="Arial" pitchFamily="34" charset="0"/>
        <a:ea typeface="黑体" pitchFamily="49" charset="-122"/>
        <a:cs typeface="+mn-cs"/>
      </a:defRPr>
    </a:lvl9pPr>
  </p:defaultTextStyle>
  <p:extLst>
    <p:ext uri="{EFAFB233-063F-42B5-8137-9DF3F51BA10A}">
      <p15:sldGuideLst xmlns:p15="http://schemas.microsoft.com/office/powerpoint/2012/main" xmlns="">
        <p15:guide id="1" orient="horz" pos="2243" userDrawn="1">
          <p15:clr>
            <a:srgbClr val="A4A3A4"/>
          </p15:clr>
        </p15:guide>
        <p15:guide id="2" pos="2688"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20000"/>
    <a:srgbClr val="8A0000"/>
    <a:srgbClr val="FFFFFF"/>
    <a:srgbClr val="AC0000"/>
    <a:srgbClr val="0547A7"/>
    <a:srgbClr val="777777"/>
    <a:srgbClr val="0282D0"/>
    <a:srgbClr val="0067B4"/>
    <a:srgbClr val="009BD2"/>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38" autoAdjust="0"/>
    <p:restoredTop sz="97747" autoAdjust="0"/>
  </p:normalViewPr>
  <p:slideViewPr>
    <p:cSldViewPr>
      <p:cViewPr>
        <p:scale>
          <a:sx n="50" d="100"/>
          <a:sy n="50" d="100"/>
        </p:scale>
        <p:origin x="-822" y="-1968"/>
      </p:cViewPr>
      <p:guideLst>
        <p:guide orient="horz" pos="2243"/>
        <p:guide pos="2688"/>
      </p:guideLst>
    </p:cSldViewPr>
  </p:slideViewPr>
  <p:notesTextViewPr>
    <p:cViewPr>
      <p:scale>
        <a:sx n="50" d="100"/>
        <a:sy n="50" d="100"/>
      </p:scale>
      <p:origin x="0" y="0"/>
    </p:cViewPr>
  </p:notesTextViewPr>
  <p:sorterViewPr>
    <p:cViewPr>
      <p:scale>
        <a:sx n="186" d="100"/>
        <a:sy n="186" d="100"/>
      </p:scale>
      <p:origin x="0" y="0"/>
    </p:cViewPr>
  </p:sorterViewPr>
  <p:notesViewPr>
    <p:cSldViewPr>
      <p:cViewPr varScale="1">
        <p:scale>
          <a:sx n="80" d="100"/>
          <a:sy n="80" d="100"/>
        </p:scale>
        <p:origin x="-210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t>2019/1/2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t>‹#›</a:t>
            </a:fld>
            <a:endParaRPr lang="zh-CN" altLang="en-US"/>
          </a:p>
        </p:txBody>
      </p:sp>
    </p:spTree>
    <p:extLst>
      <p:ext uri="{BB962C8B-B14F-4D97-AF65-F5344CB8AC3E}">
        <p14:creationId xmlns:p14="http://schemas.microsoft.com/office/powerpoint/2010/main" val="398443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ea typeface="宋体"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ea typeface="宋体"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ea typeface="宋体"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ea typeface="宋体" pitchFamily="2" charset="-122"/>
              </a:defRPr>
            </a:lvl1pPr>
          </a:lstStyle>
          <a:p>
            <a:fld id="{20DEAE63-D6C4-437F-B8DA-DA689F991AA7}" type="slidenum">
              <a:rPr lang="zh-CN" altLang="en-US"/>
              <a:pPr/>
              <a:t>‹#›</a:t>
            </a:fld>
            <a:endParaRPr lang="en-US" altLang="zh-CN"/>
          </a:p>
        </p:txBody>
      </p:sp>
    </p:spTree>
    <p:extLst>
      <p:ext uri="{BB962C8B-B14F-4D97-AF65-F5344CB8AC3E}">
        <p14:creationId xmlns:p14="http://schemas.microsoft.com/office/powerpoint/2010/main" val="3631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063" algn="l" rtl="0" fontAlgn="base">
      <a:spcBef>
        <a:spcPct val="30000"/>
      </a:spcBef>
      <a:spcAft>
        <a:spcPct val="0"/>
      </a:spcAft>
      <a:defRPr sz="1200" kern="1200">
        <a:solidFill>
          <a:schemeClr val="tx1"/>
        </a:solidFill>
        <a:latin typeface="Arial" pitchFamily="34" charset="0"/>
        <a:ea typeface="+mn-ea"/>
        <a:cs typeface="+mn-cs"/>
      </a:defRPr>
    </a:lvl2pPr>
    <a:lvl3pPr marL="914126" algn="l" rtl="0" fontAlgn="base">
      <a:spcBef>
        <a:spcPct val="30000"/>
      </a:spcBef>
      <a:spcAft>
        <a:spcPct val="0"/>
      </a:spcAft>
      <a:defRPr sz="1200" kern="1200">
        <a:solidFill>
          <a:schemeClr val="tx1"/>
        </a:solidFill>
        <a:latin typeface="Arial" pitchFamily="34" charset="0"/>
        <a:ea typeface="+mn-ea"/>
        <a:cs typeface="+mn-cs"/>
      </a:defRPr>
    </a:lvl3pPr>
    <a:lvl4pPr marL="1371189" algn="l" rtl="0" fontAlgn="base">
      <a:spcBef>
        <a:spcPct val="30000"/>
      </a:spcBef>
      <a:spcAft>
        <a:spcPct val="0"/>
      </a:spcAft>
      <a:defRPr sz="1200" kern="1200">
        <a:solidFill>
          <a:schemeClr val="tx1"/>
        </a:solidFill>
        <a:latin typeface="Arial" pitchFamily="34" charset="0"/>
        <a:ea typeface="+mn-ea"/>
        <a:cs typeface="+mn-cs"/>
      </a:defRPr>
    </a:lvl4pPr>
    <a:lvl5pPr marL="1828251" algn="l" rtl="0" fontAlgn="base">
      <a:spcBef>
        <a:spcPct val="30000"/>
      </a:spcBef>
      <a:spcAft>
        <a:spcPct val="0"/>
      </a:spcAft>
      <a:defRPr sz="1200" kern="1200">
        <a:solidFill>
          <a:schemeClr val="tx1"/>
        </a:solidFill>
        <a:latin typeface="Arial" pitchFamily="34" charset="0"/>
        <a:ea typeface="+mn-ea"/>
        <a:cs typeface="+mn-cs"/>
      </a:defRPr>
    </a:lvl5pPr>
    <a:lvl6pPr marL="2285314" algn="l" defTabSz="914126" rtl="0" eaLnBrk="1" latinLnBrk="0" hangingPunct="1">
      <a:defRPr sz="1200" kern="1200">
        <a:solidFill>
          <a:schemeClr val="tx1"/>
        </a:solidFill>
        <a:latin typeface="+mn-lt"/>
        <a:ea typeface="+mn-ea"/>
        <a:cs typeface="+mn-cs"/>
      </a:defRPr>
    </a:lvl6pPr>
    <a:lvl7pPr marL="2742377" algn="l" defTabSz="914126" rtl="0" eaLnBrk="1" latinLnBrk="0" hangingPunct="1">
      <a:defRPr sz="1200" kern="1200">
        <a:solidFill>
          <a:schemeClr val="tx1"/>
        </a:solidFill>
        <a:latin typeface="+mn-lt"/>
        <a:ea typeface="+mn-ea"/>
        <a:cs typeface="+mn-cs"/>
      </a:defRPr>
    </a:lvl7pPr>
    <a:lvl8pPr marL="3199440" algn="l" defTabSz="914126" rtl="0" eaLnBrk="1" latinLnBrk="0" hangingPunct="1">
      <a:defRPr sz="1200" kern="1200">
        <a:solidFill>
          <a:schemeClr val="tx1"/>
        </a:solidFill>
        <a:latin typeface="+mn-lt"/>
        <a:ea typeface="+mn-ea"/>
        <a:cs typeface="+mn-cs"/>
      </a:defRPr>
    </a:lvl8pPr>
    <a:lvl9pPr marL="3656503" algn="l" defTabSz="91412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a:t>
            </a:fld>
            <a:endParaRPr lang="en-US" altLang="zh-CN"/>
          </a:p>
        </p:txBody>
      </p:sp>
    </p:spTree>
    <p:extLst>
      <p:ext uri="{BB962C8B-B14F-4D97-AF65-F5344CB8AC3E}">
        <p14:creationId xmlns:p14="http://schemas.microsoft.com/office/powerpoint/2010/main" val="424465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54433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1453528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1797301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1971344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3034458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15</a:t>
            </a:fld>
            <a:endParaRPr lang="en-US" altLang="zh-CN"/>
          </a:p>
        </p:txBody>
      </p:sp>
    </p:spTree>
    <p:extLst>
      <p:ext uri="{BB962C8B-B14F-4D97-AF65-F5344CB8AC3E}">
        <p14:creationId xmlns:p14="http://schemas.microsoft.com/office/powerpoint/2010/main" val="26895387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2700471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38648867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845505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373300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a:t>
            </a:fld>
            <a:endParaRPr lang="en-US" altLang="zh-CN"/>
          </a:p>
        </p:txBody>
      </p:sp>
    </p:spTree>
    <p:extLst>
      <p:ext uri="{BB962C8B-B14F-4D97-AF65-F5344CB8AC3E}">
        <p14:creationId xmlns:p14="http://schemas.microsoft.com/office/powerpoint/2010/main" val="4043584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20</a:t>
            </a:fld>
            <a:endParaRPr lang="en-US" altLang="zh-CN"/>
          </a:p>
        </p:txBody>
      </p:sp>
    </p:spTree>
    <p:extLst>
      <p:ext uri="{BB962C8B-B14F-4D97-AF65-F5344CB8AC3E}">
        <p14:creationId xmlns:p14="http://schemas.microsoft.com/office/powerpoint/2010/main" val="2700471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21</a:t>
            </a:fld>
            <a:endParaRPr lang="en-US" altLang="zh-CN"/>
          </a:p>
        </p:txBody>
      </p:sp>
    </p:spTree>
    <p:extLst>
      <p:ext uri="{BB962C8B-B14F-4D97-AF65-F5344CB8AC3E}">
        <p14:creationId xmlns:p14="http://schemas.microsoft.com/office/powerpoint/2010/main" val="35614824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1922128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2283430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27004715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25</a:t>
            </a:fld>
            <a:endParaRPr lang="en-US" altLang="zh-CN"/>
          </a:p>
        </p:txBody>
      </p:sp>
    </p:spTree>
    <p:extLst>
      <p:ext uri="{BB962C8B-B14F-4D97-AF65-F5344CB8AC3E}">
        <p14:creationId xmlns:p14="http://schemas.microsoft.com/office/powerpoint/2010/main" val="42450552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26</a:t>
            </a:fld>
            <a:endParaRPr lang="en-US" altLang="zh-CN"/>
          </a:p>
        </p:txBody>
      </p:sp>
    </p:spTree>
    <p:extLst>
      <p:ext uri="{BB962C8B-B14F-4D97-AF65-F5344CB8AC3E}">
        <p14:creationId xmlns:p14="http://schemas.microsoft.com/office/powerpoint/2010/main" val="21430470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27</a:t>
            </a:fld>
            <a:endParaRPr lang="en-US" altLang="zh-CN"/>
          </a:p>
        </p:txBody>
      </p:sp>
    </p:spTree>
    <p:extLst>
      <p:ext uri="{BB962C8B-B14F-4D97-AF65-F5344CB8AC3E}">
        <p14:creationId xmlns:p14="http://schemas.microsoft.com/office/powerpoint/2010/main" val="2531600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425557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307887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1192033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477298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2700471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9</a:t>
            </a:fld>
            <a:endParaRPr lang="en-US" altLang="zh-CN"/>
          </a:p>
        </p:txBody>
      </p:sp>
    </p:spTree>
    <p:extLst>
      <p:ext uri="{BB962C8B-B14F-4D97-AF65-F5344CB8AC3E}">
        <p14:creationId xmlns:p14="http://schemas.microsoft.com/office/powerpoint/2010/main" val="2794486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3200400"/>
          </a:xfrm>
          <a:prstGeom prst="rect">
            <a:avLst/>
          </a:prstGeom>
        </p:spPr>
        <p:txBody>
          <a:bodyPr lIns="91432" tIns="45716" rIns="91432" bIns="45716" anchor="b">
            <a:noAutofit/>
          </a:bodyPr>
          <a:lstStyle>
            <a:lvl1pPr>
              <a:lnSpc>
                <a:spcPct val="100000"/>
              </a:lnSpc>
              <a:defRPr sz="79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714750"/>
            <a:ext cx="6400800" cy="914400"/>
          </a:xfrm>
          <a:prstGeom prst="rect">
            <a:avLst/>
          </a:prstGeom>
        </p:spPr>
        <p:txBody>
          <a:bodyPr lIns="91432" tIns="45716" rIns="91432" bIns="45716">
            <a:normAutofit/>
          </a:bodyPr>
          <a:lstStyle>
            <a:lvl1pPr marL="0" indent="0" algn="ctr">
              <a:buNone/>
              <a:defRPr sz="2399">
                <a:solidFill>
                  <a:schemeClr val="tx1">
                    <a:tint val="75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zh-CN" altLang="en-US" smtClean="0"/>
              <a:t>单击此处编辑母版副标题样式</a:t>
            </a:r>
            <a:endParaRPr lang="en-US" dirty="0"/>
          </a:p>
        </p:txBody>
      </p:sp>
      <p:sp>
        <p:nvSpPr>
          <p:cNvPr id="7" name="Date Placeholder 6"/>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dirty="0">
              <a:solidFill>
                <a:srgbClr val="FFFFFF"/>
              </a:solidFill>
            </a:endParaRPr>
          </a:p>
        </p:txBody>
      </p:sp>
      <p:sp>
        <p:nvSpPr>
          <p:cNvPr id="8" name="Slide Number Placeholder 7"/>
          <p:cNvSpPr>
            <a:spLocks noGrp="1"/>
          </p:cNvSpPr>
          <p:nvPr>
            <p:ph type="sldNum" sz="quarter" idx="11"/>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dirty="0">
              <a:solidFill>
                <a:srgbClr val="FFFFFF"/>
              </a:solidFill>
            </a:endParaRPr>
          </a:p>
        </p:txBody>
      </p:sp>
      <p:sp>
        <p:nvSpPr>
          <p:cNvPr id="9" name="Footer Placeholder 8"/>
          <p:cNvSpPr>
            <a:spLocks noGrp="1"/>
          </p:cNvSpPr>
          <p:nvPr>
            <p:ph type="ftr" sz="quarter" idx="12"/>
          </p:nvPr>
        </p:nvSpPr>
        <p:spPr>
          <a:xfrm>
            <a:off x="659166" y="4767263"/>
            <a:ext cx="2847975" cy="273843"/>
          </a:xfrm>
          <a:prstGeom prst="rect">
            <a:avLst/>
          </a:prstGeom>
        </p:spPr>
        <p:txBody>
          <a:bodyPr lIns="91432" tIns="45716" rIns="91432" bIns="45716"/>
          <a:lstStyle/>
          <a:p>
            <a:endParaRPr kumimoji="0" lang="en-US">
              <a:solidFill>
                <a:schemeClr val="accent1">
                  <a:tint val="20000"/>
                </a:schemeClr>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679576" y="171450"/>
            <a:ext cx="5711824" cy="671513"/>
          </a:xfrm>
          <a:prstGeom prst="rect">
            <a:avLst/>
          </a:prstGeom>
        </p:spPr>
        <p:txBody>
          <a:bodyPr lIns="91432" tIns="45716" rIns="91432" bIns="45716" anchor="b"/>
          <a:lstStyle>
            <a:lvl1pPr algn="ctr">
              <a:lnSpc>
                <a:spcPct val="100000"/>
              </a:lnSpc>
              <a:defRPr sz="2799"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1508128" y="857250"/>
            <a:ext cx="6054724" cy="3405783"/>
          </a:xfrm>
          <a:prstGeom prst="rect">
            <a:avLst/>
          </a:prstGeom>
          <a:ln w="76200">
            <a:solidFill>
              <a:schemeClr val="bg1"/>
            </a:solidFill>
          </a:ln>
          <a:effectLst>
            <a:outerShdw blurRad="88900" dist="50800" dir="5400000" algn="ctr" rotWithShape="0">
              <a:srgbClr val="000000">
                <a:alpha val="25000"/>
              </a:srgbClr>
            </a:outerShdw>
          </a:effectLst>
        </p:spPr>
        <p:txBody>
          <a:bodyPr lIns="91432" tIns="45716" rIns="91432" bIns="45716" anchor="t"/>
          <a:lstStyle>
            <a:lvl1pPr marL="0" indent="0" algn="ctr">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679576" y="4357688"/>
            <a:ext cx="5711824" cy="400050"/>
          </a:xfrm>
          <a:prstGeom prst="rect">
            <a:avLst/>
          </a:prstGeom>
        </p:spPr>
        <p:txBody>
          <a:bodyPr lIns="91432" tIns="45716" rIns="91432" bIns="45716">
            <a:normAutofit/>
          </a:bodyPr>
          <a:lstStyle>
            <a:lvl1pPr marL="0" indent="0" algn="ctr">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solidFill>
                <a:schemeClr val="tx1"/>
              </a:solidFill>
            </a:endParaRPr>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solidFill>
                <a:schemeClr val="tx1"/>
              </a:solidFill>
            </a:endParaRPr>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solidFill>
                <a:schemeClr val="tx1"/>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3" y="1200150"/>
            <a:ext cx="8229600" cy="3394472"/>
          </a:xfrm>
          <a:prstGeom prst="rect">
            <a:avLst/>
          </a:prstGeom>
        </p:spPr>
        <p:txBody>
          <a:bodyPr vert="eaVert"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388644"/>
          </a:xfrm>
          <a:prstGeom prst="rect">
            <a:avLst/>
          </a:prstGeom>
        </p:spPr>
        <p:txBody>
          <a:bodyPr vert="eaVert"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3" y="205981"/>
            <a:ext cx="6019800" cy="4388644"/>
          </a:xfrm>
          <a:prstGeom prst="rect">
            <a:avLst/>
          </a:prstGeom>
        </p:spPr>
        <p:txBody>
          <a:bodyPr vert="eaVert"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5894246"/>
      </p:ext>
    </p:extLst>
  </p:cSld>
  <p:clrMapOvr>
    <a:masterClrMapping/>
  </p:clrMapOvr>
  <p:transition spd="slow">
    <p:cover dir="rd"/>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7133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033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866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357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878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8219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Content Placeholder 2"/>
          <p:cNvSpPr>
            <a:spLocks noGrp="1"/>
          </p:cNvSpPr>
          <p:nvPr>
            <p:ph idx="1"/>
          </p:nvPr>
        </p:nvSpPr>
        <p:spPr>
          <a:xfrm>
            <a:off x="457203" y="1200150"/>
            <a:ext cx="8229600" cy="3394472"/>
          </a:xfrm>
          <a:prstGeom prst="rect">
            <a:avLst/>
          </a:prstGeom>
        </p:spPr>
        <p:txBody>
          <a:bodyPr lIns="91432" tIns="45716" rIns="91432" bIns="45716"/>
          <a:lstStyle>
            <a:lvl5pPr>
              <a:defRPr/>
            </a:lvl5pPr>
            <a:lvl6pPr>
              <a:defRPr/>
            </a:lvl6pPr>
            <a:lvl7pPr>
              <a:defRPr/>
            </a:lvl7pPr>
            <a:lvl8pPr>
              <a:defRPr/>
            </a:lvl8pPr>
            <a:lvl9pPr>
              <a:buFont typeface="Arial" pitchFamily="34" charset="0"/>
              <a:buChar char="•"/>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3158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68969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70152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28530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94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0"/>
            <a:ext cx="7772400" cy="1878806"/>
          </a:xfrm>
          <a:prstGeom prst="rect">
            <a:avLst/>
          </a:prstGeom>
        </p:spPr>
        <p:txBody>
          <a:bodyPr lIns="91432" tIns="45716" rIns="91432" bIns="45716" anchor="b"/>
          <a:lstStyle>
            <a:lvl1pPr algn="ctr" defTabSz="914126" rtl="0" eaLnBrk="1" latinLnBrk="0" hangingPunct="1">
              <a:lnSpc>
                <a:spcPct val="100000"/>
              </a:lnSpc>
              <a:spcBef>
                <a:spcPct val="0"/>
              </a:spcBef>
              <a:buNone/>
              <a:defRPr lang="en-US" sz="4799"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22313" y="3051573"/>
            <a:ext cx="7772400" cy="848915"/>
          </a:xfrm>
          <a:prstGeom prst="rect">
            <a:avLst/>
          </a:prstGeom>
        </p:spPr>
        <p:txBody>
          <a:bodyPr lIns="91432" tIns="45716" rIns="91432" bIns="45716" anchor="t"/>
          <a:lstStyle>
            <a:lvl1pPr marL="0" indent="0" algn="ctr">
              <a:buNone/>
              <a:defRPr sz="1999">
                <a:solidFill>
                  <a:schemeClr val="tx1">
                    <a:tint val="7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7" name="Oval 6"/>
          <p:cNvSpPr/>
          <p:nvPr/>
        </p:nvSpPr>
        <p:spPr>
          <a:xfrm>
            <a:off x="4495803"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
        <p:nvSpPr>
          <p:cNvPr id="8" name="Oval 7"/>
          <p:cNvSpPr/>
          <p:nvPr/>
        </p:nvSpPr>
        <p:spPr>
          <a:xfrm>
            <a:off x="4695825"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
        <p:nvSpPr>
          <p:cNvPr id="9" name="Oval 8"/>
          <p:cNvSpPr/>
          <p:nvPr/>
        </p:nvSpPr>
        <p:spPr>
          <a:xfrm>
            <a:off x="4296730"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Tree>
  </p:cSld>
  <p:clrMapOvr>
    <a:masterClrMapping/>
  </p:clrMapOvr>
  <p:transition spd="slow">
    <p:cover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a:p>
        </p:txBody>
      </p:sp>
      <p:sp>
        <p:nvSpPr>
          <p:cNvPr id="4" name="Content Placeholder 3"/>
          <p:cNvSpPr>
            <a:spLocks noGrp="1"/>
          </p:cNvSpPr>
          <p:nvPr>
            <p:ph sz="half" idx="2"/>
          </p:nvPr>
        </p:nvSpPr>
        <p:spPr>
          <a:xfrm>
            <a:off x="4648200" y="1200150"/>
            <a:ext cx="4038600" cy="3394472"/>
          </a:xfrm>
          <a:prstGeom prst="rect">
            <a:avLst/>
          </a:prstGeom>
        </p:spPr>
        <p:txBody>
          <a:bodyPr lIns="91432" tIns="45716" rIns="91432" bIns="45716"/>
          <a:lstStyle>
            <a:lvl1pPr>
              <a:defRPr sz="2399"/>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smtClean="0"/>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9" name="Content Placeholder 8"/>
          <p:cNvSpPr>
            <a:spLocks noGrp="1"/>
          </p:cNvSpPr>
          <p:nvPr>
            <p:ph sz="quarter" idx="13"/>
          </p:nvPr>
        </p:nvSpPr>
        <p:spPr>
          <a:xfrm>
            <a:off x="365760" y="1200150"/>
            <a:ext cx="4041648" cy="3394710"/>
          </a:xfrm>
          <a:prstGeom prst="rect">
            <a:avLst/>
          </a:prstGeom>
        </p:spPr>
        <p:txBody>
          <a:bodyPr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transition spd="slow">
    <p:cover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00" y="1200153"/>
            <a:ext cx="4040188" cy="457200"/>
          </a:xfrm>
          <a:prstGeom prst="rect">
            <a:avLst/>
          </a:prstGeom>
        </p:spPr>
        <p:txBody>
          <a:bodyPr lIns="91432" tIns="45716" rIns="91432" bIns="45716" anchor="b">
            <a:noAutofit/>
          </a:bodyPr>
          <a:lstStyle>
            <a:lvl1pPr marL="0" indent="0" algn="ctr">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5" name="Text Placeholder 4"/>
          <p:cNvSpPr>
            <a:spLocks noGrp="1"/>
          </p:cNvSpPr>
          <p:nvPr>
            <p:ph type="body" sz="quarter" idx="3"/>
          </p:nvPr>
        </p:nvSpPr>
        <p:spPr>
          <a:xfrm>
            <a:off x="4648201" y="1200153"/>
            <a:ext cx="4041775" cy="457200"/>
          </a:xfrm>
          <a:prstGeom prst="rect">
            <a:avLst/>
          </a:prstGeom>
        </p:spPr>
        <p:txBody>
          <a:bodyPr lIns="91432" tIns="45716" rIns="91432" bIns="45716" anchor="b">
            <a:noAutofit/>
          </a:bodyPr>
          <a:lstStyle>
            <a:lvl1pPr marL="0" indent="0" algn="ctr">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7" name="Date Placeholder 6"/>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8" name="Footer Placeholder 7"/>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9" name="Slide Number Placeholder 8"/>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
        <p:nvSpPr>
          <p:cNvPr id="11" name="Content Placeholder 10"/>
          <p:cNvSpPr>
            <a:spLocks noGrp="1"/>
          </p:cNvSpPr>
          <p:nvPr>
            <p:ph sz="quarter" idx="13"/>
          </p:nvPr>
        </p:nvSpPr>
        <p:spPr>
          <a:xfrm>
            <a:off x="457200" y="1659636"/>
            <a:ext cx="4041648" cy="2935224"/>
          </a:xfrm>
          <a:prstGeom prst="rect">
            <a:avLst/>
          </a:prstGeom>
        </p:spPr>
        <p:txBody>
          <a:bodyPr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3" name="Content Placeholder 12"/>
          <p:cNvSpPr>
            <a:spLocks noGrp="1"/>
          </p:cNvSpPr>
          <p:nvPr>
            <p:ph sz="quarter" idx="14"/>
          </p:nvPr>
        </p:nvSpPr>
        <p:spPr>
          <a:xfrm>
            <a:off x="4672584" y="1659637"/>
            <a:ext cx="4041648" cy="2934890"/>
          </a:xfrm>
          <a:prstGeom prst="rect">
            <a:avLst/>
          </a:prstGeom>
        </p:spPr>
        <p:txBody>
          <a:bodyPr lIns="91432" tIns="45716" rIns="91432" bIns="4571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transition spd="slow">
    <p:cover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6" name="矩形 5"/>
          <p:cNvSpPr/>
          <p:nvPr userDrawn="1"/>
        </p:nvSpPr>
        <p:spPr>
          <a:xfrm>
            <a:off x="228600" y="1504950"/>
            <a:ext cx="775136" cy="246221"/>
          </a:xfrm>
          <a:prstGeom prst="rect">
            <a:avLst/>
          </a:prstGeom>
        </p:spPr>
        <p:txBody>
          <a:bodyPr wrap="square">
            <a:spAutoFit/>
          </a:bodyPr>
          <a:lstStyle/>
          <a:p>
            <a:pPr algn="l" fontAlgn="auto">
              <a:spcBef>
                <a:spcPts val="0"/>
              </a:spcBef>
              <a:spcAft>
                <a:spcPts val="0"/>
              </a:spcAft>
            </a:pPr>
            <a:r>
              <a:rPr lang="en-US" altLang="zh-CN" sz="100" b="0" dirty="0">
                <a:solidFill>
                  <a:schemeClr val="bg2"/>
                </a:solidFill>
                <a:latin typeface="Calibri"/>
                <a:ea typeface="宋体"/>
              </a:rPr>
              <a:t>PPT</a:t>
            </a:r>
            <a:r>
              <a:rPr lang="zh-CN" altLang="en-US" sz="100" b="0" dirty="0">
                <a:solidFill>
                  <a:schemeClr val="bg2"/>
                </a:solidFill>
                <a:latin typeface="Calibri"/>
                <a:ea typeface="宋体"/>
              </a:rPr>
              <a:t>模板下载：</a:t>
            </a:r>
            <a:r>
              <a:rPr lang="en-US" altLang="zh-CN" sz="100" b="0" dirty="0">
                <a:solidFill>
                  <a:schemeClr val="bg2"/>
                </a:solidFill>
                <a:latin typeface="Calibri"/>
                <a:ea typeface="宋体"/>
              </a:rPr>
              <a:t>www.1ppt.com/moban/     </a:t>
            </a:r>
            <a:r>
              <a:rPr lang="zh-CN" altLang="en-US" sz="100" b="0" dirty="0">
                <a:solidFill>
                  <a:schemeClr val="bg2"/>
                </a:solidFill>
                <a:latin typeface="Calibri"/>
                <a:ea typeface="宋体"/>
              </a:rPr>
              <a:t>行业</a:t>
            </a:r>
            <a:r>
              <a:rPr lang="en-US" altLang="zh-CN" sz="100" b="0" dirty="0">
                <a:solidFill>
                  <a:schemeClr val="bg2"/>
                </a:solidFill>
                <a:latin typeface="Calibri"/>
                <a:ea typeface="宋体"/>
              </a:rPr>
              <a:t>PPT</a:t>
            </a:r>
            <a:r>
              <a:rPr lang="zh-CN" altLang="en-US" sz="100" b="0" dirty="0">
                <a:solidFill>
                  <a:schemeClr val="bg2"/>
                </a:solidFill>
                <a:latin typeface="Calibri"/>
                <a:ea typeface="宋体"/>
              </a:rPr>
              <a:t>模板：</a:t>
            </a:r>
            <a:r>
              <a:rPr lang="en-US" altLang="zh-CN" sz="100" b="0" dirty="0">
                <a:solidFill>
                  <a:schemeClr val="bg2"/>
                </a:solidFill>
                <a:latin typeface="Calibri"/>
                <a:ea typeface="宋体"/>
              </a:rPr>
              <a:t>www.1ppt.com/hangye/ </a:t>
            </a:r>
          </a:p>
          <a:p>
            <a:pPr algn="l" fontAlgn="auto">
              <a:spcBef>
                <a:spcPts val="0"/>
              </a:spcBef>
              <a:spcAft>
                <a:spcPts val="0"/>
              </a:spcAft>
            </a:pPr>
            <a:r>
              <a:rPr lang="zh-CN" altLang="en-US" sz="100" b="0" dirty="0">
                <a:solidFill>
                  <a:schemeClr val="bg2"/>
                </a:solidFill>
                <a:latin typeface="Calibri"/>
                <a:ea typeface="宋体"/>
              </a:rPr>
              <a:t>节日</a:t>
            </a:r>
            <a:r>
              <a:rPr lang="en-US" altLang="zh-CN" sz="100" b="0" dirty="0">
                <a:solidFill>
                  <a:schemeClr val="bg2"/>
                </a:solidFill>
                <a:latin typeface="Calibri"/>
                <a:ea typeface="宋体"/>
              </a:rPr>
              <a:t>PPT</a:t>
            </a:r>
            <a:r>
              <a:rPr lang="zh-CN" altLang="en-US" sz="100" b="0" dirty="0">
                <a:solidFill>
                  <a:schemeClr val="bg2"/>
                </a:solidFill>
                <a:latin typeface="Calibri"/>
                <a:ea typeface="宋体"/>
              </a:rPr>
              <a:t>模板：</a:t>
            </a:r>
            <a:r>
              <a:rPr lang="en-US" altLang="zh-CN" sz="100" b="0" dirty="0">
                <a:solidFill>
                  <a:schemeClr val="bg2"/>
                </a:solidFill>
                <a:latin typeface="Calibri"/>
                <a:ea typeface="宋体"/>
              </a:rPr>
              <a:t>www.1ppt.com/jieri/           PPT</a:t>
            </a:r>
            <a:r>
              <a:rPr lang="zh-CN" altLang="en-US" sz="100" b="0" dirty="0">
                <a:solidFill>
                  <a:schemeClr val="bg2"/>
                </a:solidFill>
                <a:latin typeface="Calibri"/>
                <a:ea typeface="宋体"/>
              </a:rPr>
              <a:t>素材下载：</a:t>
            </a:r>
            <a:r>
              <a:rPr lang="en-US" altLang="zh-CN" sz="100" b="0" dirty="0">
                <a:solidFill>
                  <a:schemeClr val="bg2"/>
                </a:solidFill>
                <a:latin typeface="Calibri"/>
                <a:ea typeface="宋体"/>
              </a:rPr>
              <a:t>www.1ppt.com/sucai/</a:t>
            </a:r>
          </a:p>
          <a:p>
            <a:pPr algn="l" fontAlgn="auto">
              <a:spcBef>
                <a:spcPts val="0"/>
              </a:spcBef>
              <a:spcAft>
                <a:spcPts val="0"/>
              </a:spcAft>
            </a:pPr>
            <a:r>
              <a:rPr lang="en-US" altLang="zh-CN" sz="100" b="0" dirty="0">
                <a:solidFill>
                  <a:schemeClr val="bg2"/>
                </a:solidFill>
                <a:latin typeface="Calibri"/>
                <a:ea typeface="宋体"/>
              </a:rPr>
              <a:t>PPT</a:t>
            </a:r>
            <a:r>
              <a:rPr lang="zh-CN" altLang="en-US" sz="100" b="0" dirty="0">
                <a:solidFill>
                  <a:schemeClr val="bg2"/>
                </a:solidFill>
                <a:latin typeface="Calibri"/>
                <a:ea typeface="宋体"/>
              </a:rPr>
              <a:t>背景图片：</a:t>
            </a:r>
            <a:r>
              <a:rPr lang="en-US" altLang="zh-CN" sz="100" b="0" dirty="0">
                <a:solidFill>
                  <a:schemeClr val="bg2"/>
                </a:solidFill>
                <a:latin typeface="Calibri"/>
                <a:ea typeface="宋体"/>
              </a:rPr>
              <a:t>www.1ppt.com/beijing/      PPT</a:t>
            </a:r>
            <a:r>
              <a:rPr lang="zh-CN" altLang="en-US" sz="100" b="0" dirty="0">
                <a:solidFill>
                  <a:schemeClr val="bg2"/>
                </a:solidFill>
                <a:latin typeface="Calibri"/>
                <a:ea typeface="宋体"/>
              </a:rPr>
              <a:t>图表下载：</a:t>
            </a:r>
            <a:r>
              <a:rPr lang="en-US" altLang="zh-CN" sz="100" b="0" dirty="0">
                <a:solidFill>
                  <a:schemeClr val="bg2"/>
                </a:solidFill>
                <a:latin typeface="Calibri"/>
                <a:ea typeface="宋体"/>
              </a:rPr>
              <a:t>www.1ppt.com/tubiao/      </a:t>
            </a:r>
          </a:p>
          <a:p>
            <a:pPr algn="l" fontAlgn="auto">
              <a:spcBef>
                <a:spcPts val="0"/>
              </a:spcBef>
              <a:spcAft>
                <a:spcPts val="0"/>
              </a:spcAft>
            </a:pPr>
            <a:r>
              <a:rPr lang="zh-CN" altLang="en-US" sz="100" b="0" dirty="0">
                <a:solidFill>
                  <a:schemeClr val="bg2"/>
                </a:solidFill>
                <a:latin typeface="Calibri"/>
                <a:ea typeface="宋体"/>
              </a:rPr>
              <a:t>优秀</a:t>
            </a:r>
            <a:r>
              <a:rPr lang="en-US" altLang="zh-CN" sz="100" b="0" dirty="0">
                <a:solidFill>
                  <a:schemeClr val="bg2"/>
                </a:solidFill>
                <a:latin typeface="Calibri"/>
                <a:ea typeface="宋体"/>
              </a:rPr>
              <a:t>PPT</a:t>
            </a:r>
            <a:r>
              <a:rPr lang="zh-CN" altLang="en-US" sz="100" b="0" dirty="0">
                <a:solidFill>
                  <a:schemeClr val="bg2"/>
                </a:solidFill>
                <a:latin typeface="Calibri"/>
                <a:ea typeface="宋体"/>
              </a:rPr>
              <a:t>下载：</a:t>
            </a:r>
            <a:r>
              <a:rPr lang="en-US" altLang="zh-CN" sz="100" b="0" dirty="0">
                <a:solidFill>
                  <a:schemeClr val="bg2"/>
                </a:solidFill>
                <a:latin typeface="Calibri"/>
                <a:ea typeface="宋体"/>
              </a:rPr>
              <a:t>www.1ppt.com/xiazai/        PPT</a:t>
            </a:r>
            <a:r>
              <a:rPr lang="zh-CN" altLang="en-US" sz="100" b="0" dirty="0">
                <a:solidFill>
                  <a:schemeClr val="bg2"/>
                </a:solidFill>
                <a:latin typeface="Calibri"/>
                <a:ea typeface="宋体"/>
              </a:rPr>
              <a:t>教程： </a:t>
            </a:r>
            <a:r>
              <a:rPr lang="en-US" altLang="zh-CN" sz="100" b="0" dirty="0">
                <a:solidFill>
                  <a:schemeClr val="bg2"/>
                </a:solidFill>
                <a:latin typeface="Calibri"/>
                <a:ea typeface="宋体"/>
              </a:rPr>
              <a:t>www.1ppt.com/powerpoint/      </a:t>
            </a:r>
          </a:p>
          <a:p>
            <a:pPr algn="l" fontAlgn="auto">
              <a:spcBef>
                <a:spcPts val="0"/>
              </a:spcBef>
              <a:spcAft>
                <a:spcPts val="0"/>
              </a:spcAft>
            </a:pPr>
            <a:r>
              <a:rPr lang="en-US" altLang="zh-CN" sz="100" b="0" dirty="0">
                <a:solidFill>
                  <a:schemeClr val="bg2"/>
                </a:solidFill>
                <a:latin typeface="Calibri"/>
                <a:ea typeface="宋体"/>
              </a:rPr>
              <a:t>Word</a:t>
            </a:r>
            <a:r>
              <a:rPr lang="zh-CN" altLang="en-US" sz="100" b="0" dirty="0">
                <a:solidFill>
                  <a:schemeClr val="bg2"/>
                </a:solidFill>
                <a:latin typeface="Calibri"/>
                <a:ea typeface="宋体"/>
              </a:rPr>
              <a:t>教程： </a:t>
            </a:r>
            <a:r>
              <a:rPr lang="en-US" altLang="zh-CN" sz="100" b="0" dirty="0">
                <a:solidFill>
                  <a:schemeClr val="bg2"/>
                </a:solidFill>
                <a:latin typeface="Calibri"/>
                <a:ea typeface="宋体"/>
              </a:rPr>
              <a:t>www.1ppt.com/word/              Excel</a:t>
            </a:r>
            <a:r>
              <a:rPr lang="zh-CN" altLang="en-US" sz="100" b="0" dirty="0">
                <a:solidFill>
                  <a:schemeClr val="bg2"/>
                </a:solidFill>
                <a:latin typeface="Calibri"/>
                <a:ea typeface="宋体"/>
              </a:rPr>
              <a:t>教程：</a:t>
            </a:r>
            <a:r>
              <a:rPr lang="en-US" altLang="zh-CN" sz="100" b="0" dirty="0">
                <a:solidFill>
                  <a:schemeClr val="bg2"/>
                </a:solidFill>
                <a:latin typeface="Calibri"/>
                <a:ea typeface="宋体"/>
              </a:rPr>
              <a:t>www.1ppt.com/excel/  </a:t>
            </a:r>
          </a:p>
          <a:p>
            <a:pPr algn="l" fontAlgn="auto">
              <a:spcBef>
                <a:spcPts val="0"/>
              </a:spcBef>
              <a:spcAft>
                <a:spcPts val="0"/>
              </a:spcAft>
            </a:pPr>
            <a:r>
              <a:rPr lang="zh-CN" altLang="en-US" sz="100" b="0" dirty="0">
                <a:solidFill>
                  <a:schemeClr val="bg2"/>
                </a:solidFill>
                <a:latin typeface="Calibri"/>
                <a:ea typeface="宋体"/>
              </a:rPr>
              <a:t>资料下载：</a:t>
            </a:r>
            <a:r>
              <a:rPr lang="en-US" altLang="zh-CN" sz="100" b="0" dirty="0">
                <a:solidFill>
                  <a:schemeClr val="bg2"/>
                </a:solidFill>
                <a:latin typeface="Calibri"/>
                <a:ea typeface="宋体"/>
              </a:rPr>
              <a:t>www.1ppt.com/ziliao/                PPT</a:t>
            </a:r>
            <a:r>
              <a:rPr lang="zh-CN" altLang="en-US" sz="100" b="0" dirty="0">
                <a:solidFill>
                  <a:schemeClr val="bg2"/>
                </a:solidFill>
                <a:latin typeface="Calibri"/>
                <a:ea typeface="宋体"/>
              </a:rPr>
              <a:t>课件下载：</a:t>
            </a:r>
            <a:r>
              <a:rPr lang="en-US" altLang="zh-CN" sz="100" b="0" dirty="0">
                <a:solidFill>
                  <a:schemeClr val="bg2"/>
                </a:solidFill>
                <a:latin typeface="Calibri"/>
                <a:ea typeface="宋体"/>
              </a:rPr>
              <a:t>www.1ppt.com/kejian/ </a:t>
            </a:r>
          </a:p>
          <a:p>
            <a:pPr algn="l" fontAlgn="auto">
              <a:spcBef>
                <a:spcPts val="0"/>
              </a:spcBef>
              <a:spcAft>
                <a:spcPts val="0"/>
              </a:spcAft>
            </a:pPr>
            <a:r>
              <a:rPr lang="zh-CN" altLang="en-US" sz="100" b="0" dirty="0">
                <a:solidFill>
                  <a:schemeClr val="bg2"/>
                </a:solidFill>
                <a:latin typeface="Calibri"/>
                <a:ea typeface="宋体"/>
              </a:rPr>
              <a:t>范文下载：</a:t>
            </a:r>
            <a:r>
              <a:rPr lang="en-US" altLang="zh-CN" sz="100" b="0" dirty="0">
                <a:solidFill>
                  <a:schemeClr val="bg2"/>
                </a:solidFill>
                <a:latin typeface="Calibri"/>
                <a:ea typeface="宋体"/>
              </a:rPr>
              <a:t>www.1ppt.com/fanwen/             </a:t>
            </a:r>
            <a:r>
              <a:rPr lang="zh-CN" altLang="en-US" sz="100" b="0" dirty="0">
                <a:solidFill>
                  <a:schemeClr val="bg2"/>
                </a:solidFill>
                <a:latin typeface="Calibri"/>
                <a:ea typeface="宋体"/>
              </a:rPr>
              <a:t>试卷下载：</a:t>
            </a:r>
            <a:r>
              <a:rPr lang="en-US" altLang="zh-CN" sz="100" b="0" dirty="0">
                <a:solidFill>
                  <a:schemeClr val="bg2"/>
                </a:solidFill>
                <a:latin typeface="Calibri"/>
                <a:ea typeface="宋体"/>
              </a:rPr>
              <a:t>www.1ppt.com/shiti/  </a:t>
            </a:r>
          </a:p>
          <a:p>
            <a:pPr algn="l" fontAlgn="auto">
              <a:spcBef>
                <a:spcPts val="0"/>
              </a:spcBef>
              <a:spcAft>
                <a:spcPts val="0"/>
              </a:spcAft>
            </a:pPr>
            <a:r>
              <a:rPr lang="zh-CN" altLang="en-US" sz="100" b="0" dirty="0">
                <a:solidFill>
                  <a:schemeClr val="bg2"/>
                </a:solidFill>
                <a:latin typeface="Calibri"/>
                <a:ea typeface="宋体"/>
              </a:rPr>
              <a:t>教案下载：</a:t>
            </a:r>
            <a:r>
              <a:rPr lang="en-US" altLang="zh-CN" sz="100" b="0" dirty="0">
                <a:solidFill>
                  <a:schemeClr val="bg2"/>
                </a:solidFill>
                <a:latin typeface="Calibri"/>
                <a:ea typeface="宋体"/>
              </a:rPr>
              <a:t>www.1ppt.com/jiaoan/  </a:t>
            </a:r>
            <a:r>
              <a:rPr lang="en-US" altLang="zh-CN" sz="100" b="0" dirty="0" smtClean="0">
                <a:solidFill>
                  <a:schemeClr val="bg2"/>
                </a:solidFill>
                <a:latin typeface="Calibri"/>
                <a:ea typeface="宋体"/>
              </a:rPr>
              <a:t>      </a:t>
            </a:r>
            <a:endParaRPr lang="en-US" altLang="zh-CN" sz="100" b="0" dirty="0">
              <a:solidFill>
                <a:schemeClr val="bg2"/>
              </a:solidFill>
              <a:latin typeface="Calibri"/>
              <a:ea typeface="宋体"/>
            </a:endParaRPr>
          </a:p>
          <a:p>
            <a:pPr algn="l" fontAlgn="auto">
              <a:spcBef>
                <a:spcPts val="0"/>
              </a:spcBef>
              <a:spcAft>
                <a:spcPts val="0"/>
              </a:spcAft>
            </a:pPr>
            <a:r>
              <a:rPr lang="zh-CN" altLang="en-US" sz="100" b="0" dirty="0" smtClean="0">
                <a:solidFill>
                  <a:schemeClr val="bg2"/>
                </a:solidFill>
                <a:latin typeface="Calibri"/>
                <a:ea typeface="宋体"/>
              </a:rPr>
              <a:t>字体下载：</a:t>
            </a:r>
            <a:r>
              <a:rPr lang="en-US" altLang="zh-CN" sz="100" b="0" dirty="0" smtClean="0">
                <a:solidFill>
                  <a:schemeClr val="bg2"/>
                </a:solidFill>
                <a:latin typeface="Calibri"/>
                <a:ea typeface="宋体"/>
              </a:rPr>
              <a:t>www.1ppt.com/ziti/</a:t>
            </a:r>
            <a:endParaRPr lang="en-US" altLang="zh-CN" sz="100" b="0" dirty="0">
              <a:solidFill>
                <a:schemeClr val="bg2"/>
              </a:solidFill>
              <a:latin typeface="Calibri"/>
              <a:ea typeface="宋体"/>
            </a:endParaRPr>
          </a:p>
          <a:p>
            <a:pPr algn="l" fontAlgn="auto">
              <a:spcBef>
                <a:spcPts val="0"/>
              </a:spcBef>
              <a:spcAft>
                <a:spcPts val="0"/>
              </a:spcAft>
            </a:pPr>
            <a:r>
              <a:rPr lang="en-US" altLang="zh-CN" sz="100" b="0" dirty="0">
                <a:solidFill>
                  <a:schemeClr val="bg2"/>
                </a:solidFill>
                <a:latin typeface="Calibri"/>
                <a:ea typeface="宋体"/>
              </a:rPr>
              <a:t> </a:t>
            </a:r>
            <a:endParaRPr lang="zh-CN" altLang="en-US" sz="100" b="0" dirty="0">
              <a:solidFill>
                <a:schemeClr val="bg2"/>
              </a:solidFill>
              <a:latin typeface="Calibri"/>
              <a:ea typeface="宋体"/>
            </a:endParaRPr>
          </a:p>
        </p:txBody>
      </p:sp>
    </p:spTree>
    <p:extLst>
      <p:ext uri="{BB962C8B-B14F-4D97-AF65-F5344CB8AC3E}">
        <p14:creationId xmlns:p14="http://schemas.microsoft.com/office/powerpoint/2010/main" val="742170151"/>
      </p:ext>
    </p:extLst>
  </p:cSld>
  <p:clrMapOvr>
    <a:masterClrMapping/>
  </p:clrMapOvr>
  <p:transition spd="slow">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4" name="Footer Placeholder 3"/>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5" name="Slide Number Placeholder 4"/>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 name="Picture 4"/>
          <p:cNvPicPr>
            <a:picLocks noChangeAspect="1" noChangeArrowheads="1"/>
          </p:cNvPicPr>
          <p:nvPr userDrawn="1"/>
        </p:nvPicPr>
        <p:blipFill rotWithShape="1">
          <a:blip r:embed="rId3" cstate="screen">
            <a:extLst>
              <a:ext uri="{28A0092B-C50C-407E-A947-70E740481C1C}">
                <a14:useLocalDpi xmlns:a14="http://schemas.microsoft.com/office/drawing/2010/main"/>
              </a:ext>
            </a:extLst>
          </a:blip>
          <a:srcRect/>
          <a:stretch/>
        </p:blipFill>
        <p:spPr bwMode="auto">
          <a:xfrm>
            <a:off x="0" y="666750"/>
            <a:ext cx="9142412" cy="4476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907088" y="200025"/>
            <a:ext cx="3008313" cy="1571625"/>
          </a:xfrm>
          <a:prstGeom prst="rect">
            <a:avLst/>
          </a:prstGeom>
        </p:spPr>
        <p:txBody>
          <a:bodyPr lIns="91432" tIns="45716" rIns="91432" bIns="45716" anchor="b"/>
          <a:lstStyle>
            <a:lvl1pPr algn="ctr">
              <a:lnSpc>
                <a:spcPct val="100000"/>
              </a:lnSpc>
              <a:defRPr sz="2799" b="0">
                <a:effectLst>
                  <a:outerShdw blurRad="50800" dist="25400" dir="5400000" algn="t" rotWithShape="0">
                    <a:prstClr val="black">
                      <a:alpha val="25000"/>
                    </a:prstClr>
                  </a:outerShdw>
                </a:effectLst>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719140" y="204788"/>
            <a:ext cx="4995863" cy="4389835"/>
          </a:xfrm>
          <a:prstGeom prst="rect">
            <a:avLst/>
          </a:prstGeom>
        </p:spPr>
        <p:txBody>
          <a:bodyPr lIns="91432" tIns="45716" rIns="91432" bIns="45716"/>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5907088" y="1828800"/>
            <a:ext cx="3008313" cy="2765822"/>
          </a:xfrm>
          <a:prstGeom prst="rect">
            <a:avLst/>
          </a:prstGeom>
        </p:spPr>
        <p:txBody>
          <a:bodyPr lIns="91432" tIns="45716" rIns="91432" bIns="45716">
            <a:normAutofit/>
          </a:bodyPr>
          <a:lstStyle>
            <a:lvl1pPr marL="0" indent="0" algn="ctr">
              <a:lnSpc>
                <a:spcPct val="125000"/>
              </a:lnSpc>
              <a:buNone/>
              <a:defRPr sz="16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pPr eaLnBrk="1" latinLnBrk="0" hangingPunct="1"/>
              <a:t>1/2/2019</a:t>
            </a:fld>
            <a:endParaRPr lang="en-US"/>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fld id="{D5BBC35B-A44B-4119-B8DA-DE9E3DFADA20}" type="slidenum">
              <a:rPr kumimoji="0" lang="en-US" smtClean="0"/>
              <a:pPr eaLnBrk="1" latinLnBrk="0" hangingPunct="1"/>
              <a:t>‹#›</a:t>
            </a:fld>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accent6">
              <a:lumMod val="85000"/>
            </a:schemeClr>
          </a:fgClr>
          <a:bgClr>
            <a:schemeClr val="bg1"/>
          </a:bgClr>
        </a:pattFill>
        <a:effectLst/>
      </p:bgPr>
    </p:bg>
    <p:spTree>
      <p:nvGrpSpPr>
        <p:cNvPr id="1" name=""/>
        <p:cNvGrpSpPr/>
        <p:nvPr/>
      </p:nvGrpSpPr>
      <p:grpSpPr>
        <a:xfrm>
          <a:off x="0" y="0"/>
          <a:ext cx="0" cy="0"/>
          <a:chOff x="0" y="0"/>
          <a:chExt cx="0" cy="0"/>
        </a:xfrm>
      </p:grpSpPr>
      <p:pic>
        <p:nvPicPr>
          <p:cNvPr id="3074" name="Picture 2" descr="C:\Users\Administrator\Desktop\微立体创业计划\01副本.jpg"/>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794" y="0"/>
            <a:ext cx="9143206" cy="5143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9" r:id="rId6"/>
    <p:sldLayoutId id="2147483693" r:id="rId7"/>
    <p:sldLayoutId id="2147483694" r:id="rId8"/>
    <p:sldLayoutId id="2147483695" r:id="rId9"/>
    <p:sldLayoutId id="2147483696" r:id="rId10"/>
    <p:sldLayoutId id="2147483697" r:id="rId11"/>
    <p:sldLayoutId id="2147483698" r:id="rId12"/>
    <p:sldLayoutId id="2147483658" r:id="rId13"/>
  </p:sldLayoutIdLst>
  <p:transition spd="slow">
    <p:cover dir="rd"/>
  </p:transition>
  <p:timing>
    <p:tnLst>
      <p:par>
        <p:cTn id="1" dur="indefinite" restart="never" nodeType="tmRoot"/>
      </p:par>
    </p:tnLst>
  </p:timing>
  <p:txStyles>
    <p:titleStyle>
      <a:lvl1pPr algn="ctr" defTabSz="914126" rtl="0" eaLnBrk="1" latinLnBrk="0" hangingPunct="1">
        <a:lnSpc>
          <a:spcPts val="5798"/>
        </a:lnSpc>
        <a:spcBef>
          <a:spcPct val="0"/>
        </a:spcBef>
        <a:buNone/>
        <a:defRPr sz="5398"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797" indent="-342797" algn="l" defTabSz="914126" rtl="0" eaLnBrk="1" latinLnBrk="0" hangingPunct="1">
        <a:spcBef>
          <a:spcPct val="20000"/>
        </a:spcBef>
        <a:buFont typeface="Arial" pitchFamily="34" charset="0"/>
        <a:buChar char="•"/>
        <a:defRPr sz="2399" kern="1200">
          <a:solidFill>
            <a:schemeClr val="tx1">
              <a:lumMod val="50000"/>
              <a:lumOff val="50000"/>
            </a:schemeClr>
          </a:solidFill>
          <a:latin typeface="+mj-lt"/>
          <a:ea typeface="+mn-ea"/>
          <a:cs typeface="+mn-cs"/>
        </a:defRPr>
      </a:lvl1pPr>
      <a:lvl2pPr marL="742727" indent="-285664" algn="l" defTabSz="914126"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2657" indent="-228531" algn="l" defTabSz="914126"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599720" indent="-228531" algn="l" defTabSz="914126"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6783" indent="-228531" algn="l" defTabSz="914126"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3846" indent="-228531" algn="l" defTabSz="914126"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0908" indent="-228531" algn="l" defTabSz="914126"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7971" indent="-228531" algn="l" defTabSz="914126"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5034" indent="-228531" algn="l" defTabSz="914126"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2019/1/2</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3771062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hyperlink" Target="http://hi.ooopic.com/QQ75D8ADFB/"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5.jpeg"/><Relationship Id="rId5" Type="http://schemas.openxmlformats.org/officeDocument/2006/relationships/image" Target="../media/image1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sp>
        <p:nvSpPr>
          <p:cNvPr id="17" name="文本框 16"/>
          <p:cNvSpPr txBox="1"/>
          <p:nvPr/>
        </p:nvSpPr>
        <p:spPr>
          <a:xfrm>
            <a:off x="-146268" y="286456"/>
            <a:ext cx="9436536" cy="4455066"/>
          </a:xfrm>
          <a:prstGeom prst="rect">
            <a:avLst/>
          </a:prstGeom>
          <a:noFill/>
        </p:spPr>
        <p:txBody>
          <a:bodyPr wrap="square" lIns="68568" tIns="34284" rIns="68568" bIns="34284" rtlCol="0">
            <a:spAutoFit/>
          </a:bodyPr>
          <a:lstStyle/>
          <a:p>
            <a:pPr algn="dist"/>
            <a:r>
              <a:rPr lang="en-US" altLang="zh-CN" sz="28491" dirty="0">
                <a:solidFill>
                  <a:srgbClr val="0547A7">
                    <a:alpha val="20000"/>
                  </a:srgbClr>
                </a:solidFill>
                <a:latin typeface="Agency FB" panose="020B0503020202020204" pitchFamily="34" charset="0"/>
              </a:rPr>
              <a:t>2015</a:t>
            </a:r>
            <a:endParaRPr lang="zh-CN" altLang="en-US" sz="28491" dirty="0">
              <a:solidFill>
                <a:srgbClr val="0547A7">
                  <a:alpha val="20000"/>
                </a:srgbClr>
              </a:solidFill>
              <a:latin typeface="Agency FB" panose="020B0503020202020204" pitchFamily="34" charset="0"/>
            </a:endParaRPr>
          </a:p>
        </p:txBody>
      </p:sp>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t="12963"/>
          <a:stretch/>
        </p:blipFill>
        <p:spPr>
          <a:xfrm>
            <a:off x="1354" y="666750"/>
            <a:ext cx="9141291" cy="4476750"/>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l="35829" t="58889" r="19991"/>
          <a:stretch/>
        </p:blipFill>
        <p:spPr>
          <a:xfrm>
            <a:off x="3276601" y="3028950"/>
            <a:ext cx="4038600" cy="2114550"/>
          </a:xfrm>
          <a:prstGeom prst="rect">
            <a:avLst/>
          </a:prstGeom>
        </p:spPr>
      </p:pic>
      <p:grpSp>
        <p:nvGrpSpPr>
          <p:cNvPr id="22" name="组合 21"/>
          <p:cNvGrpSpPr/>
          <p:nvPr/>
        </p:nvGrpSpPr>
        <p:grpSpPr>
          <a:xfrm>
            <a:off x="7063371" y="4599769"/>
            <a:ext cx="338500" cy="342742"/>
            <a:chOff x="2766872" y="3684983"/>
            <a:chExt cx="563884" cy="563961"/>
          </a:xfrm>
        </p:grpSpPr>
        <p:sp>
          <p:nvSpPr>
            <p:cNvPr id="41" name="椭圆 40"/>
            <p:cNvSpPr/>
            <p:nvPr/>
          </p:nvSpPr>
          <p:spPr>
            <a:xfrm>
              <a:off x="2766872"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8" name="组合 47"/>
            <p:cNvGrpSpPr/>
            <p:nvPr/>
          </p:nvGrpSpPr>
          <p:grpSpPr>
            <a:xfrm>
              <a:off x="2923439" y="3799245"/>
              <a:ext cx="270585" cy="272453"/>
              <a:chOff x="5042691" y="2273920"/>
              <a:chExt cx="702937" cy="707692"/>
            </a:xfrm>
            <a:solidFill>
              <a:schemeClr val="bg1"/>
            </a:solidFill>
          </p:grpSpPr>
          <p:sp>
            <p:nvSpPr>
              <p:cNvPr id="49"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0"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grpSp>
        <p:nvGrpSpPr>
          <p:cNvPr id="23" name="组合 22"/>
          <p:cNvGrpSpPr/>
          <p:nvPr/>
        </p:nvGrpSpPr>
        <p:grpSpPr>
          <a:xfrm>
            <a:off x="7579345" y="4599769"/>
            <a:ext cx="338500" cy="342742"/>
            <a:chOff x="3782859" y="3684983"/>
            <a:chExt cx="563884" cy="563961"/>
          </a:xfrm>
        </p:grpSpPr>
        <p:sp>
          <p:nvSpPr>
            <p:cNvPr id="42" name="椭圆 41"/>
            <p:cNvSpPr/>
            <p:nvPr/>
          </p:nvSpPr>
          <p:spPr>
            <a:xfrm>
              <a:off x="3782859"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1" name="组合 50"/>
            <p:cNvGrpSpPr/>
            <p:nvPr/>
          </p:nvGrpSpPr>
          <p:grpSpPr>
            <a:xfrm>
              <a:off x="3936848" y="3834339"/>
              <a:ext cx="282468" cy="240378"/>
              <a:chOff x="7909299" y="3772690"/>
              <a:chExt cx="667095" cy="567616"/>
            </a:xfrm>
            <a:solidFill>
              <a:schemeClr val="bg1"/>
            </a:solidFill>
          </p:grpSpPr>
          <p:sp>
            <p:nvSpPr>
              <p:cNvPr id="5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grpSp>
        <p:nvGrpSpPr>
          <p:cNvPr id="24" name="组合 23"/>
          <p:cNvGrpSpPr/>
          <p:nvPr/>
        </p:nvGrpSpPr>
        <p:grpSpPr>
          <a:xfrm>
            <a:off x="8053971" y="4599769"/>
            <a:ext cx="338500" cy="342742"/>
            <a:chOff x="4798846" y="3684983"/>
            <a:chExt cx="563884" cy="563961"/>
          </a:xfrm>
        </p:grpSpPr>
        <p:sp>
          <p:nvSpPr>
            <p:cNvPr id="43" name="椭圆 42"/>
            <p:cNvSpPr/>
            <p:nvPr/>
          </p:nvSpPr>
          <p:spPr>
            <a:xfrm>
              <a:off x="4798846"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4" name="组合 53"/>
            <p:cNvGrpSpPr/>
            <p:nvPr/>
          </p:nvGrpSpPr>
          <p:grpSpPr>
            <a:xfrm>
              <a:off x="4986263" y="3800231"/>
              <a:ext cx="203290" cy="270481"/>
              <a:chOff x="7976594" y="2279040"/>
              <a:chExt cx="528116" cy="702571"/>
            </a:xfrm>
            <a:solidFill>
              <a:schemeClr val="bg1"/>
            </a:solidFill>
          </p:grpSpPr>
          <p:sp>
            <p:nvSpPr>
              <p:cNvPr id="55"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6"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grpSp>
        <p:nvGrpSpPr>
          <p:cNvPr id="25" name="组合 24"/>
          <p:cNvGrpSpPr/>
          <p:nvPr/>
        </p:nvGrpSpPr>
        <p:grpSpPr>
          <a:xfrm>
            <a:off x="8576900" y="4599769"/>
            <a:ext cx="338500" cy="342742"/>
            <a:chOff x="5814834" y="3684983"/>
            <a:chExt cx="563884" cy="563961"/>
          </a:xfrm>
        </p:grpSpPr>
        <p:sp>
          <p:nvSpPr>
            <p:cNvPr id="44" name="椭圆 43"/>
            <p:cNvSpPr/>
            <p:nvPr/>
          </p:nvSpPr>
          <p:spPr>
            <a:xfrm>
              <a:off x="5814834"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7" name="组合 56"/>
            <p:cNvGrpSpPr/>
            <p:nvPr/>
          </p:nvGrpSpPr>
          <p:grpSpPr>
            <a:xfrm>
              <a:off x="5961456" y="3800091"/>
              <a:ext cx="272556" cy="270762"/>
              <a:chOff x="6463926" y="2278309"/>
              <a:chExt cx="708057" cy="703302"/>
            </a:xfrm>
            <a:solidFill>
              <a:schemeClr val="bg1"/>
            </a:solidFill>
          </p:grpSpPr>
          <p:sp>
            <p:nvSpPr>
              <p:cNvPr id="58"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9"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60"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61"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sp>
        <p:nvSpPr>
          <p:cNvPr id="2" name="矩形 1"/>
          <p:cNvSpPr/>
          <p:nvPr/>
        </p:nvSpPr>
        <p:spPr bwMode="auto">
          <a:xfrm>
            <a:off x="-37019" y="1123950"/>
            <a:ext cx="9218034" cy="1665673"/>
          </a:xfrm>
          <a:prstGeom prst="rect">
            <a:avLst/>
          </a:prstGeom>
          <a:solidFill>
            <a:schemeClr val="accent2">
              <a:alpha val="75000"/>
            </a:schemeClr>
          </a:solidFill>
          <a:ln w="25400" cap="flat" cmpd="sng" algn="ctr">
            <a:noFill/>
            <a:prstDash val="solid"/>
          </a:ln>
          <a:effectLst/>
        </p:spPr>
        <p:txBody>
          <a:bodyPr lIns="68568" tIns="34284" rIns="68568" bIns="34284" anchor="ctr"/>
          <a:lstStyle/>
          <a:p>
            <a:pPr algn="ctr" eaLnBrk="0" fontAlgn="base" hangingPunct="0">
              <a:spcBef>
                <a:spcPct val="0"/>
              </a:spcBef>
              <a:spcAft>
                <a:spcPct val="0"/>
              </a:spcAft>
              <a:defRPr/>
            </a:pPr>
            <a:endParaRPr lang="zh-CN" altLang="en-US" kern="0">
              <a:solidFill>
                <a:prstClr val="white"/>
              </a:solidFill>
              <a:ea typeface="微软雅黑"/>
            </a:endParaRPr>
          </a:p>
        </p:txBody>
      </p:sp>
      <p:grpSp>
        <p:nvGrpSpPr>
          <p:cNvPr id="46" name="组合 45"/>
          <p:cNvGrpSpPr/>
          <p:nvPr/>
        </p:nvGrpSpPr>
        <p:grpSpPr>
          <a:xfrm>
            <a:off x="1592397" y="2421478"/>
            <a:ext cx="5959207" cy="276914"/>
            <a:chOff x="2002264" y="3419138"/>
            <a:chExt cx="8187473" cy="369218"/>
          </a:xfrm>
        </p:grpSpPr>
        <p:sp>
          <p:nvSpPr>
            <p:cNvPr id="12" name="矩形 17"/>
            <p:cNvSpPr>
              <a:spLocks noChangeArrowheads="1"/>
            </p:cNvSpPr>
            <p:nvPr/>
          </p:nvSpPr>
          <p:spPr bwMode="auto">
            <a:xfrm>
              <a:off x="4369115" y="3419138"/>
              <a:ext cx="3453766"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zh-CN" altLang="en-US" sz="1200" dirty="0">
                  <a:solidFill>
                    <a:prstClr val="white"/>
                  </a:solidFill>
                  <a:latin typeface="ITC Avant Garde Std Bk" panose="020B0502020202020204" pitchFamily="34" charset="0"/>
                </a:rPr>
                <a:t>这里输入你想要写入的文字或内容</a:t>
              </a:r>
            </a:p>
          </p:txBody>
        </p:sp>
        <p:cxnSp>
          <p:nvCxnSpPr>
            <p:cNvPr id="14" name="直接连接符 13"/>
            <p:cNvCxnSpPr/>
            <p:nvPr/>
          </p:nvCxnSpPr>
          <p:spPr bwMode="auto">
            <a:xfrm>
              <a:off x="2002264" y="3609064"/>
              <a:ext cx="1769599" cy="0"/>
            </a:xfrm>
            <a:prstGeom prst="line">
              <a:avLst/>
            </a:prstGeom>
            <a:noFill/>
            <a:ln w="12700" cap="flat" cmpd="sng" algn="ctr">
              <a:solidFill>
                <a:schemeClr val="bg1"/>
              </a:solidFill>
              <a:prstDash val="solid"/>
            </a:ln>
            <a:effectLst/>
          </p:spPr>
        </p:cxnSp>
        <p:cxnSp>
          <p:nvCxnSpPr>
            <p:cNvPr id="15" name="直接连接符 14"/>
            <p:cNvCxnSpPr/>
            <p:nvPr/>
          </p:nvCxnSpPr>
          <p:spPr bwMode="auto">
            <a:xfrm>
              <a:off x="8420138" y="3609064"/>
              <a:ext cx="1769599" cy="0"/>
            </a:xfrm>
            <a:prstGeom prst="line">
              <a:avLst/>
            </a:prstGeom>
            <a:noFill/>
            <a:ln w="12700" cap="flat" cmpd="sng" algn="ctr">
              <a:solidFill>
                <a:schemeClr val="bg1"/>
              </a:solidFill>
              <a:prstDash val="solid"/>
            </a:ln>
            <a:effectLst/>
          </p:spPr>
        </p:cxnSp>
      </p:grpSp>
      <p:grpSp>
        <p:nvGrpSpPr>
          <p:cNvPr id="4" name="组合 3"/>
          <p:cNvGrpSpPr/>
          <p:nvPr/>
        </p:nvGrpSpPr>
        <p:grpSpPr>
          <a:xfrm>
            <a:off x="1563001" y="1352926"/>
            <a:ext cx="793467" cy="916373"/>
            <a:chOff x="1562866" y="1353344"/>
            <a:chExt cx="793712" cy="916656"/>
          </a:xfrm>
        </p:grpSpPr>
        <p:sp>
          <p:nvSpPr>
            <p:cNvPr id="83" name="Freeform 27"/>
            <p:cNvSpPr>
              <a:spLocks/>
            </p:cNvSpPr>
            <p:nvPr/>
          </p:nvSpPr>
          <p:spPr bwMode="auto">
            <a:xfrm>
              <a:off x="1562866" y="1353344"/>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 name="TextBox 2"/>
            <p:cNvSpPr txBox="1"/>
            <p:nvPr/>
          </p:nvSpPr>
          <p:spPr>
            <a:xfrm>
              <a:off x="1600994" y="1429544"/>
              <a:ext cx="723900" cy="738664"/>
            </a:xfrm>
            <a:prstGeom prst="rect">
              <a:avLst/>
            </a:prstGeom>
            <a:noFill/>
          </p:spPr>
          <p:txBody>
            <a:bodyPr wrap="square" rtlCol="0">
              <a:spAutoFit/>
            </a:bodyPr>
            <a:lstStyle/>
            <a:p>
              <a:r>
                <a:rPr lang="zh-CN" altLang="en-US" sz="4199" b="0" kern="2500" spc="140" dirty="0" smtClean="0">
                  <a:solidFill>
                    <a:srgbClr val="FFFFFF"/>
                  </a:solidFill>
                </a:rPr>
                <a:t>物</a:t>
              </a:r>
              <a:endParaRPr lang="zh-CN" altLang="en-US" sz="4199" b="0" kern="2500" spc="140" dirty="0">
                <a:solidFill>
                  <a:srgbClr val="FFFFFF"/>
                </a:solidFill>
              </a:endParaRPr>
            </a:p>
          </p:txBody>
        </p:sp>
      </p:grpSp>
      <p:grpSp>
        <p:nvGrpSpPr>
          <p:cNvPr id="13" name="组合 12"/>
          <p:cNvGrpSpPr/>
          <p:nvPr/>
        </p:nvGrpSpPr>
        <p:grpSpPr>
          <a:xfrm>
            <a:off x="2599848" y="1348416"/>
            <a:ext cx="793467" cy="916373"/>
            <a:chOff x="2600033" y="1348832"/>
            <a:chExt cx="793712" cy="916656"/>
          </a:xfrm>
        </p:grpSpPr>
        <p:sp>
          <p:nvSpPr>
            <p:cNvPr id="86" name="Freeform 27"/>
            <p:cNvSpPr>
              <a:spLocks/>
            </p:cNvSpPr>
            <p:nvPr/>
          </p:nvSpPr>
          <p:spPr bwMode="auto">
            <a:xfrm>
              <a:off x="2600033" y="1348832"/>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TextBox 98"/>
            <p:cNvSpPr txBox="1"/>
            <p:nvPr/>
          </p:nvSpPr>
          <p:spPr>
            <a:xfrm>
              <a:off x="2629694" y="1429544"/>
              <a:ext cx="723900" cy="738664"/>
            </a:xfrm>
            <a:prstGeom prst="rect">
              <a:avLst/>
            </a:prstGeom>
            <a:noFill/>
          </p:spPr>
          <p:txBody>
            <a:bodyPr wrap="square" rtlCol="0">
              <a:spAutoFit/>
            </a:bodyPr>
            <a:lstStyle/>
            <a:p>
              <a:r>
                <a:rPr lang="zh-CN" altLang="en-US" sz="4199" b="0" kern="2500" spc="140" dirty="0" smtClean="0">
                  <a:solidFill>
                    <a:srgbClr val="FFFFFF"/>
                  </a:solidFill>
                </a:rPr>
                <a:t>流</a:t>
              </a:r>
              <a:endParaRPr lang="zh-CN" altLang="en-US" sz="4199" b="0" kern="2500" spc="140" dirty="0">
                <a:solidFill>
                  <a:srgbClr val="FFFFFF"/>
                </a:solidFill>
              </a:endParaRPr>
            </a:p>
          </p:txBody>
        </p:sp>
      </p:grpSp>
      <p:grpSp>
        <p:nvGrpSpPr>
          <p:cNvPr id="18" name="组合 17"/>
          <p:cNvGrpSpPr/>
          <p:nvPr/>
        </p:nvGrpSpPr>
        <p:grpSpPr>
          <a:xfrm>
            <a:off x="3643243" y="1350671"/>
            <a:ext cx="793467" cy="916373"/>
            <a:chOff x="3643750" y="1351088"/>
            <a:chExt cx="793712" cy="916656"/>
          </a:xfrm>
        </p:grpSpPr>
        <p:sp>
          <p:nvSpPr>
            <p:cNvPr id="89" name="Freeform 27"/>
            <p:cNvSpPr>
              <a:spLocks/>
            </p:cNvSpPr>
            <p:nvPr/>
          </p:nvSpPr>
          <p:spPr bwMode="auto">
            <a:xfrm>
              <a:off x="3643750"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TextBox 99"/>
            <p:cNvSpPr txBox="1"/>
            <p:nvPr/>
          </p:nvSpPr>
          <p:spPr>
            <a:xfrm>
              <a:off x="3696494" y="1437828"/>
              <a:ext cx="723900" cy="738764"/>
            </a:xfrm>
            <a:prstGeom prst="rect">
              <a:avLst/>
            </a:prstGeom>
            <a:noFill/>
          </p:spPr>
          <p:txBody>
            <a:bodyPr wrap="square" rtlCol="0">
              <a:spAutoFit/>
            </a:bodyPr>
            <a:lstStyle/>
            <a:p>
              <a:r>
                <a:rPr lang="zh-CN" altLang="en-US" sz="4199" b="0" kern="2500" spc="140" dirty="0" smtClean="0">
                  <a:solidFill>
                    <a:srgbClr val="FFFFFF"/>
                  </a:solidFill>
                </a:rPr>
                <a:t>行</a:t>
              </a:r>
              <a:endParaRPr lang="zh-CN" altLang="en-US" sz="4199" b="0" kern="2500" spc="140" dirty="0">
                <a:solidFill>
                  <a:srgbClr val="FFFFFF"/>
                </a:solidFill>
              </a:endParaRPr>
            </a:p>
          </p:txBody>
        </p:sp>
      </p:grpSp>
      <p:grpSp>
        <p:nvGrpSpPr>
          <p:cNvPr id="19" name="组合 18"/>
          <p:cNvGrpSpPr/>
          <p:nvPr/>
        </p:nvGrpSpPr>
        <p:grpSpPr>
          <a:xfrm>
            <a:off x="4683104" y="1350671"/>
            <a:ext cx="793467" cy="916373"/>
            <a:chOff x="4683932" y="1351088"/>
            <a:chExt cx="793712" cy="916656"/>
          </a:xfrm>
        </p:grpSpPr>
        <p:sp>
          <p:nvSpPr>
            <p:cNvPr id="92" name="Freeform 27"/>
            <p:cNvSpPr>
              <a:spLocks/>
            </p:cNvSpPr>
            <p:nvPr/>
          </p:nvSpPr>
          <p:spPr bwMode="auto">
            <a:xfrm>
              <a:off x="4683932"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TextBox 100"/>
            <p:cNvSpPr txBox="1"/>
            <p:nvPr/>
          </p:nvSpPr>
          <p:spPr>
            <a:xfrm>
              <a:off x="4725194" y="1425198"/>
              <a:ext cx="723900" cy="738764"/>
            </a:xfrm>
            <a:prstGeom prst="rect">
              <a:avLst/>
            </a:prstGeom>
            <a:noFill/>
          </p:spPr>
          <p:txBody>
            <a:bodyPr wrap="square" rtlCol="0">
              <a:spAutoFit/>
            </a:bodyPr>
            <a:lstStyle/>
            <a:p>
              <a:r>
                <a:rPr lang="zh-CN" altLang="en-US" sz="4199" b="0" kern="2500" spc="140" dirty="0" smtClean="0">
                  <a:solidFill>
                    <a:srgbClr val="FFFFFF"/>
                  </a:solidFill>
                </a:rPr>
                <a:t>业</a:t>
              </a:r>
              <a:endParaRPr lang="zh-CN" altLang="en-US" sz="4199" b="0" kern="2500" spc="140" dirty="0">
                <a:solidFill>
                  <a:srgbClr val="FFFFFF"/>
                </a:solidFill>
              </a:endParaRPr>
            </a:p>
          </p:txBody>
        </p:sp>
      </p:grpSp>
      <p:grpSp>
        <p:nvGrpSpPr>
          <p:cNvPr id="20" name="组合 19"/>
          <p:cNvGrpSpPr/>
          <p:nvPr/>
        </p:nvGrpSpPr>
        <p:grpSpPr>
          <a:xfrm>
            <a:off x="5730033" y="1350671"/>
            <a:ext cx="793467" cy="916373"/>
            <a:chOff x="5731184" y="1351088"/>
            <a:chExt cx="793712" cy="916656"/>
          </a:xfrm>
        </p:grpSpPr>
        <p:sp>
          <p:nvSpPr>
            <p:cNvPr id="95" name="Freeform 27"/>
            <p:cNvSpPr>
              <a:spLocks/>
            </p:cNvSpPr>
            <p:nvPr/>
          </p:nvSpPr>
          <p:spPr bwMode="auto">
            <a:xfrm>
              <a:off x="5731184"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TextBox 101"/>
            <p:cNvSpPr txBox="1"/>
            <p:nvPr/>
          </p:nvSpPr>
          <p:spPr>
            <a:xfrm>
              <a:off x="5791994" y="1425198"/>
              <a:ext cx="723900" cy="738764"/>
            </a:xfrm>
            <a:prstGeom prst="rect">
              <a:avLst/>
            </a:prstGeom>
            <a:noFill/>
          </p:spPr>
          <p:txBody>
            <a:bodyPr wrap="square" rtlCol="0">
              <a:spAutoFit/>
            </a:bodyPr>
            <a:lstStyle/>
            <a:p>
              <a:r>
                <a:rPr lang="zh-CN" altLang="en-US" sz="4199" b="0" kern="2500" spc="140" dirty="0" smtClean="0">
                  <a:solidFill>
                    <a:srgbClr val="FFFFFF"/>
                  </a:solidFill>
                </a:rPr>
                <a:t>融</a:t>
              </a:r>
              <a:endParaRPr lang="zh-CN" altLang="en-US" sz="4199" b="0" kern="2500" spc="140" dirty="0">
                <a:solidFill>
                  <a:srgbClr val="FFFFFF"/>
                </a:solidFill>
              </a:endParaRPr>
            </a:p>
          </p:txBody>
        </p:sp>
      </p:grpSp>
      <p:grpSp>
        <p:nvGrpSpPr>
          <p:cNvPr id="21" name="组合 20"/>
          <p:cNvGrpSpPr/>
          <p:nvPr/>
        </p:nvGrpSpPr>
        <p:grpSpPr>
          <a:xfrm>
            <a:off x="6758137" y="1350671"/>
            <a:ext cx="793467" cy="916373"/>
            <a:chOff x="6759606" y="1351088"/>
            <a:chExt cx="793712" cy="916656"/>
          </a:xfrm>
        </p:grpSpPr>
        <p:sp>
          <p:nvSpPr>
            <p:cNvPr id="98" name="Freeform 27"/>
            <p:cNvSpPr>
              <a:spLocks/>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3" name="TextBox 102"/>
            <p:cNvSpPr txBox="1"/>
            <p:nvPr/>
          </p:nvSpPr>
          <p:spPr>
            <a:xfrm>
              <a:off x="6794512" y="1425198"/>
              <a:ext cx="723900" cy="738764"/>
            </a:xfrm>
            <a:prstGeom prst="rect">
              <a:avLst/>
            </a:prstGeom>
            <a:noFill/>
          </p:spPr>
          <p:txBody>
            <a:bodyPr wrap="square" rtlCol="0">
              <a:spAutoFit/>
            </a:bodyPr>
            <a:lstStyle/>
            <a:p>
              <a:r>
                <a:rPr lang="zh-CN" altLang="en-US" sz="4199" b="0" kern="2500" spc="140" dirty="0" smtClean="0">
                  <a:solidFill>
                    <a:srgbClr val="FFFFFF"/>
                  </a:solidFill>
                </a:rPr>
                <a:t>资</a:t>
              </a:r>
              <a:endParaRPr lang="zh-CN" altLang="en-US" sz="4199" b="0" kern="2500" spc="140" dirty="0">
                <a:solidFill>
                  <a:srgbClr val="FFFFFF"/>
                </a:solidFill>
              </a:endParaRPr>
            </a:p>
          </p:txBody>
        </p:sp>
      </p:grpSp>
    </p:spTree>
    <p:extLst>
      <p:ext uri="{BB962C8B-B14F-4D97-AF65-F5344CB8AC3E}">
        <p14:creationId xmlns:p14="http://schemas.microsoft.com/office/powerpoint/2010/main" val="311110821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2000" fill="hold"/>
                                        <p:tgtEl>
                                          <p:spTgt spid="8"/>
                                        </p:tgtEl>
                                        <p:attrNameLst>
                                          <p:attrName>ppt_w</p:attrName>
                                        </p:attrNameLst>
                                      </p:cBhvr>
                                      <p:tavLst>
                                        <p:tav tm="0">
                                          <p:val>
                                            <p:fltVal val="0"/>
                                          </p:val>
                                        </p:tav>
                                        <p:tav tm="100000">
                                          <p:val>
                                            <p:strVal val="#ppt_w"/>
                                          </p:val>
                                        </p:tav>
                                      </p:tavLst>
                                    </p:anim>
                                    <p:anim calcmode="lin" valueType="num">
                                      <p:cBhvr>
                                        <p:cTn id="19" dur="2000" fill="hold"/>
                                        <p:tgtEl>
                                          <p:spTgt spid="8"/>
                                        </p:tgtEl>
                                        <p:attrNameLst>
                                          <p:attrName>ppt_h</p:attrName>
                                        </p:attrNameLst>
                                      </p:cBhvr>
                                      <p:tavLst>
                                        <p:tav tm="0">
                                          <p:val>
                                            <p:fltVal val="0"/>
                                          </p:val>
                                        </p:tav>
                                        <p:tav tm="100000">
                                          <p:val>
                                            <p:strVal val="#ppt_h"/>
                                          </p:val>
                                        </p:tav>
                                      </p:tavLst>
                                    </p:anim>
                                    <p:animEffect transition="in" filter="fade">
                                      <p:cBhvr>
                                        <p:cTn id="20" dur="2000"/>
                                        <p:tgtEl>
                                          <p:spTgt spid="8"/>
                                        </p:tgtEl>
                                      </p:cBhvr>
                                    </p:animEffect>
                                  </p:childTnLst>
                                </p:cTn>
                              </p:par>
                              <p:par>
                                <p:cTn id="21" presetID="3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par>
                                <p:cTn id="27" presetID="3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par>
                                <p:cTn id="33" presetID="3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par>
                                <p:cTn id="39" presetID="3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fltVal val="0"/>
                                          </p:val>
                                        </p:tav>
                                        <p:tav tm="100000">
                                          <p:val>
                                            <p:strVal val="#ppt_w"/>
                                          </p:val>
                                        </p:tav>
                                      </p:tavLst>
                                    </p:anim>
                                    <p:anim calcmode="lin" valueType="num">
                                      <p:cBhvr>
                                        <p:cTn id="42" dur="1000" fill="hold"/>
                                        <p:tgtEl>
                                          <p:spTgt spid="19"/>
                                        </p:tgtEl>
                                        <p:attrNameLst>
                                          <p:attrName>ppt_h</p:attrName>
                                        </p:attrNameLst>
                                      </p:cBhvr>
                                      <p:tavLst>
                                        <p:tav tm="0">
                                          <p:val>
                                            <p:fltVal val="0"/>
                                          </p:val>
                                        </p:tav>
                                        <p:tav tm="100000">
                                          <p:val>
                                            <p:strVal val="#ppt_h"/>
                                          </p:val>
                                        </p:tav>
                                      </p:tavLst>
                                    </p:anim>
                                    <p:anim calcmode="lin" valueType="num">
                                      <p:cBhvr>
                                        <p:cTn id="43" dur="1000" fill="hold"/>
                                        <p:tgtEl>
                                          <p:spTgt spid="19"/>
                                        </p:tgtEl>
                                        <p:attrNameLst>
                                          <p:attrName>style.rotation</p:attrName>
                                        </p:attrNameLst>
                                      </p:cBhvr>
                                      <p:tavLst>
                                        <p:tav tm="0">
                                          <p:val>
                                            <p:fltVal val="90"/>
                                          </p:val>
                                        </p:tav>
                                        <p:tav tm="100000">
                                          <p:val>
                                            <p:fltVal val="0"/>
                                          </p:val>
                                        </p:tav>
                                      </p:tavLst>
                                    </p:anim>
                                    <p:animEffect transition="in" filter="fade">
                                      <p:cBhvr>
                                        <p:cTn id="44" dur="1000"/>
                                        <p:tgtEl>
                                          <p:spTgt spid="19"/>
                                        </p:tgtEl>
                                      </p:cBhvr>
                                    </p:animEffect>
                                  </p:childTnLst>
                                </p:cTn>
                              </p:par>
                              <p:par>
                                <p:cTn id="45" presetID="31"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style.rotation</p:attrName>
                                        </p:attrNameLst>
                                      </p:cBhvr>
                                      <p:tavLst>
                                        <p:tav tm="0">
                                          <p:val>
                                            <p:fltVal val="90"/>
                                          </p:val>
                                        </p:tav>
                                        <p:tav tm="100000">
                                          <p:val>
                                            <p:fltVal val="0"/>
                                          </p:val>
                                        </p:tav>
                                      </p:tavLst>
                                    </p:anim>
                                    <p:animEffect transition="in" filter="fade">
                                      <p:cBhvr>
                                        <p:cTn id="50" dur="1000"/>
                                        <p:tgtEl>
                                          <p:spTgt spid="20"/>
                                        </p:tgtEl>
                                      </p:cBhvr>
                                    </p:animEffect>
                                  </p:childTnLst>
                                </p:cTn>
                              </p:par>
                              <p:par>
                                <p:cTn id="51" presetID="3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1000" fill="hold"/>
                                        <p:tgtEl>
                                          <p:spTgt spid="21"/>
                                        </p:tgtEl>
                                        <p:attrNameLst>
                                          <p:attrName>ppt_w</p:attrName>
                                        </p:attrNameLst>
                                      </p:cBhvr>
                                      <p:tavLst>
                                        <p:tav tm="0">
                                          <p:val>
                                            <p:fltVal val="0"/>
                                          </p:val>
                                        </p:tav>
                                        <p:tav tm="100000">
                                          <p:val>
                                            <p:strVal val="#ppt_w"/>
                                          </p:val>
                                        </p:tav>
                                      </p:tavLst>
                                    </p:anim>
                                    <p:anim calcmode="lin" valueType="num">
                                      <p:cBhvr>
                                        <p:cTn id="54" dur="1000" fill="hold"/>
                                        <p:tgtEl>
                                          <p:spTgt spid="21"/>
                                        </p:tgtEl>
                                        <p:attrNameLst>
                                          <p:attrName>ppt_h</p:attrName>
                                        </p:attrNameLst>
                                      </p:cBhvr>
                                      <p:tavLst>
                                        <p:tav tm="0">
                                          <p:val>
                                            <p:fltVal val="0"/>
                                          </p:val>
                                        </p:tav>
                                        <p:tav tm="100000">
                                          <p:val>
                                            <p:strVal val="#ppt_h"/>
                                          </p:val>
                                        </p:tav>
                                      </p:tavLst>
                                    </p:anim>
                                    <p:anim calcmode="lin" valueType="num">
                                      <p:cBhvr>
                                        <p:cTn id="55" dur="1000" fill="hold"/>
                                        <p:tgtEl>
                                          <p:spTgt spid="21"/>
                                        </p:tgtEl>
                                        <p:attrNameLst>
                                          <p:attrName>style.rotation</p:attrName>
                                        </p:attrNameLst>
                                      </p:cBhvr>
                                      <p:tavLst>
                                        <p:tav tm="0">
                                          <p:val>
                                            <p:fltVal val="90"/>
                                          </p:val>
                                        </p:tav>
                                        <p:tav tm="100000">
                                          <p:val>
                                            <p:fltVal val="0"/>
                                          </p:val>
                                        </p:tav>
                                      </p:tavLst>
                                    </p:anim>
                                    <p:animEffect transition="in" filter="fade">
                                      <p:cBhvr>
                                        <p:cTn id="56" dur="1000"/>
                                        <p:tgtEl>
                                          <p:spTgt spid="21"/>
                                        </p:tgtEl>
                                      </p:cBhvr>
                                    </p:animEffect>
                                  </p:childTnLst>
                                </p:cTn>
                              </p:par>
                              <p:par>
                                <p:cTn id="57" presetID="16" presetClass="entr" presetSubtype="21" fill="hold" nodeType="withEffect">
                                  <p:stCondLst>
                                    <p:cond delay="900"/>
                                  </p:stCondLst>
                                  <p:childTnLst>
                                    <p:set>
                                      <p:cBhvr>
                                        <p:cTn id="58" dur="1" fill="hold">
                                          <p:stCondLst>
                                            <p:cond delay="0"/>
                                          </p:stCondLst>
                                        </p:cTn>
                                        <p:tgtEl>
                                          <p:spTgt spid="46"/>
                                        </p:tgtEl>
                                        <p:attrNameLst>
                                          <p:attrName>style.visibility</p:attrName>
                                        </p:attrNameLst>
                                      </p:cBhvr>
                                      <p:to>
                                        <p:strVal val="visible"/>
                                      </p:to>
                                    </p:set>
                                    <p:animEffect transition="in" filter="barn(inVertical)">
                                      <p:cBhvr>
                                        <p:cTn id="59" dur="900"/>
                                        <p:tgtEl>
                                          <p:spTgt spid="46"/>
                                        </p:tgtEl>
                                      </p:cBhvr>
                                    </p:animEffect>
                                  </p:childTnLst>
                                </p:cTn>
                              </p:par>
                            </p:childTnLst>
                          </p:cTn>
                        </p:par>
                        <p:par>
                          <p:cTn id="60" fill="hold">
                            <p:stCondLst>
                              <p:cond delay="3500"/>
                            </p:stCondLst>
                            <p:childTnLst>
                              <p:par>
                                <p:cTn id="61" presetID="42" presetClass="entr" presetSubtype="0"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600"/>
                                        <p:tgtEl>
                                          <p:spTgt spid="22"/>
                                        </p:tgtEl>
                                      </p:cBhvr>
                                    </p:animEffect>
                                    <p:anim calcmode="lin" valueType="num">
                                      <p:cBhvr>
                                        <p:cTn id="64" dur="600" fill="hold"/>
                                        <p:tgtEl>
                                          <p:spTgt spid="22"/>
                                        </p:tgtEl>
                                        <p:attrNameLst>
                                          <p:attrName>ppt_x</p:attrName>
                                        </p:attrNameLst>
                                      </p:cBhvr>
                                      <p:tavLst>
                                        <p:tav tm="0">
                                          <p:val>
                                            <p:strVal val="#ppt_x"/>
                                          </p:val>
                                        </p:tav>
                                        <p:tav tm="100000">
                                          <p:val>
                                            <p:strVal val="#ppt_x"/>
                                          </p:val>
                                        </p:tav>
                                      </p:tavLst>
                                    </p:anim>
                                    <p:anim calcmode="lin" valueType="num">
                                      <p:cBhvr>
                                        <p:cTn id="65" dur="600" fill="hold"/>
                                        <p:tgtEl>
                                          <p:spTgt spid="22"/>
                                        </p:tgtEl>
                                        <p:attrNameLst>
                                          <p:attrName>ppt_y</p:attrName>
                                        </p:attrNameLst>
                                      </p:cBhvr>
                                      <p:tavLst>
                                        <p:tav tm="0">
                                          <p:val>
                                            <p:strVal val="#ppt_y+.1"/>
                                          </p:val>
                                        </p:tav>
                                        <p:tav tm="100000">
                                          <p:val>
                                            <p:strVal val="#ppt_y"/>
                                          </p:val>
                                        </p:tav>
                                      </p:tavLst>
                                    </p:anim>
                                  </p:childTnLst>
                                </p:cTn>
                              </p:par>
                            </p:childTnLst>
                          </p:cTn>
                        </p:par>
                        <p:par>
                          <p:cTn id="66" fill="hold">
                            <p:stCondLst>
                              <p:cond delay="4100"/>
                            </p:stCondLst>
                            <p:childTnLst>
                              <p:par>
                                <p:cTn id="67" presetID="42" presetClass="entr" presetSubtype="0" fill="hold"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anim calcmode="lin" valueType="num">
                                      <p:cBhvr>
                                        <p:cTn id="70" dur="700" fill="hold"/>
                                        <p:tgtEl>
                                          <p:spTgt spid="23"/>
                                        </p:tgtEl>
                                        <p:attrNameLst>
                                          <p:attrName>ppt_x</p:attrName>
                                        </p:attrNameLst>
                                      </p:cBhvr>
                                      <p:tavLst>
                                        <p:tav tm="0">
                                          <p:val>
                                            <p:strVal val="#ppt_x"/>
                                          </p:val>
                                        </p:tav>
                                        <p:tav tm="100000">
                                          <p:val>
                                            <p:strVal val="#ppt_x"/>
                                          </p:val>
                                        </p:tav>
                                      </p:tavLst>
                                    </p:anim>
                                    <p:anim calcmode="lin" valueType="num">
                                      <p:cBhvr>
                                        <p:cTn id="71" dur="70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4800"/>
                            </p:stCondLst>
                            <p:childTnLst>
                              <p:par>
                                <p:cTn id="73" presetID="42" presetClass="entr" presetSubtype="0"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700"/>
                                        <p:tgtEl>
                                          <p:spTgt spid="24"/>
                                        </p:tgtEl>
                                      </p:cBhvr>
                                    </p:animEffect>
                                    <p:anim calcmode="lin" valueType="num">
                                      <p:cBhvr>
                                        <p:cTn id="76" dur="700" fill="hold"/>
                                        <p:tgtEl>
                                          <p:spTgt spid="24"/>
                                        </p:tgtEl>
                                        <p:attrNameLst>
                                          <p:attrName>ppt_x</p:attrName>
                                        </p:attrNameLst>
                                      </p:cBhvr>
                                      <p:tavLst>
                                        <p:tav tm="0">
                                          <p:val>
                                            <p:strVal val="#ppt_x"/>
                                          </p:val>
                                        </p:tav>
                                        <p:tav tm="100000">
                                          <p:val>
                                            <p:strVal val="#ppt_x"/>
                                          </p:val>
                                        </p:tav>
                                      </p:tavLst>
                                    </p:anim>
                                    <p:anim calcmode="lin" valueType="num">
                                      <p:cBhvr>
                                        <p:cTn id="77" dur="700" fill="hold"/>
                                        <p:tgtEl>
                                          <p:spTgt spid="24"/>
                                        </p:tgtEl>
                                        <p:attrNameLst>
                                          <p:attrName>ppt_y</p:attrName>
                                        </p:attrNameLst>
                                      </p:cBhvr>
                                      <p:tavLst>
                                        <p:tav tm="0">
                                          <p:val>
                                            <p:strVal val="#ppt_y+.1"/>
                                          </p:val>
                                        </p:tav>
                                        <p:tav tm="100000">
                                          <p:val>
                                            <p:strVal val="#ppt_y"/>
                                          </p:val>
                                        </p:tav>
                                      </p:tavLst>
                                    </p:anim>
                                  </p:childTnLst>
                                </p:cTn>
                              </p:par>
                            </p:childTnLst>
                          </p:cTn>
                        </p:par>
                        <p:par>
                          <p:cTn id="78" fill="hold">
                            <p:stCondLst>
                              <p:cond delay="5500"/>
                            </p:stCondLst>
                            <p:childTnLst>
                              <p:par>
                                <p:cTn id="79" presetID="42" presetClass="entr" presetSubtype="0" fill="hold"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800"/>
                                        <p:tgtEl>
                                          <p:spTgt spid="25"/>
                                        </p:tgtEl>
                                      </p:cBhvr>
                                    </p:animEffect>
                                    <p:anim calcmode="lin" valueType="num">
                                      <p:cBhvr>
                                        <p:cTn id="82" dur="800" fill="hold"/>
                                        <p:tgtEl>
                                          <p:spTgt spid="25"/>
                                        </p:tgtEl>
                                        <p:attrNameLst>
                                          <p:attrName>ppt_x</p:attrName>
                                        </p:attrNameLst>
                                      </p:cBhvr>
                                      <p:tavLst>
                                        <p:tav tm="0">
                                          <p:val>
                                            <p:strVal val="#ppt_x"/>
                                          </p:val>
                                        </p:tav>
                                        <p:tav tm="100000">
                                          <p:val>
                                            <p:strVal val="#ppt_x"/>
                                          </p:val>
                                        </p:tav>
                                      </p:tavLst>
                                    </p:anim>
                                    <p:anim calcmode="lin" valueType="num">
                                      <p:cBhvr>
                                        <p:cTn id="83" dur="8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组合 189"/>
          <p:cNvGrpSpPr/>
          <p:nvPr/>
        </p:nvGrpSpPr>
        <p:grpSpPr>
          <a:xfrm>
            <a:off x="2608333" y="1965421"/>
            <a:ext cx="516314" cy="2033971"/>
            <a:chOff x="2644154" y="1737427"/>
            <a:chExt cx="516473" cy="2034599"/>
          </a:xfrm>
        </p:grpSpPr>
        <p:sp>
          <p:nvSpPr>
            <p:cNvPr id="191" name="Line 134"/>
            <p:cNvSpPr>
              <a:spLocks noChangeShapeType="1"/>
            </p:cNvSpPr>
            <p:nvPr/>
          </p:nvSpPr>
          <p:spPr bwMode="auto">
            <a:xfrm flipV="1">
              <a:off x="2647410" y="2095413"/>
              <a:ext cx="501938" cy="32962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cxnSp>
          <p:nvCxnSpPr>
            <p:cNvPr id="192" name="Straight Connector 48"/>
            <p:cNvCxnSpPr/>
            <p:nvPr/>
          </p:nvCxnSpPr>
          <p:spPr>
            <a:xfrm flipH="1" flipV="1">
              <a:off x="2644154" y="1737427"/>
              <a:ext cx="516473" cy="347442"/>
            </a:xfrm>
            <a:prstGeom prst="line">
              <a:avLst/>
            </a:prstGeom>
            <a:noFill/>
            <a:ln w="12700" cap="flat" cmpd="sng" algn="ctr">
              <a:solidFill>
                <a:srgbClr val="000000"/>
              </a:solidFill>
              <a:prstDash val="solid"/>
            </a:ln>
            <a:effectLst/>
          </p:spPr>
        </p:cxnSp>
        <p:sp>
          <p:nvSpPr>
            <p:cNvPr id="193" name="Line 134"/>
            <p:cNvSpPr>
              <a:spLocks noChangeShapeType="1"/>
            </p:cNvSpPr>
            <p:nvPr/>
          </p:nvSpPr>
          <p:spPr bwMode="auto">
            <a:xfrm flipV="1">
              <a:off x="2647409" y="3405553"/>
              <a:ext cx="462619" cy="366473"/>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cxnSp>
          <p:nvCxnSpPr>
            <p:cNvPr id="194" name="Straight Connector 40"/>
            <p:cNvCxnSpPr>
              <a:stCxn id="177" idx="2"/>
            </p:cNvCxnSpPr>
            <p:nvPr/>
          </p:nvCxnSpPr>
          <p:spPr>
            <a:xfrm flipH="1" flipV="1">
              <a:off x="2659249" y="3148833"/>
              <a:ext cx="450780" cy="259866"/>
            </a:xfrm>
            <a:prstGeom prst="line">
              <a:avLst/>
            </a:prstGeom>
            <a:noFill/>
            <a:ln w="12700" cap="flat" cmpd="sng" algn="ctr">
              <a:solidFill>
                <a:srgbClr val="000000"/>
              </a:solidFill>
              <a:prstDash val="solid"/>
            </a:ln>
            <a:effectLst/>
          </p:spPr>
        </p:cxnSp>
      </p:grpSp>
      <p:grpSp>
        <p:nvGrpSpPr>
          <p:cNvPr id="185" name="组合 184"/>
          <p:cNvGrpSpPr/>
          <p:nvPr/>
        </p:nvGrpSpPr>
        <p:grpSpPr>
          <a:xfrm>
            <a:off x="6019354" y="1982199"/>
            <a:ext cx="516314" cy="2017194"/>
            <a:chOff x="6131458" y="1754210"/>
            <a:chExt cx="516473" cy="2017817"/>
          </a:xfrm>
        </p:grpSpPr>
        <p:sp>
          <p:nvSpPr>
            <p:cNvPr id="186" name="Line 134"/>
            <p:cNvSpPr>
              <a:spLocks noChangeShapeType="1"/>
            </p:cNvSpPr>
            <p:nvPr/>
          </p:nvSpPr>
          <p:spPr bwMode="auto">
            <a:xfrm flipH="1" flipV="1">
              <a:off x="6142736" y="2095413"/>
              <a:ext cx="501938" cy="329621"/>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cxnSp>
          <p:nvCxnSpPr>
            <p:cNvPr id="187" name="Straight Connector 180"/>
            <p:cNvCxnSpPr/>
            <p:nvPr/>
          </p:nvCxnSpPr>
          <p:spPr>
            <a:xfrm flipV="1">
              <a:off x="6131458" y="1754210"/>
              <a:ext cx="516473" cy="347442"/>
            </a:xfrm>
            <a:prstGeom prst="line">
              <a:avLst/>
            </a:prstGeom>
            <a:noFill/>
            <a:ln w="12700" cap="flat" cmpd="sng" algn="ctr">
              <a:solidFill>
                <a:srgbClr val="000000"/>
              </a:solidFill>
              <a:prstDash val="solid"/>
            </a:ln>
            <a:effectLst/>
          </p:spPr>
        </p:cxnSp>
        <p:sp>
          <p:nvSpPr>
            <p:cNvPr id="188" name="Line 134"/>
            <p:cNvSpPr>
              <a:spLocks noChangeShapeType="1"/>
            </p:cNvSpPr>
            <p:nvPr/>
          </p:nvSpPr>
          <p:spPr bwMode="auto">
            <a:xfrm flipH="1" flipV="1">
              <a:off x="6161986" y="3381828"/>
              <a:ext cx="482687" cy="390199"/>
            </a:xfrm>
            <a:prstGeom prst="line">
              <a:avLst/>
            </a:prstGeom>
            <a:noFill/>
            <a:ln w="1270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cxnSp>
          <p:nvCxnSpPr>
            <p:cNvPr id="189" name="Straight Connector 182"/>
            <p:cNvCxnSpPr>
              <a:stCxn id="184" idx="6"/>
            </p:cNvCxnSpPr>
            <p:nvPr/>
          </p:nvCxnSpPr>
          <p:spPr>
            <a:xfrm flipV="1">
              <a:off x="6161987" y="3148833"/>
              <a:ext cx="485944" cy="256721"/>
            </a:xfrm>
            <a:prstGeom prst="line">
              <a:avLst/>
            </a:prstGeom>
            <a:noFill/>
            <a:ln w="12700" cap="flat" cmpd="sng" algn="ctr">
              <a:solidFill>
                <a:srgbClr val="000000"/>
              </a:solidFill>
              <a:prstDash val="solid"/>
            </a:ln>
            <a:effectLst/>
          </p:spPr>
        </p:cxnSp>
      </p:grpSp>
      <p:grpSp>
        <p:nvGrpSpPr>
          <p:cNvPr id="7" name="组合 6"/>
          <p:cNvGrpSpPr/>
          <p:nvPr/>
        </p:nvGrpSpPr>
        <p:grpSpPr>
          <a:xfrm>
            <a:off x="8264980" y="-18249"/>
            <a:ext cx="649080" cy="761765"/>
            <a:chOff x="8266914" y="-18254"/>
            <a:chExt cx="649280" cy="762000"/>
          </a:xfrm>
        </p:grpSpPr>
        <p:sp>
          <p:nvSpPr>
            <p:cNvPr id="8"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9" name="组合 8"/>
            <p:cNvGrpSpPr/>
            <p:nvPr/>
          </p:nvGrpSpPr>
          <p:grpSpPr>
            <a:xfrm>
              <a:off x="8266914" y="134144"/>
              <a:ext cx="649280" cy="475558"/>
              <a:chOff x="235091" y="185120"/>
              <a:chExt cx="649280" cy="475558"/>
            </a:xfrm>
          </p:grpSpPr>
          <p:sp>
            <p:nvSpPr>
              <p:cNvPr id="10" name="矩形 9"/>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1" name="矩形 10"/>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
        <p:nvSpPr>
          <p:cNvPr id="88" name="文本框 46"/>
          <p:cNvSpPr txBox="1"/>
          <p:nvPr/>
        </p:nvSpPr>
        <p:spPr>
          <a:xfrm>
            <a:off x="567354" y="1657632"/>
            <a:ext cx="462163"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01</a:t>
            </a:r>
            <a:endParaRPr lang="zh-CN" altLang="en-US" sz="3599" dirty="0">
              <a:solidFill>
                <a:srgbClr val="605E5E"/>
              </a:solidFill>
              <a:latin typeface="Agency FB" panose="020B0503020202020204" pitchFamily="34" charset="0"/>
              <a:cs typeface="Aharoni" panose="02010803020104030203" pitchFamily="2" charset="-79"/>
            </a:endParaRPr>
          </a:p>
        </p:txBody>
      </p:sp>
      <p:grpSp>
        <p:nvGrpSpPr>
          <p:cNvPr id="123" name="组合 122"/>
          <p:cNvGrpSpPr/>
          <p:nvPr/>
        </p:nvGrpSpPr>
        <p:grpSpPr>
          <a:xfrm>
            <a:off x="3624383" y="2452662"/>
            <a:ext cx="644546" cy="1156653"/>
            <a:chOff x="3690210" y="2224819"/>
            <a:chExt cx="644745" cy="1157010"/>
          </a:xfrm>
        </p:grpSpPr>
        <p:cxnSp>
          <p:nvCxnSpPr>
            <p:cNvPr id="124" name="Straight Connector 42"/>
            <p:cNvCxnSpPr/>
            <p:nvPr/>
          </p:nvCxnSpPr>
          <p:spPr>
            <a:xfrm>
              <a:off x="3690210" y="2224819"/>
              <a:ext cx="630697" cy="362354"/>
            </a:xfrm>
            <a:prstGeom prst="line">
              <a:avLst/>
            </a:prstGeom>
            <a:noFill/>
            <a:ln w="12700" cap="flat" cmpd="sng" algn="ctr">
              <a:solidFill>
                <a:srgbClr val="000000"/>
              </a:solidFill>
              <a:prstDash val="solid"/>
            </a:ln>
            <a:effectLst/>
          </p:spPr>
        </p:cxnSp>
        <p:cxnSp>
          <p:nvCxnSpPr>
            <p:cNvPr id="125" name="Straight Connector 43"/>
            <p:cNvCxnSpPr/>
            <p:nvPr/>
          </p:nvCxnSpPr>
          <p:spPr>
            <a:xfrm flipV="1">
              <a:off x="3708625" y="3086060"/>
              <a:ext cx="626330" cy="295769"/>
            </a:xfrm>
            <a:prstGeom prst="line">
              <a:avLst/>
            </a:prstGeom>
            <a:noFill/>
            <a:ln w="12700" cap="flat" cmpd="sng" algn="ctr">
              <a:solidFill>
                <a:srgbClr val="000000"/>
              </a:solidFill>
              <a:prstDash val="solid"/>
            </a:ln>
            <a:effectLst/>
          </p:spPr>
        </p:cxnSp>
      </p:grpSp>
      <p:grpSp>
        <p:nvGrpSpPr>
          <p:cNvPr id="126" name="组合 125"/>
          <p:cNvGrpSpPr/>
          <p:nvPr/>
        </p:nvGrpSpPr>
        <p:grpSpPr>
          <a:xfrm>
            <a:off x="4931283" y="2452662"/>
            <a:ext cx="644546" cy="1152430"/>
            <a:chOff x="4997513" y="2224819"/>
            <a:chExt cx="644745" cy="1152786"/>
          </a:xfrm>
        </p:grpSpPr>
        <p:cxnSp>
          <p:nvCxnSpPr>
            <p:cNvPr id="127" name="Straight Connector 56"/>
            <p:cNvCxnSpPr/>
            <p:nvPr/>
          </p:nvCxnSpPr>
          <p:spPr>
            <a:xfrm flipH="1">
              <a:off x="5011561" y="2224819"/>
              <a:ext cx="630697" cy="358130"/>
            </a:xfrm>
            <a:prstGeom prst="line">
              <a:avLst/>
            </a:prstGeom>
            <a:noFill/>
            <a:ln w="12700" cap="flat" cmpd="sng" algn="ctr">
              <a:solidFill>
                <a:srgbClr val="000000"/>
              </a:solidFill>
              <a:prstDash val="solid"/>
            </a:ln>
            <a:effectLst/>
          </p:spPr>
        </p:cxnSp>
        <p:cxnSp>
          <p:nvCxnSpPr>
            <p:cNvPr id="128" name="Straight Connector 57"/>
            <p:cNvCxnSpPr/>
            <p:nvPr/>
          </p:nvCxnSpPr>
          <p:spPr>
            <a:xfrm flipH="1" flipV="1">
              <a:off x="4997513" y="3081836"/>
              <a:ext cx="626330" cy="295769"/>
            </a:xfrm>
            <a:prstGeom prst="line">
              <a:avLst/>
            </a:prstGeom>
            <a:noFill/>
            <a:ln w="12700" cap="flat" cmpd="sng" algn="ctr">
              <a:solidFill>
                <a:srgbClr val="000000"/>
              </a:solidFill>
              <a:prstDash val="solid"/>
            </a:ln>
            <a:effectLst/>
          </p:spPr>
        </p:cxnSp>
      </p:grpSp>
      <p:sp>
        <p:nvSpPr>
          <p:cNvPr id="129" name="Isosceles Triangle 14"/>
          <p:cNvSpPr/>
          <p:nvPr/>
        </p:nvSpPr>
        <p:spPr bwMode="auto">
          <a:xfrm rot="10800000">
            <a:off x="3024672" y="1352927"/>
            <a:ext cx="3170814" cy="946455"/>
          </a:xfrm>
          <a:prstGeom prst="triangle">
            <a:avLst/>
          </a:prstGeom>
          <a:blipFill dpi="0" rotWithShape="0">
            <a:blip r:embed="rId3" cstate="print">
              <a:extLst>
                <a:ext uri="{28A0092B-C50C-407E-A947-70E740481C1C}">
                  <a14:useLocalDpi xmlns:a14="http://schemas.microsoft.com/office/drawing/2010/main"/>
                </a:ext>
              </a:extLst>
            </a:blip>
            <a:srcRect/>
            <a:stretch>
              <a:fillRect l="-6644" t="-47101" r="-10242" b="-2304"/>
            </a:stretch>
          </a:blipFill>
          <a:ln w="25400" cap="flat" cmpd="sng" algn="ctr">
            <a:noFill/>
            <a:prstDash val="solid"/>
            <a:round/>
            <a:headEnd type="none" w="med" len="med"/>
            <a:tailEnd type="none" w="med" len="med"/>
          </a:ln>
          <a:effectLst/>
          <a:extLst/>
        </p:spPr>
        <p:txBody>
          <a:bodyPr vert="horz" wrap="square" lIns="98177" tIns="49089" rIns="98177" bIns="49089" numCol="1" rtlCol="0" anchor="t" anchorCtr="0" compatLnSpc="1">
            <a:prstTxWarp prst="textNoShape">
              <a:avLst/>
            </a:prstTxWarp>
          </a:bodyPr>
          <a:lstStyle/>
          <a:p>
            <a:pPr defTabSz="981781"/>
            <a:endParaRPr lang="en-US" sz="5998">
              <a:solidFill>
                <a:srgbClr val="000000"/>
              </a:solidFill>
              <a:latin typeface="微软雅黑"/>
              <a:ea typeface="微软雅黑"/>
              <a:sym typeface="Gill Sans" charset="0"/>
            </a:endParaRPr>
          </a:p>
        </p:txBody>
      </p:sp>
      <p:grpSp>
        <p:nvGrpSpPr>
          <p:cNvPr id="130" name="组合 129"/>
          <p:cNvGrpSpPr/>
          <p:nvPr/>
        </p:nvGrpSpPr>
        <p:grpSpPr>
          <a:xfrm>
            <a:off x="3832307" y="2296499"/>
            <a:ext cx="1516082" cy="1516082"/>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2" name="椭圆 1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2" name="椭圆 1"/>
          <p:cNvSpPr/>
          <p:nvPr/>
        </p:nvSpPr>
        <p:spPr>
          <a:xfrm>
            <a:off x="4046033" y="2529632"/>
            <a:ext cx="1058409" cy="1058409"/>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6" name="组合 4095"/>
          <p:cNvGrpSpPr/>
          <p:nvPr/>
        </p:nvGrpSpPr>
        <p:grpSpPr>
          <a:xfrm>
            <a:off x="3044381" y="2043943"/>
            <a:ext cx="613502" cy="613502"/>
            <a:chOff x="3029608" y="2044574"/>
            <a:chExt cx="613691" cy="613691"/>
          </a:xfrm>
        </p:grpSpPr>
        <p:sp>
          <p:nvSpPr>
            <p:cNvPr id="133" name="椭圆 132"/>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74" name="椭圆 173"/>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6" name="组合 175"/>
          <p:cNvGrpSpPr/>
          <p:nvPr/>
        </p:nvGrpSpPr>
        <p:grpSpPr>
          <a:xfrm>
            <a:off x="3044381" y="3329425"/>
            <a:ext cx="613502" cy="613502"/>
            <a:chOff x="3029608" y="2044574"/>
            <a:chExt cx="613691" cy="613691"/>
          </a:xfrm>
        </p:grpSpPr>
        <p:sp>
          <p:nvSpPr>
            <p:cNvPr id="177" name="椭圆 176"/>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78" name="椭圆 177"/>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9" name="组合 178"/>
          <p:cNvGrpSpPr/>
          <p:nvPr/>
        </p:nvGrpSpPr>
        <p:grpSpPr>
          <a:xfrm>
            <a:off x="5530419" y="2043943"/>
            <a:ext cx="613502" cy="613502"/>
            <a:chOff x="3029608" y="2044574"/>
            <a:chExt cx="613691" cy="613691"/>
          </a:xfrm>
        </p:grpSpPr>
        <p:sp>
          <p:nvSpPr>
            <p:cNvPr id="180" name="椭圆 179"/>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81" name="椭圆 180"/>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a:off x="5530419" y="3329425"/>
            <a:ext cx="613502" cy="613502"/>
            <a:chOff x="3029608" y="2044574"/>
            <a:chExt cx="613691" cy="613691"/>
          </a:xfrm>
        </p:grpSpPr>
        <p:sp>
          <p:nvSpPr>
            <p:cNvPr id="183" name="椭圆 182"/>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84" name="椭圆 183"/>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5" name="组合 194"/>
          <p:cNvGrpSpPr/>
          <p:nvPr/>
        </p:nvGrpSpPr>
        <p:grpSpPr>
          <a:xfrm>
            <a:off x="2505085" y="1859952"/>
            <a:ext cx="244494" cy="244492"/>
            <a:chOff x="304800" y="673100"/>
            <a:chExt cx="4000500" cy="4000500"/>
          </a:xfrm>
          <a:effectLst>
            <a:outerShdw blurRad="139700" dist="152400" dir="8100000" sx="70000" sy="70000" algn="tr" rotWithShape="0">
              <a:prstClr val="black">
                <a:alpha val="66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97" name="椭圆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98" name="组合 197"/>
          <p:cNvGrpSpPr/>
          <p:nvPr/>
        </p:nvGrpSpPr>
        <p:grpSpPr>
          <a:xfrm>
            <a:off x="2505085" y="2520148"/>
            <a:ext cx="244494" cy="244492"/>
            <a:chOff x="304800" y="673100"/>
            <a:chExt cx="4000500" cy="4000500"/>
          </a:xfrm>
          <a:effectLst>
            <a:outerShdw blurRad="139700" dist="152400" dir="8100000" sx="70000" sy="70000" algn="tr" rotWithShape="0">
              <a:prstClr val="black">
                <a:alpha val="66000"/>
              </a:prstClr>
            </a:outerShdw>
          </a:effectLst>
        </p:grpSpPr>
        <p:sp>
          <p:nvSpPr>
            <p:cNvPr id="199" name="同心圆 1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00" name="椭圆 1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01" name="组合 200"/>
          <p:cNvGrpSpPr/>
          <p:nvPr/>
        </p:nvGrpSpPr>
        <p:grpSpPr>
          <a:xfrm>
            <a:off x="2505085" y="3205737"/>
            <a:ext cx="244494" cy="244492"/>
            <a:chOff x="304800" y="673100"/>
            <a:chExt cx="4000500" cy="4000500"/>
          </a:xfrm>
          <a:effectLst>
            <a:outerShdw blurRad="139700" dist="152400" dir="8100000" sx="70000" sy="70000" algn="tr" rotWithShape="0">
              <a:prstClr val="black">
                <a:alpha val="66000"/>
              </a:prstClr>
            </a:outerShdw>
          </a:effectLst>
        </p:grpSpPr>
        <p:sp>
          <p:nvSpPr>
            <p:cNvPr id="202" name="同心圆 2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03" name="椭圆 2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04" name="组合 203"/>
          <p:cNvGrpSpPr/>
          <p:nvPr/>
        </p:nvGrpSpPr>
        <p:grpSpPr>
          <a:xfrm>
            <a:off x="2505085" y="3853237"/>
            <a:ext cx="244494" cy="244492"/>
            <a:chOff x="304800" y="673100"/>
            <a:chExt cx="4000500" cy="4000500"/>
          </a:xfrm>
          <a:effectLst>
            <a:outerShdw blurRad="139700" dist="152400" dir="8100000" sx="70000" sy="70000" algn="tr" rotWithShape="0">
              <a:prstClr val="black">
                <a:alpha val="66000"/>
              </a:prstClr>
            </a:outerShdw>
          </a:effectLst>
        </p:grpSpPr>
        <p:sp>
          <p:nvSpPr>
            <p:cNvPr id="205" name="同心圆 2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06" name="椭圆 20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07" name="组合 206"/>
          <p:cNvGrpSpPr/>
          <p:nvPr/>
        </p:nvGrpSpPr>
        <p:grpSpPr>
          <a:xfrm>
            <a:off x="6476412" y="1859952"/>
            <a:ext cx="244494" cy="244492"/>
            <a:chOff x="304800" y="673100"/>
            <a:chExt cx="4000500" cy="4000500"/>
          </a:xfrm>
          <a:effectLst>
            <a:outerShdw blurRad="139700" dist="152400" dir="8100000" sx="70000" sy="70000" algn="tr" rotWithShape="0">
              <a:prstClr val="black">
                <a:alpha val="66000"/>
              </a:prstClr>
            </a:outerShdw>
          </a:effectLst>
        </p:grpSpPr>
        <p:sp>
          <p:nvSpPr>
            <p:cNvPr id="208" name="同心圆 2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09" name="椭圆 20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10" name="组合 209"/>
          <p:cNvGrpSpPr/>
          <p:nvPr/>
        </p:nvGrpSpPr>
        <p:grpSpPr>
          <a:xfrm>
            <a:off x="6476412" y="2520148"/>
            <a:ext cx="244494" cy="244492"/>
            <a:chOff x="304800" y="673100"/>
            <a:chExt cx="4000500" cy="4000500"/>
          </a:xfrm>
          <a:effectLst>
            <a:outerShdw blurRad="139700" dist="152400" dir="8100000" sx="70000" sy="70000" algn="tr" rotWithShape="0">
              <a:prstClr val="black">
                <a:alpha val="66000"/>
              </a:prstClr>
            </a:outerShdw>
          </a:effectLst>
        </p:grpSpPr>
        <p:sp>
          <p:nvSpPr>
            <p:cNvPr id="211" name="同心圆 2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12" name="椭圆 2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13" name="组合 212"/>
          <p:cNvGrpSpPr/>
          <p:nvPr/>
        </p:nvGrpSpPr>
        <p:grpSpPr>
          <a:xfrm>
            <a:off x="6476412" y="3205737"/>
            <a:ext cx="244494" cy="244492"/>
            <a:chOff x="304800" y="673100"/>
            <a:chExt cx="4000500" cy="4000500"/>
          </a:xfrm>
          <a:effectLst>
            <a:outerShdw blurRad="139700" dist="152400" dir="8100000" sx="70000" sy="70000" algn="tr" rotWithShape="0">
              <a:prstClr val="black">
                <a:alpha val="66000"/>
              </a:prstClr>
            </a:outerShdw>
          </a:effectLst>
        </p:grpSpPr>
        <p:sp>
          <p:nvSpPr>
            <p:cNvPr id="214" name="同心圆 2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15" name="椭圆 2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16" name="组合 215"/>
          <p:cNvGrpSpPr/>
          <p:nvPr/>
        </p:nvGrpSpPr>
        <p:grpSpPr>
          <a:xfrm>
            <a:off x="6476412" y="3853237"/>
            <a:ext cx="244494" cy="244492"/>
            <a:chOff x="304800" y="673100"/>
            <a:chExt cx="4000500" cy="4000500"/>
          </a:xfrm>
          <a:effectLst>
            <a:outerShdw blurRad="139700" dist="152400" dir="8100000" sx="70000" sy="70000" algn="tr" rotWithShape="0">
              <a:prstClr val="black">
                <a:alpha val="66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18" name="椭圆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229" name="TextBox 228"/>
          <p:cNvSpPr txBox="1"/>
          <p:nvPr/>
        </p:nvSpPr>
        <p:spPr>
          <a:xfrm>
            <a:off x="1009189" y="1753036"/>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30" name="文本框 46"/>
          <p:cNvSpPr txBox="1"/>
          <p:nvPr/>
        </p:nvSpPr>
        <p:spPr>
          <a:xfrm>
            <a:off x="520080" y="2343220"/>
            <a:ext cx="556712"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02</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31" name="TextBox 230"/>
          <p:cNvSpPr txBox="1"/>
          <p:nvPr/>
        </p:nvSpPr>
        <p:spPr>
          <a:xfrm>
            <a:off x="1009189" y="2446242"/>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32" name="文本框 46"/>
          <p:cNvSpPr txBox="1"/>
          <p:nvPr/>
        </p:nvSpPr>
        <p:spPr>
          <a:xfrm>
            <a:off x="516074" y="3028809"/>
            <a:ext cx="564724"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03</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33" name="TextBox 232"/>
          <p:cNvSpPr txBox="1"/>
          <p:nvPr/>
        </p:nvSpPr>
        <p:spPr>
          <a:xfrm>
            <a:off x="1009189" y="3116596"/>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34" name="文本框 46"/>
          <p:cNvSpPr txBox="1"/>
          <p:nvPr/>
        </p:nvSpPr>
        <p:spPr>
          <a:xfrm>
            <a:off x="516875" y="3714397"/>
            <a:ext cx="563122"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04</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35" name="TextBox 234"/>
          <p:cNvSpPr txBox="1"/>
          <p:nvPr/>
        </p:nvSpPr>
        <p:spPr>
          <a:xfrm>
            <a:off x="1009189" y="3809802"/>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36" name="文本框 46"/>
          <p:cNvSpPr txBox="1"/>
          <p:nvPr/>
        </p:nvSpPr>
        <p:spPr>
          <a:xfrm>
            <a:off x="6687171" y="1657632"/>
            <a:ext cx="563122"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05</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37" name="TextBox 236"/>
          <p:cNvSpPr txBox="1"/>
          <p:nvPr/>
        </p:nvSpPr>
        <p:spPr>
          <a:xfrm>
            <a:off x="7179485" y="1753036"/>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38" name="文本框 46"/>
          <p:cNvSpPr txBox="1"/>
          <p:nvPr/>
        </p:nvSpPr>
        <p:spPr>
          <a:xfrm>
            <a:off x="6685569" y="2343220"/>
            <a:ext cx="566327"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06</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39" name="TextBox 238"/>
          <p:cNvSpPr txBox="1"/>
          <p:nvPr/>
        </p:nvSpPr>
        <p:spPr>
          <a:xfrm>
            <a:off x="7179485" y="2446242"/>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40" name="文本框 46"/>
          <p:cNvSpPr txBox="1"/>
          <p:nvPr/>
        </p:nvSpPr>
        <p:spPr>
          <a:xfrm>
            <a:off x="6692780" y="3028809"/>
            <a:ext cx="551905"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07</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41" name="TextBox 240"/>
          <p:cNvSpPr txBox="1"/>
          <p:nvPr/>
        </p:nvSpPr>
        <p:spPr>
          <a:xfrm>
            <a:off x="7179485" y="3116596"/>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42" name="文本框 46"/>
          <p:cNvSpPr txBox="1"/>
          <p:nvPr/>
        </p:nvSpPr>
        <p:spPr>
          <a:xfrm>
            <a:off x="6683965" y="3714397"/>
            <a:ext cx="569532" cy="623056"/>
          </a:xfrm>
          <a:prstGeom prst="rect">
            <a:avLst/>
          </a:prstGeom>
          <a:noFill/>
        </p:spPr>
        <p:txBody>
          <a:bodyPr wrap="none" lIns="68559" tIns="34279" rIns="68559" bIns="34279" rtlCol="0">
            <a:spAutoFit/>
          </a:bodyPr>
          <a:lstStyle/>
          <a:p>
            <a:pPr algn="ctr"/>
            <a:r>
              <a:rPr lang="en-US" altLang="zh-CN" sz="3599" dirty="0">
                <a:solidFill>
                  <a:srgbClr val="605E5E"/>
                </a:solidFill>
                <a:latin typeface="Agency FB" panose="020B0503020202020204" pitchFamily="34" charset="0"/>
                <a:cs typeface="Aharoni" panose="02010803020104030203" pitchFamily="2" charset="-79"/>
              </a:rPr>
              <a:t>08</a:t>
            </a:r>
            <a:endParaRPr lang="zh-CN" altLang="en-US" sz="3599" dirty="0">
              <a:solidFill>
                <a:srgbClr val="605E5E"/>
              </a:solidFill>
              <a:latin typeface="Agency FB" panose="020B0503020202020204" pitchFamily="34" charset="0"/>
              <a:cs typeface="Aharoni" panose="02010803020104030203" pitchFamily="2" charset="-79"/>
            </a:endParaRPr>
          </a:p>
        </p:txBody>
      </p:sp>
      <p:sp>
        <p:nvSpPr>
          <p:cNvPr id="243" name="TextBox 242"/>
          <p:cNvSpPr txBox="1"/>
          <p:nvPr/>
        </p:nvSpPr>
        <p:spPr>
          <a:xfrm>
            <a:off x="7179485" y="3809802"/>
            <a:ext cx="1429870" cy="429234"/>
          </a:xfrm>
          <a:prstGeom prst="rect">
            <a:avLst/>
          </a:prstGeom>
          <a:noFill/>
        </p:spPr>
        <p:txBody>
          <a:bodyPr wrap="square" lIns="68577" tIns="34288" rIns="68577" bIns="34288" rtlCol="0">
            <a:spAutoFit/>
          </a:bodyPr>
          <a:lstStyle/>
          <a:p>
            <a:pPr algn="l"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a:t>
            </a:r>
          </a:p>
        </p:txBody>
      </p:sp>
      <p:sp>
        <p:nvSpPr>
          <p:cNvPr id="245" name="矩形 3"/>
          <p:cNvSpPr>
            <a:spLocks noChangeArrowheads="1"/>
          </p:cNvSpPr>
          <p:nvPr/>
        </p:nvSpPr>
        <p:spPr bwMode="auto">
          <a:xfrm>
            <a:off x="4267294" y="2725096"/>
            <a:ext cx="651263" cy="68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bg1"/>
                </a:solidFill>
                <a:latin typeface="微软雅黑" pitchFamily="34" charset="-122"/>
                <a:ea typeface="微软雅黑" pitchFamily="34" charset="-122"/>
                <a:sym typeface="Arial" pitchFamily="34" charset="0"/>
              </a:rPr>
              <a:t>现实</a:t>
            </a:r>
            <a:endParaRPr lang="en-US" altLang="zh-CN" sz="1999" b="0" dirty="0">
              <a:solidFill>
                <a:schemeClr val="bg1"/>
              </a:solidFill>
              <a:latin typeface="微软雅黑" pitchFamily="34" charset="-122"/>
              <a:ea typeface="微软雅黑" pitchFamily="34" charset="-122"/>
              <a:sym typeface="Arial" pitchFamily="34" charset="0"/>
            </a:endParaRPr>
          </a:p>
          <a:p>
            <a:r>
              <a:rPr lang="zh-CN" altLang="en-US" sz="1999" b="0" dirty="0">
                <a:solidFill>
                  <a:schemeClr val="bg1"/>
                </a:solidFill>
                <a:latin typeface="微软雅黑" pitchFamily="34" charset="-122"/>
                <a:ea typeface="微软雅黑" pitchFamily="34" charset="-122"/>
                <a:sym typeface="Arial" pitchFamily="34" charset="0"/>
              </a:rPr>
              <a:t>需求</a:t>
            </a:r>
          </a:p>
        </p:txBody>
      </p:sp>
      <p:sp>
        <p:nvSpPr>
          <p:cNvPr id="246" name="矩形 3"/>
          <p:cNvSpPr>
            <a:spLocks noChangeArrowheads="1"/>
          </p:cNvSpPr>
          <p:nvPr/>
        </p:nvSpPr>
        <p:spPr bwMode="auto">
          <a:xfrm>
            <a:off x="3124068" y="2182271"/>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800" b="0" dirty="0">
                <a:solidFill>
                  <a:schemeClr val="bg1"/>
                </a:solidFill>
                <a:latin typeface="微软雅黑" pitchFamily="34" charset="-122"/>
                <a:ea typeface="微软雅黑" pitchFamily="34" charset="-122"/>
                <a:sym typeface="Arial" pitchFamily="34" charset="0"/>
              </a:rPr>
              <a:t>关键词</a:t>
            </a:r>
            <a:endParaRPr lang="en-US" altLang="zh-CN" sz="800" b="0" dirty="0">
              <a:solidFill>
                <a:schemeClr val="bg1"/>
              </a:solidFill>
              <a:latin typeface="微软雅黑" pitchFamily="34" charset="-122"/>
              <a:ea typeface="微软雅黑" pitchFamily="34" charset="-122"/>
              <a:sym typeface="Arial" pitchFamily="34" charset="0"/>
            </a:endParaRPr>
          </a:p>
          <a:p>
            <a:r>
              <a:rPr lang="zh-CN" altLang="en-US" sz="800" b="0" dirty="0">
                <a:solidFill>
                  <a:schemeClr val="bg1"/>
                </a:solidFill>
                <a:latin typeface="微软雅黑" pitchFamily="34" charset="-122"/>
                <a:ea typeface="微软雅黑" pitchFamily="34" charset="-122"/>
                <a:sym typeface="Arial" pitchFamily="34" charset="0"/>
              </a:rPr>
              <a:t>设问</a:t>
            </a:r>
          </a:p>
        </p:txBody>
      </p:sp>
      <p:sp>
        <p:nvSpPr>
          <p:cNvPr id="247" name="矩形 3"/>
          <p:cNvSpPr>
            <a:spLocks noChangeArrowheads="1"/>
          </p:cNvSpPr>
          <p:nvPr/>
        </p:nvSpPr>
        <p:spPr bwMode="auto">
          <a:xfrm>
            <a:off x="3124068" y="3485868"/>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800" b="0" dirty="0">
                <a:solidFill>
                  <a:schemeClr val="bg1"/>
                </a:solidFill>
                <a:latin typeface="微软雅黑" pitchFamily="34" charset="-122"/>
                <a:ea typeface="微软雅黑" pitchFamily="34" charset="-122"/>
                <a:sym typeface="Arial" pitchFamily="34" charset="0"/>
              </a:rPr>
              <a:t>关键词</a:t>
            </a:r>
            <a:endParaRPr lang="en-US" altLang="zh-CN" sz="800" b="0" dirty="0">
              <a:solidFill>
                <a:schemeClr val="bg1"/>
              </a:solidFill>
              <a:latin typeface="微软雅黑" pitchFamily="34" charset="-122"/>
              <a:ea typeface="微软雅黑" pitchFamily="34" charset="-122"/>
              <a:sym typeface="Arial" pitchFamily="34" charset="0"/>
            </a:endParaRPr>
          </a:p>
          <a:p>
            <a:r>
              <a:rPr lang="zh-CN" altLang="en-US" sz="800" b="0" dirty="0">
                <a:solidFill>
                  <a:schemeClr val="bg1"/>
                </a:solidFill>
                <a:latin typeface="微软雅黑" pitchFamily="34" charset="-122"/>
                <a:ea typeface="微软雅黑" pitchFamily="34" charset="-122"/>
                <a:sym typeface="Arial" pitchFamily="34" charset="0"/>
              </a:rPr>
              <a:t>设问</a:t>
            </a:r>
          </a:p>
        </p:txBody>
      </p:sp>
      <p:sp>
        <p:nvSpPr>
          <p:cNvPr id="248" name="矩形 3"/>
          <p:cNvSpPr>
            <a:spLocks noChangeArrowheads="1"/>
          </p:cNvSpPr>
          <p:nvPr/>
        </p:nvSpPr>
        <p:spPr bwMode="auto">
          <a:xfrm>
            <a:off x="5628370" y="2182271"/>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800" b="0" dirty="0">
                <a:solidFill>
                  <a:schemeClr val="bg1"/>
                </a:solidFill>
                <a:latin typeface="微软雅黑" pitchFamily="34" charset="-122"/>
                <a:ea typeface="微软雅黑" pitchFamily="34" charset="-122"/>
                <a:sym typeface="Arial" pitchFamily="34" charset="0"/>
              </a:rPr>
              <a:t>关键词</a:t>
            </a:r>
            <a:endParaRPr lang="en-US" altLang="zh-CN" sz="800" b="0" dirty="0">
              <a:solidFill>
                <a:schemeClr val="bg1"/>
              </a:solidFill>
              <a:latin typeface="微软雅黑" pitchFamily="34" charset="-122"/>
              <a:ea typeface="微软雅黑" pitchFamily="34" charset="-122"/>
              <a:sym typeface="Arial" pitchFamily="34" charset="0"/>
            </a:endParaRPr>
          </a:p>
          <a:p>
            <a:r>
              <a:rPr lang="zh-CN" altLang="en-US" sz="800" b="0" dirty="0">
                <a:solidFill>
                  <a:schemeClr val="bg1"/>
                </a:solidFill>
                <a:latin typeface="微软雅黑" pitchFamily="34" charset="-122"/>
                <a:ea typeface="微软雅黑" pitchFamily="34" charset="-122"/>
                <a:sym typeface="Arial" pitchFamily="34" charset="0"/>
              </a:rPr>
              <a:t>设问</a:t>
            </a:r>
          </a:p>
        </p:txBody>
      </p:sp>
      <p:sp>
        <p:nvSpPr>
          <p:cNvPr id="249" name="矩形 3"/>
          <p:cNvSpPr>
            <a:spLocks noChangeArrowheads="1"/>
          </p:cNvSpPr>
          <p:nvPr/>
        </p:nvSpPr>
        <p:spPr bwMode="auto">
          <a:xfrm>
            <a:off x="5628370" y="3485868"/>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800" b="0" dirty="0">
                <a:solidFill>
                  <a:schemeClr val="bg1"/>
                </a:solidFill>
                <a:latin typeface="微软雅黑" pitchFamily="34" charset="-122"/>
                <a:ea typeface="微软雅黑" pitchFamily="34" charset="-122"/>
                <a:sym typeface="Arial" pitchFamily="34" charset="0"/>
              </a:rPr>
              <a:t>关键词</a:t>
            </a:r>
            <a:endParaRPr lang="en-US" altLang="zh-CN" sz="800" b="0" dirty="0">
              <a:solidFill>
                <a:schemeClr val="bg1"/>
              </a:solidFill>
              <a:latin typeface="微软雅黑" pitchFamily="34" charset="-122"/>
              <a:ea typeface="微软雅黑" pitchFamily="34" charset="-122"/>
              <a:sym typeface="Arial" pitchFamily="34" charset="0"/>
            </a:endParaRPr>
          </a:p>
          <a:p>
            <a:r>
              <a:rPr lang="zh-CN" altLang="en-US" sz="800" b="0" dirty="0">
                <a:solidFill>
                  <a:schemeClr val="bg1"/>
                </a:solidFill>
                <a:latin typeface="微软雅黑" pitchFamily="34" charset="-122"/>
                <a:ea typeface="微软雅黑" pitchFamily="34" charset="-122"/>
                <a:sym typeface="Arial" pitchFamily="34" charset="0"/>
              </a:rPr>
              <a:t>设问</a:t>
            </a:r>
          </a:p>
        </p:txBody>
      </p:sp>
      <p:pic>
        <p:nvPicPr>
          <p:cNvPr id="145" name="Picture 3"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30848" y="2267045"/>
            <a:ext cx="2221695" cy="2986087"/>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4" descr="D:\360data\重要数据\桌面\未标题2-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058176" y="2238469"/>
            <a:ext cx="2293133" cy="3014663"/>
          </a:xfrm>
          <a:prstGeom prst="rect">
            <a:avLst/>
          </a:prstGeom>
          <a:noFill/>
          <a:extLst>
            <a:ext uri="{909E8E84-426E-40DD-AFC4-6F175D3DCCD1}">
              <a14:hiddenFill xmlns:a14="http://schemas.microsoft.com/office/drawing/2010/main">
                <a:solidFill>
                  <a:srgbClr val="FFFFFF"/>
                </a:solidFill>
              </a14:hiddenFill>
            </a:ext>
          </a:extLst>
        </p:spPr>
      </p:pic>
      <p:grpSp>
        <p:nvGrpSpPr>
          <p:cNvPr id="103" name="组合 102"/>
          <p:cNvGrpSpPr/>
          <p:nvPr/>
        </p:nvGrpSpPr>
        <p:grpSpPr>
          <a:xfrm>
            <a:off x="903709" y="249866"/>
            <a:ext cx="3287408" cy="679489"/>
            <a:chOff x="903371" y="249943"/>
            <a:chExt cx="2831223" cy="679699"/>
          </a:xfrm>
        </p:grpSpPr>
        <p:sp>
          <p:nvSpPr>
            <p:cNvPr id="104" name="任意多边形 10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105" name="任意多边形 10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106" name="组合 105"/>
          <p:cNvGrpSpPr/>
          <p:nvPr/>
        </p:nvGrpSpPr>
        <p:grpSpPr>
          <a:xfrm rot="16200000">
            <a:off x="574963" y="158113"/>
            <a:ext cx="764867" cy="862996"/>
            <a:chOff x="8439634" y="3544648"/>
            <a:chExt cx="1611146" cy="1817848"/>
          </a:xfrm>
        </p:grpSpPr>
        <p:sp>
          <p:nvSpPr>
            <p:cNvPr id="10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109" name="Group 17"/>
          <p:cNvGrpSpPr>
            <a:grpSpLocks noChangeAspect="1"/>
          </p:cNvGrpSpPr>
          <p:nvPr/>
        </p:nvGrpSpPr>
        <p:grpSpPr bwMode="auto">
          <a:xfrm>
            <a:off x="827767" y="455514"/>
            <a:ext cx="259260" cy="278300"/>
            <a:chOff x="231" y="1205"/>
            <a:chExt cx="640" cy="687"/>
          </a:xfrm>
          <a:solidFill>
            <a:schemeClr val="bg1"/>
          </a:solidFill>
          <a:effectLst/>
        </p:grpSpPr>
        <p:sp>
          <p:nvSpPr>
            <p:cNvPr id="11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112"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需求分析</a:t>
            </a:r>
          </a:p>
        </p:txBody>
      </p:sp>
      <p:sp>
        <p:nvSpPr>
          <p:cNvPr id="113"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DEMAND ANALYSIS</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28770337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22" presetClass="entr" presetSubtype="8"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wipe(left)">
                                      <p:cBhvr>
                                        <p:cTn id="10" dur="500"/>
                                        <p:tgtEl>
                                          <p:spTgt spid="103"/>
                                        </p:tgtEl>
                                      </p:cBhvr>
                                    </p:animEffect>
                                  </p:childTnLst>
                                </p:cTn>
                              </p:par>
                              <p:par>
                                <p:cTn id="11" presetID="53" presetClass="entr" presetSubtype="16"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 calcmode="lin" valueType="num">
                                      <p:cBhvr>
                                        <p:cTn id="13" dur="500" fill="hold"/>
                                        <p:tgtEl>
                                          <p:spTgt spid="106"/>
                                        </p:tgtEl>
                                        <p:attrNameLst>
                                          <p:attrName>ppt_w</p:attrName>
                                        </p:attrNameLst>
                                      </p:cBhvr>
                                      <p:tavLst>
                                        <p:tav tm="0">
                                          <p:val>
                                            <p:fltVal val="0"/>
                                          </p:val>
                                        </p:tav>
                                        <p:tav tm="100000">
                                          <p:val>
                                            <p:strVal val="#ppt_w"/>
                                          </p:val>
                                        </p:tav>
                                      </p:tavLst>
                                    </p:anim>
                                    <p:anim calcmode="lin" valueType="num">
                                      <p:cBhvr>
                                        <p:cTn id="14" dur="500" fill="hold"/>
                                        <p:tgtEl>
                                          <p:spTgt spid="106"/>
                                        </p:tgtEl>
                                        <p:attrNameLst>
                                          <p:attrName>ppt_h</p:attrName>
                                        </p:attrNameLst>
                                      </p:cBhvr>
                                      <p:tavLst>
                                        <p:tav tm="0">
                                          <p:val>
                                            <p:fltVal val="0"/>
                                          </p:val>
                                        </p:tav>
                                        <p:tav tm="100000">
                                          <p:val>
                                            <p:strVal val="#ppt_h"/>
                                          </p:val>
                                        </p:tav>
                                      </p:tavLst>
                                    </p:anim>
                                    <p:animEffect transition="in" filter="fade">
                                      <p:cBhvr>
                                        <p:cTn id="15" dur="500"/>
                                        <p:tgtEl>
                                          <p:spTgt spid="10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12"/>
                                        </p:tgtEl>
                                        <p:attrNameLst>
                                          <p:attrName>style.visibility</p:attrName>
                                        </p:attrNameLst>
                                      </p:cBhvr>
                                      <p:to>
                                        <p:strVal val="visible"/>
                                      </p:to>
                                    </p:set>
                                    <p:animEffect transition="in" filter="wipe(left)">
                                      <p:cBhvr>
                                        <p:cTn id="19" dur="500"/>
                                        <p:tgtEl>
                                          <p:spTgt spid="11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13"/>
                                        </p:tgtEl>
                                        <p:attrNameLst>
                                          <p:attrName>style.visibility</p:attrName>
                                        </p:attrNameLst>
                                      </p:cBhvr>
                                      <p:to>
                                        <p:strVal val="visible"/>
                                      </p:to>
                                    </p:set>
                                    <p:animEffect transition="in" filter="wipe(left)">
                                      <p:cBhvr>
                                        <p:cTn id="22" dur="500"/>
                                        <p:tgtEl>
                                          <p:spTgt spid="113"/>
                                        </p:tgtEl>
                                      </p:cBhvr>
                                    </p:animEffect>
                                  </p:childTnLst>
                                </p:cTn>
                              </p:par>
                              <p:par>
                                <p:cTn id="23" presetID="47"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4" decel="100000" fill="hold" nodeType="afterEffect">
                                  <p:stCondLst>
                                    <p:cond delay="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fill="hold"/>
                                        <p:tgtEl>
                                          <p:spTgt spid="145"/>
                                        </p:tgtEl>
                                        <p:attrNameLst>
                                          <p:attrName>ppt_x</p:attrName>
                                        </p:attrNameLst>
                                      </p:cBhvr>
                                      <p:tavLst>
                                        <p:tav tm="0">
                                          <p:val>
                                            <p:strVal val="#ppt_x"/>
                                          </p:val>
                                        </p:tav>
                                        <p:tav tm="100000">
                                          <p:val>
                                            <p:strVal val="#ppt_x"/>
                                          </p:val>
                                        </p:tav>
                                      </p:tavLst>
                                    </p:anim>
                                    <p:anim calcmode="lin" valueType="num">
                                      <p:cBhvr additive="base">
                                        <p:cTn id="32" dur="500" fill="hold"/>
                                        <p:tgtEl>
                                          <p:spTgt spid="14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146"/>
                                        </p:tgtEl>
                                        <p:attrNameLst>
                                          <p:attrName>style.visibility</p:attrName>
                                        </p:attrNameLst>
                                      </p:cBhvr>
                                      <p:to>
                                        <p:strVal val="visible"/>
                                      </p:to>
                                    </p:set>
                                    <p:anim calcmode="lin" valueType="num">
                                      <p:cBhvr additive="base">
                                        <p:cTn id="35" dur="500" fill="hold"/>
                                        <p:tgtEl>
                                          <p:spTgt spid="146"/>
                                        </p:tgtEl>
                                        <p:attrNameLst>
                                          <p:attrName>ppt_x</p:attrName>
                                        </p:attrNameLst>
                                      </p:cBhvr>
                                      <p:tavLst>
                                        <p:tav tm="0">
                                          <p:val>
                                            <p:strVal val="#ppt_x"/>
                                          </p:val>
                                        </p:tav>
                                        <p:tav tm="100000">
                                          <p:val>
                                            <p:strVal val="#ppt_x"/>
                                          </p:val>
                                        </p:tav>
                                      </p:tavLst>
                                    </p:anim>
                                    <p:anim calcmode="lin" valueType="num">
                                      <p:cBhvr additive="base">
                                        <p:cTn id="36" dur="500" fill="hold"/>
                                        <p:tgtEl>
                                          <p:spTgt spid="146"/>
                                        </p:tgtEl>
                                        <p:attrNameLst>
                                          <p:attrName>ppt_y</p:attrName>
                                        </p:attrNameLst>
                                      </p:cBhvr>
                                      <p:tavLst>
                                        <p:tav tm="0">
                                          <p:val>
                                            <p:strVal val="1+#ppt_h/2"/>
                                          </p:val>
                                        </p:tav>
                                        <p:tav tm="100000">
                                          <p:val>
                                            <p:strVal val="#ppt_y"/>
                                          </p:val>
                                        </p:tav>
                                      </p:tavLst>
                                    </p:anim>
                                  </p:childTnLst>
                                </p:cTn>
                              </p:par>
                              <p:par>
                                <p:cTn id="37" presetID="63" presetClass="path" presetSubtype="0" fill="hold" nodeType="withEffect">
                                  <p:stCondLst>
                                    <p:cond delay="500"/>
                                  </p:stCondLst>
                                  <p:childTnLst>
                                    <p:animMotion origin="layout" path="M 5E-6 0.00617 L 0.25001 0.00617 " pathEditMode="relative" rAng="0" ptsTypes="AA">
                                      <p:cBhvr>
                                        <p:cTn id="38" dur="500" fill="hold"/>
                                        <p:tgtEl>
                                          <p:spTgt spid="145"/>
                                        </p:tgtEl>
                                        <p:attrNameLst>
                                          <p:attrName>ppt_x</p:attrName>
                                          <p:attrName>ppt_y</p:attrName>
                                        </p:attrNameLst>
                                      </p:cBhvr>
                                      <p:rCtr x="12500" y="0"/>
                                    </p:animMotion>
                                  </p:childTnLst>
                                </p:cTn>
                              </p:par>
                              <p:par>
                                <p:cTn id="39" presetID="35" presetClass="path" presetSubtype="0" fill="hold" nodeType="withEffect">
                                  <p:stCondLst>
                                    <p:cond delay="500"/>
                                  </p:stCondLst>
                                  <p:childTnLst>
                                    <p:animMotion origin="layout" path="M 0 0 L -0.25 0 E" pathEditMode="relative" ptsTypes="">
                                      <p:cBhvr>
                                        <p:cTn id="40" dur="500" fill="hold"/>
                                        <p:tgtEl>
                                          <p:spTgt spid="146"/>
                                        </p:tgtEl>
                                        <p:attrNameLst>
                                          <p:attrName>ppt_x</p:attrName>
                                          <p:attrName>ppt_y</p:attrName>
                                        </p:attrNameLst>
                                      </p:cBhvr>
                                    </p:animMotion>
                                  </p:childTnLst>
                                </p:cTn>
                              </p:par>
                              <p:par>
                                <p:cTn id="41" presetID="10" presetClass="exit" presetSubtype="0" fill="hold" nodeType="withEffect">
                                  <p:stCondLst>
                                    <p:cond delay="700"/>
                                  </p:stCondLst>
                                  <p:childTnLst>
                                    <p:animEffect transition="out" filter="fade">
                                      <p:cBhvr>
                                        <p:cTn id="42" dur="300"/>
                                        <p:tgtEl>
                                          <p:spTgt spid="146"/>
                                        </p:tgtEl>
                                      </p:cBhvr>
                                    </p:animEffect>
                                    <p:set>
                                      <p:cBhvr>
                                        <p:cTn id="43" dur="1" fill="hold">
                                          <p:stCondLst>
                                            <p:cond delay="299"/>
                                          </p:stCondLst>
                                        </p:cTn>
                                        <p:tgtEl>
                                          <p:spTgt spid="146"/>
                                        </p:tgtEl>
                                        <p:attrNameLst>
                                          <p:attrName>style.visibility</p:attrName>
                                        </p:attrNameLst>
                                      </p:cBhvr>
                                      <p:to>
                                        <p:strVal val="hidden"/>
                                      </p:to>
                                    </p:set>
                                  </p:childTnLst>
                                </p:cTn>
                              </p:par>
                              <p:par>
                                <p:cTn id="44" presetID="10" presetClass="exit" presetSubtype="0" fill="hold" nodeType="withEffect">
                                  <p:stCondLst>
                                    <p:cond delay="700"/>
                                  </p:stCondLst>
                                  <p:childTnLst>
                                    <p:animEffect transition="out" filter="fade">
                                      <p:cBhvr>
                                        <p:cTn id="45" dur="300"/>
                                        <p:tgtEl>
                                          <p:spTgt spid="145"/>
                                        </p:tgtEl>
                                      </p:cBhvr>
                                    </p:animEffect>
                                    <p:set>
                                      <p:cBhvr>
                                        <p:cTn id="46" dur="1" fill="hold">
                                          <p:stCondLst>
                                            <p:cond delay="299"/>
                                          </p:stCondLst>
                                        </p:cTn>
                                        <p:tgtEl>
                                          <p:spTgt spid="145"/>
                                        </p:tgtEl>
                                        <p:attrNameLst>
                                          <p:attrName>style.visibility</p:attrName>
                                        </p:attrNameLst>
                                      </p:cBhvr>
                                      <p:to>
                                        <p:strVal val="hidden"/>
                                      </p:to>
                                    </p:set>
                                  </p:childTnLst>
                                </p:cTn>
                              </p:par>
                              <p:par>
                                <p:cTn id="47" presetID="53" presetClass="entr" presetSubtype="16" fill="hold" nodeType="withEffect">
                                  <p:stCondLst>
                                    <p:cond delay="700"/>
                                  </p:stCondLst>
                                  <p:childTnLst>
                                    <p:set>
                                      <p:cBhvr>
                                        <p:cTn id="48" dur="1" fill="hold">
                                          <p:stCondLst>
                                            <p:cond delay="0"/>
                                          </p:stCondLst>
                                        </p:cTn>
                                        <p:tgtEl>
                                          <p:spTgt spid="130"/>
                                        </p:tgtEl>
                                        <p:attrNameLst>
                                          <p:attrName>style.visibility</p:attrName>
                                        </p:attrNameLst>
                                      </p:cBhvr>
                                      <p:to>
                                        <p:strVal val="visible"/>
                                      </p:to>
                                    </p:set>
                                    <p:anim calcmode="lin" valueType="num">
                                      <p:cBhvr>
                                        <p:cTn id="49" dur="500" fill="hold"/>
                                        <p:tgtEl>
                                          <p:spTgt spid="130"/>
                                        </p:tgtEl>
                                        <p:attrNameLst>
                                          <p:attrName>ppt_w</p:attrName>
                                        </p:attrNameLst>
                                      </p:cBhvr>
                                      <p:tavLst>
                                        <p:tav tm="0">
                                          <p:val>
                                            <p:fltVal val="0"/>
                                          </p:val>
                                        </p:tav>
                                        <p:tav tm="100000">
                                          <p:val>
                                            <p:strVal val="#ppt_w"/>
                                          </p:val>
                                        </p:tav>
                                      </p:tavLst>
                                    </p:anim>
                                    <p:anim calcmode="lin" valueType="num">
                                      <p:cBhvr>
                                        <p:cTn id="50" dur="500" fill="hold"/>
                                        <p:tgtEl>
                                          <p:spTgt spid="130"/>
                                        </p:tgtEl>
                                        <p:attrNameLst>
                                          <p:attrName>ppt_h</p:attrName>
                                        </p:attrNameLst>
                                      </p:cBhvr>
                                      <p:tavLst>
                                        <p:tav tm="0">
                                          <p:val>
                                            <p:fltVal val="0"/>
                                          </p:val>
                                        </p:tav>
                                        <p:tav tm="100000">
                                          <p:val>
                                            <p:strVal val="#ppt_h"/>
                                          </p:val>
                                        </p:tav>
                                      </p:tavLst>
                                    </p:anim>
                                    <p:animEffect transition="in" filter="fade">
                                      <p:cBhvr>
                                        <p:cTn id="51" dur="500"/>
                                        <p:tgtEl>
                                          <p:spTgt spid="130"/>
                                        </p:tgtEl>
                                      </p:cBhvr>
                                    </p:animEffect>
                                  </p:childTnLst>
                                </p:cTn>
                              </p:par>
                              <p:par>
                                <p:cTn id="52" presetID="21" presetClass="entr" presetSubtype="1" fill="hold" grpId="0" nodeType="withEffect">
                                  <p:stCondLst>
                                    <p:cond delay="700"/>
                                  </p:stCondLst>
                                  <p:childTnLst>
                                    <p:set>
                                      <p:cBhvr>
                                        <p:cTn id="53" dur="1" fill="hold">
                                          <p:stCondLst>
                                            <p:cond delay="0"/>
                                          </p:stCondLst>
                                        </p:cTn>
                                        <p:tgtEl>
                                          <p:spTgt spid="2"/>
                                        </p:tgtEl>
                                        <p:attrNameLst>
                                          <p:attrName>style.visibility</p:attrName>
                                        </p:attrNameLst>
                                      </p:cBhvr>
                                      <p:to>
                                        <p:strVal val="visible"/>
                                      </p:to>
                                    </p:set>
                                    <p:animEffect transition="in" filter="wheel(1)">
                                      <p:cBhvr>
                                        <p:cTn id="54" dur="1000"/>
                                        <p:tgtEl>
                                          <p:spTgt spid="2"/>
                                        </p:tgtEl>
                                      </p:cBhvr>
                                    </p:animEffect>
                                  </p:childTnLst>
                                </p:cTn>
                              </p:par>
                            </p:childTnLst>
                          </p:cTn>
                        </p:par>
                        <p:par>
                          <p:cTn id="55" fill="hold">
                            <p:stCondLst>
                              <p:cond delay="2800"/>
                            </p:stCondLst>
                            <p:childTnLst>
                              <p:par>
                                <p:cTn id="56" presetID="22" presetClass="entr" presetSubtype="8" fill="hold" grpId="0" nodeType="afterEffect">
                                  <p:stCondLst>
                                    <p:cond delay="0"/>
                                  </p:stCondLst>
                                  <p:childTnLst>
                                    <p:set>
                                      <p:cBhvr>
                                        <p:cTn id="57" dur="1" fill="hold">
                                          <p:stCondLst>
                                            <p:cond delay="0"/>
                                          </p:stCondLst>
                                        </p:cTn>
                                        <p:tgtEl>
                                          <p:spTgt spid="245"/>
                                        </p:tgtEl>
                                        <p:attrNameLst>
                                          <p:attrName>style.visibility</p:attrName>
                                        </p:attrNameLst>
                                      </p:cBhvr>
                                      <p:to>
                                        <p:strVal val="visible"/>
                                      </p:to>
                                    </p:set>
                                    <p:animEffect transition="in" filter="wipe(left)">
                                      <p:cBhvr>
                                        <p:cTn id="58" dur="500"/>
                                        <p:tgtEl>
                                          <p:spTgt spid="245"/>
                                        </p:tgtEl>
                                      </p:cBhvr>
                                    </p:animEffect>
                                  </p:childTnLst>
                                </p:cTn>
                              </p:par>
                            </p:childTnLst>
                          </p:cTn>
                        </p:par>
                        <p:par>
                          <p:cTn id="59" fill="hold">
                            <p:stCondLst>
                              <p:cond delay="3300"/>
                            </p:stCondLst>
                            <p:childTnLst>
                              <p:par>
                                <p:cTn id="60" presetID="47" presetClass="entr" presetSubtype="0" fill="hold" grpId="0" nodeType="afterEffect">
                                  <p:stCondLst>
                                    <p:cond delay="0"/>
                                  </p:stCondLst>
                                  <p:childTnLst>
                                    <p:set>
                                      <p:cBhvr>
                                        <p:cTn id="61" dur="1" fill="hold">
                                          <p:stCondLst>
                                            <p:cond delay="0"/>
                                          </p:stCondLst>
                                        </p:cTn>
                                        <p:tgtEl>
                                          <p:spTgt spid="129"/>
                                        </p:tgtEl>
                                        <p:attrNameLst>
                                          <p:attrName>style.visibility</p:attrName>
                                        </p:attrNameLst>
                                      </p:cBhvr>
                                      <p:to>
                                        <p:strVal val="visible"/>
                                      </p:to>
                                    </p:set>
                                    <p:animEffect transition="in" filter="fade">
                                      <p:cBhvr>
                                        <p:cTn id="62" dur="300"/>
                                        <p:tgtEl>
                                          <p:spTgt spid="129"/>
                                        </p:tgtEl>
                                      </p:cBhvr>
                                    </p:animEffect>
                                    <p:anim calcmode="lin" valueType="num">
                                      <p:cBhvr>
                                        <p:cTn id="63" dur="300" fill="hold"/>
                                        <p:tgtEl>
                                          <p:spTgt spid="129"/>
                                        </p:tgtEl>
                                        <p:attrNameLst>
                                          <p:attrName>ppt_x</p:attrName>
                                        </p:attrNameLst>
                                      </p:cBhvr>
                                      <p:tavLst>
                                        <p:tav tm="0">
                                          <p:val>
                                            <p:strVal val="#ppt_x"/>
                                          </p:val>
                                        </p:tav>
                                        <p:tav tm="100000">
                                          <p:val>
                                            <p:strVal val="#ppt_x"/>
                                          </p:val>
                                        </p:tav>
                                      </p:tavLst>
                                    </p:anim>
                                    <p:anim calcmode="lin" valueType="num">
                                      <p:cBhvr>
                                        <p:cTn id="64" dur="300" fill="hold"/>
                                        <p:tgtEl>
                                          <p:spTgt spid="129"/>
                                        </p:tgtEl>
                                        <p:attrNameLst>
                                          <p:attrName>ppt_y</p:attrName>
                                        </p:attrNameLst>
                                      </p:cBhvr>
                                      <p:tavLst>
                                        <p:tav tm="0">
                                          <p:val>
                                            <p:strVal val="#ppt_y-.1"/>
                                          </p:val>
                                        </p:tav>
                                        <p:tav tm="100000">
                                          <p:val>
                                            <p:strVal val="#ppt_y"/>
                                          </p:val>
                                        </p:tav>
                                      </p:tavLst>
                                    </p:anim>
                                  </p:childTnLst>
                                </p:cTn>
                              </p:par>
                            </p:childTnLst>
                          </p:cTn>
                        </p:par>
                        <p:par>
                          <p:cTn id="65" fill="hold">
                            <p:stCondLst>
                              <p:cond delay="3600"/>
                            </p:stCondLst>
                            <p:childTnLst>
                              <p:par>
                                <p:cTn id="66" presetID="22" presetClass="entr" presetSubtype="2" fill="hold" nodeType="afterEffect">
                                  <p:stCondLst>
                                    <p:cond delay="0"/>
                                  </p:stCondLst>
                                  <p:childTnLst>
                                    <p:set>
                                      <p:cBhvr>
                                        <p:cTn id="67" dur="1" fill="hold">
                                          <p:stCondLst>
                                            <p:cond delay="0"/>
                                          </p:stCondLst>
                                        </p:cTn>
                                        <p:tgtEl>
                                          <p:spTgt spid="123"/>
                                        </p:tgtEl>
                                        <p:attrNameLst>
                                          <p:attrName>style.visibility</p:attrName>
                                        </p:attrNameLst>
                                      </p:cBhvr>
                                      <p:to>
                                        <p:strVal val="visible"/>
                                      </p:to>
                                    </p:set>
                                    <p:animEffect transition="in" filter="wipe(right)">
                                      <p:cBhvr>
                                        <p:cTn id="68" dur="500"/>
                                        <p:tgtEl>
                                          <p:spTgt spid="123"/>
                                        </p:tgtEl>
                                      </p:cBhvr>
                                    </p:animEffect>
                                  </p:childTnLst>
                                </p:cTn>
                              </p:par>
                            </p:childTnLst>
                          </p:cTn>
                        </p:par>
                        <p:par>
                          <p:cTn id="69" fill="hold">
                            <p:stCondLst>
                              <p:cond delay="4100"/>
                            </p:stCondLst>
                            <p:childTnLst>
                              <p:par>
                                <p:cTn id="70" presetID="22" presetClass="entr" presetSubtype="8" fill="hold" nodeType="afterEffect">
                                  <p:stCondLst>
                                    <p:cond delay="0"/>
                                  </p:stCondLst>
                                  <p:childTnLst>
                                    <p:set>
                                      <p:cBhvr>
                                        <p:cTn id="71" dur="1" fill="hold">
                                          <p:stCondLst>
                                            <p:cond delay="0"/>
                                          </p:stCondLst>
                                        </p:cTn>
                                        <p:tgtEl>
                                          <p:spTgt spid="126"/>
                                        </p:tgtEl>
                                        <p:attrNameLst>
                                          <p:attrName>style.visibility</p:attrName>
                                        </p:attrNameLst>
                                      </p:cBhvr>
                                      <p:to>
                                        <p:strVal val="visible"/>
                                      </p:to>
                                    </p:set>
                                    <p:animEffect transition="in" filter="wipe(left)">
                                      <p:cBhvr>
                                        <p:cTn id="72" dur="500"/>
                                        <p:tgtEl>
                                          <p:spTgt spid="126"/>
                                        </p:tgtEl>
                                      </p:cBhvr>
                                    </p:animEffect>
                                  </p:childTnLst>
                                </p:cTn>
                              </p:par>
                            </p:childTnLst>
                          </p:cTn>
                        </p:par>
                        <p:par>
                          <p:cTn id="73" fill="hold">
                            <p:stCondLst>
                              <p:cond delay="4600"/>
                            </p:stCondLst>
                            <p:childTnLst>
                              <p:par>
                                <p:cTn id="74" presetID="53" presetClass="entr" presetSubtype="16" fill="hold" nodeType="afterEffect">
                                  <p:stCondLst>
                                    <p:cond delay="0"/>
                                  </p:stCondLst>
                                  <p:childTnLst>
                                    <p:set>
                                      <p:cBhvr>
                                        <p:cTn id="75" dur="1" fill="hold">
                                          <p:stCondLst>
                                            <p:cond delay="0"/>
                                          </p:stCondLst>
                                        </p:cTn>
                                        <p:tgtEl>
                                          <p:spTgt spid="4096"/>
                                        </p:tgtEl>
                                        <p:attrNameLst>
                                          <p:attrName>style.visibility</p:attrName>
                                        </p:attrNameLst>
                                      </p:cBhvr>
                                      <p:to>
                                        <p:strVal val="visible"/>
                                      </p:to>
                                    </p:set>
                                    <p:anim calcmode="lin" valueType="num">
                                      <p:cBhvr>
                                        <p:cTn id="76" dur="500" fill="hold"/>
                                        <p:tgtEl>
                                          <p:spTgt spid="4096"/>
                                        </p:tgtEl>
                                        <p:attrNameLst>
                                          <p:attrName>ppt_w</p:attrName>
                                        </p:attrNameLst>
                                      </p:cBhvr>
                                      <p:tavLst>
                                        <p:tav tm="0">
                                          <p:val>
                                            <p:fltVal val="0"/>
                                          </p:val>
                                        </p:tav>
                                        <p:tav tm="100000">
                                          <p:val>
                                            <p:strVal val="#ppt_w"/>
                                          </p:val>
                                        </p:tav>
                                      </p:tavLst>
                                    </p:anim>
                                    <p:anim calcmode="lin" valueType="num">
                                      <p:cBhvr>
                                        <p:cTn id="77" dur="500" fill="hold"/>
                                        <p:tgtEl>
                                          <p:spTgt spid="4096"/>
                                        </p:tgtEl>
                                        <p:attrNameLst>
                                          <p:attrName>ppt_h</p:attrName>
                                        </p:attrNameLst>
                                      </p:cBhvr>
                                      <p:tavLst>
                                        <p:tav tm="0">
                                          <p:val>
                                            <p:fltVal val="0"/>
                                          </p:val>
                                        </p:tav>
                                        <p:tav tm="100000">
                                          <p:val>
                                            <p:strVal val="#ppt_h"/>
                                          </p:val>
                                        </p:tav>
                                      </p:tavLst>
                                    </p:anim>
                                    <p:animEffect transition="in" filter="fade">
                                      <p:cBhvr>
                                        <p:cTn id="78" dur="500"/>
                                        <p:tgtEl>
                                          <p:spTgt spid="4096"/>
                                        </p:tgtEl>
                                      </p:cBhvr>
                                    </p:animEffect>
                                  </p:childTnLst>
                                </p:cTn>
                              </p:par>
                              <p:par>
                                <p:cTn id="79" presetID="53" presetClass="entr" presetSubtype="16" fill="hold" nodeType="withEffect">
                                  <p:stCondLst>
                                    <p:cond delay="0"/>
                                  </p:stCondLst>
                                  <p:childTnLst>
                                    <p:set>
                                      <p:cBhvr>
                                        <p:cTn id="80" dur="1" fill="hold">
                                          <p:stCondLst>
                                            <p:cond delay="0"/>
                                          </p:stCondLst>
                                        </p:cTn>
                                        <p:tgtEl>
                                          <p:spTgt spid="176"/>
                                        </p:tgtEl>
                                        <p:attrNameLst>
                                          <p:attrName>style.visibility</p:attrName>
                                        </p:attrNameLst>
                                      </p:cBhvr>
                                      <p:to>
                                        <p:strVal val="visible"/>
                                      </p:to>
                                    </p:set>
                                    <p:anim calcmode="lin" valueType="num">
                                      <p:cBhvr>
                                        <p:cTn id="81" dur="500" fill="hold"/>
                                        <p:tgtEl>
                                          <p:spTgt spid="176"/>
                                        </p:tgtEl>
                                        <p:attrNameLst>
                                          <p:attrName>ppt_w</p:attrName>
                                        </p:attrNameLst>
                                      </p:cBhvr>
                                      <p:tavLst>
                                        <p:tav tm="0">
                                          <p:val>
                                            <p:fltVal val="0"/>
                                          </p:val>
                                        </p:tav>
                                        <p:tav tm="100000">
                                          <p:val>
                                            <p:strVal val="#ppt_w"/>
                                          </p:val>
                                        </p:tav>
                                      </p:tavLst>
                                    </p:anim>
                                    <p:anim calcmode="lin" valueType="num">
                                      <p:cBhvr>
                                        <p:cTn id="82" dur="500" fill="hold"/>
                                        <p:tgtEl>
                                          <p:spTgt spid="176"/>
                                        </p:tgtEl>
                                        <p:attrNameLst>
                                          <p:attrName>ppt_h</p:attrName>
                                        </p:attrNameLst>
                                      </p:cBhvr>
                                      <p:tavLst>
                                        <p:tav tm="0">
                                          <p:val>
                                            <p:fltVal val="0"/>
                                          </p:val>
                                        </p:tav>
                                        <p:tav tm="100000">
                                          <p:val>
                                            <p:strVal val="#ppt_h"/>
                                          </p:val>
                                        </p:tav>
                                      </p:tavLst>
                                    </p:anim>
                                    <p:animEffect transition="in" filter="fade">
                                      <p:cBhvr>
                                        <p:cTn id="83" dur="500"/>
                                        <p:tgtEl>
                                          <p:spTgt spid="176"/>
                                        </p:tgtEl>
                                      </p:cBhvr>
                                    </p:animEffect>
                                  </p:childTnLst>
                                </p:cTn>
                              </p:par>
                              <p:par>
                                <p:cTn id="84" presetID="53" presetClass="entr" presetSubtype="16" fill="hold" nodeType="withEffect">
                                  <p:stCondLst>
                                    <p:cond delay="0"/>
                                  </p:stCondLst>
                                  <p:childTnLst>
                                    <p:set>
                                      <p:cBhvr>
                                        <p:cTn id="85" dur="1" fill="hold">
                                          <p:stCondLst>
                                            <p:cond delay="0"/>
                                          </p:stCondLst>
                                        </p:cTn>
                                        <p:tgtEl>
                                          <p:spTgt spid="179"/>
                                        </p:tgtEl>
                                        <p:attrNameLst>
                                          <p:attrName>style.visibility</p:attrName>
                                        </p:attrNameLst>
                                      </p:cBhvr>
                                      <p:to>
                                        <p:strVal val="visible"/>
                                      </p:to>
                                    </p:set>
                                    <p:anim calcmode="lin" valueType="num">
                                      <p:cBhvr>
                                        <p:cTn id="86" dur="500" fill="hold"/>
                                        <p:tgtEl>
                                          <p:spTgt spid="179"/>
                                        </p:tgtEl>
                                        <p:attrNameLst>
                                          <p:attrName>ppt_w</p:attrName>
                                        </p:attrNameLst>
                                      </p:cBhvr>
                                      <p:tavLst>
                                        <p:tav tm="0">
                                          <p:val>
                                            <p:fltVal val="0"/>
                                          </p:val>
                                        </p:tav>
                                        <p:tav tm="100000">
                                          <p:val>
                                            <p:strVal val="#ppt_w"/>
                                          </p:val>
                                        </p:tav>
                                      </p:tavLst>
                                    </p:anim>
                                    <p:anim calcmode="lin" valueType="num">
                                      <p:cBhvr>
                                        <p:cTn id="87" dur="500" fill="hold"/>
                                        <p:tgtEl>
                                          <p:spTgt spid="179"/>
                                        </p:tgtEl>
                                        <p:attrNameLst>
                                          <p:attrName>ppt_h</p:attrName>
                                        </p:attrNameLst>
                                      </p:cBhvr>
                                      <p:tavLst>
                                        <p:tav tm="0">
                                          <p:val>
                                            <p:fltVal val="0"/>
                                          </p:val>
                                        </p:tav>
                                        <p:tav tm="100000">
                                          <p:val>
                                            <p:strVal val="#ppt_h"/>
                                          </p:val>
                                        </p:tav>
                                      </p:tavLst>
                                    </p:anim>
                                    <p:animEffect transition="in" filter="fade">
                                      <p:cBhvr>
                                        <p:cTn id="88" dur="500"/>
                                        <p:tgtEl>
                                          <p:spTgt spid="179"/>
                                        </p:tgtEl>
                                      </p:cBhvr>
                                    </p:animEffect>
                                  </p:childTnLst>
                                </p:cTn>
                              </p:par>
                              <p:par>
                                <p:cTn id="89" presetID="53" presetClass="entr" presetSubtype="16" fill="hold" nodeType="withEffect">
                                  <p:stCondLst>
                                    <p:cond delay="0"/>
                                  </p:stCondLst>
                                  <p:childTnLst>
                                    <p:set>
                                      <p:cBhvr>
                                        <p:cTn id="90" dur="1" fill="hold">
                                          <p:stCondLst>
                                            <p:cond delay="0"/>
                                          </p:stCondLst>
                                        </p:cTn>
                                        <p:tgtEl>
                                          <p:spTgt spid="182"/>
                                        </p:tgtEl>
                                        <p:attrNameLst>
                                          <p:attrName>style.visibility</p:attrName>
                                        </p:attrNameLst>
                                      </p:cBhvr>
                                      <p:to>
                                        <p:strVal val="visible"/>
                                      </p:to>
                                    </p:set>
                                    <p:anim calcmode="lin" valueType="num">
                                      <p:cBhvr>
                                        <p:cTn id="91" dur="500" fill="hold"/>
                                        <p:tgtEl>
                                          <p:spTgt spid="182"/>
                                        </p:tgtEl>
                                        <p:attrNameLst>
                                          <p:attrName>ppt_w</p:attrName>
                                        </p:attrNameLst>
                                      </p:cBhvr>
                                      <p:tavLst>
                                        <p:tav tm="0">
                                          <p:val>
                                            <p:fltVal val="0"/>
                                          </p:val>
                                        </p:tav>
                                        <p:tav tm="100000">
                                          <p:val>
                                            <p:strVal val="#ppt_w"/>
                                          </p:val>
                                        </p:tav>
                                      </p:tavLst>
                                    </p:anim>
                                    <p:anim calcmode="lin" valueType="num">
                                      <p:cBhvr>
                                        <p:cTn id="92" dur="500" fill="hold"/>
                                        <p:tgtEl>
                                          <p:spTgt spid="182"/>
                                        </p:tgtEl>
                                        <p:attrNameLst>
                                          <p:attrName>ppt_h</p:attrName>
                                        </p:attrNameLst>
                                      </p:cBhvr>
                                      <p:tavLst>
                                        <p:tav tm="0">
                                          <p:val>
                                            <p:fltVal val="0"/>
                                          </p:val>
                                        </p:tav>
                                        <p:tav tm="100000">
                                          <p:val>
                                            <p:strVal val="#ppt_h"/>
                                          </p:val>
                                        </p:tav>
                                      </p:tavLst>
                                    </p:anim>
                                    <p:animEffect transition="in" filter="fade">
                                      <p:cBhvr>
                                        <p:cTn id="93" dur="500"/>
                                        <p:tgtEl>
                                          <p:spTgt spid="182"/>
                                        </p:tgtEl>
                                      </p:cBhvr>
                                    </p:animEffect>
                                  </p:childTnLst>
                                </p:cTn>
                              </p:par>
                            </p:childTnLst>
                          </p:cTn>
                        </p:par>
                        <p:par>
                          <p:cTn id="94" fill="hold">
                            <p:stCondLst>
                              <p:cond delay="5100"/>
                            </p:stCondLst>
                            <p:childTnLst>
                              <p:par>
                                <p:cTn id="95" presetID="22" presetClass="entr" presetSubtype="8" fill="hold" grpId="0" nodeType="afterEffect">
                                  <p:stCondLst>
                                    <p:cond delay="0"/>
                                  </p:stCondLst>
                                  <p:childTnLst>
                                    <p:set>
                                      <p:cBhvr>
                                        <p:cTn id="96" dur="1" fill="hold">
                                          <p:stCondLst>
                                            <p:cond delay="0"/>
                                          </p:stCondLst>
                                        </p:cTn>
                                        <p:tgtEl>
                                          <p:spTgt spid="246"/>
                                        </p:tgtEl>
                                        <p:attrNameLst>
                                          <p:attrName>style.visibility</p:attrName>
                                        </p:attrNameLst>
                                      </p:cBhvr>
                                      <p:to>
                                        <p:strVal val="visible"/>
                                      </p:to>
                                    </p:set>
                                    <p:animEffect transition="in" filter="wipe(left)">
                                      <p:cBhvr>
                                        <p:cTn id="97" dur="500"/>
                                        <p:tgtEl>
                                          <p:spTgt spid="2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47"/>
                                        </p:tgtEl>
                                        <p:attrNameLst>
                                          <p:attrName>style.visibility</p:attrName>
                                        </p:attrNameLst>
                                      </p:cBhvr>
                                      <p:to>
                                        <p:strVal val="visible"/>
                                      </p:to>
                                    </p:set>
                                    <p:animEffect transition="in" filter="wipe(left)">
                                      <p:cBhvr>
                                        <p:cTn id="100" dur="500"/>
                                        <p:tgtEl>
                                          <p:spTgt spid="24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48"/>
                                        </p:tgtEl>
                                        <p:attrNameLst>
                                          <p:attrName>style.visibility</p:attrName>
                                        </p:attrNameLst>
                                      </p:cBhvr>
                                      <p:to>
                                        <p:strVal val="visible"/>
                                      </p:to>
                                    </p:set>
                                    <p:animEffect transition="in" filter="wipe(left)">
                                      <p:cBhvr>
                                        <p:cTn id="103" dur="500"/>
                                        <p:tgtEl>
                                          <p:spTgt spid="248"/>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49"/>
                                        </p:tgtEl>
                                        <p:attrNameLst>
                                          <p:attrName>style.visibility</p:attrName>
                                        </p:attrNameLst>
                                      </p:cBhvr>
                                      <p:to>
                                        <p:strVal val="visible"/>
                                      </p:to>
                                    </p:set>
                                    <p:animEffect transition="in" filter="wipe(left)">
                                      <p:cBhvr>
                                        <p:cTn id="106" dur="500"/>
                                        <p:tgtEl>
                                          <p:spTgt spid="249"/>
                                        </p:tgtEl>
                                      </p:cBhvr>
                                    </p:animEffect>
                                  </p:childTnLst>
                                </p:cTn>
                              </p:par>
                            </p:childTnLst>
                          </p:cTn>
                        </p:par>
                        <p:par>
                          <p:cTn id="107" fill="hold">
                            <p:stCondLst>
                              <p:cond delay="5600"/>
                            </p:stCondLst>
                            <p:childTnLst>
                              <p:par>
                                <p:cTn id="108" presetID="22" presetClass="entr" presetSubtype="2" fill="hold" nodeType="afterEffect">
                                  <p:stCondLst>
                                    <p:cond delay="0"/>
                                  </p:stCondLst>
                                  <p:childTnLst>
                                    <p:set>
                                      <p:cBhvr>
                                        <p:cTn id="109" dur="1" fill="hold">
                                          <p:stCondLst>
                                            <p:cond delay="0"/>
                                          </p:stCondLst>
                                        </p:cTn>
                                        <p:tgtEl>
                                          <p:spTgt spid="190"/>
                                        </p:tgtEl>
                                        <p:attrNameLst>
                                          <p:attrName>style.visibility</p:attrName>
                                        </p:attrNameLst>
                                      </p:cBhvr>
                                      <p:to>
                                        <p:strVal val="visible"/>
                                      </p:to>
                                    </p:set>
                                    <p:animEffect transition="in" filter="wipe(right)">
                                      <p:cBhvr>
                                        <p:cTn id="110" dur="500"/>
                                        <p:tgtEl>
                                          <p:spTgt spid="190"/>
                                        </p:tgtEl>
                                      </p:cBhvr>
                                    </p:animEffect>
                                  </p:childTnLst>
                                </p:cTn>
                              </p:par>
                            </p:childTnLst>
                          </p:cTn>
                        </p:par>
                        <p:par>
                          <p:cTn id="111" fill="hold">
                            <p:stCondLst>
                              <p:cond delay="6100"/>
                            </p:stCondLst>
                            <p:childTnLst>
                              <p:par>
                                <p:cTn id="112" presetID="22" presetClass="entr" presetSubtype="8" fill="hold" nodeType="afterEffect">
                                  <p:stCondLst>
                                    <p:cond delay="0"/>
                                  </p:stCondLst>
                                  <p:childTnLst>
                                    <p:set>
                                      <p:cBhvr>
                                        <p:cTn id="113" dur="1" fill="hold">
                                          <p:stCondLst>
                                            <p:cond delay="0"/>
                                          </p:stCondLst>
                                        </p:cTn>
                                        <p:tgtEl>
                                          <p:spTgt spid="185"/>
                                        </p:tgtEl>
                                        <p:attrNameLst>
                                          <p:attrName>style.visibility</p:attrName>
                                        </p:attrNameLst>
                                      </p:cBhvr>
                                      <p:to>
                                        <p:strVal val="visible"/>
                                      </p:to>
                                    </p:set>
                                    <p:animEffect transition="in" filter="wipe(left)">
                                      <p:cBhvr>
                                        <p:cTn id="114" dur="500"/>
                                        <p:tgtEl>
                                          <p:spTgt spid="185"/>
                                        </p:tgtEl>
                                      </p:cBhvr>
                                    </p:animEffect>
                                  </p:childTnLst>
                                </p:cTn>
                              </p:par>
                            </p:childTnLst>
                          </p:cTn>
                        </p:par>
                        <p:par>
                          <p:cTn id="115" fill="hold">
                            <p:stCondLst>
                              <p:cond delay="6600"/>
                            </p:stCondLst>
                            <p:childTnLst>
                              <p:par>
                                <p:cTn id="116" presetID="14" presetClass="entr" presetSubtype="10" fill="hold" nodeType="afterEffect">
                                  <p:stCondLst>
                                    <p:cond delay="0"/>
                                  </p:stCondLst>
                                  <p:childTnLst>
                                    <p:set>
                                      <p:cBhvr>
                                        <p:cTn id="117" dur="1" fill="hold">
                                          <p:stCondLst>
                                            <p:cond delay="0"/>
                                          </p:stCondLst>
                                        </p:cTn>
                                        <p:tgtEl>
                                          <p:spTgt spid="195"/>
                                        </p:tgtEl>
                                        <p:attrNameLst>
                                          <p:attrName>style.visibility</p:attrName>
                                        </p:attrNameLst>
                                      </p:cBhvr>
                                      <p:to>
                                        <p:strVal val="visible"/>
                                      </p:to>
                                    </p:set>
                                    <p:animEffect transition="in" filter="randombar(horizontal)">
                                      <p:cBhvr>
                                        <p:cTn id="118" dur="500"/>
                                        <p:tgtEl>
                                          <p:spTgt spid="195"/>
                                        </p:tgtEl>
                                      </p:cBhvr>
                                    </p:animEffect>
                                  </p:childTnLst>
                                </p:cTn>
                              </p:par>
                              <p:par>
                                <p:cTn id="119" presetID="14" presetClass="entr" presetSubtype="10" fill="hold" nodeType="withEffect">
                                  <p:stCondLst>
                                    <p:cond delay="0"/>
                                  </p:stCondLst>
                                  <p:childTnLst>
                                    <p:set>
                                      <p:cBhvr>
                                        <p:cTn id="120" dur="1" fill="hold">
                                          <p:stCondLst>
                                            <p:cond delay="0"/>
                                          </p:stCondLst>
                                        </p:cTn>
                                        <p:tgtEl>
                                          <p:spTgt spid="198"/>
                                        </p:tgtEl>
                                        <p:attrNameLst>
                                          <p:attrName>style.visibility</p:attrName>
                                        </p:attrNameLst>
                                      </p:cBhvr>
                                      <p:to>
                                        <p:strVal val="visible"/>
                                      </p:to>
                                    </p:set>
                                    <p:animEffect transition="in" filter="randombar(horizontal)">
                                      <p:cBhvr>
                                        <p:cTn id="121" dur="500"/>
                                        <p:tgtEl>
                                          <p:spTgt spid="198"/>
                                        </p:tgtEl>
                                      </p:cBhvr>
                                    </p:animEffect>
                                  </p:childTnLst>
                                </p:cTn>
                              </p:par>
                              <p:par>
                                <p:cTn id="122" presetID="14" presetClass="entr" presetSubtype="10" fill="hold" nodeType="withEffect">
                                  <p:stCondLst>
                                    <p:cond delay="0"/>
                                  </p:stCondLst>
                                  <p:childTnLst>
                                    <p:set>
                                      <p:cBhvr>
                                        <p:cTn id="123" dur="1" fill="hold">
                                          <p:stCondLst>
                                            <p:cond delay="0"/>
                                          </p:stCondLst>
                                        </p:cTn>
                                        <p:tgtEl>
                                          <p:spTgt spid="201"/>
                                        </p:tgtEl>
                                        <p:attrNameLst>
                                          <p:attrName>style.visibility</p:attrName>
                                        </p:attrNameLst>
                                      </p:cBhvr>
                                      <p:to>
                                        <p:strVal val="visible"/>
                                      </p:to>
                                    </p:set>
                                    <p:animEffect transition="in" filter="randombar(horizontal)">
                                      <p:cBhvr>
                                        <p:cTn id="124" dur="500"/>
                                        <p:tgtEl>
                                          <p:spTgt spid="201"/>
                                        </p:tgtEl>
                                      </p:cBhvr>
                                    </p:animEffect>
                                  </p:childTnLst>
                                </p:cTn>
                              </p:par>
                              <p:par>
                                <p:cTn id="125" presetID="14" presetClass="entr" presetSubtype="10" fill="hold" nodeType="withEffect">
                                  <p:stCondLst>
                                    <p:cond delay="0"/>
                                  </p:stCondLst>
                                  <p:childTnLst>
                                    <p:set>
                                      <p:cBhvr>
                                        <p:cTn id="126" dur="1" fill="hold">
                                          <p:stCondLst>
                                            <p:cond delay="0"/>
                                          </p:stCondLst>
                                        </p:cTn>
                                        <p:tgtEl>
                                          <p:spTgt spid="204"/>
                                        </p:tgtEl>
                                        <p:attrNameLst>
                                          <p:attrName>style.visibility</p:attrName>
                                        </p:attrNameLst>
                                      </p:cBhvr>
                                      <p:to>
                                        <p:strVal val="visible"/>
                                      </p:to>
                                    </p:set>
                                    <p:animEffect transition="in" filter="randombar(horizontal)">
                                      <p:cBhvr>
                                        <p:cTn id="127" dur="500"/>
                                        <p:tgtEl>
                                          <p:spTgt spid="20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07"/>
                                        </p:tgtEl>
                                        <p:attrNameLst>
                                          <p:attrName>style.visibility</p:attrName>
                                        </p:attrNameLst>
                                      </p:cBhvr>
                                      <p:to>
                                        <p:strVal val="visible"/>
                                      </p:to>
                                    </p:set>
                                    <p:animEffect transition="in" filter="randombar(horizontal)">
                                      <p:cBhvr>
                                        <p:cTn id="130" dur="500"/>
                                        <p:tgtEl>
                                          <p:spTgt spid="207"/>
                                        </p:tgtEl>
                                      </p:cBhvr>
                                    </p:animEffect>
                                  </p:childTnLst>
                                </p:cTn>
                              </p:par>
                              <p:par>
                                <p:cTn id="131" presetID="14" presetClass="entr" presetSubtype="10" fill="hold" nodeType="withEffect">
                                  <p:stCondLst>
                                    <p:cond delay="0"/>
                                  </p:stCondLst>
                                  <p:childTnLst>
                                    <p:set>
                                      <p:cBhvr>
                                        <p:cTn id="132" dur="1" fill="hold">
                                          <p:stCondLst>
                                            <p:cond delay="0"/>
                                          </p:stCondLst>
                                        </p:cTn>
                                        <p:tgtEl>
                                          <p:spTgt spid="210"/>
                                        </p:tgtEl>
                                        <p:attrNameLst>
                                          <p:attrName>style.visibility</p:attrName>
                                        </p:attrNameLst>
                                      </p:cBhvr>
                                      <p:to>
                                        <p:strVal val="visible"/>
                                      </p:to>
                                    </p:set>
                                    <p:animEffect transition="in" filter="randombar(horizontal)">
                                      <p:cBhvr>
                                        <p:cTn id="133" dur="500"/>
                                        <p:tgtEl>
                                          <p:spTgt spid="210"/>
                                        </p:tgtEl>
                                      </p:cBhvr>
                                    </p:animEffect>
                                  </p:childTnLst>
                                </p:cTn>
                              </p:par>
                              <p:par>
                                <p:cTn id="134" presetID="14" presetClass="entr" presetSubtype="10" fill="hold" nodeType="withEffect">
                                  <p:stCondLst>
                                    <p:cond delay="0"/>
                                  </p:stCondLst>
                                  <p:childTnLst>
                                    <p:set>
                                      <p:cBhvr>
                                        <p:cTn id="135" dur="1" fill="hold">
                                          <p:stCondLst>
                                            <p:cond delay="0"/>
                                          </p:stCondLst>
                                        </p:cTn>
                                        <p:tgtEl>
                                          <p:spTgt spid="213"/>
                                        </p:tgtEl>
                                        <p:attrNameLst>
                                          <p:attrName>style.visibility</p:attrName>
                                        </p:attrNameLst>
                                      </p:cBhvr>
                                      <p:to>
                                        <p:strVal val="visible"/>
                                      </p:to>
                                    </p:set>
                                    <p:animEffect transition="in" filter="randombar(horizontal)">
                                      <p:cBhvr>
                                        <p:cTn id="136" dur="500"/>
                                        <p:tgtEl>
                                          <p:spTgt spid="213"/>
                                        </p:tgtEl>
                                      </p:cBhvr>
                                    </p:animEffect>
                                  </p:childTnLst>
                                </p:cTn>
                              </p:par>
                              <p:par>
                                <p:cTn id="137" presetID="14" presetClass="entr" presetSubtype="10" fill="hold" nodeType="withEffect">
                                  <p:stCondLst>
                                    <p:cond delay="0"/>
                                  </p:stCondLst>
                                  <p:childTnLst>
                                    <p:set>
                                      <p:cBhvr>
                                        <p:cTn id="138" dur="1" fill="hold">
                                          <p:stCondLst>
                                            <p:cond delay="0"/>
                                          </p:stCondLst>
                                        </p:cTn>
                                        <p:tgtEl>
                                          <p:spTgt spid="216"/>
                                        </p:tgtEl>
                                        <p:attrNameLst>
                                          <p:attrName>style.visibility</p:attrName>
                                        </p:attrNameLst>
                                      </p:cBhvr>
                                      <p:to>
                                        <p:strVal val="visible"/>
                                      </p:to>
                                    </p:set>
                                    <p:animEffect transition="in" filter="randombar(horizontal)">
                                      <p:cBhvr>
                                        <p:cTn id="139" dur="500"/>
                                        <p:tgtEl>
                                          <p:spTgt spid="216"/>
                                        </p:tgtEl>
                                      </p:cBhvr>
                                    </p:animEffect>
                                  </p:childTnLst>
                                </p:cTn>
                              </p:par>
                            </p:childTnLst>
                          </p:cTn>
                        </p:par>
                        <p:par>
                          <p:cTn id="140" fill="hold">
                            <p:stCondLst>
                              <p:cond delay="7100"/>
                            </p:stCondLst>
                            <p:childTnLst>
                              <p:par>
                                <p:cTn id="141" presetID="16" presetClass="entr" presetSubtype="21" fill="hold" grpId="0" nodeType="afterEffect">
                                  <p:stCondLst>
                                    <p:cond delay="0"/>
                                  </p:stCondLst>
                                  <p:childTnLst>
                                    <p:set>
                                      <p:cBhvr>
                                        <p:cTn id="142" dur="1" fill="hold">
                                          <p:stCondLst>
                                            <p:cond delay="0"/>
                                          </p:stCondLst>
                                        </p:cTn>
                                        <p:tgtEl>
                                          <p:spTgt spid="88"/>
                                        </p:tgtEl>
                                        <p:attrNameLst>
                                          <p:attrName>style.visibility</p:attrName>
                                        </p:attrNameLst>
                                      </p:cBhvr>
                                      <p:to>
                                        <p:strVal val="visible"/>
                                      </p:to>
                                    </p:set>
                                    <p:animEffect transition="in" filter="barn(inVertical)">
                                      <p:cBhvr>
                                        <p:cTn id="143" dur="500"/>
                                        <p:tgtEl>
                                          <p:spTgt spid="88"/>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229"/>
                                        </p:tgtEl>
                                        <p:attrNameLst>
                                          <p:attrName>style.visibility</p:attrName>
                                        </p:attrNameLst>
                                      </p:cBhvr>
                                      <p:to>
                                        <p:strVal val="visible"/>
                                      </p:to>
                                    </p:set>
                                    <p:animEffect transition="in" filter="randombar(horizontal)">
                                      <p:cBhvr>
                                        <p:cTn id="146" dur="500"/>
                                        <p:tgtEl>
                                          <p:spTgt spid="229"/>
                                        </p:tgtEl>
                                      </p:cBhvr>
                                    </p:animEffect>
                                  </p:childTnLst>
                                </p:cTn>
                              </p:par>
                            </p:childTnLst>
                          </p:cTn>
                        </p:par>
                        <p:par>
                          <p:cTn id="147" fill="hold">
                            <p:stCondLst>
                              <p:cond delay="7600"/>
                            </p:stCondLst>
                            <p:childTnLst>
                              <p:par>
                                <p:cTn id="148" presetID="16" presetClass="entr" presetSubtype="21" fill="hold" grpId="0" nodeType="afterEffect">
                                  <p:stCondLst>
                                    <p:cond delay="0"/>
                                  </p:stCondLst>
                                  <p:childTnLst>
                                    <p:set>
                                      <p:cBhvr>
                                        <p:cTn id="149" dur="1" fill="hold">
                                          <p:stCondLst>
                                            <p:cond delay="0"/>
                                          </p:stCondLst>
                                        </p:cTn>
                                        <p:tgtEl>
                                          <p:spTgt spid="230"/>
                                        </p:tgtEl>
                                        <p:attrNameLst>
                                          <p:attrName>style.visibility</p:attrName>
                                        </p:attrNameLst>
                                      </p:cBhvr>
                                      <p:to>
                                        <p:strVal val="visible"/>
                                      </p:to>
                                    </p:set>
                                    <p:animEffect transition="in" filter="barn(inVertical)">
                                      <p:cBhvr>
                                        <p:cTn id="150" dur="500"/>
                                        <p:tgtEl>
                                          <p:spTgt spid="230"/>
                                        </p:tgtEl>
                                      </p:cBhvr>
                                    </p:animEffect>
                                  </p:childTnLst>
                                </p:cTn>
                              </p:par>
                              <p:par>
                                <p:cTn id="151" presetID="14" presetClass="entr" presetSubtype="10" fill="hold" grpId="0" nodeType="withEffect">
                                  <p:stCondLst>
                                    <p:cond delay="0"/>
                                  </p:stCondLst>
                                  <p:childTnLst>
                                    <p:set>
                                      <p:cBhvr>
                                        <p:cTn id="152" dur="1" fill="hold">
                                          <p:stCondLst>
                                            <p:cond delay="0"/>
                                          </p:stCondLst>
                                        </p:cTn>
                                        <p:tgtEl>
                                          <p:spTgt spid="231"/>
                                        </p:tgtEl>
                                        <p:attrNameLst>
                                          <p:attrName>style.visibility</p:attrName>
                                        </p:attrNameLst>
                                      </p:cBhvr>
                                      <p:to>
                                        <p:strVal val="visible"/>
                                      </p:to>
                                    </p:set>
                                    <p:animEffect transition="in" filter="randombar(horizontal)">
                                      <p:cBhvr>
                                        <p:cTn id="153" dur="500"/>
                                        <p:tgtEl>
                                          <p:spTgt spid="231"/>
                                        </p:tgtEl>
                                      </p:cBhvr>
                                    </p:animEffect>
                                  </p:childTnLst>
                                </p:cTn>
                              </p:par>
                            </p:childTnLst>
                          </p:cTn>
                        </p:par>
                        <p:par>
                          <p:cTn id="154" fill="hold">
                            <p:stCondLst>
                              <p:cond delay="8100"/>
                            </p:stCondLst>
                            <p:childTnLst>
                              <p:par>
                                <p:cTn id="155" presetID="16" presetClass="entr" presetSubtype="21" fill="hold" grpId="0" nodeType="afterEffect">
                                  <p:stCondLst>
                                    <p:cond delay="0"/>
                                  </p:stCondLst>
                                  <p:childTnLst>
                                    <p:set>
                                      <p:cBhvr>
                                        <p:cTn id="156" dur="1" fill="hold">
                                          <p:stCondLst>
                                            <p:cond delay="0"/>
                                          </p:stCondLst>
                                        </p:cTn>
                                        <p:tgtEl>
                                          <p:spTgt spid="232"/>
                                        </p:tgtEl>
                                        <p:attrNameLst>
                                          <p:attrName>style.visibility</p:attrName>
                                        </p:attrNameLst>
                                      </p:cBhvr>
                                      <p:to>
                                        <p:strVal val="visible"/>
                                      </p:to>
                                    </p:set>
                                    <p:animEffect transition="in" filter="barn(inVertical)">
                                      <p:cBhvr>
                                        <p:cTn id="157" dur="500"/>
                                        <p:tgtEl>
                                          <p:spTgt spid="232"/>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233"/>
                                        </p:tgtEl>
                                        <p:attrNameLst>
                                          <p:attrName>style.visibility</p:attrName>
                                        </p:attrNameLst>
                                      </p:cBhvr>
                                      <p:to>
                                        <p:strVal val="visible"/>
                                      </p:to>
                                    </p:set>
                                    <p:animEffect transition="in" filter="randombar(horizontal)">
                                      <p:cBhvr>
                                        <p:cTn id="160" dur="500"/>
                                        <p:tgtEl>
                                          <p:spTgt spid="233"/>
                                        </p:tgtEl>
                                      </p:cBhvr>
                                    </p:animEffect>
                                  </p:childTnLst>
                                </p:cTn>
                              </p:par>
                            </p:childTnLst>
                          </p:cTn>
                        </p:par>
                        <p:par>
                          <p:cTn id="161" fill="hold">
                            <p:stCondLst>
                              <p:cond delay="8600"/>
                            </p:stCondLst>
                            <p:childTnLst>
                              <p:par>
                                <p:cTn id="162" presetID="16" presetClass="entr" presetSubtype="21" fill="hold" grpId="0" nodeType="afterEffect">
                                  <p:stCondLst>
                                    <p:cond delay="0"/>
                                  </p:stCondLst>
                                  <p:childTnLst>
                                    <p:set>
                                      <p:cBhvr>
                                        <p:cTn id="163" dur="1" fill="hold">
                                          <p:stCondLst>
                                            <p:cond delay="0"/>
                                          </p:stCondLst>
                                        </p:cTn>
                                        <p:tgtEl>
                                          <p:spTgt spid="234"/>
                                        </p:tgtEl>
                                        <p:attrNameLst>
                                          <p:attrName>style.visibility</p:attrName>
                                        </p:attrNameLst>
                                      </p:cBhvr>
                                      <p:to>
                                        <p:strVal val="visible"/>
                                      </p:to>
                                    </p:set>
                                    <p:animEffect transition="in" filter="barn(inVertical)">
                                      <p:cBhvr>
                                        <p:cTn id="164" dur="500"/>
                                        <p:tgtEl>
                                          <p:spTgt spid="234"/>
                                        </p:tgtEl>
                                      </p:cBhvr>
                                    </p:animEffect>
                                  </p:childTnLst>
                                </p:cTn>
                              </p:par>
                              <p:par>
                                <p:cTn id="165" presetID="14" presetClass="entr" presetSubtype="10" fill="hold" grpId="0" nodeType="withEffect">
                                  <p:stCondLst>
                                    <p:cond delay="0"/>
                                  </p:stCondLst>
                                  <p:childTnLst>
                                    <p:set>
                                      <p:cBhvr>
                                        <p:cTn id="166" dur="1" fill="hold">
                                          <p:stCondLst>
                                            <p:cond delay="0"/>
                                          </p:stCondLst>
                                        </p:cTn>
                                        <p:tgtEl>
                                          <p:spTgt spid="235"/>
                                        </p:tgtEl>
                                        <p:attrNameLst>
                                          <p:attrName>style.visibility</p:attrName>
                                        </p:attrNameLst>
                                      </p:cBhvr>
                                      <p:to>
                                        <p:strVal val="visible"/>
                                      </p:to>
                                    </p:set>
                                    <p:animEffect transition="in" filter="randombar(horizontal)">
                                      <p:cBhvr>
                                        <p:cTn id="167" dur="500"/>
                                        <p:tgtEl>
                                          <p:spTgt spid="235"/>
                                        </p:tgtEl>
                                      </p:cBhvr>
                                    </p:animEffect>
                                  </p:childTnLst>
                                </p:cTn>
                              </p:par>
                            </p:childTnLst>
                          </p:cTn>
                        </p:par>
                        <p:par>
                          <p:cTn id="168" fill="hold">
                            <p:stCondLst>
                              <p:cond delay="9100"/>
                            </p:stCondLst>
                            <p:childTnLst>
                              <p:par>
                                <p:cTn id="169" presetID="16" presetClass="entr" presetSubtype="21" fill="hold" grpId="0" nodeType="afterEffect">
                                  <p:stCondLst>
                                    <p:cond delay="0"/>
                                  </p:stCondLst>
                                  <p:childTnLst>
                                    <p:set>
                                      <p:cBhvr>
                                        <p:cTn id="170" dur="1" fill="hold">
                                          <p:stCondLst>
                                            <p:cond delay="0"/>
                                          </p:stCondLst>
                                        </p:cTn>
                                        <p:tgtEl>
                                          <p:spTgt spid="236"/>
                                        </p:tgtEl>
                                        <p:attrNameLst>
                                          <p:attrName>style.visibility</p:attrName>
                                        </p:attrNameLst>
                                      </p:cBhvr>
                                      <p:to>
                                        <p:strVal val="visible"/>
                                      </p:to>
                                    </p:set>
                                    <p:animEffect transition="in" filter="barn(inVertical)">
                                      <p:cBhvr>
                                        <p:cTn id="171" dur="500"/>
                                        <p:tgtEl>
                                          <p:spTgt spid="236"/>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237"/>
                                        </p:tgtEl>
                                        <p:attrNameLst>
                                          <p:attrName>style.visibility</p:attrName>
                                        </p:attrNameLst>
                                      </p:cBhvr>
                                      <p:to>
                                        <p:strVal val="visible"/>
                                      </p:to>
                                    </p:set>
                                    <p:animEffect transition="in" filter="randombar(horizontal)">
                                      <p:cBhvr>
                                        <p:cTn id="174" dur="500"/>
                                        <p:tgtEl>
                                          <p:spTgt spid="237"/>
                                        </p:tgtEl>
                                      </p:cBhvr>
                                    </p:animEffect>
                                  </p:childTnLst>
                                </p:cTn>
                              </p:par>
                            </p:childTnLst>
                          </p:cTn>
                        </p:par>
                        <p:par>
                          <p:cTn id="175" fill="hold">
                            <p:stCondLst>
                              <p:cond delay="9600"/>
                            </p:stCondLst>
                            <p:childTnLst>
                              <p:par>
                                <p:cTn id="176" presetID="16" presetClass="entr" presetSubtype="21" fill="hold" grpId="0" nodeType="afterEffect">
                                  <p:stCondLst>
                                    <p:cond delay="0"/>
                                  </p:stCondLst>
                                  <p:childTnLst>
                                    <p:set>
                                      <p:cBhvr>
                                        <p:cTn id="177" dur="1" fill="hold">
                                          <p:stCondLst>
                                            <p:cond delay="0"/>
                                          </p:stCondLst>
                                        </p:cTn>
                                        <p:tgtEl>
                                          <p:spTgt spid="238"/>
                                        </p:tgtEl>
                                        <p:attrNameLst>
                                          <p:attrName>style.visibility</p:attrName>
                                        </p:attrNameLst>
                                      </p:cBhvr>
                                      <p:to>
                                        <p:strVal val="visible"/>
                                      </p:to>
                                    </p:set>
                                    <p:animEffect transition="in" filter="barn(inVertical)">
                                      <p:cBhvr>
                                        <p:cTn id="178" dur="500"/>
                                        <p:tgtEl>
                                          <p:spTgt spid="238"/>
                                        </p:tgtEl>
                                      </p:cBhvr>
                                    </p:animEffect>
                                  </p:childTnLst>
                                </p:cTn>
                              </p:par>
                              <p:par>
                                <p:cTn id="179" presetID="14" presetClass="entr" presetSubtype="10" fill="hold" grpId="0" nodeType="withEffect">
                                  <p:stCondLst>
                                    <p:cond delay="0"/>
                                  </p:stCondLst>
                                  <p:childTnLst>
                                    <p:set>
                                      <p:cBhvr>
                                        <p:cTn id="180" dur="1" fill="hold">
                                          <p:stCondLst>
                                            <p:cond delay="0"/>
                                          </p:stCondLst>
                                        </p:cTn>
                                        <p:tgtEl>
                                          <p:spTgt spid="239"/>
                                        </p:tgtEl>
                                        <p:attrNameLst>
                                          <p:attrName>style.visibility</p:attrName>
                                        </p:attrNameLst>
                                      </p:cBhvr>
                                      <p:to>
                                        <p:strVal val="visible"/>
                                      </p:to>
                                    </p:set>
                                    <p:animEffect transition="in" filter="randombar(horizontal)">
                                      <p:cBhvr>
                                        <p:cTn id="181" dur="500"/>
                                        <p:tgtEl>
                                          <p:spTgt spid="239"/>
                                        </p:tgtEl>
                                      </p:cBhvr>
                                    </p:animEffect>
                                  </p:childTnLst>
                                </p:cTn>
                              </p:par>
                            </p:childTnLst>
                          </p:cTn>
                        </p:par>
                        <p:par>
                          <p:cTn id="182" fill="hold">
                            <p:stCondLst>
                              <p:cond delay="10100"/>
                            </p:stCondLst>
                            <p:childTnLst>
                              <p:par>
                                <p:cTn id="183" presetID="16" presetClass="entr" presetSubtype="21" fill="hold" grpId="0" nodeType="afterEffect">
                                  <p:stCondLst>
                                    <p:cond delay="0"/>
                                  </p:stCondLst>
                                  <p:childTnLst>
                                    <p:set>
                                      <p:cBhvr>
                                        <p:cTn id="184" dur="1" fill="hold">
                                          <p:stCondLst>
                                            <p:cond delay="0"/>
                                          </p:stCondLst>
                                        </p:cTn>
                                        <p:tgtEl>
                                          <p:spTgt spid="240"/>
                                        </p:tgtEl>
                                        <p:attrNameLst>
                                          <p:attrName>style.visibility</p:attrName>
                                        </p:attrNameLst>
                                      </p:cBhvr>
                                      <p:to>
                                        <p:strVal val="visible"/>
                                      </p:to>
                                    </p:set>
                                    <p:animEffect transition="in" filter="barn(inVertical)">
                                      <p:cBhvr>
                                        <p:cTn id="185" dur="500"/>
                                        <p:tgtEl>
                                          <p:spTgt spid="240"/>
                                        </p:tgtEl>
                                      </p:cBhvr>
                                    </p:animEffect>
                                  </p:childTnLst>
                                </p:cTn>
                              </p:par>
                              <p:par>
                                <p:cTn id="186" presetID="14" presetClass="entr" presetSubtype="10" fill="hold" grpId="0" nodeType="withEffect">
                                  <p:stCondLst>
                                    <p:cond delay="0"/>
                                  </p:stCondLst>
                                  <p:childTnLst>
                                    <p:set>
                                      <p:cBhvr>
                                        <p:cTn id="187" dur="1" fill="hold">
                                          <p:stCondLst>
                                            <p:cond delay="0"/>
                                          </p:stCondLst>
                                        </p:cTn>
                                        <p:tgtEl>
                                          <p:spTgt spid="241"/>
                                        </p:tgtEl>
                                        <p:attrNameLst>
                                          <p:attrName>style.visibility</p:attrName>
                                        </p:attrNameLst>
                                      </p:cBhvr>
                                      <p:to>
                                        <p:strVal val="visible"/>
                                      </p:to>
                                    </p:set>
                                    <p:animEffect transition="in" filter="randombar(horizontal)">
                                      <p:cBhvr>
                                        <p:cTn id="188" dur="500"/>
                                        <p:tgtEl>
                                          <p:spTgt spid="241"/>
                                        </p:tgtEl>
                                      </p:cBhvr>
                                    </p:animEffect>
                                  </p:childTnLst>
                                </p:cTn>
                              </p:par>
                            </p:childTnLst>
                          </p:cTn>
                        </p:par>
                        <p:par>
                          <p:cTn id="189" fill="hold">
                            <p:stCondLst>
                              <p:cond delay="10600"/>
                            </p:stCondLst>
                            <p:childTnLst>
                              <p:par>
                                <p:cTn id="190" presetID="16" presetClass="entr" presetSubtype="21" fill="hold" grpId="0" nodeType="afterEffect">
                                  <p:stCondLst>
                                    <p:cond delay="0"/>
                                  </p:stCondLst>
                                  <p:childTnLst>
                                    <p:set>
                                      <p:cBhvr>
                                        <p:cTn id="191" dur="1" fill="hold">
                                          <p:stCondLst>
                                            <p:cond delay="0"/>
                                          </p:stCondLst>
                                        </p:cTn>
                                        <p:tgtEl>
                                          <p:spTgt spid="242"/>
                                        </p:tgtEl>
                                        <p:attrNameLst>
                                          <p:attrName>style.visibility</p:attrName>
                                        </p:attrNameLst>
                                      </p:cBhvr>
                                      <p:to>
                                        <p:strVal val="visible"/>
                                      </p:to>
                                    </p:set>
                                    <p:animEffect transition="in" filter="barn(inVertical)">
                                      <p:cBhvr>
                                        <p:cTn id="192" dur="500"/>
                                        <p:tgtEl>
                                          <p:spTgt spid="242"/>
                                        </p:tgtEl>
                                      </p:cBhvr>
                                    </p:animEffect>
                                  </p:childTnLst>
                                </p:cTn>
                              </p:par>
                              <p:par>
                                <p:cTn id="193" presetID="14" presetClass="entr" presetSubtype="10" fill="hold" grpId="0" nodeType="withEffect">
                                  <p:stCondLst>
                                    <p:cond delay="0"/>
                                  </p:stCondLst>
                                  <p:childTnLst>
                                    <p:set>
                                      <p:cBhvr>
                                        <p:cTn id="194" dur="1" fill="hold">
                                          <p:stCondLst>
                                            <p:cond delay="0"/>
                                          </p:stCondLst>
                                        </p:cTn>
                                        <p:tgtEl>
                                          <p:spTgt spid="243"/>
                                        </p:tgtEl>
                                        <p:attrNameLst>
                                          <p:attrName>style.visibility</p:attrName>
                                        </p:attrNameLst>
                                      </p:cBhvr>
                                      <p:to>
                                        <p:strVal val="visible"/>
                                      </p:to>
                                    </p:set>
                                    <p:animEffect transition="in" filter="randombar(horizontal)">
                                      <p:cBhvr>
                                        <p:cTn id="195"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129" grpId="0" animBg="1"/>
      <p:bldP spid="2" grpId="0" animBg="1"/>
      <p:bldP spid="229" grpId="0"/>
      <p:bldP spid="230" grpId="0"/>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5" grpId="0"/>
      <p:bldP spid="246" grpId="0"/>
      <p:bldP spid="247" grpId="0"/>
      <p:bldP spid="248" grpId="0"/>
      <p:bldP spid="249" grpId="0"/>
      <p:bldP spid="112" grpId="0"/>
      <p:bldP spid="1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3776012" y="-12468"/>
            <a:ext cx="5233467" cy="5205101"/>
            <a:chOff x="3776560" y="-12472"/>
            <a:chExt cx="5235082" cy="5206708"/>
          </a:xfrm>
        </p:grpSpPr>
        <p:sp>
          <p:nvSpPr>
            <p:cNvPr id="72" name="AutoShape 8"/>
            <p:cNvSpPr>
              <a:spLocks/>
            </p:cNvSpPr>
            <p:nvPr/>
          </p:nvSpPr>
          <p:spPr bwMode="auto">
            <a:xfrm>
              <a:off x="7961788"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3" name="AutoShape 11"/>
            <p:cNvSpPr>
              <a:spLocks/>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4" name="AutoShape 12"/>
            <p:cNvSpPr>
              <a:spLocks/>
            </p:cNvSpPr>
            <p:nvPr/>
          </p:nvSpPr>
          <p:spPr bwMode="auto">
            <a:xfrm>
              <a:off x="8110754" y="4931773"/>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5" name="AutoShape 13"/>
            <p:cNvSpPr>
              <a:spLocks/>
            </p:cNvSpPr>
            <p:nvPr/>
          </p:nvSpPr>
          <p:spPr bwMode="auto">
            <a:xfrm>
              <a:off x="8344843" y="43926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6" name="AutoShape 16"/>
            <p:cNvSpPr>
              <a:spLocks/>
            </p:cNvSpPr>
            <p:nvPr/>
          </p:nvSpPr>
          <p:spPr bwMode="auto">
            <a:xfrm>
              <a:off x="3960994" y="299521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7" name="AutoShape 18"/>
            <p:cNvSpPr>
              <a:spLocks/>
            </p:cNvSpPr>
            <p:nvPr/>
          </p:nvSpPr>
          <p:spPr bwMode="auto">
            <a:xfrm>
              <a:off x="6096170"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8" name="AutoShape 19"/>
            <p:cNvSpPr>
              <a:spLocks/>
            </p:cNvSpPr>
            <p:nvPr/>
          </p:nvSpPr>
          <p:spPr bwMode="auto">
            <a:xfrm>
              <a:off x="7947601" y="301649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79" name="AutoShape 20"/>
            <p:cNvSpPr>
              <a:spLocks/>
            </p:cNvSpPr>
            <p:nvPr/>
          </p:nvSpPr>
          <p:spPr bwMode="auto">
            <a:xfrm>
              <a:off x="8685336" y="9522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0" name="AutoShape 21"/>
            <p:cNvSpPr>
              <a:spLocks/>
            </p:cNvSpPr>
            <p:nvPr/>
          </p:nvSpPr>
          <p:spPr bwMode="auto">
            <a:xfrm>
              <a:off x="6472131" y="394576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1" name="AutoShape 22"/>
            <p:cNvSpPr>
              <a:spLocks/>
            </p:cNvSpPr>
            <p:nvPr/>
          </p:nvSpPr>
          <p:spPr bwMode="auto">
            <a:xfrm>
              <a:off x="8614400" y="332152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2" name="AutoShape 23"/>
            <p:cNvSpPr>
              <a:spLocks/>
            </p:cNvSpPr>
            <p:nvPr/>
          </p:nvSpPr>
          <p:spPr bwMode="auto">
            <a:xfrm>
              <a:off x="8422873" y="16190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3" name="AutoShape 24"/>
            <p:cNvSpPr>
              <a:spLocks/>
            </p:cNvSpPr>
            <p:nvPr/>
          </p:nvSpPr>
          <p:spPr bwMode="auto">
            <a:xfrm>
              <a:off x="7451048"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4" name="AutoShape 25"/>
            <p:cNvSpPr>
              <a:spLocks/>
            </p:cNvSpPr>
            <p:nvPr/>
          </p:nvSpPr>
          <p:spPr bwMode="auto">
            <a:xfrm>
              <a:off x="5911736" y="2654724"/>
              <a:ext cx="1027687" cy="666799"/>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5" name="AutoShape 29"/>
            <p:cNvSpPr>
              <a:spLocks/>
            </p:cNvSpPr>
            <p:nvPr/>
          </p:nvSpPr>
          <p:spPr bwMode="auto">
            <a:xfrm>
              <a:off x="6301884" y="159777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6" name="AutoShape 30"/>
            <p:cNvSpPr>
              <a:spLocks/>
            </p:cNvSpPr>
            <p:nvPr/>
          </p:nvSpPr>
          <p:spPr bwMode="auto">
            <a:xfrm>
              <a:off x="8082379" y="374004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7" name="AutoShape 31"/>
            <p:cNvSpPr>
              <a:spLocks/>
            </p:cNvSpPr>
            <p:nvPr/>
          </p:nvSpPr>
          <p:spPr bwMode="auto">
            <a:xfrm>
              <a:off x="4627793" y="244901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8" name="AutoShape 34"/>
            <p:cNvSpPr>
              <a:spLocks/>
            </p:cNvSpPr>
            <p:nvPr/>
          </p:nvSpPr>
          <p:spPr bwMode="auto">
            <a:xfrm>
              <a:off x="3776560" y="344211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89" name="AutoShape 35"/>
            <p:cNvSpPr>
              <a:spLocks/>
            </p:cNvSpPr>
            <p:nvPr/>
          </p:nvSpPr>
          <p:spPr bwMode="auto">
            <a:xfrm>
              <a:off x="6046514" y="32009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0" name="AutoShape 36"/>
            <p:cNvSpPr>
              <a:spLocks/>
            </p:cNvSpPr>
            <p:nvPr/>
          </p:nvSpPr>
          <p:spPr bwMode="auto">
            <a:xfrm>
              <a:off x="5769864" y="1505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1" name="AutoShape 38"/>
            <p:cNvSpPr>
              <a:spLocks/>
            </p:cNvSpPr>
            <p:nvPr/>
          </p:nvSpPr>
          <p:spPr bwMode="auto">
            <a:xfrm>
              <a:off x="8848489" y="295975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2" name="AutoShape 39"/>
            <p:cNvSpPr>
              <a:spLocks/>
            </p:cNvSpPr>
            <p:nvPr/>
          </p:nvSpPr>
          <p:spPr bwMode="auto">
            <a:xfrm>
              <a:off x="8813021" y="151265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3" name="AutoShape 41"/>
            <p:cNvSpPr>
              <a:spLocks/>
            </p:cNvSpPr>
            <p:nvPr/>
          </p:nvSpPr>
          <p:spPr bwMode="auto">
            <a:xfrm>
              <a:off x="6819717"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4" name="AutoShape 42"/>
            <p:cNvSpPr>
              <a:spLocks/>
            </p:cNvSpPr>
            <p:nvPr/>
          </p:nvSpPr>
          <p:spPr bwMode="auto">
            <a:xfrm>
              <a:off x="7153117" y="497433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5" name="AutoShape 43"/>
            <p:cNvSpPr>
              <a:spLocks/>
            </p:cNvSpPr>
            <p:nvPr/>
          </p:nvSpPr>
          <p:spPr bwMode="auto">
            <a:xfrm>
              <a:off x="5720208" y="4612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6" name="AutoShape 44"/>
            <p:cNvSpPr>
              <a:spLocks/>
            </p:cNvSpPr>
            <p:nvPr/>
          </p:nvSpPr>
          <p:spPr bwMode="auto">
            <a:xfrm>
              <a:off x="3925526" y="413019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7" name="AutoShape 46"/>
            <p:cNvSpPr>
              <a:spLocks/>
            </p:cNvSpPr>
            <p:nvPr/>
          </p:nvSpPr>
          <p:spPr bwMode="auto">
            <a:xfrm>
              <a:off x="8408685"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8" name="AutoShape 47"/>
            <p:cNvSpPr>
              <a:spLocks/>
            </p:cNvSpPr>
            <p:nvPr/>
          </p:nvSpPr>
          <p:spPr bwMode="auto">
            <a:xfrm>
              <a:off x="7692231" y="10657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99" name="AutoShape 48"/>
            <p:cNvSpPr>
              <a:spLocks/>
            </p:cNvSpPr>
            <p:nvPr/>
          </p:nvSpPr>
          <p:spPr bwMode="auto">
            <a:xfrm>
              <a:off x="8642774" y="228585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0" name="AutoShape 49"/>
            <p:cNvSpPr>
              <a:spLocks/>
            </p:cNvSpPr>
            <p:nvPr/>
          </p:nvSpPr>
          <p:spPr bwMode="auto">
            <a:xfrm>
              <a:off x="5847893" y="1725462"/>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1" name="AutoShape 50"/>
            <p:cNvSpPr>
              <a:spLocks/>
            </p:cNvSpPr>
            <p:nvPr/>
          </p:nvSpPr>
          <p:spPr bwMode="auto">
            <a:xfrm>
              <a:off x="6429569" y="1009007"/>
              <a:ext cx="516947" cy="630445"/>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2" name="AutoShape 51"/>
            <p:cNvSpPr>
              <a:spLocks/>
            </p:cNvSpPr>
            <p:nvPr/>
          </p:nvSpPr>
          <p:spPr bwMode="auto">
            <a:xfrm>
              <a:off x="6003953" y="2392261"/>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3" name="AutoShape 52"/>
            <p:cNvSpPr>
              <a:spLocks/>
            </p:cNvSpPr>
            <p:nvPr/>
          </p:nvSpPr>
          <p:spPr bwMode="auto">
            <a:xfrm>
              <a:off x="6415382" y="1746743"/>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4" name="AutoShape 53"/>
            <p:cNvSpPr>
              <a:spLocks/>
            </p:cNvSpPr>
            <p:nvPr/>
          </p:nvSpPr>
          <p:spPr bwMode="auto">
            <a:xfrm>
              <a:off x="6876466" y="1973738"/>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5" name="AutoShape 54"/>
            <p:cNvSpPr>
              <a:spLocks/>
            </p:cNvSpPr>
            <p:nvPr/>
          </p:nvSpPr>
          <p:spPr bwMode="auto">
            <a:xfrm>
              <a:off x="6351539"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6" name="AutoShape 55"/>
            <p:cNvSpPr>
              <a:spLocks/>
            </p:cNvSpPr>
            <p:nvPr/>
          </p:nvSpPr>
          <p:spPr bwMode="auto">
            <a:xfrm>
              <a:off x="7230260"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7" name="AutoShape 56"/>
            <p:cNvSpPr>
              <a:spLocks/>
            </p:cNvSpPr>
            <p:nvPr/>
          </p:nvSpPr>
          <p:spPr bwMode="auto">
            <a:xfrm>
              <a:off x="7351738" y="604672"/>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8" name="AutoShape 57"/>
            <p:cNvSpPr>
              <a:spLocks/>
            </p:cNvSpPr>
            <p:nvPr/>
          </p:nvSpPr>
          <p:spPr bwMode="auto">
            <a:xfrm>
              <a:off x="5627991" y="2817877"/>
              <a:ext cx="61183" cy="937243"/>
            </a:xfrm>
            <a:custGeom>
              <a:avLst/>
              <a:gdLst/>
              <a:ahLst/>
              <a:cxnLst/>
              <a:rect l="0" t="0" r="r" b="b"/>
              <a:pathLst>
                <a:path w="21600" h="21600">
                  <a:moveTo>
                    <a:pt x="4950" y="0"/>
                  </a:moveTo>
                  <a:lnTo>
                    <a:pt x="21600" y="21583"/>
                  </a:lnTo>
                  <a:lnTo>
                    <a:pt x="16650" y="21600"/>
                  </a:lnTo>
                  <a:lnTo>
                    <a:pt x="0" y="17"/>
                  </a:lnTo>
                  <a:close/>
                  <a:moveTo>
                    <a:pt x="4950"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09" name="AutoShape 58"/>
            <p:cNvSpPr>
              <a:spLocks/>
            </p:cNvSpPr>
            <p:nvPr/>
          </p:nvSpPr>
          <p:spPr bwMode="auto">
            <a:xfrm>
              <a:off x="4975380" y="3676204"/>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0" name="AutoShape 59"/>
            <p:cNvSpPr>
              <a:spLocks/>
            </p:cNvSpPr>
            <p:nvPr/>
          </p:nvSpPr>
          <p:spPr bwMode="auto">
            <a:xfrm>
              <a:off x="4187989" y="3179651"/>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1" name="AutoShape 60"/>
            <p:cNvSpPr>
              <a:spLocks/>
            </p:cNvSpPr>
            <p:nvPr/>
          </p:nvSpPr>
          <p:spPr bwMode="auto">
            <a:xfrm>
              <a:off x="5110158" y="4243693"/>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2" name="AutoShape 61"/>
            <p:cNvSpPr>
              <a:spLocks/>
            </p:cNvSpPr>
            <p:nvPr/>
          </p:nvSpPr>
          <p:spPr bwMode="auto">
            <a:xfrm>
              <a:off x="4414985" y="3789702"/>
              <a:ext cx="345813" cy="716454"/>
            </a:xfrm>
            <a:custGeom>
              <a:avLst/>
              <a:gdLst/>
              <a:ahLst/>
              <a:cxnLst/>
              <a:rect l="0" t="0" r="r" b="b"/>
              <a:pathLst>
                <a:path w="21600" h="21600">
                  <a:moveTo>
                    <a:pt x="821" y="21600"/>
                  </a:moveTo>
                  <a:lnTo>
                    <a:pt x="0" y="21421"/>
                  </a:lnTo>
                  <a:lnTo>
                    <a:pt x="20779" y="0"/>
                  </a:lnTo>
                  <a:lnTo>
                    <a:pt x="21600" y="179"/>
                  </a:lnTo>
                  <a:close/>
                  <a:moveTo>
                    <a:pt x="821"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3" name="AutoShape 62"/>
            <p:cNvSpPr>
              <a:spLocks/>
            </p:cNvSpPr>
            <p:nvPr/>
          </p:nvSpPr>
          <p:spPr bwMode="auto">
            <a:xfrm>
              <a:off x="4464640" y="4640935"/>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4" name="AutoShape 63"/>
            <p:cNvSpPr>
              <a:spLocks/>
            </p:cNvSpPr>
            <p:nvPr/>
          </p:nvSpPr>
          <p:spPr bwMode="auto">
            <a:xfrm>
              <a:off x="7351738" y="3881919"/>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5" name="AutoShape 64"/>
            <p:cNvSpPr>
              <a:spLocks/>
            </p:cNvSpPr>
            <p:nvPr/>
          </p:nvSpPr>
          <p:spPr bwMode="auto">
            <a:xfrm>
              <a:off x="7805729" y="4513250"/>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6" name="AutoShape 65"/>
            <p:cNvSpPr>
              <a:spLocks/>
            </p:cNvSpPr>
            <p:nvPr/>
          </p:nvSpPr>
          <p:spPr bwMode="auto">
            <a:xfrm>
              <a:off x="7791542" y="4726058"/>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7" name="AutoShape 66"/>
            <p:cNvSpPr>
              <a:spLocks/>
            </p:cNvSpPr>
            <p:nvPr/>
          </p:nvSpPr>
          <p:spPr bwMode="auto">
            <a:xfrm>
              <a:off x="6926122" y="4648028"/>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8" name="AutoShape 67"/>
            <p:cNvSpPr>
              <a:spLocks/>
            </p:cNvSpPr>
            <p:nvPr/>
          </p:nvSpPr>
          <p:spPr bwMode="auto">
            <a:xfrm>
              <a:off x="7557453" y="3186745"/>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19" name="AutoShape 68"/>
            <p:cNvSpPr>
              <a:spLocks/>
            </p:cNvSpPr>
            <p:nvPr/>
          </p:nvSpPr>
          <p:spPr bwMode="auto">
            <a:xfrm>
              <a:off x="7954695" y="1738763"/>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0" name="AutoShape 69"/>
            <p:cNvSpPr>
              <a:spLocks/>
            </p:cNvSpPr>
            <p:nvPr/>
          </p:nvSpPr>
          <p:spPr bwMode="auto">
            <a:xfrm>
              <a:off x="7316270" y="2136891"/>
              <a:ext cx="324533" cy="1017933"/>
            </a:xfrm>
            <a:custGeom>
              <a:avLst/>
              <a:gdLst/>
              <a:ahLst/>
              <a:cxnLst/>
              <a:rect l="0" t="0" r="r" b="b"/>
              <a:pathLst>
                <a:path w="21600" h="21600">
                  <a:moveTo>
                    <a:pt x="20699" y="0"/>
                  </a:moveTo>
                  <a:lnTo>
                    <a:pt x="21600" y="88"/>
                  </a:lnTo>
                  <a:lnTo>
                    <a:pt x="901" y="21600"/>
                  </a:lnTo>
                  <a:lnTo>
                    <a:pt x="0" y="21512"/>
                  </a:lnTo>
                  <a:close/>
                  <a:moveTo>
                    <a:pt x="20699"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1" name="AutoShape 71"/>
            <p:cNvSpPr>
              <a:spLocks/>
            </p:cNvSpPr>
            <p:nvPr/>
          </p:nvSpPr>
          <p:spPr bwMode="auto">
            <a:xfrm>
              <a:off x="8082379" y="3271868"/>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2" name="AutoShape 72"/>
            <p:cNvSpPr>
              <a:spLocks/>
            </p:cNvSpPr>
            <p:nvPr/>
          </p:nvSpPr>
          <p:spPr bwMode="auto">
            <a:xfrm>
              <a:off x="7727699" y="3881919"/>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3" name="AutoShape 73"/>
            <p:cNvSpPr>
              <a:spLocks/>
            </p:cNvSpPr>
            <p:nvPr/>
          </p:nvSpPr>
          <p:spPr bwMode="auto">
            <a:xfrm>
              <a:off x="7805729" y="674722"/>
              <a:ext cx="283744" cy="419409"/>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4" name="AutoShape 74"/>
            <p:cNvSpPr>
              <a:spLocks/>
            </p:cNvSpPr>
            <p:nvPr/>
          </p:nvSpPr>
          <p:spPr bwMode="auto">
            <a:xfrm>
              <a:off x="7309176"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5" name="AutoShape 75"/>
            <p:cNvSpPr>
              <a:spLocks/>
            </p:cNvSpPr>
            <p:nvPr/>
          </p:nvSpPr>
          <p:spPr bwMode="auto">
            <a:xfrm>
              <a:off x="7699325"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6" name="AutoShape 76"/>
            <p:cNvSpPr>
              <a:spLocks/>
            </p:cNvSpPr>
            <p:nvPr/>
          </p:nvSpPr>
          <p:spPr bwMode="auto">
            <a:xfrm>
              <a:off x="8330656" y="604672"/>
              <a:ext cx="397242" cy="396356"/>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7" name="AutoShape 77"/>
            <p:cNvSpPr>
              <a:spLocks/>
            </p:cNvSpPr>
            <p:nvPr/>
          </p:nvSpPr>
          <p:spPr bwMode="auto">
            <a:xfrm>
              <a:off x="8273907"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8" name="AutoShape 81"/>
            <p:cNvSpPr>
              <a:spLocks/>
            </p:cNvSpPr>
            <p:nvPr/>
          </p:nvSpPr>
          <p:spPr bwMode="auto">
            <a:xfrm>
              <a:off x="4769665" y="2491571"/>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29" name="AutoShape 82"/>
            <p:cNvSpPr>
              <a:spLocks/>
            </p:cNvSpPr>
            <p:nvPr/>
          </p:nvSpPr>
          <p:spPr bwMode="auto">
            <a:xfrm>
              <a:off x="4698729" y="2590882"/>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0" name="AutoShape 83"/>
            <p:cNvSpPr>
              <a:spLocks/>
            </p:cNvSpPr>
            <p:nvPr/>
          </p:nvSpPr>
          <p:spPr bwMode="auto">
            <a:xfrm>
              <a:off x="4152521" y="2569601"/>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1" name="AutoShape 84"/>
            <p:cNvSpPr>
              <a:spLocks/>
            </p:cNvSpPr>
            <p:nvPr/>
          </p:nvSpPr>
          <p:spPr bwMode="auto">
            <a:xfrm>
              <a:off x="6663658" y="3718766"/>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2" name="AutoShape 85"/>
            <p:cNvSpPr>
              <a:spLocks/>
            </p:cNvSpPr>
            <p:nvPr/>
          </p:nvSpPr>
          <p:spPr bwMode="auto">
            <a:xfrm>
              <a:off x="5982672" y="4023791"/>
              <a:ext cx="493006"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3" name="AutoShape 86"/>
            <p:cNvSpPr>
              <a:spLocks/>
            </p:cNvSpPr>
            <p:nvPr/>
          </p:nvSpPr>
          <p:spPr bwMode="auto">
            <a:xfrm>
              <a:off x="4918631" y="2732754"/>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4" name="AutoShape 88"/>
            <p:cNvSpPr>
              <a:spLocks/>
            </p:cNvSpPr>
            <p:nvPr/>
          </p:nvSpPr>
          <p:spPr bwMode="auto">
            <a:xfrm>
              <a:off x="8160409" y="2413542"/>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5" name="AutoShape 89"/>
            <p:cNvSpPr>
              <a:spLocks/>
            </p:cNvSpPr>
            <p:nvPr/>
          </p:nvSpPr>
          <p:spPr bwMode="auto">
            <a:xfrm>
              <a:off x="8188784" y="3186745"/>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6" name="AutoShape 90"/>
            <p:cNvSpPr>
              <a:spLocks/>
            </p:cNvSpPr>
            <p:nvPr/>
          </p:nvSpPr>
          <p:spPr bwMode="auto">
            <a:xfrm>
              <a:off x="8217158" y="3505957"/>
              <a:ext cx="422957"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7" name="AutoShape 91"/>
            <p:cNvSpPr>
              <a:spLocks/>
            </p:cNvSpPr>
            <p:nvPr/>
          </p:nvSpPr>
          <p:spPr bwMode="auto">
            <a:xfrm>
              <a:off x="5911736" y="4208225"/>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8" name="AutoShape 93"/>
            <p:cNvSpPr>
              <a:spLocks/>
            </p:cNvSpPr>
            <p:nvPr/>
          </p:nvSpPr>
          <p:spPr bwMode="auto">
            <a:xfrm>
              <a:off x="6394101"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39" name="AutoShape 95"/>
            <p:cNvSpPr>
              <a:spLocks/>
            </p:cNvSpPr>
            <p:nvPr/>
          </p:nvSpPr>
          <p:spPr bwMode="auto">
            <a:xfrm>
              <a:off x="3882964" y="500270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0" name="AutoShape 100"/>
            <p:cNvSpPr>
              <a:spLocks/>
            </p:cNvSpPr>
            <p:nvPr/>
          </p:nvSpPr>
          <p:spPr bwMode="auto">
            <a:xfrm>
              <a:off x="8791740" y="382517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1" name="AutoShape 101"/>
            <p:cNvSpPr>
              <a:spLocks/>
            </p:cNvSpPr>
            <p:nvPr/>
          </p:nvSpPr>
          <p:spPr bwMode="auto">
            <a:xfrm>
              <a:off x="8614400" y="4832462"/>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2" name="AutoShape 102"/>
            <p:cNvSpPr>
              <a:spLocks/>
            </p:cNvSpPr>
            <p:nvPr/>
          </p:nvSpPr>
          <p:spPr bwMode="auto">
            <a:xfrm>
              <a:off x="8238439" y="110831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3" name="AutoShape 103"/>
            <p:cNvSpPr>
              <a:spLocks/>
            </p:cNvSpPr>
            <p:nvPr/>
          </p:nvSpPr>
          <p:spPr bwMode="auto">
            <a:xfrm>
              <a:off x="8869770" y="12940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4" name="AutoShape 104"/>
            <p:cNvSpPr>
              <a:spLocks/>
            </p:cNvSpPr>
            <p:nvPr/>
          </p:nvSpPr>
          <p:spPr bwMode="auto">
            <a:xfrm>
              <a:off x="8359030"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5" name="AutoShape 105"/>
            <p:cNvSpPr>
              <a:spLocks/>
            </p:cNvSpPr>
            <p:nvPr/>
          </p:nvSpPr>
          <p:spPr bwMode="auto">
            <a:xfrm>
              <a:off x="6897747"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6" name="AutoShape 106"/>
            <p:cNvSpPr>
              <a:spLocks/>
            </p:cNvSpPr>
            <p:nvPr/>
          </p:nvSpPr>
          <p:spPr bwMode="auto">
            <a:xfrm>
              <a:off x="6465037" y="420238"/>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7" name="AutoShape 107"/>
            <p:cNvSpPr>
              <a:spLocks/>
            </p:cNvSpPr>
            <p:nvPr/>
          </p:nvSpPr>
          <p:spPr bwMode="auto">
            <a:xfrm>
              <a:off x="5713115" y="1646546"/>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8" name="AutoShape 111"/>
            <p:cNvSpPr>
              <a:spLocks/>
            </p:cNvSpPr>
            <p:nvPr/>
          </p:nvSpPr>
          <p:spPr bwMode="auto">
            <a:xfrm>
              <a:off x="4046117" y="4257880"/>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49" name="AutoShape 112"/>
            <p:cNvSpPr>
              <a:spLocks/>
            </p:cNvSpPr>
            <p:nvPr/>
          </p:nvSpPr>
          <p:spPr bwMode="auto">
            <a:xfrm>
              <a:off x="3939713" y="4683496"/>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0" name="AutoShape 113"/>
            <p:cNvSpPr>
              <a:spLocks/>
            </p:cNvSpPr>
            <p:nvPr/>
          </p:nvSpPr>
          <p:spPr bwMode="auto">
            <a:xfrm>
              <a:off x="5755676" y="4307535"/>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1" name="AutoShape 114"/>
            <p:cNvSpPr>
              <a:spLocks/>
            </p:cNvSpPr>
            <p:nvPr/>
          </p:nvSpPr>
          <p:spPr bwMode="auto">
            <a:xfrm>
              <a:off x="7280802" y="4804088"/>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2" name="AutoShape 115"/>
            <p:cNvSpPr>
              <a:spLocks/>
            </p:cNvSpPr>
            <p:nvPr/>
          </p:nvSpPr>
          <p:spPr bwMode="auto">
            <a:xfrm>
              <a:off x="8763366" y="3576893"/>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3" name="AutoShape 116"/>
            <p:cNvSpPr>
              <a:spLocks/>
            </p:cNvSpPr>
            <p:nvPr/>
          </p:nvSpPr>
          <p:spPr bwMode="auto">
            <a:xfrm>
              <a:off x="8543464" y="4633841"/>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4" name="AutoShape 117"/>
            <p:cNvSpPr>
              <a:spLocks/>
            </p:cNvSpPr>
            <p:nvPr/>
          </p:nvSpPr>
          <p:spPr bwMode="auto">
            <a:xfrm>
              <a:off x="7819916" y="2094329"/>
              <a:ext cx="161380" cy="345813"/>
            </a:xfrm>
            <a:custGeom>
              <a:avLst/>
              <a:gdLst/>
              <a:ahLst/>
              <a:cxnLst/>
              <a:rect l="0" t="0" r="r" b="b"/>
              <a:pathLst>
                <a:path w="21600" h="21600">
                  <a:moveTo>
                    <a:pt x="1734" y="0"/>
                  </a:moveTo>
                  <a:lnTo>
                    <a:pt x="21600" y="21245"/>
                  </a:lnTo>
                  <a:lnTo>
                    <a:pt x="19866" y="21600"/>
                  </a:lnTo>
                  <a:lnTo>
                    <a:pt x="0" y="355"/>
                  </a:lnTo>
                  <a:close/>
                  <a:moveTo>
                    <a:pt x="1734"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5" name="AutoShape 118"/>
            <p:cNvSpPr>
              <a:spLocks/>
            </p:cNvSpPr>
            <p:nvPr/>
          </p:nvSpPr>
          <p:spPr bwMode="auto">
            <a:xfrm>
              <a:off x="7869571" y="1165067"/>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6" name="AutoShape 119"/>
            <p:cNvSpPr>
              <a:spLocks/>
            </p:cNvSpPr>
            <p:nvPr/>
          </p:nvSpPr>
          <p:spPr bwMode="auto">
            <a:xfrm>
              <a:off x="7201886" y="1037382"/>
              <a:ext cx="345813" cy="581676"/>
            </a:xfrm>
            <a:custGeom>
              <a:avLst/>
              <a:gdLst/>
              <a:ahLst/>
              <a:cxnLst/>
              <a:rect l="0" t="0" r="r" b="b"/>
              <a:pathLst>
                <a:path w="21600" h="21600">
                  <a:moveTo>
                    <a:pt x="767" y="0"/>
                  </a:moveTo>
                  <a:lnTo>
                    <a:pt x="21600" y="21335"/>
                  </a:lnTo>
                  <a:lnTo>
                    <a:pt x="20833" y="21600"/>
                  </a:lnTo>
                  <a:lnTo>
                    <a:pt x="0" y="265"/>
                  </a:lnTo>
                  <a:close/>
                  <a:moveTo>
                    <a:pt x="767"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7" name="AutoShape 120"/>
            <p:cNvSpPr>
              <a:spLocks/>
            </p:cNvSpPr>
            <p:nvPr/>
          </p:nvSpPr>
          <p:spPr bwMode="auto">
            <a:xfrm>
              <a:off x="6791343" y="2633444"/>
              <a:ext cx="296158" cy="573696"/>
            </a:xfrm>
            <a:custGeom>
              <a:avLst/>
              <a:gdLst/>
              <a:ahLst/>
              <a:cxnLst/>
              <a:rect l="0" t="0" r="r" b="b"/>
              <a:pathLst>
                <a:path w="21600" h="21600">
                  <a:moveTo>
                    <a:pt x="925" y="0"/>
                  </a:moveTo>
                  <a:lnTo>
                    <a:pt x="21600" y="21361"/>
                  </a:lnTo>
                  <a:lnTo>
                    <a:pt x="20675" y="21600"/>
                  </a:lnTo>
                  <a:lnTo>
                    <a:pt x="0" y="239"/>
                  </a:lnTo>
                  <a:close/>
                  <a:moveTo>
                    <a:pt x="925" y="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8" name="AutoShape 122"/>
            <p:cNvSpPr>
              <a:spLocks/>
            </p:cNvSpPr>
            <p:nvPr/>
          </p:nvSpPr>
          <p:spPr bwMode="auto">
            <a:xfrm>
              <a:off x="8188784" y="3030686"/>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59" name="AutoShape 123"/>
            <p:cNvSpPr>
              <a:spLocks/>
            </p:cNvSpPr>
            <p:nvPr/>
          </p:nvSpPr>
          <p:spPr bwMode="auto">
            <a:xfrm>
              <a:off x="8798834" y="3108715"/>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0" name="AutoShape 124"/>
            <p:cNvSpPr>
              <a:spLocks/>
            </p:cNvSpPr>
            <p:nvPr/>
          </p:nvSpPr>
          <p:spPr bwMode="auto">
            <a:xfrm>
              <a:off x="8664055" y="1611964"/>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1" name="AutoShape 127"/>
            <p:cNvSpPr>
              <a:spLocks/>
            </p:cNvSpPr>
            <p:nvPr/>
          </p:nvSpPr>
          <p:spPr bwMode="auto">
            <a:xfrm>
              <a:off x="3882964" y="3229307"/>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2" name="AutoShape 128"/>
            <p:cNvSpPr>
              <a:spLocks/>
            </p:cNvSpPr>
            <p:nvPr/>
          </p:nvSpPr>
          <p:spPr bwMode="auto">
            <a:xfrm>
              <a:off x="5840800" y="3342804"/>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3" name="AutoShape 129"/>
            <p:cNvSpPr>
              <a:spLocks/>
            </p:cNvSpPr>
            <p:nvPr/>
          </p:nvSpPr>
          <p:spPr bwMode="auto">
            <a:xfrm>
              <a:off x="6195480" y="3300243"/>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4" name="AutoShape 130"/>
            <p:cNvSpPr>
              <a:spLocks/>
            </p:cNvSpPr>
            <p:nvPr/>
          </p:nvSpPr>
          <p:spPr bwMode="auto">
            <a:xfrm>
              <a:off x="5776957" y="2746941"/>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5" name="AutoShape 131"/>
            <p:cNvSpPr>
              <a:spLocks/>
            </p:cNvSpPr>
            <p:nvPr/>
          </p:nvSpPr>
          <p:spPr bwMode="auto">
            <a:xfrm>
              <a:off x="6699126" y="4137288"/>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6" name="AutoShape 132"/>
            <p:cNvSpPr>
              <a:spLocks/>
            </p:cNvSpPr>
            <p:nvPr/>
          </p:nvSpPr>
          <p:spPr bwMode="auto">
            <a:xfrm>
              <a:off x="5869174" y="1129599"/>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7" name="AutoShape 133"/>
            <p:cNvSpPr>
              <a:spLocks/>
            </p:cNvSpPr>
            <p:nvPr/>
          </p:nvSpPr>
          <p:spPr bwMode="auto">
            <a:xfrm>
              <a:off x="4442473" y="4094727"/>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8" name="AutoShape 134"/>
            <p:cNvSpPr>
              <a:spLocks/>
            </p:cNvSpPr>
            <p:nvPr/>
          </p:nvSpPr>
          <p:spPr bwMode="auto">
            <a:xfrm>
              <a:off x="6330259" y="1101224"/>
              <a:ext cx="1106603" cy="617144"/>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69" name="AutoShape 135"/>
            <p:cNvSpPr>
              <a:spLocks/>
            </p:cNvSpPr>
            <p:nvPr/>
          </p:nvSpPr>
          <p:spPr bwMode="auto">
            <a:xfrm>
              <a:off x="6883560" y="2505759"/>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0" name="AutoShape 136"/>
            <p:cNvSpPr>
              <a:spLocks/>
            </p:cNvSpPr>
            <p:nvPr/>
          </p:nvSpPr>
          <p:spPr bwMode="auto">
            <a:xfrm>
              <a:off x="7592921" y="3612361"/>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1" name="AutoShape 137"/>
            <p:cNvSpPr>
              <a:spLocks/>
            </p:cNvSpPr>
            <p:nvPr/>
          </p:nvSpPr>
          <p:spPr bwMode="auto">
            <a:xfrm>
              <a:off x="4080699" y="3250588"/>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2" name="AutoShape 138"/>
            <p:cNvSpPr>
              <a:spLocks/>
            </p:cNvSpPr>
            <p:nvPr/>
          </p:nvSpPr>
          <p:spPr bwMode="auto">
            <a:xfrm>
              <a:off x="8281000" y="4633841"/>
              <a:ext cx="141872" cy="319212"/>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3" name="AutoShape 139"/>
            <p:cNvSpPr>
              <a:spLocks/>
            </p:cNvSpPr>
            <p:nvPr/>
          </p:nvSpPr>
          <p:spPr bwMode="auto">
            <a:xfrm>
              <a:off x="8195877" y="3874825"/>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4" name="AutoShape 140"/>
            <p:cNvSpPr>
              <a:spLocks/>
            </p:cNvSpPr>
            <p:nvPr/>
          </p:nvSpPr>
          <p:spPr bwMode="auto">
            <a:xfrm>
              <a:off x="7968882" y="2456103"/>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5" name="AutoShape 141"/>
            <p:cNvSpPr>
              <a:spLocks/>
            </p:cNvSpPr>
            <p:nvPr/>
          </p:nvSpPr>
          <p:spPr bwMode="auto">
            <a:xfrm>
              <a:off x="7997256" y="1838960"/>
              <a:ext cx="474385" cy="617144"/>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6" name="AutoShape 142"/>
            <p:cNvSpPr>
              <a:spLocks/>
            </p:cNvSpPr>
            <p:nvPr/>
          </p:nvSpPr>
          <p:spPr bwMode="auto">
            <a:xfrm>
              <a:off x="8578932" y="1874428"/>
              <a:ext cx="112611" cy="425616"/>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7" name="AutoShape 143"/>
            <p:cNvSpPr>
              <a:spLocks/>
            </p:cNvSpPr>
            <p:nvPr/>
          </p:nvSpPr>
          <p:spPr bwMode="auto">
            <a:xfrm>
              <a:off x="8344843" y="1072850"/>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8" name="AutoShape 144"/>
            <p:cNvSpPr>
              <a:spLocks/>
            </p:cNvSpPr>
            <p:nvPr/>
          </p:nvSpPr>
          <p:spPr bwMode="auto">
            <a:xfrm>
              <a:off x="8160409"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179" name="AutoShape 145"/>
            <p:cNvSpPr>
              <a:spLocks/>
            </p:cNvSpPr>
            <p:nvPr/>
          </p:nvSpPr>
          <p:spPr bwMode="auto">
            <a:xfrm>
              <a:off x="7692231"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nvGrpSpPr>
            <p:cNvPr id="180" name="Group 148"/>
            <p:cNvGrpSpPr>
              <a:grpSpLocks/>
            </p:cNvGrpSpPr>
            <p:nvPr/>
          </p:nvGrpSpPr>
          <p:grpSpPr bwMode="auto">
            <a:xfrm>
              <a:off x="7075087" y="3307336"/>
              <a:ext cx="349360" cy="417636"/>
              <a:chOff x="0" y="0"/>
              <a:chExt cx="394" cy="471"/>
            </a:xfrm>
            <a:solidFill>
              <a:schemeClr val="accent3">
                <a:lumMod val="50000"/>
              </a:schemeClr>
            </a:solidFill>
          </p:grpSpPr>
          <p:sp>
            <p:nvSpPr>
              <p:cNvPr id="301" name="AutoShape 146"/>
              <p:cNvSpPr>
                <a:spLocks/>
              </p:cNvSpPr>
              <p:nvPr/>
            </p:nvSpPr>
            <p:spPr bwMode="auto">
              <a:xfrm>
                <a:off x="80" y="0"/>
                <a:ext cx="229" cy="229"/>
              </a:xfrm>
              <a:custGeom>
                <a:avLst/>
                <a:gdLst/>
                <a:ahLst/>
                <a:cxnLst/>
                <a:rect l="0" t="0" r="r" b="b"/>
                <a:pathLst>
                  <a:path w="21600" h="21600">
                    <a:moveTo>
                      <a:pt x="21600" y="10800"/>
                    </a:moveTo>
                    <a:cubicBezTo>
                      <a:pt x="21600" y="4836"/>
                      <a:pt x="16769" y="0"/>
                      <a:pt x="10800" y="0"/>
                    </a:cubicBezTo>
                    <a:cubicBezTo>
                      <a:pt x="4835" y="0"/>
                      <a:pt x="0" y="4837"/>
                      <a:pt x="0" y="10800"/>
                    </a:cubicBezTo>
                    <a:cubicBezTo>
                      <a:pt x="0" y="16765"/>
                      <a:pt x="4836" y="21600"/>
                      <a:pt x="10800" y="21600"/>
                    </a:cubicBezTo>
                    <a:cubicBezTo>
                      <a:pt x="16769" y="21600"/>
                      <a:pt x="21600" y="16765"/>
                      <a:pt x="21600" y="10800"/>
                    </a:cubicBezTo>
                    <a:close/>
                    <a:moveTo>
                      <a:pt x="2699" y="11035"/>
                    </a:moveTo>
                    <a:cubicBezTo>
                      <a:pt x="2699" y="11035"/>
                      <a:pt x="2388" y="7971"/>
                      <a:pt x="4595" y="5633"/>
                    </a:cubicBezTo>
                    <a:cubicBezTo>
                      <a:pt x="6148" y="7190"/>
                      <a:pt x="10801" y="11035"/>
                      <a:pt x="18901" y="11035"/>
                    </a:cubicBezTo>
                    <a:cubicBezTo>
                      <a:pt x="18901" y="15501"/>
                      <a:pt x="15267" y="19133"/>
                      <a:pt x="10801" y="19133"/>
                    </a:cubicBezTo>
                    <a:cubicBezTo>
                      <a:pt x="6334" y="19133"/>
                      <a:pt x="2699" y="15500"/>
                      <a:pt x="2699" y="11035"/>
                    </a:cubicBezTo>
                    <a:close/>
                    <a:moveTo>
                      <a:pt x="2699" y="110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302" name="AutoShape 147"/>
              <p:cNvSpPr>
                <a:spLocks/>
              </p:cNvSpPr>
              <p:nvPr/>
            </p:nvSpPr>
            <p:spPr bwMode="auto">
              <a:xfrm>
                <a:off x="0" y="256"/>
                <a:ext cx="394" cy="215"/>
              </a:xfrm>
              <a:custGeom>
                <a:avLst/>
                <a:gdLst/>
                <a:ahLst/>
                <a:cxnLst/>
                <a:rect l="0" t="0" r="r" b="b"/>
                <a:pathLst>
                  <a:path w="21600" h="21600">
                    <a:moveTo>
                      <a:pt x="0" y="6600"/>
                    </a:moveTo>
                    <a:lnTo>
                      <a:pt x="0" y="11702"/>
                    </a:lnTo>
                    <a:lnTo>
                      <a:pt x="0" y="18301"/>
                    </a:lnTo>
                    <a:cubicBezTo>
                      <a:pt x="0" y="20124"/>
                      <a:pt x="807" y="21600"/>
                      <a:pt x="1800" y="21600"/>
                    </a:cubicBezTo>
                    <a:lnTo>
                      <a:pt x="19800" y="21600"/>
                    </a:lnTo>
                    <a:cubicBezTo>
                      <a:pt x="20795" y="21600"/>
                      <a:pt x="21600" y="20124"/>
                      <a:pt x="21600" y="18301"/>
                    </a:cubicBezTo>
                    <a:lnTo>
                      <a:pt x="21600" y="11701"/>
                    </a:lnTo>
                    <a:lnTo>
                      <a:pt x="21600" y="6599"/>
                    </a:lnTo>
                    <a:cubicBezTo>
                      <a:pt x="21600" y="2955"/>
                      <a:pt x="19989" y="1"/>
                      <a:pt x="17999" y="1"/>
                    </a:cubicBezTo>
                    <a:lnTo>
                      <a:pt x="14808" y="1"/>
                    </a:lnTo>
                    <a:cubicBezTo>
                      <a:pt x="14582" y="1"/>
                      <a:pt x="14299" y="279"/>
                      <a:pt x="14173" y="622"/>
                    </a:cubicBezTo>
                    <a:lnTo>
                      <a:pt x="11026" y="8776"/>
                    </a:lnTo>
                    <a:cubicBezTo>
                      <a:pt x="10901" y="9121"/>
                      <a:pt x="10698" y="9121"/>
                      <a:pt x="10573" y="8776"/>
                    </a:cubicBezTo>
                    <a:lnTo>
                      <a:pt x="7427" y="622"/>
                    </a:lnTo>
                    <a:cubicBezTo>
                      <a:pt x="7301" y="279"/>
                      <a:pt x="7017" y="0"/>
                      <a:pt x="6792" y="0"/>
                    </a:cubicBezTo>
                    <a:lnTo>
                      <a:pt x="3600" y="0"/>
                    </a:lnTo>
                    <a:cubicBezTo>
                      <a:pt x="1613" y="0"/>
                      <a:pt x="0" y="2956"/>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1" name="Group 154"/>
            <p:cNvGrpSpPr>
              <a:grpSpLocks/>
            </p:cNvGrpSpPr>
            <p:nvPr/>
          </p:nvGrpSpPr>
          <p:grpSpPr bwMode="auto">
            <a:xfrm>
              <a:off x="5571243" y="3881919"/>
              <a:ext cx="265124" cy="314779"/>
              <a:chOff x="0" y="0"/>
              <a:chExt cx="299" cy="355"/>
            </a:xfrm>
            <a:solidFill>
              <a:schemeClr val="accent3">
                <a:lumMod val="50000"/>
              </a:schemeClr>
            </a:solidFill>
          </p:grpSpPr>
          <p:sp>
            <p:nvSpPr>
              <p:cNvPr id="299" name="AutoShape 152"/>
              <p:cNvSpPr>
                <a:spLocks/>
              </p:cNvSpPr>
              <p:nvPr/>
            </p:nvSpPr>
            <p:spPr bwMode="auto">
              <a:xfrm>
                <a:off x="64" y="0"/>
                <a:ext cx="174" cy="174"/>
              </a:xfrm>
              <a:custGeom>
                <a:avLst/>
                <a:gdLst/>
                <a:ahLst/>
                <a:cxnLst/>
                <a:rect l="0" t="0" r="r" b="b"/>
                <a:pathLst>
                  <a:path w="21600" h="21600">
                    <a:moveTo>
                      <a:pt x="21600" y="10801"/>
                    </a:moveTo>
                    <a:cubicBezTo>
                      <a:pt x="21600" y="4836"/>
                      <a:pt x="16770" y="0"/>
                      <a:pt x="10800" y="0"/>
                    </a:cubicBezTo>
                    <a:cubicBezTo>
                      <a:pt x="4836" y="0"/>
                      <a:pt x="0" y="4836"/>
                      <a:pt x="0" y="10801"/>
                    </a:cubicBezTo>
                    <a:cubicBezTo>
                      <a:pt x="0" y="16765"/>
                      <a:pt x="4836" y="21600"/>
                      <a:pt x="10800" y="21600"/>
                    </a:cubicBezTo>
                    <a:cubicBezTo>
                      <a:pt x="16770" y="21599"/>
                      <a:pt x="21600" y="16764"/>
                      <a:pt x="21600" y="10801"/>
                    </a:cubicBezTo>
                    <a:close/>
                    <a:moveTo>
                      <a:pt x="2700" y="11035"/>
                    </a:moveTo>
                    <a:cubicBezTo>
                      <a:pt x="2700" y="11035"/>
                      <a:pt x="2388" y="7971"/>
                      <a:pt x="4595" y="5634"/>
                    </a:cubicBezTo>
                    <a:cubicBezTo>
                      <a:pt x="6148" y="7191"/>
                      <a:pt x="10800" y="11035"/>
                      <a:pt x="18900" y="11035"/>
                    </a:cubicBezTo>
                    <a:cubicBezTo>
                      <a:pt x="18900" y="15501"/>
                      <a:pt x="15268" y="19132"/>
                      <a:pt x="10800" y="19132"/>
                    </a:cubicBezTo>
                    <a:cubicBezTo>
                      <a:pt x="6333" y="19132"/>
                      <a:pt x="2700" y="15500"/>
                      <a:pt x="2700" y="11035"/>
                    </a:cubicBezTo>
                    <a:close/>
                    <a:moveTo>
                      <a:pt x="2700" y="110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300" name="AutoShape 153"/>
              <p:cNvSpPr>
                <a:spLocks/>
              </p:cNvSpPr>
              <p:nvPr/>
            </p:nvSpPr>
            <p:spPr bwMode="auto">
              <a:xfrm>
                <a:off x="0" y="192"/>
                <a:ext cx="299" cy="163"/>
              </a:xfrm>
              <a:custGeom>
                <a:avLst/>
                <a:gdLst/>
                <a:ahLst/>
                <a:cxnLst/>
                <a:rect l="0" t="0" r="r" b="b"/>
                <a:pathLst>
                  <a:path w="21600" h="21600">
                    <a:moveTo>
                      <a:pt x="0" y="6601"/>
                    </a:moveTo>
                    <a:lnTo>
                      <a:pt x="0" y="11702"/>
                    </a:lnTo>
                    <a:lnTo>
                      <a:pt x="0" y="18302"/>
                    </a:lnTo>
                    <a:cubicBezTo>
                      <a:pt x="0" y="20126"/>
                      <a:pt x="806" y="21600"/>
                      <a:pt x="1800" y="21600"/>
                    </a:cubicBezTo>
                    <a:lnTo>
                      <a:pt x="19800" y="21600"/>
                    </a:lnTo>
                    <a:cubicBezTo>
                      <a:pt x="20795" y="21600"/>
                      <a:pt x="21600" y="20125"/>
                      <a:pt x="21600" y="18302"/>
                    </a:cubicBezTo>
                    <a:lnTo>
                      <a:pt x="21600" y="11702"/>
                    </a:lnTo>
                    <a:lnTo>
                      <a:pt x="21600" y="6601"/>
                    </a:lnTo>
                    <a:cubicBezTo>
                      <a:pt x="21600" y="2957"/>
                      <a:pt x="19989" y="2"/>
                      <a:pt x="18000" y="2"/>
                    </a:cubicBezTo>
                    <a:lnTo>
                      <a:pt x="14809" y="2"/>
                    </a:lnTo>
                    <a:cubicBezTo>
                      <a:pt x="14583" y="2"/>
                      <a:pt x="14299" y="280"/>
                      <a:pt x="14173" y="624"/>
                    </a:cubicBezTo>
                    <a:lnTo>
                      <a:pt x="11027" y="8777"/>
                    </a:lnTo>
                    <a:cubicBezTo>
                      <a:pt x="10902" y="9121"/>
                      <a:pt x="10699" y="9121"/>
                      <a:pt x="10574" y="8777"/>
                    </a:cubicBezTo>
                    <a:lnTo>
                      <a:pt x="7427" y="624"/>
                    </a:lnTo>
                    <a:cubicBezTo>
                      <a:pt x="7302" y="280"/>
                      <a:pt x="7018" y="0"/>
                      <a:pt x="6792" y="0"/>
                    </a:cubicBezTo>
                    <a:lnTo>
                      <a:pt x="3600" y="0"/>
                    </a:lnTo>
                    <a:cubicBezTo>
                      <a:pt x="1614" y="1"/>
                      <a:pt x="0" y="2957"/>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2" name="Group 157"/>
            <p:cNvGrpSpPr>
              <a:grpSpLocks/>
            </p:cNvGrpSpPr>
            <p:nvPr/>
          </p:nvGrpSpPr>
          <p:grpSpPr bwMode="auto">
            <a:xfrm>
              <a:off x="6606909" y="2321325"/>
              <a:ext cx="189754" cy="223449"/>
              <a:chOff x="0" y="0"/>
              <a:chExt cx="214" cy="252"/>
            </a:xfrm>
            <a:solidFill>
              <a:schemeClr val="accent3">
                <a:lumMod val="50000"/>
              </a:schemeClr>
            </a:solidFill>
          </p:grpSpPr>
          <p:sp>
            <p:nvSpPr>
              <p:cNvPr id="297" name="AutoShape 155"/>
              <p:cNvSpPr>
                <a:spLocks/>
              </p:cNvSpPr>
              <p:nvPr/>
            </p:nvSpPr>
            <p:spPr bwMode="auto">
              <a:xfrm>
                <a:off x="48" y="0"/>
                <a:ext cx="124" cy="124"/>
              </a:xfrm>
              <a:custGeom>
                <a:avLst/>
                <a:gdLst/>
                <a:ahLst/>
                <a:cxnLst/>
                <a:rect l="0" t="0" r="r" b="b"/>
                <a:pathLst>
                  <a:path w="21600" h="21600">
                    <a:moveTo>
                      <a:pt x="21600" y="10801"/>
                    </a:moveTo>
                    <a:cubicBezTo>
                      <a:pt x="21600" y="4836"/>
                      <a:pt x="16769" y="0"/>
                      <a:pt x="10799" y="0"/>
                    </a:cubicBezTo>
                    <a:cubicBezTo>
                      <a:pt x="4834" y="0"/>
                      <a:pt x="0" y="4836"/>
                      <a:pt x="0" y="10801"/>
                    </a:cubicBezTo>
                    <a:cubicBezTo>
                      <a:pt x="0" y="16765"/>
                      <a:pt x="4834" y="21600"/>
                      <a:pt x="10799" y="21600"/>
                    </a:cubicBezTo>
                    <a:cubicBezTo>
                      <a:pt x="16769" y="21600"/>
                      <a:pt x="21600" y="16765"/>
                      <a:pt x="21600" y="10801"/>
                    </a:cubicBezTo>
                    <a:close/>
                    <a:moveTo>
                      <a:pt x="2698" y="11036"/>
                    </a:moveTo>
                    <a:cubicBezTo>
                      <a:pt x="2698" y="11036"/>
                      <a:pt x="2386" y="7970"/>
                      <a:pt x="4594" y="5634"/>
                    </a:cubicBezTo>
                    <a:cubicBezTo>
                      <a:pt x="6147" y="7192"/>
                      <a:pt x="10799" y="11036"/>
                      <a:pt x="18899" y="11036"/>
                    </a:cubicBezTo>
                    <a:cubicBezTo>
                      <a:pt x="18899" y="15502"/>
                      <a:pt x="15266" y="19133"/>
                      <a:pt x="10798" y="19133"/>
                    </a:cubicBezTo>
                    <a:cubicBezTo>
                      <a:pt x="6332" y="19133"/>
                      <a:pt x="2698" y="15500"/>
                      <a:pt x="2698" y="11036"/>
                    </a:cubicBezTo>
                    <a:close/>
                    <a:moveTo>
                      <a:pt x="2698"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98" name="AutoShape 156"/>
              <p:cNvSpPr>
                <a:spLocks/>
              </p:cNvSpPr>
              <p:nvPr/>
            </p:nvSpPr>
            <p:spPr bwMode="auto">
              <a:xfrm>
                <a:off x="0" y="136"/>
                <a:ext cx="214" cy="116"/>
              </a:xfrm>
              <a:custGeom>
                <a:avLst/>
                <a:gdLst/>
                <a:ahLst/>
                <a:cxnLst/>
                <a:rect l="0" t="0" r="r" b="b"/>
                <a:pathLst>
                  <a:path w="21600" h="21600">
                    <a:moveTo>
                      <a:pt x="0" y="6601"/>
                    </a:moveTo>
                    <a:lnTo>
                      <a:pt x="0" y="11702"/>
                    </a:lnTo>
                    <a:lnTo>
                      <a:pt x="0" y="18303"/>
                    </a:lnTo>
                    <a:cubicBezTo>
                      <a:pt x="0" y="20126"/>
                      <a:pt x="807" y="21600"/>
                      <a:pt x="1800" y="21600"/>
                    </a:cubicBezTo>
                    <a:lnTo>
                      <a:pt x="19800" y="21600"/>
                    </a:lnTo>
                    <a:cubicBezTo>
                      <a:pt x="20795" y="21600"/>
                      <a:pt x="21600" y="20126"/>
                      <a:pt x="21600" y="18303"/>
                    </a:cubicBezTo>
                    <a:lnTo>
                      <a:pt x="21600" y="11702"/>
                    </a:lnTo>
                    <a:lnTo>
                      <a:pt x="21600" y="6601"/>
                    </a:lnTo>
                    <a:cubicBezTo>
                      <a:pt x="21600" y="2957"/>
                      <a:pt x="19990" y="1"/>
                      <a:pt x="18000" y="1"/>
                    </a:cubicBezTo>
                    <a:lnTo>
                      <a:pt x="14809" y="1"/>
                    </a:lnTo>
                    <a:cubicBezTo>
                      <a:pt x="14584" y="1"/>
                      <a:pt x="14299" y="280"/>
                      <a:pt x="14173" y="623"/>
                    </a:cubicBezTo>
                    <a:lnTo>
                      <a:pt x="11027" y="8776"/>
                    </a:lnTo>
                    <a:cubicBezTo>
                      <a:pt x="10903" y="9121"/>
                      <a:pt x="10700" y="9121"/>
                      <a:pt x="10574" y="8776"/>
                    </a:cubicBezTo>
                    <a:lnTo>
                      <a:pt x="7427" y="623"/>
                    </a:lnTo>
                    <a:cubicBezTo>
                      <a:pt x="7302" y="278"/>
                      <a:pt x="7018" y="0"/>
                      <a:pt x="6793" y="0"/>
                    </a:cubicBezTo>
                    <a:lnTo>
                      <a:pt x="3601" y="0"/>
                    </a:lnTo>
                    <a:cubicBezTo>
                      <a:pt x="1615" y="0"/>
                      <a:pt x="0" y="2957"/>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sp>
          <p:nvSpPr>
            <p:cNvPr id="183" name="AutoShape 158"/>
            <p:cNvSpPr>
              <a:spLocks/>
            </p:cNvSpPr>
            <p:nvPr/>
          </p:nvSpPr>
          <p:spPr bwMode="auto">
            <a:xfrm>
              <a:off x="6677845" y="4640935"/>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nvGrpSpPr>
            <p:cNvPr id="184" name="Group 161"/>
            <p:cNvGrpSpPr>
              <a:grpSpLocks/>
            </p:cNvGrpSpPr>
            <p:nvPr/>
          </p:nvGrpSpPr>
          <p:grpSpPr bwMode="auto">
            <a:xfrm>
              <a:off x="6748781" y="4704777"/>
              <a:ext cx="122365" cy="144533"/>
              <a:chOff x="0" y="0"/>
              <a:chExt cx="138" cy="163"/>
            </a:xfrm>
            <a:solidFill>
              <a:schemeClr val="accent3">
                <a:lumMod val="50000"/>
              </a:schemeClr>
            </a:solidFill>
          </p:grpSpPr>
          <p:sp>
            <p:nvSpPr>
              <p:cNvPr id="295" name="AutoShape 159"/>
              <p:cNvSpPr>
                <a:spLocks/>
              </p:cNvSpPr>
              <p:nvPr/>
            </p:nvSpPr>
            <p:spPr bwMode="auto">
              <a:xfrm>
                <a:off x="32" y="0"/>
                <a:ext cx="80" cy="80"/>
              </a:xfrm>
              <a:custGeom>
                <a:avLst/>
                <a:gdLst/>
                <a:ahLst/>
                <a:cxnLst/>
                <a:rect l="0" t="0" r="r" b="b"/>
                <a:pathLst>
                  <a:path w="21600" h="21598">
                    <a:moveTo>
                      <a:pt x="21600" y="10799"/>
                    </a:moveTo>
                    <a:cubicBezTo>
                      <a:pt x="21600" y="4836"/>
                      <a:pt x="16770" y="0"/>
                      <a:pt x="10798" y="0"/>
                    </a:cubicBezTo>
                    <a:cubicBezTo>
                      <a:pt x="4836" y="0"/>
                      <a:pt x="0" y="4836"/>
                      <a:pt x="0" y="10799"/>
                    </a:cubicBezTo>
                    <a:cubicBezTo>
                      <a:pt x="0" y="16762"/>
                      <a:pt x="4836" y="21598"/>
                      <a:pt x="10798" y="21598"/>
                    </a:cubicBezTo>
                    <a:cubicBezTo>
                      <a:pt x="16770" y="21600"/>
                      <a:pt x="21600" y="16762"/>
                      <a:pt x="21600" y="10799"/>
                    </a:cubicBezTo>
                    <a:close/>
                    <a:moveTo>
                      <a:pt x="2701" y="11037"/>
                    </a:moveTo>
                    <a:cubicBezTo>
                      <a:pt x="2701" y="11037"/>
                      <a:pt x="2385" y="7972"/>
                      <a:pt x="4595" y="5633"/>
                    </a:cubicBezTo>
                    <a:cubicBezTo>
                      <a:pt x="6149" y="7194"/>
                      <a:pt x="10798" y="11037"/>
                      <a:pt x="18899" y="11037"/>
                    </a:cubicBezTo>
                    <a:cubicBezTo>
                      <a:pt x="18899" y="15501"/>
                      <a:pt x="15269" y="19134"/>
                      <a:pt x="10796" y="19134"/>
                    </a:cubicBezTo>
                    <a:cubicBezTo>
                      <a:pt x="6329" y="19134"/>
                      <a:pt x="2701" y="15501"/>
                      <a:pt x="2701" y="11037"/>
                    </a:cubicBezTo>
                    <a:close/>
                    <a:moveTo>
                      <a:pt x="2701"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96" name="AutoShape 160"/>
              <p:cNvSpPr>
                <a:spLocks/>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0" y="21600"/>
                    </a:cubicBezTo>
                    <a:lnTo>
                      <a:pt x="19799" y="21600"/>
                    </a:lnTo>
                    <a:cubicBezTo>
                      <a:pt x="20794" y="21600"/>
                      <a:pt x="21600" y="20125"/>
                      <a:pt x="21600" y="18299"/>
                    </a:cubicBezTo>
                    <a:lnTo>
                      <a:pt x="21600" y="11699"/>
                    </a:lnTo>
                    <a:lnTo>
                      <a:pt x="21600" y="6600"/>
                    </a:lnTo>
                    <a:cubicBezTo>
                      <a:pt x="21600" y="2955"/>
                      <a:pt x="19989" y="5"/>
                      <a:pt x="17998" y="5"/>
                    </a:cubicBezTo>
                    <a:lnTo>
                      <a:pt x="14808" y="5"/>
                    </a:lnTo>
                    <a:cubicBezTo>
                      <a:pt x="14581" y="5"/>
                      <a:pt x="14300" y="280"/>
                      <a:pt x="14172" y="622"/>
                    </a:cubicBezTo>
                    <a:lnTo>
                      <a:pt x="11026" y="8779"/>
                    </a:lnTo>
                    <a:cubicBezTo>
                      <a:pt x="10901" y="9123"/>
                      <a:pt x="10697" y="9123"/>
                      <a:pt x="10574" y="8779"/>
                    </a:cubicBezTo>
                    <a:lnTo>
                      <a:pt x="7428" y="622"/>
                    </a:lnTo>
                    <a:cubicBezTo>
                      <a:pt x="7300" y="282"/>
                      <a:pt x="7017" y="0"/>
                      <a:pt x="6791" y="0"/>
                    </a:cubicBezTo>
                    <a:lnTo>
                      <a:pt x="3601" y="0"/>
                    </a:lnTo>
                    <a:cubicBezTo>
                      <a:pt x="1616" y="0"/>
                      <a:pt x="0" y="2955"/>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5" name="Group 164"/>
            <p:cNvGrpSpPr>
              <a:grpSpLocks/>
            </p:cNvGrpSpPr>
            <p:nvPr/>
          </p:nvGrpSpPr>
          <p:grpSpPr bwMode="auto">
            <a:xfrm>
              <a:off x="8415779" y="4449407"/>
              <a:ext cx="122365" cy="144533"/>
              <a:chOff x="0" y="0"/>
              <a:chExt cx="138" cy="163"/>
            </a:xfrm>
            <a:solidFill>
              <a:schemeClr val="accent3">
                <a:lumMod val="50000"/>
              </a:schemeClr>
            </a:solidFill>
          </p:grpSpPr>
          <p:sp>
            <p:nvSpPr>
              <p:cNvPr id="293" name="AutoShape 162"/>
              <p:cNvSpPr>
                <a:spLocks/>
              </p:cNvSpPr>
              <p:nvPr/>
            </p:nvSpPr>
            <p:spPr bwMode="auto">
              <a:xfrm>
                <a:off x="24"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1" y="11036"/>
                    </a:moveTo>
                    <a:cubicBezTo>
                      <a:pt x="2701" y="11036"/>
                      <a:pt x="2387" y="7971"/>
                      <a:pt x="4595" y="5631"/>
                    </a:cubicBezTo>
                    <a:cubicBezTo>
                      <a:pt x="6149" y="7193"/>
                      <a:pt x="10798" y="11036"/>
                      <a:pt x="18899" y="11036"/>
                    </a:cubicBezTo>
                    <a:cubicBezTo>
                      <a:pt x="18899" y="15501"/>
                      <a:pt x="15269" y="19136"/>
                      <a:pt x="10798" y="19136"/>
                    </a:cubicBezTo>
                    <a:cubicBezTo>
                      <a:pt x="6331" y="19136"/>
                      <a:pt x="2701" y="15501"/>
                      <a:pt x="2701" y="11036"/>
                    </a:cubicBezTo>
                    <a:close/>
                    <a:moveTo>
                      <a:pt x="2701"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94" name="AutoShape 163"/>
              <p:cNvSpPr>
                <a:spLocks/>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1" y="21600"/>
                    </a:cubicBezTo>
                    <a:lnTo>
                      <a:pt x="19799" y="21600"/>
                    </a:lnTo>
                    <a:cubicBezTo>
                      <a:pt x="20794" y="21600"/>
                      <a:pt x="21600" y="20123"/>
                      <a:pt x="21600" y="18299"/>
                    </a:cubicBezTo>
                    <a:lnTo>
                      <a:pt x="21600" y="11699"/>
                    </a:lnTo>
                    <a:lnTo>
                      <a:pt x="21600" y="6600"/>
                    </a:lnTo>
                    <a:cubicBezTo>
                      <a:pt x="21600" y="2955"/>
                      <a:pt x="19989" y="5"/>
                      <a:pt x="17998" y="5"/>
                    </a:cubicBezTo>
                    <a:lnTo>
                      <a:pt x="14808" y="5"/>
                    </a:lnTo>
                    <a:cubicBezTo>
                      <a:pt x="14582" y="5"/>
                      <a:pt x="14300" y="280"/>
                      <a:pt x="14173" y="619"/>
                    </a:cubicBezTo>
                    <a:lnTo>
                      <a:pt x="11027" y="8777"/>
                    </a:lnTo>
                    <a:cubicBezTo>
                      <a:pt x="10901" y="9119"/>
                      <a:pt x="10697" y="9119"/>
                      <a:pt x="10575" y="8777"/>
                    </a:cubicBezTo>
                    <a:lnTo>
                      <a:pt x="7429" y="619"/>
                    </a:lnTo>
                    <a:cubicBezTo>
                      <a:pt x="7301" y="280"/>
                      <a:pt x="7018" y="0"/>
                      <a:pt x="6792" y="0"/>
                    </a:cubicBezTo>
                    <a:lnTo>
                      <a:pt x="3602" y="0"/>
                    </a:lnTo>
                    <a:cubicBezTo>
                      <a:pt x="1616" y="0"/>
                      <a:pt x="0" y="2957"/>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6" name="Group 167"/>
            <p:cNvGrpSpPr>
              <a:grpSpLocks/>
            </p:cNvGrpSpPr>
            <p:nvPr/>
          </p:nvGrpSpPr>
          <p:grpSpPr bwMode="auto">
            <a:xfrm>
              <a:off x="7202772" y="5016896"/>
              <a:ext cx="62956" cy="77143"/>
              <a:chOff x="0" y="0"/>
              <a:chExt cx="71" cy="87"/>
            </a:xfrm>
            <a:solidFill>
              <a:schemeClr val="accent3">
                <a:lumMod val="50000"/>
              </a:schemeClr>
            </a:solidFill>
          </p:grpSpPr>
          <p:sp>
            <p:nvSpPr>
              <p:cNvPr id="291" name="AutoShape 165"/>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92" name="AutoShape 166"/>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7" name="Group 170"/>
            <p:cNvGrpSpPr>
              <a:grpSpLocks/>
            </p:cNvGrpSpPr>
            <p:nvPr/>
          </p:nvGrpSpPr>
          <p:grpSpPr bwMode="auto">
            <a:xfrm>
              <a:off x="8132035" y="3782608"/>
              <a:ext cx="62956" cy="77143"/>
              <a:chOff x="0" y="0"/>
              <a:chExt cx="71" cy="87"/>
            </a:xfrm>
            <a:solidFill>
              <a:schemeClr val="accent3">
                <a:lumMod val="50000"/>
              </a:schemeClr>
            </a:solidFill>
          </p:grpSpPr>
          <p:sp>
            <p:nvSpPr>
              <p:cNvPr id="289" name="AutoShape 168"/>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9"/>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90" name="AutoShape 169"/>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8" name="Group 173"/>
            <p:cNvGrpSpPr>
              <a:grpSpLocks/>
            </p:cNvGrpSpPr>
            <p:nvPr/>
          </p:nvGrpSpPr>
          <p:grpSpPr bwMode="auto">
            <a:xfrm>
              <a:off x="8898144" y="2995218"/>
              <a:ext cx="62956" cy="77143"/>
              <a:chOff x="0" y="0"/>
              <a:chExt cx="71" cy="87"/>
            </a:xfrm>
            <a:solidFill>
              <a:schemeClr val="accent3">
                <a:lumMod val="50000"/>
              </a:schemeClr>
            </a:solidFill>
          </p:grpSpPr>
          <p:sp>
            <p:nvSpPr>
              <p:cNvPr id="287" name="AutoShape 171"/>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88" name="AutoShape 172"/>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89" name="Group 176"/>
            <p:cNvGrpSpPr>
              <a:grpSpLocks/>
            </p:cNvGrpSpPr>
            <p:nvPr/>
          </p:nvGrpSpPr>
          <p:grpSpPr bwMode="auto">
            <a:xfrm>
              <a:off x="8692430" y="2328419"/>
              <a:ext cx="62956" cy="77143"/>
              <a:chOff x="0" y="0"/>
              <a:chExt cx="71" cy="87"/>
            </a:xfrm>
            <a:solidFill>
              <a:schemeClr val="accent3">
                <a:lumMod val="50000"/>
              </a:schemeClr>
            </a:solidFill>
          </p:grpSpPr>
          <p:sp>
            <p:nvSpPr>
              <p:cNvPr id="285" name="AutoShape 174"/>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86" name="AutoShape 175"/>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0" name="Group 179"/>
            <p:cNvGrpSpPr>
              <a:grpSpLocks/>
            </p:cNvGrpSpPr>
            <p:nvPr/>
          </p:nvGrpSpPr>
          <p:grpSpPr bwMode="auto">
            <a:xfrm>
              <a:off x="7741886" y="1108318"/>
              <a:ext cx="62956" cy="77143"/>
              <a:chOff x="0" y="0"/>
              <a:chExt cx="71" cy="87"/>
            </a:xfrm>
            <a:solidFill>
              <a:schemeClr val="accent3">
                <a:lumMod val="50000"/>
              </a:schemeClr>
            </a:solidFill>
          </p:grpSpPr>
          <p:sp>
            <p:nvSpPr>
              <p:cNvPr id="283" name="AutoShape 177"/>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84" name="AutoShape 178"/>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1" name="Group 182"/>
            <p:cNvGrpSpPr>
              <a:grpSpLocks/>
            </p:cNvGrpSpPr>
            <p:nvPr/>
          </p:nvGrpSpPr>
          <p:grpSpPr bwMode="auto">
            <a:xfrm>
              <a:off x="8678242" y="3378272"/>
              <a:ext cx="122365" cy="144533"/>
              <a:chOff x="0" y="0"/>
              <a:chExt cx="138" cy="163"/>
            </a:xfrm>
            <a:solidFill>
              <a:schemeClr val="accent3">
                <a:lumMod val="50000"/>
              </a:schemeClr>
            </a:solidFill>
          </p:grpSpPr>
          <p:sp>
            <p:nvSpPr>
              <p:cNvPr id="281" name="AutoShape 180"/>
              <p:cNvSpPr>
                <a:spLocks/>
              </p:cNvSpPr>
              <p:nvPr/>
            </p:nvSpPr>
            <p:spPr bwMode="auto">
              <a:xfrm>
                <a:off x="32"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3" y="11036"/>
                    </a:moveTo>
                    <a:cubicBezTo>
                      <a:pt x="2703" y="11036"/>
                      <a:pt x="2387" y="7971"/>
                      <a:pt x="4598" y="5631"/>
                    </a:cubicBezTo>
                    <a:cubicBezTo>
                      <a:pt x="6151" y="7193"/>
                      <a:pt x="10800" y="11036"/>
                      <a:pt x="18902" y="11036"/>
                    </a:cubicBezTo>
                    <a:cubicBezTo>
                      <a:pt x="18902" y="15501"/>
                      <a:pt x="15271" y="19134"/>
                      <a:pt x="10800" y="19134"/>
                    </a:cubicBezTo>
                    <a:cubicBezTo>
                      <a:pt x="6331" y="19136"/>
                      <a:pt x="2703" y="15501"/>
                      <a:pt x="2703" y="11036"/>
                    </a:cubicBezTo>
                    <a:close/>
                    <a:moveTo>
                      <a:pt x="2703"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82" name="AutoShape 181"/>
              <p:cNvSpPr>
                <a:spLocks/>
              </p:cNvSpPr>
              <p:nvPr/>
            </p:nvSpPr>
            <p:spPr bwMode="auto">
              <a:xfrm>
                <a:off x="0" y="88"/>
                <a:ext cx="138" cy="75"/>
              </a:xfrm>
              <a:custGeom>
                <a:avLst/>
                <a:gdLst/>
                <a:ahLst/>
                <a:cxnLst/>
                <a:rect l="0" t="0" r="r" b="b"/>
                <a:pathLst>
                  <a:path w="21600" h="21600">
                    <a:moveTo>
                      <a:pt x="0" y="6598"/>
                    </a:moveTo>
                    <a:lnTo>
                      <a:pt x="0" y="11698"/>
                    </a:lnTo>
                    <a:lnTo>
                      <a:pt x="0" y="18299"/>
                    </a:lnTo>
                    <a:cubicBezTo>
                      <a:pt x="0" y="20123"/>
                      <a:pt x="806" y="21600"/>
                      <a:pt x="1800" y="21600"/>
                    </a:cubicBezTo>
                    <a:lnTo>
                      <a:pt x="19800" y="21600"/>
                    </a:lnTo>
                    <a:cubicBezTo>
                      <a:pt x="20795" y="21600"/>
                      <a:pt x="21600" y="20125"/>
                      <a:pt x="21600" y="18299"/>
                    </a:cubicBezTo>
                    <a:lnTo>
                      <a:pt x="21600" y="11698"/>
                    </a:lnTo>
                    <a:lnTo>
                      <a:pt x="21600" y="6598"/>
                    </a:lnTo>
                    <a:cubicBezTo>
                      <a:pt x="21600" y="2953"/>
                      <a:pt x="19989" y="2"/>
                      <a:pt x="17998" y="2"/>
                    </a:cubicBezTo>
                    <a:lnTo>
                      <a:pt x="14808" y="2"/>
                    </a:lnTo>
                    <a:cubicBezTo>
                      <a:pt x="14581" y="2"/>
                      <a:pt x="14299" y="278"/>
                      <a:pt x="14172" y="619"/>
                    </a:cubicBezTo>
                    <a:lnTo>
                      <a:pt x="11025" y="8778"/>
                    </a:lnTo>
                    <a:cubicBezTo>
                      <a:pt x="10900" y="9122"/>
                      <a:pt x="10696" y="9122"/>
                      <a:pt x="10573" y="8778"/>
                    </a:cubicBezTo>
                    <a:lnTo>
                      <a:pt x="7427" y="619"/>
                    </a:lnTo>
                    <a:cubicBezTo>
                      <a:pt x="7299" y="280"/>
                      <a:pt x="7016" y="0"/>
                      <a:pt x="6790" y="0"/>
                    </a:cubicBezTo>
                    <a:lnTo>
                      <a:pt x="3600" y="0"/>
                    </a:lnTo>
                    <a:cubicBezTo>
                      <a:pt x="1616" y="0"/>
                      <a:pt x="0" y="2955"/>
                      <a:pt x="0" y="6598"/>
                    </a:cubicBezTo>
                    <a:close/>
                    <a:moveTo>
                      <a:pt x="0" y="65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2" name="Group 185"/>
            <p:cNvGrpSpPr>
              <a:grpSpLocks/>
            </p:cNvGrpSpPr>
            <p:nvPr/>
          </p:nvGrpSpPr>
          <p:grpSpPr bwMode="auto">
            <a:xfrm>
              <a:off x="6947402" y="625953"/>
              <a:ext cx="265124" cy="314779"/>
              <a:chOff x="0" y="0"/>
              <a:chExt cx="299" cy="355"/>
            </a:xfrm>
            <a:solidFill>
              <a:schemeClr val="accent3">
                <a:lumMod val="50000"/>
              </a:schemeClr>
            </a:solidFill>
          </p:grpSpPr>
          <p:sp>
            <p:nvSpPr>
              <p:cNvPr id="279" name="AutoShape 183"/>
              <p:cNvSpPr>
                <a:spLocks/>
              </p:cNvSpPr>
              <p:nvPr/>
            </p:nvSpPr>
            <p:spPr bwMode="auto">
              <a:xfrm>
                <a:off x="64" y="0"/>
                <a:ext cx="174" cy="174"/>
              </a:xfrm>
              <a:custGeom>
                <a:avLst/>
                <a:gdLst/>
                <a:ahLst/>
                <a:cxnLst/>
                <a:rect l="0" t="0" r="r" b="b"/>
                <a:pathLst>
                  <a:path w="21600" h="21600">
                    <a:moveTo>
                      <a:pt x="21600" y="10800"/>
                    </a:moveTo>
                    <a:cubicBezTo>
                      <a:pt x="21600" y="4836"/>
                      <a:pt x="16770" y="0"/>
                      <a:pt x="10798" y="0"/>
                    </a:cubicBezTo>
                    <a:cubicBezTo>
                      <a:pt x="4837" y="0"/>
                      <a:pt x="0" y="4836"/>
                      <a:pt x="0" y="10800"/>
                    </a:cubicBezTo>
                    <a:cubicBezTo>
                      <a:pt x="0" y="16764"/>
                      <a:pt x="4837" y="21600"/>
                      <a:pt x="10798" y="21600"/>
                    </a:cubicBezTo>
                    <a:cubicBezTo>
                      <a:pt x="16770" y="21600"/>
                      <a:pt x="21600" y="16763"/>
                      <a:pt x="21600" y="10800"/>
                    </a:cubicBezTo>
                    <a:close/>
                    <a:moveTo>
                      <a:pt x="2702" y="11037"/>
                    </a:moveTo>
                    <a:cubicBezTo>
                      <a:pt x="2702" y="11037"/>
                      <a:pt x="2387" y="7971"/>
                      <a:pt x="4596" y="5632"/>
                    </a:cubicBezTo>
                    <a:cubicBezTo>
                      <a:pt x="6149" y="7193"/>
                      <a:pt x="10798" y="11037"/>
                      <a:pt x="18899" y="11037"/>
                    </a:cubicBezTo>
                    <a:cubicBezTo>
                      <a:pt x="18899" y="15501"/>
                      <a:pt x="15268" y="19135"/>
                      <a:pt x="10797" y="19135"/>
                    </a:cubicBezTo>
                    <a:cubicBezTo>
                      <a:pt x="6332" y="19135"/>
                      <a:pt x="2702" y="15501"/>
                      <a:pt x="2702" y="11037"/>
                    </a:cubicBezTo>
                    <a:close/>
                    <a:moveTo>
                      <a:pt x="2702"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80" name="AutoShape 184"/>
              <p:cNvSpPr>
                <a:spLocks/>
              </p:cNvSpPr>
              <p:nvPr/>
            </p:nvSpPr>
            <p:spPr bwMode="auto">
              <a:xfrm>
                <a:off x="0" y="192"/>
                <a:ext cx="299" cy="163"/>
              </a:xfrm>
              <a:custGeom>
                <a:avLst/>
                <a:gdLst/>
                <a:ahLst/>
                <a:cxnLst/>
                <a:rect l="0" t="0" r="r" b="b"/>
                <a:pathLst>
                  <a:path w="21600" h="21600">
                    <a:moveTo>
                      <a:pt x="0" y="6601"/>
                    </a:moveTo>
                    <a:lnTo>
                      <a:pt x="0" y="11699"/>
                    </a:lnTo>
                    <a:lnTo>
                      <a:pt x="0" y="18299"/>
                    </a:lnTo>
                    <a:cubicBezTo>
                      <a:pt x="0" y="20124"/>
                      <a:pt x="807" y="21600"/>
                      <a:pt x="1800" y="21600"/>
                    </a:cubicBezTo>
                    <a:lnTo>
                      <a:pt x="19800" y="21600"/>
                    </a:lnTo>
                    <a:cubicBezTo>
                      <a:pt x="20794" y="21600"/>
                      <a:pt x="21600" y="20124"/>
                      <a:pt x="21600" y="18299"/>
                    </a:cubicBezTo>
                    <a:lnTo>
                      <a:pt x="21600" y="11699"/>
                    </a:lnTo>
                    <a:lnTo>
                      <a:pt x="21600" y="6601"/>
                    </a:lnTo>
                    <a:cubicBezTo>
                      <a:pt x="21600" y="2955"/>
                      <a:pt x="19989" y="4"/>
                      <a:pt x="17998" y="4"/>
                    </a:cubicBezTo>
                    <a:lnTo>
                      <a:pt x="14808" y="4"/>
                    </a:lnTo>
                    <a:cubicBezTo>
                      <a:pt x="14582" y="4"/>
                      <a:pt x="14300" y="280"/>
                      <a:pt x="14173" y="621"/>
                    </a:cubicBezTo>
                    <a:lnTo>
                      <a:pt x="11027" y="8777"/>
                    </a:lnTo>
                    <a:cubicBezTo>
                      <a:pt x="10902" y="9119"/>
                      <a:pt x="10698" y="9119"/>
                      <a:pt x="10574" y="8777"/>
                    </a:cubicBezTo>
                    <a:lnTo>
                      <a:pt x="7428" y="621"/>
                    </a:lnTo>
                    <a:cubicBezTo>
                      <a:pt x="7301" y="280"/>
                      <a:pt x="7018" y="0"/>
                      <a:pt x="6792" y="0"/>
                    </a:cubicBezTo>
                    <a:lnTo>
                      <a:pt x="3602" y="0"/>
                    </a:lnTo>
                    <a:cubicBezTo>
                      <a:pt x="1616" y="1"/>
                      <a:pt x="0" y="2955"/>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3" name="Group 188"/>
            <p:cNvGrpSpPr>
              <a:grpSpLocks/>
            </p:cNvGrpSpPr>
            <p:nvPr/>
          </p:nvGrpSpPr>
          <p:grpSpPr bwMode="auto">
            <a:xfrm>
              <a:off x="8749179" y="1009007"/>
              <a:ext cx="117931" cy="141872"/>
              <a:chOff x="0" y="0"/>
              <a:chExt cx="133" cy="160"/>
            </a:xfrm>
            <a:solidFill>
              <a:schemeClr val="accent3">
                <a:lumMod val="50000"/>
              </a:schemeClr>
            </a:solidFill>
          </p:grpSpPr>
          <p:sp>
            <p:nvSpPr>
              <p:cNvPr id="277" name="AutoShape 186"/>
              <p:cNvSpPr>
                <a:spLocks/>
              </p:cNvSpPr>
              <p:nvPr/>
            </p:nvSpPr>
            <p:spPr bwMode="auto">
              <a:xfrm>
                <a:off x="32" y="0"/>
                <a:ext cx="77" cy="77"/>
              </a:xfrm>
              <a:custGeom>
                <a:avLst/>
                <a:gdLst/>
                <a:ahLst/>
                <a:cxnLst/>
                <a:rect l="0" t="0" r="r" b="b"/>
                <a:pathLst>
                  <a:path w="21600" h="21598">
                    <a:moveTo>
                      <a:pt x="21600" y="10799"/>
                    </a:moveTo>
                    <a:cubicBezTo>
                      <a:pt x="21600" y="4836"/>
                      <a:pt x="16769" y="0"/>
                      <a:pt x="10798" y="0"/>
                    </a:cubicBezTo>
                    <a:cubicBezTo>
                      <a:pt x="4838" y="0"/>
                      <a:pt x="0" y="4836"/>
                      <a:pt x="0" y="10799"/>
                    </a:cubicBezTo>
                    <a:cubicBezTo>
                      <a:pt x="0" y="16764"/>
                      <a:pt x="4838" y="21598"/>
                      <a:pt x="10798" y="21598"/>
                    </a:cubicBezTo>
                    <a:cubicBezTo>
                      <a:pt x="16769" y="21600"/>
                      <a:pt x="21600" y="16764"/>
                      <a:pt x="21600" y="10799"/>
                    </a:cubicBezTo>
                    <a:close/>
                    <a:moveTo>
                      <a:pt x="2703" y="11037"/>
                    </a:moveTo>
                    <a:cubicBezTo>
                      <a:pt x="2703" y="11037"/>
                      <a:pt x="2388" y="7973"/>
                      <a:pt x="4600" y="5634"/>
                    </a:cubicBezTo>
                    <a:cubicBezTo>
                      <a:pt x="6149" y="7195"/>
                      <a:pt x="10798" y="11037"/>
                      <a:pt x="18899" y="11037"/>
                    </a:cubicBezTo>
                    <a:cubicBezTo>
                      <a:pt x="18899" y="15501"/>
                      <a:pt x="15271" y="19137"/>
                      <a:pt x="10800" y="19137"/>
                    </a:cubicBezTo>
                    <a:cubicBezTo>
                      <a:pt x="6334" y="19137"/>
                      <a:pt x="2703" y="15501"/>
                      <a:pt x="2703" y="11037"/>
                    </a:cubicBezTo>
                    <a:close/>
                    <a:moveTo>
                      <a:pt x="2703"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78" name="AutoShape 187"/>
              <p:cNvSpPr>
                <a:spLocks/>
              </p:cNvSpPr>
              <p:nvPr/>
            </p:nvSpPr>
            <p:spPr bwMode="auto">
              <a:xfrm>
                <a:off x="0" y="88"/>
                <a:ext cx="133" cy="72"/>
              </a:xfrm>
              <a:custGeom>
                <a:avLst/>
                <a:gdLst/>
                <a:ahLst/>
                <a:cxnLst/>
                <a:rect l="0" t="0" r="r" b="b"/>
                <a:pathLst>
                  <a:path w="21600" h="21598">
                    <a:moveTo>
                      <a:pt x="0" y="6599"/>
                    </a:moveTo>
                    <a:lnTo>
                      <a:pt x="0" y="11697"/>
                    </a:lnTo>
                    <a:lnTo>
                      <a:pt x="0" y="18295"/>
                    </a:lnTo>
                    <a:cubicBezTo>
                      <a:pt x="0" y="20121"/>
                      <a:pt x="806" y="21598"/>
                      <a:pt x="1801" y="21598"/>
                    </a:cubicBezTo>
                    <a:lnTo>
                      <a:pt x="19801" y="21598"/>
                    </a:lnTo>
                    <a:cubicBezTo>
                      <a:pt x="20796" y="21598"/>
                      <a:pt x="21600" y="20121"/>
                      <a:pt x="21600" y="18295"/>
                    </a:cubicBezTo>
                    <a:lnTo>
                      <a:pt x="21600" y="11697"/>
                    </a:lnTo>
                    <a:lnTo>
                      <a:pt x="21600" y="6599"/>
                    </a:lnTo>
                    <a:cubicBezTo>
                      <a:pt x="21600" y="2952"/>
                      <a:pt x="19990" y="3"/>
                      <a:pt x="17999" y="3"/>
                    </a:cubicBezTo>
                    <a:lnTo>
                      <a:pt x="14810" y="3"/>
                    </a:lnTo>
                    <a:cubicBezTo>
                      <a:pt x="14583" y="3"/>
                      <a:pt x="14301" y="281"/>
                      <a:pt x="14174" y="620"/>
                    </a:cubicBezTo>
                    <a:lnTo>
                      <a:pt x="11027" y="8779"/>
                    </a:lnTo>
                    <a:cubicBezTo>
                      <a:pt x="10903" y="9120"/>
                      <a:pt x="10698" y="9120"/>
                      <a:pt x="10575" y="8779"/>
                    </a:cubicBezTo>
                    <a:lnTo>
                      <a:pt x="7429" y="620"/>
                    </a:lnTo>
                    <a:cubicBezTo>
                      <a:pt x="7301" y="281"/>
                      <a:pt x="7018" y="0"/>
                      <a:pt x="6792" y="0"/>
                    </a:cubicBezTo>
                    <a:lnTo>
                      <a:pt x="3601" y="0"/>
                    </a:lnTo>
                    <a:cubicBezTo>
                      <a:pt x="1615" y="-2"/>
                      <a:pt x="0" y="2952"/>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4" name="Group 191"/>
            <p:cNvGrpSpPr>
              <a:grpSpLocks/>
            </p:cNvGrpSpPr>
            <p:nvPr/>
          </p:nvGrpSpPr>
          <p:grpSpPr bwMode="auto">
            <a:xfrm>
              <a:off x="8493809" y="1682900"/>
              <a:ext cx="117931" cy="134779"/>
              <a:chOff x="0" y="0"/>
              <a:chExt cx="133" cy="152"/>
            </a:xfrm>
            <a:solidFill>
              <a:schemeClr val="accent3">
                <a:lumMod val="50000"/>
              </a:schemeClr>
            </a:solidFill>
          </p:grpSpPr>
          <p:sp>
            <p:nvSpPr>
              <p:cNvPr id="275" name="AutoShape 189"/>
              <p:cNvSpPr>
                <a:spLocks/>
              </p:cNvSpPr>
              <p:nvPr/>
            </p:nvSpPr>
            <p:spPr bwMode="auto">
              <a:xfrm>
                <a:off x="32" y="0"/>
                <a:ext cx="77" cy="77"/>
              </a:xfrm>
              <a:custGeom>
                <a:avLst/>
                <a:gdLst/>
                <a:ahLst/>
                <a:cxnLst/>
                <a:rect l="0" t="0" r="r" b="b"/>
                <a:pathLst>
                  <a:path w="21600" h="21598">
                    <a:moveTo>
                      <a:pt x="21600" y="10799"/>
                    </a:moveTo>
                    <a:cubicBezTo>
                      <a:pt x="21600" y="4836"/>
                      <a:pt x="16769" y="0"/>
                      <a:pt x="10797" y="0"/>
                    </a:cubicBezTo>
                    <a:cubicBezTo>
                      <a:pt x="4836" y="0"/>
                      <a:pt x="0" y="4836"/>
                      <a:pt x="0" y="10799"/>
                    </a:cubicBezTo>
                    <a:cubicBezTo>
                      <a:pt x="0" y="16764"/>
                      <a:pt x="4838" y="21598"/>
                      <a:pt x="10797" y="21598"/>
                    </a:cubicBezTo>
                    <a:cubicBezTo>
                      <a:pt x="16771" y="21600"/>
                      <a:pt x="21600" y="16764"/>
                      <a:pt x="21600" y="10799"/>
                    </a:cubicBezTo>
                    <a:close/>
                    <a:moveTo>
                      <a:pt x="2701" y="11037"/>
                    </a:moveTo>
                    <a:cubicBezTo>
                      <a:pt x="2701" y="11037"/>
                      <a:pt x="2386" y="7973"/>
                      <a:pt x="4598" y="5634"/>
                    </a:cubicBezTo>
                    <a:cubicBezTo>
                      <a:pt x="6148" y="7195"/>
                      <a:pt x="10797" y="11037"/>
                      <a:pt x="18899" y="11037"/>
                    </a:cubicBezTo>
                    <a:cubicBezTo>
                      <a:pt x="18899" y="15501"/>
                      <a:pt x="15270" y="19137"/>
                      <a:pt x="10797" y="19137"/>
                    </a:cubicBezTo>
                    <a:cubicBezTo>
                      <a:pt x="6332" y="19137"/>
                      <a:pt x="2701" y="15501"/>
                      <a:pt x="2701" y="11037"/>
                    </a:cubicBezTo>
                    <a:close/>
                    <a:moveTo>
                      <a:pt x="2701"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76" name="AutoShape 190"/>
              <p:cNvSpPr>
                <a:spLocks/>
              </p:cNvSpPr>
              <p:nvPr/>
            </p:nvSpPr>
            <p:spPr bwMode="auto">
              <a:xfrm>
                <a:off x="0" y="80"/>
                <a:ext cx="133" cy="72"/>
              </a:xfrm>
              <a:custGeom>
                <a:avLst/>
                <a:gdLst/>
                <a:ahLst/>
                <a:cxnLst/>
                <a:rect l="0" t="0" r="r" b="b"/>
                <a:pathLst>
                  <a:path w="21600" h="21600">
                    <a:moveTo>
                      <a:pt x="0" y="6599"/>
                    </a:moveTo>
                    <a:lnTo>
                      <a:pt x="0" y="11698"/>
                    </a:lnTo>
                    <a:lnTo>
                      <a:pt x="0" y="18297"/>
                    </a:lnTo>
                    <a:cubicBezTo>
                      <a:pt x="0" y="20121"/>
                      <a:pt x="806" y="21600"/>
                      <a:pt x="1801" y="21600"/>
                    </a:cubicBezTo>
                    <a:lnTo>
                      <a:pt x="19801" y="21600"/>
                    </a:lnTo>
                    <a:cubicBezTo>
                      <a:pt x="20796" y="21600"/>
                      <a:pt x="21600" y="20123"/>
                      <a:pt x="21600" y="18297"/>
                    </a:cubicBezTo>
                    <a:lnTo>
                      <a:pt x="21600" y="11698"/>
                    </a:lnTo>
                    <a:lnTo>
                      <a:pt x="21600" y="6599"/>
                    </a:lnTo>
                    <a:cubicBezTo>
                      <a:pt x="21600" y="2952"/>
                      <a:pt x="19990" y="2"/>
                      <a:pt x="17999" y="2"/>
                    </a:cubicBezTo>
                    <a:lnTo>
                      <a:pt x="14810" y="2"/>
                    </a:lnTo>
                    <a:cubicBezTo>
                      <a:pt x="14583" y="2"/>
                      <a:pt x="14301" y="280"/>
                      <a:pt x="14174" y="620"/>
                    </a:cubicBezTo>
                    <a:lnTo>
                      <a:pt x="11027" y="8779"/>
                    </a:lnTo>
                    <a:cubicBezTo>
                      <a:pt x="10903" y="9121"/>
                      <a:pt x="10698" y="9121"/>
                      <a:pt x="10575" y="8779"/>
                    </a:cubicBezTo>
                    <a:lnTo>
                      <a:pt x="7429" y="620"/>
                    </a:lnTo>
                    <a:cubicBezTo>
                      <a:pt x="7301" y="280"/>
                      <a:pt x="7018" y="0"/>
                      <a:pt x="6792" y="0"/>
                    </a:cubicBezTo>
                    <a:lnTo>
                      <a:pt x="3601" y="0"/>
                    </a:lnTo>
                    <a:cubicBezTo>
                      <a:pt x="1615"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5" name="Group 203"/>
            <p:cNvGrpSpPr>
              <a:grpSpLocks/>
            </p:cNvGrpSpPr>
            <p:nvPr/>
          </p:nvGrpSpPr>
          <p:grpSpPr bwMode="auto">
            <a:xfrm>
              <a:off x="8458341" y="29203"/>
              <a:ext cx="62069" cy="70049"/>
              <a:chOff x="0" y="0"/>
              <a:chExt cx="70" cy="78"/>
            </a:xfrm>
            <a:solidFill>
              <a:schemeClr val="accent3">
                <a:lumMod val="50000"/>
              </a:schemeClr>
            </a:solidFill>
          </p:grpSpPr>
          <p:sp>
            <p:nvSpPr>
              <p:cNvPr id="273" name="AutoShape 201"/>
              <p:cNvSpPr>
                <a:spLocks/>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4"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74" name="AutoShape 202"/>
              <p:cNvSpPr>
                <a:spLocks/>
              </p:cNvSpPr>
              <p:nvPr/>
            </p:nvSpPr>
            <p:spPr bwMode="auto">
              <a:xfrm>
                <a:off x="0" y="40"/>
                <a:ext cx="70" cy="38"/>
              </a:xfrm>
              <a:custGeom>
                <a:avLst/>
                <a:gdLst/>
                <a:ahLst/>
                <a:cxnLst/>
                <a:rect l="0" t="0" r="r" b="b"/>
                <a:pathLst>
                  <a:path w="21600" h="21600">
                    <a:moveTo>
                      <a:pt x="0" y="6599"/>
                    </a:moveTo>
                    <a:lnTo>
                      <a:pt x="0" y="11699"/>
                    </a:lnTo>
                    <a:lnTo>
                      <a:pt x="0" y="18303"/>
                    </a:lnTo>
                    <a:cubicBezTo>
                      <a:pt x="0" y="20127"/>
                      <a:pt x="806" y="21600"/>
                      <a:pt x="1799" y="21600"/>
                    </a:cubicBezTo>
                    <a:lnTo>
                      <a:pt x="19801" y="21600"/>
                    </a:lnTo>
                    <a:cubicBezTo>
                      <a:pt x="20792" y="21600"/>
                      <a:pt x="21600" y="20123"/>
                      <a:pt x="21600" y="18303"/>
                    </a:cubicBezTo>
                    <a:lnTo>
                      <a:pt x="21600" y="11699"/>
                    </a:lnTo>
                    <a:lnTo>
                      <a:pt x="21600" y="6599"/>
                    </a:lnTo>
                    <a:cubicBezTo>
                      <a:pt x="21600" y="2954"/>
                      <a:pt x="19991" y="5"/>
                      <a:pt x="17998" y="5"/>
                    </a:cubicBezTo>
                    <a:lnTo>
                      <a:pt x="14807" y="5"/>
                    </a:lnTo>
                    <a:cubicBezTo>
                      <a:pt x="14580" y="5"/>
                      <a:pt x="14299" y="280"/>
                      <a:pt x="14171" y="623"/>
                    </a:cubicBezTo>
                    <a:lnTo>
                      <a:pt x="11027" y="8781"/>
                    </a:lnTo>
                    <a:cubicBezTo>
                      <a:pt x="10901" y="9124"/>
                      <a:pt x="10699" y="9124"/>
                      <a:pt x="10573" y="8781"/>
                    </a:cubicBezTo>
                    <a:lnTo>
                      <a:pt x="7427" y="623"/>
                    </a:lnTo>
                    <a:cubicBezTo>
                      <a:pt x="7301" y="280"/>
                      <a:pt x="7018" y="0"/>
                      <a:pt x="6791" y="0"/>
                    </a:cubicBezTo>
                    <a:lnTo>
                      <a:pt x="3600"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6" name="Group 206"/>
            <p:cNvGrpSpPr>
              <a:grpSpLocks/>
            </p:cNvGrpSpPr>
            <p:nvPr/>
          </p:nvGrpSpPr>
          <p:grpSpPr bwMode="auto">
            <a:xfrm>
              <a:off x="5819519" y="1548122"/>
              <a:ext cx="62069" cy="76256"/>
              <a:chOff x="0" y="0"/>
              <a:chExt cx="70" cy="86"/>
            </a:xfrm>
            <a:solidFill>
              <a:schemeClr val="accent3">
                <a:lumMod val="50000"/>
              </a:schemeClr>
            </a:solidFill>
          </p:grpSpPr>
          <p:sp>
            <p:nvSpPr>
              <p:cNvPr id="271" name="AutoShape 204"/>
              <p:cNvSpPr>
                <a:spLocks/>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0"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72" name="AutoShape 205"/>
              <p:cNvSpPr>
                <a:spLocks/>
              </p:cNvSpPr>
              <p:nvPr/>
            </p:nvSpPr>
            <p:spPr bwMode="auto">
              <a:xfrm>
                <a:off x="0" y="48"/>
                <a:ext cx="70" cy="38"/>
              </a:xfrm>
              <a:custGeom>
                <a:avLst/>
                <a:gdLst/>
                <a:ahLst/>
                <a:cxnLst/>
                <a:rect l="0" t="0" r="r" b="b"/>
                <a:pathLst>
                  <a:path w="21600" h="21600">
                    <a:moveTo>
                      <a:pt x="0" y="6599"/>
                    </a:moveTo>
                    <a:lnTo>
                      <a:pt x="0" y="11699"/>
                    </a:lnTo>
                    <a:lnTo>
                      <a:pt x="0" y="18303"/>
                    </a:lnTo>
                    <a:cubicBezTo>
                      <a:pt x="0" y="20127"/>
                      <a:pt x="806" y="21600"/>
                      <a:pt x="1799" y="21600"/>
                    </a:cubicBezTo>
                    <a:lnTo>
                      <a:pt x="19803" y="21600"/>
                    </a:lnTo>
                    <a:cubicBezTo>
                      <a:pt x="20794" y="21600"/>
                      <a:pt x="21600" y="20123"/>
                      <a:pt x="21600" y="18303"/>
                    </a:cubicBezTo>
                    <a:lnTo>
                      <a:pt x="21600" y="11699"/>
                    </a:lnTo>
                    <a:lnTo>
                      <a:pt x="21600" y="6599"/>
                    </a:lnTo>
                    <a:cubicBezTo>
                      <a:pt x="21600" y="2954"/>
                      <a:pt x="19991" y="5"/>
                      <a:pt x="17997" y="5"/>
                    </a:cubicBezTo>
                    <a:lnTo>
                      <a:pt x="14806" y="5"/>
                    </a:lnTo>
                    <a:cubicBezTo>
                      <a:pt x="14579" y="5"/>
                      <a:pt x="14298" y="280"/>
                      <a:pt x="14170" y="623"/>
                    </a:cubicBezTo>
                    <a:lnTo>
                      <a:pt x="11025" y="8781"/>
                    </a:lnTo>
                    <a:cubicBezTo>
                      <a:pt x="10900" y="9124"/>
                      <a:pt x="10698" y="9124"/>
                      <a:pt x="10572" y="8781"/>
                    </a:cubicBezTo>
                    <a:lnTo>
                      <a:pt x="7425" y="623"/>
                    </a:lnTo>
                    <a:cubicBezTo>
                      <a:pt x="7299" y="280"/>
                      <a:pt x="7016" y="0"/>
                      <a:pt x="6789" y="0"/>
                    </a:cubicBezTo>
                    <a:lnTo>
                      <a:pt x="3598"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7" name="Group 209"/>
            <p:cNvGrpSpPr>
              <a:grpSpLocks/>
            </p:cNvGrpSpPr>
            <p:nvPr/>
          </p:nvGrpSpPr>
          <p:grpSpPr bwMode="auto">
            <a:xfrm>
              <a:off x="4024836" y="3051966"/>
              <a:ext cx="120591" cy="143646"/>
              <a:chOff x="0" y="0"/>
              <a:chExt cx="136" cy="162"/>
            </a:xfrm>
            <a:solidFill>
              <a:schemeClr val="accent3">
                <a:lumMod val="50000"/>
              </a:schemeClr>
            </a:solidFill>
          </p:grpSpPr>
          <p:sp>
            <p:nvSpPr>
              <p:cNvPr id="269" name="AutoShape 207"/>
              <p:cNvSpPr>
                <a:spLocks/>
              </p:cNvSpPr>
              <p:nvPr/>
            </p:nvSpPr>
            <p:spPr bwMode="auto">
              <a:xfrm>
                <a:off x="32" y="0"/>
                <a:ext cx="79" cy="79"/>
              </a:xfrm>
              <a:custGeom>
                <a:avLst/>
                <a:gdLst/>
                <a:ahLst/>
                <a:cxnLst/>
                <a:rect l="0" t="0" r="r" b="b"/>
                <a:pathLst>
                  <a:path w="21600" h="21598">
                    <a:moveTo>
                      <a:pt x="21600" y="10800"/>
                    </a:moveTo>
                    <a:cubicBezTo>
                      <a:pt x="21600" y="4836"/>
                      <a:pt x="16769" y="0"/>
                      <a:pt x="10801" y="0"/>
                    </a:cubicBezTo>
                    <a:cubicBezTo>
                      <a:pt x="4836" y="0"/>
                      <a:pt x="0" y="4836"/>
                      <a:pt x="0" y="10800"/>
                    </a:cubicBezTo>
                    <a:cubicBezTo>
                      <a:pt x="0" y="16764"/>
                      <a:pt x="4836" y="21598"/>
                      <a:pt x="10801" y="21598"/>
                    </a:cubicBezTo>
                    <a:cubicBezTo>
                      <a:pt x="16771" y="21600"/>
                      <a:pt x="21600" y="16766"/>
                      <a:pt x="21600" y="10800"/>
                    </a:cubicBezTo>
                    <a:close/>
                    <a:moveTo>
                      <a:pt x="2704" y="11033"/>
                    </a:moveTo>
                    <a:cubicBezTo>
                      <a:pt x="2704" y="11033"/>
                      <a:pt x="2392" y="7972"/>
                      <a:pt x="4598" y="5632"/>
                    </a:cubicBezTo>
                    <a:cubicBezTo>
                      <a:pt x="6151" y="7189"/>
                      <a:pt x="10803" y="11033"/>
                      <a:pt x="18903" y="11033"/>
                    </a:cubicBezTo>
                    <a:cubicBezTo>
                      <a:pt x="18903" y="15503"/>
                      <a:pt x="15271" y="19134"/>
                      <a:pt x="10805" y="19134"/>
                    </a:cubicBezTo>
                    <a:cubicBezTo>
                      <a:pt x="6336" y="19134"/>
                      <a:pt x="2704" y="15499"/>
                      <a:pt x="2704" y="11033"/>
                    </a:cubicBezTo>
                    <a:close/>
                    <a:moveTo>
                      <a:pt x="2704" y="1103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70" name="AutoShape 208"/>
              <p:cNvSpPr>
                <a:spLocks/>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5" y="0"/>
                      <a:pt x="0" y="2956"/>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8" name="Group 212"/>
            <p:cNvGrpSpPr>
              <a:grpSpLocks/>
            </p:cNvGrpSpPr>
            <p:nvPr/>
          </p:nvGrpSpPr>
          <p:grpSpPr bwMode="auto">
            <a:xfrm>
              <a:off x="4677448" y="2491571"/>
              <a:ext cx="62069" cy="76256"/>
              <a:chOff x="0" y="0"/>
              <a:chExt cx="70" cy="86"/>
            </a:xfrm>
            <a:solidFill>
              <a:schemeClr val="accent3">
                <a:lumMod val="50000"/>
              </a:schemeClr>
            </a:solidFill>
          </p:grpSpPr>
          <p:sp>
            <p:nvSpPr>
              <p:cNvPr id="267" name="AutoShape 210"/>
              <p:cNvSpPr>
                <a:spLocks/>
              </p:cNvSpPr>
              <p:nvPr/>
            </p:nvSpPr>
            <p:spPr bwMode="auto">
              <a:xfrm>
                <a:off x="16" y="0"/>
                <a:ext cx="40" cy="40"/>
              </a:xfrm>
              <a:custGeom>
                <a:avLst/>
                <a:gdLst/>
                <a:ahLst/>
                <a:cxnLst/>
                <a:rect l="0" t="0" r="r" b="b"/>
                <a:pathLst>
                  <a:path w="21600" h="21600">
                    <a:moveTo>
                      <a:pt x="21600" y="10802"/>
                    </a:moveTo>
                    <a:cubicBezTo>
                      <a:pt x="21600" y="4838"/>
                      <a:pt x="16766" y="0"/>
                      <a:pt x="10802" y="0"/>
                    </a:cubicBezTo>
                    <a:cubicBezTo>
                      <a:pt x="4834" y="0"/>
                      <a:pt x="0" y="4838"/>
                      <a:pt x="0" y="10802"/>
                    </a:cubicBezTo>
                    <a:cubicBezTo>
                      <a:pt x="0" y="16766"/>
                      <a:pt x="4834" y="21600"/>
                      <a:pt x="10802" y="21600"/>
                    </a:cubicBezTo>
                    <a:cubicBezTo>
                      <a:pt x="16766" y="21600"/>
                      <a:pt x="21600" y="16766"/>
                      <a:pt x="21600" y="10802"/>
                    </a:cubicBezTo>
                    <a:close/>
                    <a:moveTo>
                      <a:pt x="2699" y="11034"/>
                    </a:moveTo>
                    <a:cubicBezTo>
                      <a:pt x="2699" y="11034"/>
                      <a:pt x="2387" y="7972"/>
                      <a:pt x="4593" y="5635"/>
                    </a:cubicBezTo>
                    <a:cubicBezTo>
                      <a:pt x="6146" y="7192"/>
                      <a:pt x="10802" y="11034"/>
                      <a:pt x="18901" y="11034"/>
                    </a:cubicBezTo>
                    <a:cubicBezTo>
                      <a:pt x="18901" y="15505"/>
                      <a:pt x="15269" y="19133"/>
                      <a:pt x="10802" y="19133"/>
                    </a:cubicBezTo>
                    <a:cubicBezTo>
                      <a:pt x="6331" y="19133"/>
                      <a:pt x="2699" y="15501"/>
                      <a:pt x="2699" y="11034"/>
                    </a:cubicBezTo>
                    <a:close/>
                    <a:moveTo>
                      <a:pt x="2699" y="110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68" name="AutoShape 211"/>
              <p:cNvSpPr>
                <a:spLocks/>
              </p:cNvSpPr>
              <p:nvPr/>
            </p:nvSpPr>
            <p:spPr bwMode="auto">
              <a:xfrm>
                <a:off x="0" y="48"/>
                <a:ext cx="70" cy="38"/>
              </a:xfrm>
              <a:custGeom>
                <a:avLst/>
                <a:gdLst/>
                <a:ahLst/>
                <a:cxnLst/>
                <a:rect l="0" t="0" r="r" b="b"/>
                <a:pathLst>
                  <a:path w="21600" h="21595">
                    <a:moveTo>
                      <a:pt x="0" y="6599"/>
                    </a:moveTo>
                    <a:lnTo>
                      <a:pt x="0" y="11698"/>
                    </a:lnTo>
                    <a:lnTo>
                      <a:pt x="0" y="18298"/>
                    </a:lnTo>
                    <a:cubicBezTo>
                      <a:pt x="0" y="20122"/>
                      <a:pt x="806" y="21595"/>
                      <a:pt x="1799" y="21595"/>
                    </a:cubicBezTo>
                    <a:lnTo>
                      <a:pt x="19799" y="21595"/>
                    </a:lnTo>
                    <a:cubicBezTo>
                      <a:pt x="20792" y="21595"/>
                      <a:pt x="21600" y="20122"/>
                      <a:pt x="21600" y="18298"/>
                    </a:cubicBezTo>
                    <a:lnTo>
                      <a:pt x="21600" y="11698"/>
                    </a:lnTo>
                    <a:lnTo>
                      <a:pt x="21600" y="6599"/>
                    </a:lnTo>
                    <a:cubicBezTo>
                      <a:pt x="21600" y="2950"/>
                      <a:pt x="19988" y="0"/>
                      <a:pt x="18000" y="0"/>
                    </a:cubicBezTo>
                    <a:lnTo>
                      <a:pt x="14809" y="0"/>
                    </a:lnTo>
                    <a:cubicBezTo>
                      <a:pt x="14585" y="0"/>
                      <a:pt x="14300" y="279"/>
                      <a:pt x="14175" y="621"/>
                    </a:cubicBezTo>
                    <a:lnTo>
                      <a:pt x="11030" y="8775"/>
                    </a:lnTo>
                    <a:cubicBezTo>
                      <a:pt x="10904" y="9117"/>
                      <a:pt x="10700" y="9117"/>
                      <a:pt x="10578" y="8775"/>
                    </a:cubicBezTo>
                    <a:lnTo>
                      <a:pt x="7433" y="621"/>
                    </a:lnTo>
                    <a:cubicBezTo>
                      <a:pt x="7307" y="279"/>
                      <a:pt x="7022" y="0"/>
                      <a:pt x="6799" y="0"/>
                    </a:cubicBezTo>
                    <a:lnTo>
                      <a:pt x="3607" y="0"/>
                    </a:lnTo>
                    <a:cubicBezTo>
                      <a:pt x="1614" y="-5"/>
                      <a:pt x="0" y="2950"/>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199" name="Group 218"/>
            <p:cNvGrpSpPr>
              <a:grpSpLocks/>
            </p:cNvGrpSpPr>
            <p:nvPr/>
          </p:nvGrpSpPr>
          <p:grpSpPr bwMode="auto">
            <a:xfrm>
              <a:off x="4287300" y="4534530"/>
              <a:ext cx="120591" cy="143646"/>
              <a:chOff x="0" y="0"/>
              <a:chExt cx="136" cy="162"/>
            </a:xfrm>
            <a:solidFill>
              <a:schemeClr val="accent3">
                <a:lumMod val="50000"/>
              </a:schemeClr>
            </a:solidFill>
          </p:grpSpPr>
          <p:sp>
            <p:nvSpPr>
              <p:cNvPr id="265" name="AutoShape 216"/>
              <p:cNvSpPr>
                <a:spLocks/>
              </p:cNvSpPr>
              <p:nvPr/>
            </p:nvSpPr>
            <p:spPr bwMode="auto">
              <a:xfrm>
                <a:off x="32" y="0"/>
                <a:ext cx="79" cy="79"/>
              </a:xfrm>
              <a:custGeom>
                <a:avLst/>
                <a:gdLst/>
                <a:ahLst/>
                <a:cxnLst/>
                <a:rect l="0" t="0" r="r" b="b"/>
                <a:pathLst>
                  <a:path w="21600" h="21600">
                    <a:moveTo>
                      <a:pt x="21600" y="10801"/>
                    </a:moveTo>
                    <a:cubicBezTo>
                      <a:pt x="21600" y="4837"/>
                      <a:pt x="16769" y="0"/>
                      <a:pt x="10801" y="0"/>
                    </a:cubicBezTo>
                    <a:cubicBezTo>
                      <a:pt x="4836" y="0"/>
                      <a:pt x="0" y="4837"/>
                      <a:pt x="0" y="10801"/>
                    </a:cubicBezTo>
                    <a:cubicBezTo>
                      <a:pt x="0" y="16765"/>
                      <a:pt x="4836" y="21600"/>
                      <a:pt x="10801" y="21600"/>
                    </a:cubicBezTo>
                    <a:cubicBezTo>
                      <a:pt x="16769" y="21600"/>
                      <a:pt x="21600" y="16765"/>
                      <a:pt x="21600" y="10801"/>
                    </a:cubicBezTo>
                    <a:close/>
                    <a:moveTo>
                      <a:pt x="2701" y="11034"/>
                    </a:moveTo>
                    <a:cubicBezTo>
                      <a:pt x="2701" y="11034"/>
                      <a:pt x="2390" y="7973"/>
                      <a:pt x="4596" y="5633"/>
                    </a:cubicBezTo>
                    <a:cubicBezTo>
                      <a:pt x="6148" y="7190"/>
                      <a:pt x="10801" y="11034"/>
                      <a:pt x="18901" y="11034"/>
                    </a:cubicBezTo>
                    <a:cubicBezTo>
                      <a:pt x="18901" y="15505"/>
                      <a:pt x="15268" y="19136"/>
                      <a:pt x="10803" y="19136"/>
                    </a:cubicBezTo>
                    <a:cubicBezTo>
                      <a:pt x="6334" y="19134"/>
                      <a:pt x="2701" y="15498"/>
                      <a:pt x="2701" y="11034"/>
                    </a:cubicBezTo>
                    <a:close/>
                    <a:moveTo>
                      <a:pt x="2701" y="110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66" name="AutoShape 217"/>
              <p:cNvSpPr>
                <a:spLocks/>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6" y="0"/>
                      <a:pt x="0" y="2953"/>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sp>
          <p:nvSpPr>
            <p:cNvPr id="200" name="AutoShape 219"/>
            <p:cNvSpPr>
              <a:spLocks/>
            </p:cNvSpPr>
            <p:nvPr/>
          </p:nvSpPr>
          <p:spPr bwMode="auto">
            <a:xfrm>
              <a:off x="4769665" y="4612560"/>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nvGrpSpPr>
            <p:cNvPr id="201" name="Group 222"/>
            <p:cNvGrpSpPr>
              <a:grpSpLocks/>
            </p:cNvGrpSpPr>
            <p:nvPr/>
          </p:nvGrpSpPr>
          <p:grpSpPr bwMode="auto">
            <a:xfrm>
              <a:off x="4883163" y="4711871"/>
              <a:ext cx="186207" cy="214582"/>
              <a:chOff x="0" y="0"/>
              <a:chExt cx="210" cy="242"/>
            </a:xfrm>
            <a:solidFill>
              <a:schemeClr val="accent3">
                <a:lumMod val="50000"/>
              </a:schemeClr>
            </a:solidFill>
          </p:grpSpPr>
          <p:sp>
            <p:nvSpPr>
              <p:cNvPr id="263" name="AutoShape 220"/>
              <p:cNvSpPr>
                <a:spLocks/>
              </p:cNvSpPr>
              <p:nvPr/>
            </p:nvSpPr>
            <p:spPr bwMode="auto">
              <a:xfrm>
                <a:off x="40" y="0"/>
                <a:ext cx="122" cy="122"/>
              </a:xfrm>
              <a:custGeom>
                <a:avLst/>
                <a:gdLst/>
                <a:ahLst/>
                <a:cxnLst/>
                <a:rect l="0" t="0" r="r" b="b"/>
                <a:pathLst>
                  <a:path w="21600" h="21600">
                    <a:moveTo>
                      <a:pt x="21600" y="10801"/>
                    </a:moveTo>
                    <a:cubicBezTo>
                      <a:pt x="21600" y="4837"/>
                      <a:pt x="16768" y="0"/>
                      <a:pt x="10801" y="0"/>
                    </a:cubicBezTo>
                    <a:cubicBezTo>
                      <a:pt x="4836" y="0"/>
                      <a:pt x="0" y="4837"/>
                      <a:pt x="0" y="10801"/>
                    </a:cubicBezTo>
                    <a:cubicBezTo>
                      <a:pt x="0" y="16766"/>
                      <a:pt x="4836" y="21600"/>
                      <a:pt x="10801" y="21600"/>
                    </a:cubicBezTo>
                    <a:cubicBezTo>
                      <a:pt x="16768" y="21600"/>
                      <a:pt x="21600" y="16766"/>
                      <a:pt x="21600" y="10801"/>
                    </a:cubicBezTo>
                    <a:close/>
                    <a:moveTo>
                      <a:pt x="2698" y="11033"/>
                    </a:moveTo>
                    <a:cubicBezTo>
                      <a:pt x="2698" y="11033"/>
                      <a:pt x="2386" y="7971"/>
                      <a:pt x="4593" y="5632"/>
                    </a:cubicBezTo>
                    <a:cubicBezTo>
                      <a:pt x="6147" y="7188"/>
                      <a:pt x="10799" y="11033"/>
                      <a:pt x="18899" y="11033"/>
                    </a:cubicBezTo>
                    <a:cubicBezTo>
                      <a:pt x="18899" y="15503"/>
                      <a:pt x="15266" y="19133"/>
                      <a:pt x="10799" y="19133"/>
                    </a:cubicBezTo>
                    <a:cubicBezTo>
                      <a:pt x="6331" y="19133"/>
                      <a:pt x="2698" y="15498"/>
                      <a:pt x="2698" y="11033"/>
                    </a:cubicBezTo>
                    <a:close/>
                    <a:moveTo>
                      <a:pt x="2698" y="1103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64" name="AutoShape 221"/>
              <p:cNvSpPr>
                <a:spLocks/>
              </p:cNvSpPr>
              <p:nvPr/>
            </p:nvSpPr>
            <p:spPr bwMode="auto">
              <a:xfrm>
                <a:off x="0" y="128"/>
                <a:ext cx="210" cy="114"/>
              </a:xfrm>
              <a:custGeom>
                <a:avLst/>
                <a:gdLst/>
                <a:ahLst/>
                <a:cxnLst/>
                <a:rect l="0" t="0" r="r" b="b"/>
                <a:pathLst>
                  <a:path w="21600" h="21600">
                    <a:moveTo>
                      <a:pt x="0" y="6600"/>
                    </a:moveTo>
                    <a:lnTo>
                      <a:pt x="0" y="11700"/>
                    </a:lnTo>
                    <a:lnTo>
                      <a:pt x="0" y="18303"/>
                    </a:lnTo>
                    <a:cubicBezTo>
                      <a:pt x="0" y="20125"/>
                      <a:pt x="807" y="21600"/>
                      <a:pt x="1800" y="21600"/>
                    </a:cubicBezTo>
                    <a:lnTo>
                      <a:pt x="19799" y="21600"/>
                    </a:lnTo>
                    <a:cubicBezTo>
                      <a:pt x="20794" y="21600"/>
                      <a:pt x="21600" y="20123"/>
                      <a:pt x="21600" y="18303"/>
                    </a:cubicBezTo>
                    <a:lnTo>
                      <a:pt x="21600" y="11700"/>
                    </a:lnTo>
                    <a:lnTo>
                      <a:pt x="21600" y="6600"/>
                    </a:lnTo>
                    <a:cubicBezTo>
                      <a:pt x="21600" y="2954"/>
                      <a:pt x="19989" y="0"/>
                      <a:pt x="17999" y="0"/>
                    </a:cubicBezTo>
                    <a:lnTo>
                      <a:pt x="14808" y="0"/>
                    </a:lnTo>
                    <a:cubicBezTo>
                      <a:pt x="14583" y="0"/>
                      <a:pt x="14298" y="279"/>
                      <a:pt x="14173" y="622"/>
                    </a:cubicBezTo>
                    <a:lnTo>
                      <a:pt x="11027" y="8774"/>
                    </a:lnTo>
                    <a:cubicBezTo>
                      <a:pt x="10901" y="9118"/>
                      <a:pt x="10699" y="9118"/>
                      <a:pt x="10573" y="8774"/>
                    </a:cubicBezTo>
                    <a:lnTo>
                      <a:pt x="7427" y="622"/>
                    </a:lnTo>
                    <a:cubicBezTo>
                      <a:pt x="7302" y="280"/>
                      <a:pt x="7017" y="0"/>
                      <a:pt x="6792" y="0"/>
                    </a:cubicBezTo>
                    <a:lnTo>
                      <a:pt x="3600" y="0"/>
                    </a:lnTo>
                    <a:cubicBezTo>
                      <a:pt x="1614" y="2"/>
                      <a:pt x="0" y="2955"/>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2" name="Group 225"/>
            <p:cNvGrpSpPr>
              <a:grpSpLocks/>
            </p:cNvGrpSpPr>
            <p:nvPr/>
          </p:nvGrpSpPr>
          <p:grpSpPr bwMode="auto">
            <a:xfrm>
              <a:off x="5478139" y="2222014"/>
              <a:ext cx="313892" cy="415863"/>
              <a:chOff x="0" y="0"/>
              <a:chExt cx="353" cy="469"/>
            </a:xfrm>
            <a:solidFill>
              <a:schemeClr val="accent3">
                <a:lumMod val="50000"/>
              </a:schemeClr>
            </a:solidFill>
          </p:grpSpPr>
          <p:sp>
            <p:nvSpPr>
              <p:cNvPr id="261" name="AutoShape 223"/>
              <p:cNvSpPr>
                <a:spLocks/>
              </p:cNvSpPr>
              <p:nvPr/>
            </p:nvSpPr>
            <p:spPr bwMode="auto">
              <a:xfrm>
                <a:off x="32" y="0"/>
                <a:ext cx="300" cy="235"/>
              </a:xfrm>
              <a:custGeom>
                <a:avLst/>
                <a:gdLst/>
                <a:ahLst/>
                <a:cxnLst/>
                <a:rect l="0" t="0" r="r" b="b"/>
                <a:pathLst>
                  <a:path w="19565" h="21600">
                    <a:moveTo>
                      <a:pt x="9776" y="0"/>
                    </a:moveTo>
                    <a:cubicBezTo>
                      <a:pt x="5536" y="0"/>
                      <a:pt x="2100" y="4836"/>
                      <a:pt x="2100" y="10800"/>
                    </a:cubicBezTo>
                    <a:lnTo>
                      <a:pt x="2100" y="14264"/>
                    </a:lnTo>
                    <a:cubicBezTo>
                      <a:pt x="2043" y="15381"/>
                      <a:pt x="1780" y="17977"/>
                      <a:pt x="547" y="17798"/>
                    </a:cubicBezTo>
                    <a:cubicBezTo>
                      <a:pt x="-1014" y="17570"/>
                      <a:pt x="964" y="21567"/>
                      <a:pt x="3998" y="21599"/>
                    </a:cubicBezTo>
                    <a:cubicBezTo>
                      <a:pt x="4005" y="21599"/>
                      <a:pt x="4011" y="21600"/>
                      <a:pt x="4018" y="21600"/>
                    </a:cubicBezTo>
                    <a:lnTo>
                      <a:pt x="15532" y="21600"/>
                    </a:lnTo>
                    <a:cubicBezTo>
                      <a:pt x="18586" y="21600"/>
                      <a:pt x="20586" y="17568"/>
                      <a:pt x="19019" y="17796"/>
                    </a:cubicBezTo>
                    <a:cubicBezTo>
                      <a:pt x="17451" y="18024"/>
                      <a:pt x="17451" y="13765"/>
                      <a:pt x="17451" y="13765"/>
                    </a:cubicBezTo>
                    <a:lnTo>
                      <a:pt x="17451" y="10799"/>
                    </a:lnTo>
                    <a:cubicBezTo>
                      <a:pt x="17451" y="4836"/>
                      <a:pt x="14014" y="0"/>
                      <a:pt x="9776" y="0"/>
                    </a:cubicBezTo>
                    <a:close/>
                    <a:moveTo>
                      <a:pt x="9776" y="2417"/>
                    </a:moveTo>
                    <a:cubicBezTo>
                      <a:pt x="12438" y="2417"/>
                      <a:pt x="14921" y="5016"/>
                      <a:pt x="14921" y="8222"/>
                    </a:cubicBezTo>
                    <a:cubicBezTo>
                      <a:pt x="14921" y="8371"/>
                      <a:pt x="14915" y="8520"/>
                      <a:pt x="14907" y="8666"/>
                    </a:cubicBezTo>
                    <a:cubicBezTo>
                      <a:pt x="14891" y="8911"/>
                      <a:pt x="14830" y="8803"/>
                      <a:pt x="14742" y="8446"/>
                    </a:cubicBezTo>
                    <a:cubicBezTo>
                      <a:pt x="14135" y="5991"/>
                      <a:pt x="11993" y="4189"/>
                      <a:pt x="9776" y="4189"/>
                    </a:cubicBezTo>
                    <a:cubicBezTo>
                      <a:pt x="7558" y="4189"/>
                      <a:pt x="5279" y="5992"/>
                      <a:pt x="4651" y="8448"/>
                    </a:cubicBezTo>
                    <a:cubicBezTo>
                      <a:pt x="4559" y="8804"/>
                      <a:pt x="4498" y="8912"/>
                      <a:pt x="4483" y="8666"/>
                    </a:cubicBezTo>
                    <a:cubicBezTo>
                      <a:pt x="4473" y="8520"/>
                      <a:pt x="4469" y="8371"/>
                      <a:pt x="4469" y="8222"/>
                    </a:cubicBezTo>
                    <a:cubicBezTo>
                      <a:pt x="4468" y="5015"/>
                      <a:pt x="7113" y="2417"/>
                      <a:pt x="9776" y="2417"/>
                    </a:cubicBezTo>
                    <a:close/>
                    <a:moveTo>
                      <a:pt x="9776" y="18901"/>
                    </a:moveTo>
                    <a:cubicBezTo>
                      <a:pt x="6597" y="18901"/>
                      <a:pt x="4019" y="15502"/>
                      <a:pt x="4019" y="11029"/>
                    </a:cubicBezTo>
                    <a:cubicBezTo>
                      <a:pt x="4019" y="11029"/>
                      <a:pt x="6581" y="7872"/>
                      <a:pt x="9830" y="7872"/>
                    </a:cubicBezTo>
                    <a:cubicBezTo>
                      <a:pt x="13127" y="7872"/>
                      <a:pt x="15533" y="11029"/>
                      <a:pt x="15533" y="11029"/>
                    </a:cubicBezTo>
                    <a:cubicBezTo>
                      <a:pt x="15532" y="15502"/>
                      <a:pt x="12953" y="18901"/>
                      <a:pt x="9776" y="18901"/>
                    </a:cubicBezTo>
                    <a:close/>
                    <a:moveTo>
                      <a:pt x="9776" y="189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62" name="AutoShape 224"/>
              <p:cNvSpPr>
                <a:spLocks/>
              </p:cNvSpPr>
              <p:nvPr/>
            </p:nvSpPr>
            <p:spPr bwMode="auto">
              <a:xfrm>
                <a:off x="0" y="264"/>
                <a:ext cx="353" cy="205"/>
              </a:xfrm>
              <a:custGeom>
                <a:avLst/>
                <a:gdLst/>
                <a:ahLst/>
                <a:cxnLst/>
                <a:rect l="0" t="0" r="r" b="b"/>
                <a:pathLst>
                  <a:path w="21600" h="21600">
                    <a:moveTo>
                      <a:pt x="0" y="6171"/>
                    </a:moveTo>
                    <a:lnTo>
                      <a:pt x="0" y="18514"/>
                    </a:lnTo>
                    <a:cubicBezTo>
                      <a:pt x="0" y="20219"/>
                      <a:pt x="805" y="21600"/>
                      <a:pt x="1800" y="21600"/>
                    </a:cubicBezTo>
                    <a:lnTo>
                      <a:pt x="3600" y="21600"/>
                    </a:lnTo>
                    <a:lnTo>
                      <a:pt x="18000" y="21600"/>
                    </a:lnTo>
                    <a:lnTo>
                      <a:pt x="19800" y="21600"/>
                    </a:lnTo>
                    <a:cubicBezTo>
                      <a:pt x="20795" y="21600"/>
                      <a:pt x="21600" y="20219"/>
                      <a:pt x="21600" y="18514"/>
                    </a:cubicBezTo>
                    <a:lnTo>
                      <a:pt x="21600" y="6171"/>
                    </a:lnTo>
                    <a:cubicBezTo>
                      <a:pt x="21600" y="2763"/>
                      <a:pt x="19988" y="0"/>
                      <a:pt x="18000" y="0"/>
                    </a:cubicBezTo>
                    <a:lnTo>
                      <a:pt x="16354" y="0"/>
                    </a:lnTo>
                    <a:cubicBezTo>
                      <a:pt x="16102" y="0"/>
                      <a:pt x="15730" y="197"/>
                      <a:pt x="15521" y="441"/>
                    </a:cubicBezTo>
                    <a:lnTo>
                      <a:pt x="13682" y="2594"/>
                    </a:lnTo>
                    <a:cubicBezTo>
                      <a:pt x="13474" y="2836"/>
                      <a:pt x="13247" y="3370"/>
                      <a:pt x="13176" y="3784"/>
                    </a:cubicBezTo>
                    <a:lnTo>
                      <a:pt x="11031" y="16243"/>
                    </a:lnTo>
                    <a:cubicBezTo>
                      <a:pt x="10959" y="16657"/>
                      <a:pt x="10840" y="16660"/>
                      <a:pt x="10765" y="16247"/>
                    </a:cubicBezTo>
                    <a:lnTo>
                      <a:pt x="8511" y="4001"/>
                    </a:lnTo>
                    <a:cubicBezTo>
                      <a:pt x="8435" y="3589"/>
                      <a:pt x="8204" y="3059"/>
                      <a:pt x="7995" y="2818"/>
                    </a:cubicBezTo>
                    <a:lnTo>
                      <a:pt x="5931" y="438"/>
                    </a:lnTo>
                    <a:cubicBezTo>
                      <a:pt x="5721" y="196"/>
                      <a:pt x="5348" y="1"/>
                      <a:pt x="5095" y="1"/>
                    </a:cubicBezTo>
                    <a:lnTo>
                      <a:pt x="3600" y="1"/>
                    </a:lnTo>
                    <a:cubicBezTo>
                      <a:pt x="1612" y="0"/>
                      <a:pt x="0" y="2763"/>
                      <a:pt x="0" y="6171"/>
                    </a:cubicBezTo>
                    <a:close/>
                    <a:moveTo>
                      <a:pt x="7986" y="11865"/>
                    </a:moveTo>
                    <a:cubicBezTo>
                      <a:pt x="8406" y="11865"/>
                      <a:pt x="8747" y="12449"/>
                      <a:pt x="8747" y="13170"/>
                    </a:cubicBezTo>
                    <a:cubicBezTo>
                      <a:pt x="8747" y="13889"/>
                      <a:pt x="8407" y="14472"/>
                      <a:pt x="7986" y="14472"/>
                    </a:cubicBezTo>
                    <a:cubicBezTo>
                      <a:pt x="7566" y="14472"/>
                      <a:pt x="7225" y="13889"/>
                      <a:pt x="7225" y="13170"/>
                    </a:cubicBezTo>
                    <a:cubicBezTo>
                      <a:pt x="7225" y="12449"/>
                      <a:pt x="7566" y="11865"/>
                      <a:pt x="7986" y="11865"/>
                    </a:cubicBezTo>
                    <a:close/>
                    <a:moveTo>
                      <a:pt x="7986" y="16558"/>
                    </a:moveTo>
                    <a:cubicBezTo>
                      <a:pt x="8406" y="16558"/>
                      <a:pt x="8747" y="17141"/>
                      <a:pt x="8747" y="17862"/>
                    </a:cubicBezTo>
                    <a:cubicBezTo>
                      <a:pt x="8747" y="18582"/>
                      <a:pt x="8407" y="19166"/>
                      <a:pt x="7986" y="19166"/>
                    </a:cubicBezTo>
                    <a:cubicBezTo>
                      <a:pt x="7566" y="19166"/>
                      <a:pt x="7225" y="18582"/>
                      <a:pt x="7225" y="17862"/>
                    </a:cubicBezTo>
                    <a:cubicBezTo>
                      <a:pt x="7225" y="17141"/>
                      <a:pt x="7566" y="16558"/>
                      <a:pt x="7986" y="16558"/>
                    </a:cubicBezTo>
                    <a:close/>
                    <a:moveTo>
                      <a:pt x="7986" y="165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3" name="Group 231"/>
            <p:cNvGrpSpPr>
              <a:grpSpLocks/>
            </p:cNvGrpSpPr>
            <p:nvPr/>
          </p:nvGrpSpPr>
          <p:grpSpPr bwMode="auto">
            <a:xfrm>
              <a:off x="7564546" y="1682014"/>
              <a:ext cx="237636" cy="316552"/>
              <a:chOff x="0" y="0"/>
              <a:chExt cx="268" cy="356"/>
            </a:xfrm>
            <a:solidFill>
              <a:schemeClr val="accent3">
                <a:lumMod val="50000"/>
              </a:schemeClr>
            </a:solidFill>
          </p:grpSpPr>
          <p:sp>
            <p:nvSpPr>
              <p:cNvPr id="259" name="AutoShape 229"/>
              <p:cNvSpPr>
                <a:spLocks/>
              </p:cNvSpPr>
              <p:nvPr/>
            </p:nvSpPr>
            <p:spPr bwMode="auto">
              <a:xfrm>
                <a:off x="24" y="0"/>
                <a:ext cx="227" cy="178"/>
              </a:xfrm>
              <a:custGeom>
                <a:avLst/>
                <a:gdLst/>
                <a:ahLst/>
                <a:cxnLst/>
                <a:rect l="0" t="0" r="r" b="b"/>
                <a:pathLst>
                  <a:path w="19565" h="21600">
                    <a:moveTo>
                      <a:pt x="9775" y="0"/>
                    </a:moveTo>
                    <a:cubicBezTo>
                      <a:pt x="5535" y="0"/>
                      <a:pt x="2099" y="4836"/>
                      <a:pt x="2099" y="10800"/>
                    </a:cubicBezTo>
                    <a:lnTo>
                      <a:pt x="2099" y="14264"/>
                    </a:lnTo>
                    <a:cubicBezTo>
                      <a:pt x="2042" y="15381"/>
                      <a:pt x="1778" y="17976"/>
                      <a:pt x="547" y="17797"/>
                    </a:cubicBezTo>
                    <a:cubicBezTo>
                      <a:pt x="-1015" y="17570"/>
                      <a:pt x="963" y="21566"/>
                      <a:pt x="3996" y="21598"/>
                    </a:cubicBezTo>
                    <a:cubicBezTo>
                      <a:pt x="4004" y="21598"/>
                      <a:pt x="4011" y="21600"/>
                      <a:pt x="4017" y="21600"/>
                    </a:cubicBezTo>
                    <a:lnTo>
                      <a:pt x="15531" y="21600"/>
                    </a:lnTo>
                    <a:cubicBezTo>
                      <a:pt x="18584" y="21600"/>
                      <a:pt x="20585" y="17569"/>
                      <a:pt x="19018" y="17796"/>
                    </a:cubicBezTo>
                    <a:cubicBezTo>
                      <a:pt x="17449" y="18024"/>
                      <a:pt x="17449" y="13767"/>
                      <a:pt x="17449" y="13767"/>
                    </a:cubicBezTo>
                    <a:lnTo>
                      <a:pt x="17449" y="10800"/>
                    </a:lnTo>
                    <a:cubicBezTo>
                      <a:pt x="17450" y="4836"/>
                      <a:pt x="14013" y="0"/>
                      <a:pt x="9775" y="0"/>
                    </a:cubicBezTo>
                    <a:close/>
                    <a:moveTo>
                      <a:pt x="9775" y="2416"/>
                    </a:moveTo>
                    <a:cubicBezTo>
                      <a:pt x="12437" y="2416"/>
                      <a:pt x="14920" y="5015"/>
                      <a:pt x="14920" y="8220"/>
                    </a:cubicBezTo>
                    <a:cubicBezTo>
                      <a:pt x="14920" y="8370"/>
                      <a:pt x="14915" y="8519"/>
                      <a:pt x="14905" y="8666"/>
                    </a:cubicBezTo>
                    <a:cubicBezTo>
                      <a:pt x="14890" y="8910"/>
                      <a:pt x="14828" y="8803"/>
                      <a:pt x="14740" y="8445"/>
                    </a:cubicBezTo>
                    <a:cubicBezTo>
                      <a:pt x="14133" y="5991"/>
                      <a:pt x="11992" y="4188"/>
                      <a:pt x="9774" y="4188"/>
                    </a:cubicBezTo>
                    <a:cubicBezTo>
                      <a:pt x="7556" y="4188"/>
                      <a:pt x="5277" y="5991"/>
                      <a:pt x="4648" y="8446"/>
                    </a:cubicBezTo>
                    <a:cubicBezTo>
                      <a:pt x="4557" y="8802"/>
                      <a:pt x="4496" y="8910"/>
                      <a:pt x="4480" y="8666"/>
                    </a:cubicBezTo>
                    <a:cubicBezTo>
                      <a:pt x="4471" y="8520"/>
                      <a:pt x="4466" y="8370"/>
                      <a:pt x="4466" y="8220"/>
                    </a:cubicBezTo>
                    <a:cubicBezTo>
                      <a:pt x="4467" y="5015"/>
                      <a:pt x="7112" y="2416"/>
                      <a:pt x="9775" y="2416"/>
                    </a:cubicBezTo>
                    <a:close/>
                    <a:moveTo>
                      <a:pt x="9775" y="18900"/>
                    </a:moveTo>
                    <a:cubicBezTo>
                      <a:pt x="6597" y="18900"/>
                      <a:pt x="4017" y="15502"/>
                      <a:pt x="4017" y="11028"/>
                    </a:cubicBezTo>
                    <a:cubicBezTo>
                      <a:pt x="4017" y="11028"/>
                      <a:pt x="6579" y="7871"/>
                      <a:pt x="9828" y="7871"/>
                    </a:cubicBezTo>
                    <a:cubicBezTo>
                      <a:pt x="13126" y="7871"/>
                      <a:pt x="15531" y="11028"/>
                      <a:pt x="15531" y="11028"/>
                    </a:cubicBezTo>
                    <a:cubicBezTo>
                      <a:pt x="15531" y="15501"/>
                      <a:pt x="12953" y="18900"/>
                      <a:pt x="9775" y="18900"/>
                    </a:cubicBezTo>
                    <a:close/>
                    <a:moveTo>
                      <a:pt x="9775"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60" name="AutoShape 230"/>
              <p:cNvSpPr>
                <a:spLocks/>
              </p:cNvSpPr>
              <p:nvPr/>
            </p:nvSpPr>
            <p:spPr bwMode="auto">
              <a:xfrm>
                <a:off x="0" y="200"/>
                <a:ext cx="268" cy="156"/>
              </a:xfrm>
              <a:custGeom>
                <a:avLst/>
                <a:gdLst/>
                <a:ahLst/>
                <a:cxnLst/>
                <a:rect l="0" t="0" r="r" b="b"/>
                <a:pathLst>
                  <a:path w="21600" h="21600">
                    <a:moveTo>
                      <a:pt x="0" y="6171"/>
                    </a:moveTo>
                    <a:lnTo>
                      <a:pt x="0" y="18513"/>
                    </a:lnTo>
                    <a:cubicBezTo>
                      <a:pt x="0" y="20219"/>
                      <a:pt x="806" y="21600"/>
                      <a:pt x="1800" y="21600"/>
                    </a:cubicBezTo>
                    <a:lnTo>
                      <a:pt x="3600" y="21600"/>
                    </a:lnTo>
                    <a:lnTo>
                      <a:pt x="18000" y="21600"/>
                    </a:lnTo>
                    <a:lnTo>
                      <a:pt x="19800" y="21600"/>
                    </a:lnTo>
                    <a:cubicBezTo>
                      <a:pt x="20794" y="21600"/>
                      <a:pt x="21600" y="20219"/>
                      <a:pt x="21600" y="18513"/>
                    </a:cubicBezTo>
                    <a:lnTo>
                      <a:pt x="21600" y="6171"/>
                    </a:lnTo>
                    <a:cubicBezTo>
                      <a:pt x="21600" y="2763"/>
                      <a:pt x="19988" y="0"/>
                      <a:pt x="18000" y="0"/>
                    </a:cubicBezTo>
                    <a:lnTo>
                      <a:pt x="16353" y="0"/>
                    </a:lnTo>
                    <a:cubicBezTo>
                      <a:pt x="16101" y="0"/>
                      <a:pt x="15729" y="197"/>
                      <a:pt x="15521" y="441"/>
                    </a:cubicBezTo>
                    <a:lnTo>
                      <a:pt x="13681" y="2594"/>
                    </a:lnTo>
                    <a:cubicBezTo>
                      <a:pt x="13473" y="2836"/>
                      <a:pt x="13247" y="3370"/>
                      <a:pt x="13176" y="3785"/>
                    </a:cubicBezTo>
                    <a:lnTo>
                      <a:pt x="11030" y="16242"/>
                    </a:lnTo>
                    <a:cubicBezTo>
                      <a:pt x="10959" y="16657"/>
                      <a:pt x="10840" y="16659"/>
                      <a:pt x="10764" y="16247"/>
                    </a:cubicBezTo>
                    <a:lnTo>
                      <a:pt x="8511" y="4001"/>
                    </a:lnTo>
                    <a:cubicBezTo>
                      <a:pt x="8435" y="3589"/>
                      <a:pt x="8203" y="3059"/>
                      <a:pt x="7995" y="2818"/>
                    </a:cubicBezTo>
                    <a:lnTo>
                      <a:pt x="5931" y="437"/>
                    </a:lnTo>
                    <a:cubicBezTo>
                      <a:pt x="5721" y="196"/>
                      <a:pt x="5347" y="0"/>
                      <a:pt x="5095" y="0"/>
                    </a:cubicBezTo>
                    <a:lnTo>
                      <a:pt x="3600" y="0"/>
                    </a:lnTo>
                    <a:cubicBezTo>
                      <a:pt x="1612" y="0"/>
                      <a:pt x="0" y="2763"/>
                      <a:pt x="0" y="6171"/>
                    </a:cubicBezTo>
                    <a:close/>
                    <a:moveTo>
                      <a:pt x="7986" y="11864"/>
                    </a:moveTo>
                    <a:cubicBezTo>
                      <a:pt x="8406" y="11864"/>
                      <a:pt x="8747" y="12449"/>
                      <a:pt x="8747" y="13169"/>
                    </a:cubicBezTo>
                    <a:cubicBezTo>
                      <a:pt x="8747" y="13888"/>
                      <a:pt x="8407" y="14473"/>
                      <a:pt x="7986" y="14473"/>
                    </a:cubicBezTo>
                    <a:cubicBezTo>
                      <a:pt x="7567" y="14473"/>
                      <a:pt x="7226" y="13889"/>
                      <a:pt x="7226" y="13169"/>
                    </a:cubicBezTo>
                    <a:cubicBezTo>
                      <a:pt x="7226" y="12448"/>
                      <a:pt x="7566" y="11864"/>
                      <a:pt x="7986" y="11864"/>
                    </a:cubicBezTo>
                    <a:close/>
                    <a:moveTo>
                      <a:pt x="7986" y="16558"/>
                    </a:moveTo>
                    <a:cubicBezTo>
                      <a:pt x="8406" y="16558"/>
                      <a:pt x="8747" y="17141"/>
                      <a:pt x="8747" y="17862"/>
                    </a:cubicBezTo>
                    <a:cubicBezTo>
                      <a:pt x="8747" y="18582"/>
                      <a:pt x="8407" y="19166"/>
                      <a:pt x="7986" y="19166"/>
                    </a:cubicBezTo>
                    <a:cubicBezTo>
                      <a:pt x="7567" y="19166"/>
                      <a:pt x="7226" y="18582"/>
                      <a:pt x="7226" y="17862"/>
                    </a:cubicBezTo>
                    <a:cubicBezTo>
                      <a:pt x="7226" y="17141"/>
                      <a:pt x="7566" y="16558"/>
                      <a:pt x="7986" y="16558"/>
                    </a:cubicBezTo>
                    <a:close/>
                    <a:moveTo>
                      <a:pt x="7986" y="165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4" name="Group 234"/>
            <p:cNvGrpSpPr>
              <a:grpSpLocks/>
            </p:cNvGrpSpPr>
            <p:nvPr/>
          </p:nvGrpSpPr>
          <p:grpSpPr bwMode="auto">
            <a:xfrm>
              <a:off x="8075286" y="384770"/>
              <a:ext cx="184434" cy="249163"/>
              <a:chOff x="0" y="0"/>
              <a:chExt cx="208" cy="281"/>
            </a:xfrm>
            <a:solidFill>
              <a:schemeClr val="accent3">
                <a:lumMod val="50000"/>
              </a:schemeClr>
            </a:solidFill>
          </p:grpSpPr>
          <p:sp>
            <p:nvSpPr>
              <p:cNvPr id="257" name="AutoShape 232"/>
              <p:cNvSpPr>
                <a:spLocks/>
              </p:cNvSpPr>
              <p:nvPr/>
            </p:nvSpPr>
            <p:spPr bwMode="auto">
              <a:xfrm>
                <a:off x="16" y="0"/>
                <a:ext cx="177" cy="139"/>
              </a:xfrm>
              <a:custGeom>
                <a:avLst/>
                <a:gdLst/>
                <a:ahLst/>
                <a:cxnLst/>
                <a:rect l="0" t="0" r="r" b="b"/>
                <a:pathLst>
                  <a:path w="19564" h="21600">
                    <a:moveTo>
                      <a:pt x="9774" y="0"/>
                    </a:moveTo>
                    <a:cubicBezTo>
                      <a:pt x="5534" y="0"/>
                      <a:pt x="2099" y="4836"/>
                      <a:pt x="2099" y="10800"/>
                    </a:cubicBezTo>
                    <a:lnTo>
                      <a:pt x="2099" y="14263"/>
                    </a:lnTo>
                    <a:cubicBezTo>
                      <a:pt x="2042" y="15380"/>
                      <a:pt x="1778" y="17975"/>
                      <a:pt x="547" y="17796"/>
                    </a:cubicBezTo>
                    <a:cubicBezTo>
                      <a:pt x="-1015" y="17569"/>
                      <a:pt x="963" y="21566"/>
                      <a:pt x="3996" y="21598"/>
                    </a:cubicBezTo>
                    <a:cubicBezTo>
                      <a:pt x="4004" y="21598"/>
                      <a:pt x="4010" y="21600"/>
                      <a:pt x="4017" y="21600"/>
                    </a:cubicBezTo>
                    <a:lnTo>
                      <a:pt x="15530" y="21600"/>
                    </a:lnTo>
                    <a:cubicBezTo>
                      <a:pt x="18583" y="21600"/>
                      <a:pt x="20585" y="17569"/>
                      <a:pt x="19017" y="17796"/>
                    </a:cubicBezTo>
                    <a:cubicBezTo>
                      <a:pt x="17449" y="18025"/>
                      <a:pt x="17449" y="13766"/>
                      <a:pt x="17449" y="13766"/>
                    </a:cubicBezTo>
                    <a:lnTo>
                      <a:pt x="17449" y="10800"/>
                    </a:lnTo>
                    <a:cubicBezTo>
                      <a:pt x="17449" y="4836"/>
                      <a:pt x="14013" y="0"/>
                      <a:pt x="9774" y="0"/>
                    </a:cubicBezTo>
                    <a:close/>
                    <a:moveTo>
                      <a:pt x="9774" y="2415"/>
                    </a:moveTo>
                    <a:cubicBezTo>
                      <a:pt x="12437" y="2415"/>
                      <a:pt x="14919" y="5015"/>
                      <a:pt x="14919" y="8220"/>
                    </a:cubicBezTo>
                    <a:cubicBezTo>
                      <a:pt x="14919" y="8369"/>
                      <a:pt x="14914" y="8518"/>
                      <a:pt x="14904" y="8665"/>
                    </a:cubicBezTo>
                    <a:cubicBezTo>
                      <a:pt x="14889" y="8909"/>
                      <a:pt x="14828" y="8801"/>
                      <a:pt x="14740" y="8445"/>
                    </a:cubicBezTo>
                    <a:cubicBezTo>
                      <a:pt x="14133" y="5990"/>
                      <a:pt x="11992" y="4188"/>
                      <a:pt x="9774" y="4188"/>
                    </a:cubicBezTo>
                    <a:cubicBezTo>
                      <a:pt x="7556" y="4188"/>
                      <a:pt x="5277" y="5991"/>
                      <a:pt x="4648" y="8446"/>
                    </a:cubicBezTo>
                    <a:cubicBezTo>
                      <a:pt x="4558" y="8802"/>
                      <a:pt x="4496" y="8911"/>
                      <a:pt x="4481" y="8665"/>
                    </a:cubicBezTo>
                    <a:cubicBezTo>
                      <a:pt x="4471" y="8518"/>
                      <a:pt x="4466" y="8369"/>
                      <a:pt x="4466" y="8220"/>
                    </a:cubicBezTo>
                    <a:cubicBezTo>
                      <a:pt x="4466" y="5015"/>
                      <a:pt x="7111" y="2415"/>
                      <a:pt x="9774" y="2415"/>
                    </a:cubicBezTo>
                    <a:close/>
                    <a:moveTo>
                      <a:pt x="9774" y="18899"/>
                    </a:moveTo>
                    <a:cubicBezTo>
                      <a:pt x="6596" y="18899"/>
                      <a:pt x="4017" y="15501"/>
                      <a:pt x="4017" y="11027"/>
                    </a:cubicBezTo>
                    <a:cubicBezTo>
                      <a:pt x="4017" y="11027"/>
                      <a:pt x="6579" y="7870"/>
                      <a:pt x="9827" y="7870"/>
                    </a:cubicBezTo>
                    <a:cubicBezTo>
                      <a:pt x="13125" y="7870"/>
                      <a:pt x="15530" y="11027"/>
                      <a:pt x="15530" y="11027"/>
                    </a:cubicBezTo>
                    <a:cubicBezTo>
                      <a:pt x="15530" y="15501"/>
                      <a:pt x="12952"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58" name="AutoShape 233"/>
              <p:cNvSpPr>
                <a:spLocks/>
              </p:cNvSpPr>
              <p:nvPr/>
            </p:nvSpPr>
            <p:spPr bwMode="auto">
              <a:xfrm>
                <a:off x="0" y="160"/>
                <a:ext cx="208" cy="121"/>
              </a:xfrm>
              <a:custGeom>
                <a:avLst/>
                <a:gdLst/>
                <a:ahLst/>
                <a:cxnLst/>
                <a:rect l="0" t="0" r="r" b="b"/>
                <a:pathLst>
                  <a:path w="21600" h="21600">
                    <a:moveTo>
                      <a:pt x="0" y="6171"/>
                    </a:moveTo>
                    <a:lnTo>
                      <a:pt x="0" y="18514"/>
                    </a:lnTo>
                    <a:cubicBezTo>
                      <a:pt x="0" y="20220"/>
                      <a:pt x="806" y="21600"/>
                      <a:pt x="1800" y="21600"/>
                    </a:cubicBezTo>
                    <a:lnTo>
                      <a:pt x="3601" y="21600"/>
                    </a:lnTo>
                    <a:lnTo>
                      <a:pt x="17999" y="21600"/>
                    </a:lnTo>
                    <a:lnTo>
                      <a:pt x="19799" y="21600"/>
                    </a:lnTo>
                    <a:cubicBezTo>
                      <a:pt x="20794" y="21600"/>
                      <a:pt x="21600" y="20220"/>
                      <a:pt x="21600" y="18514"/>
                    </a:cubicBezTo>
                    <a:lnTo>
                      <a:pt x="21600" y="6171"/>
                    </a:lnTo>
                    <a:cubicBezTo>
                      <a:pt x="21600" y="2764"/>
                      <a:pt x="19988" y="0"/>
                      <a:pt x="17999" y="0"/>
                    </a:cubicBezTo>
                    <a:lnTo>
                      <a:pt x="16353" y="0"/>
                    </a:lnTo>
                    <a:cubicBezTo>
                      <a:pt x="16101" y="0"/>
                      <a:pt x="15729" y="197"/>
                      <a:pt x="15521" y="442"/>
                    </a:cubicBezTo>
                    <a:lnTo>
                      <a:pt x="13681" y="2595"/>
                    </a:lnTo>
                    <a:cubicBezTo>
                      <a:pt x="13473" y="2836"/>
                      <a:pt x="13247" y="3370"/>
                      <a:pt x="13175" y="3785"/>
                    </a:cubicBezTo>
                    <a:lnTo>
                      <a:pt x="11030" y="16242"/>
                    </a:lnTo>
                    <a:cubicBezTo>
                      <a:pt x="10959" y="16657"/>
                      <a:pt x="10840" y="16658"/>
                      <a:pt x="10764" y="16246"/>
                    </a:cubicBezTo>
                    <a:lnTo>
                      <a:pt x="8511" y="4001"/>
                    </a:lnTo>
                    <a:cubicBezTo>
                      <a:pt x="8434" y="3590"/>
                      <a:pt x="8203" y="3059"/>
                      <a:pt x="7994" y="2818"/>
                    </a:cubicBezTo>
                    <a:lnTo>
                      <a:pt x="5930" y="437"/>
                    </a:lnTo>
                    <a:cubicBezTo>
                      <a:pt x="5721" y="194"/>
                      <a:pt x="5347" y="0"/>
                      <a:pt x="5095" y="0"/>
                    </a:cubicBezTo>
                    <a:lnTo>
                      <a:pt x="3600" y="0"/>
                    </a:lnTo>
                    <a:cubicBezTo>
                      <a:pt x="1612" y="0"/>
                      <a:pt x="0" y="2764"/>
                      <a:pt x="0" y="6171"/>
                    </a:cubicBezTo>
                    <a:close/>
                    <a:moveTo>
                      <a:pt x="7986" y="11864"/>
                    </a:moveTo>
                    <a:cubicBezTo>
                      <a:pt x="8406" y="11864"/>
                      <a:pt x="8747" y="12448"/>
                      <a:pt x="8747" y="13167"/>
                    </a:cubicBezTo>
                    <a:cubicBezTo>
                      <a:pt x="8747" y="13887"/>
                      <a:pt x="8406" y="14471"/>
                      <a:pt x="7986" y="14471"/>
                    </a:cubicBezTo>
                    <a:cubicBezTo>
                      <a:pt x="7566" y="14471"/>
                      <a:pt x="7225" y="13887"/>
                      <a:pt x="7225" y="13167"/>
                    </a:cubicBezTo>
                    <a:cubicBezTo>
                      <a:pt x="7225" y="12448"/>
                      <a:pt x="7566" y="11864"/>
                      <a:pt x="7986" y="11864"/>
                    </a:cubicBezTo>
                    <a:close/>
                    <a:moveTo>
                      <a:pt x="7986" y="16557"/>
                    </a:moveTo>
                    <a:cubicBezTo>
                      <a:pt x="8406" y="16557"/>
                      <a:pt x="8747" y="17141"/>
                      <a:pt x="8747" y="17861"/>
                    </a:cubicBezTo>
                    <a:cubicBezTo>
                      <a:pt x="8747" y="18580"/>
                      <a:pt x="8406" y="19164"/>
                      <a:pt x="7986" y="19164"/>
                    </a:cubicBezTo>
                    <a:cubicBezTo>
                      <a:pt x="7566" y="19164"/>
                      <a:pt x="7225" y="18579"/>
                      <a:pt x="7225" y="17861"/>
                    </a:cubicBezTo>
                    <a:cubicBezTo>
                      <a:pt x="7225" y="17141"/>
                      <a:pt x="7566" y="16557"/>
                      <a:pt x="7986" y="16557"/>
                    </a:cubicBezTo>
                    <a:close/>
                    <a:moveTo>
                      <a:pt x="7986" y="1655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5" name="Group 237"/>
            <p:cNvGrpSpPr>
              <a:grpSpLocks/>
            </p:cNvGrpSpPr>
            <p:nvPr/>
          </p:nvGrpSpPr>
          <p:grpSpPr bwMode="auto">
            <a:xfrm>
              <a:off x="7529078" y="86839"/>
              <a:ext cx="109064" cy="140986"/>
              <a:chOff x="0" y="0"/>
              <a:chExt cx="123" cy="159"/>
            </a:xfrm>
            <a:solidFill>
              <a:schemeClr val="accent3">
                <a:lumMod val="50000"/>
              </a:schemeClr>
            </a:solidFill>
          </p:grpSpPr>
          <p:sp>
            <p:nvSpPr>
              <p:cNvPr id="255" name="AutoShape 235"/>
              <p:cNvSpPr>
                <a:spLocks/>
              </p:cNvSpPr>
              <p:nvPr/>
            </p:nvSpPr>
            <p:spPr bwMode="auto">
              <a:xfrm>
                <a:off x="8" y="0"/>
                <a:ext cx="104" cy="82"/>
              </a:xfrm>
              <a:custGeom>
                <a:avLst/>
                <a:gdLst/>
                <a:ahLst/>
                <a:cxnLst/>
                <a:rect l="0" t="0" r="r" b="b"/>
                <a:pathLst>
                  <a:path w="19564" h="21600">
                    <a:moveTo>
                      <a:pt x="9773" y="0"/>
                    </a:moveTo>
                    <a:cubicBezTo>
                      <a:pt x="5534" y="0"/>
                      <a:pt x="2099" y="4836"/>
                      <a:pt x="2099" y="10799"/>
                    </a:cubicBezTo>
                    <a:lnTo>
                      <a:pt x="2099" y="14263"/>
                    </a:lnTo>
                    <a:cubicBezTo>
                      <a:pt x="2042" y="15380"/>
                      <a:pt x="1777" y="17976"/>
                      <a:pt x="548" y="17797"/>
                    </a:cubicBezTo>
                    <a:cubicBezTo>
                      <a:pt x="-1015" y="17569"/>
                      <a:pt x="963" y="21568"/>
                      <a:pt x="3996" y="21598"/>
                    </a:cubicBezTo>
                    <a:cubicBezTo>
                      <a:pt x="4005" y="21598"/>
                      <a:pt x="4011" y="21600"/>
                      <a:pt x="4019" y="21600"/>
                    </a:cubicBezTo>
                    <a:lnTo>
                      <a:pt x="15530" y="21600"/>
                    </a:lnTo>
                    <a:cubicBezTo>
                      <a:pt x="18583" y="21600"/>
                      <a:pt x="20585" y="17569"/>
                      <a:pt x="19017" y="17797"/>
                    </a:cubicBezTo>
                    <a:cubicBezTo>
                      <a:pt x="17448" y="18024"/>
                      <a:pt x="17448" y="13766"/>
                      <a:pt x="17448" y="13766"/>
                    </a:cubicBezTo>
                    <a:lnTo>
                      <a:pt x="17448" y="10799"/>
                    </a:lnTo>
                    <a:cubicBezTo>
                      <a:pt x="17447" y="4838"/>
                      <a:pt x="14010" y="0"/>
                      <a:pt x="9773" y="0"/>
                    </a:cubicBezTo>
                    <a:close/>
                    <a:moveTo>
                      <a:pt x="9773" y="2417"/>
                    </a:moveTo>
                    <a:cubicBezTo>
                      <a:pt x="12435" y="2417"/>
                      <a:pt x="14919" y="5017"/>
                      <a:pt x="14919" y="8222"/>
                    </a:cubicBezTo>
                    <a:cubicBezTo>
                      <a:pt x="14919" y="8372"/>
                      <a:pt x="14913" y="8521"/>
                      <a:pt x="14904" y="8667"/>
                    </a:cubicBezTo>
                    <a:cubicBezTo>
                      <a:pt x="14888" y="8911"/>
                      <a:pt x="14826" y="8804"/>
                      <a:pt x="14740" y="8447"/>
                    </a:cubicBezTo>
                    <a:cubicBezTo>
                      <a:pt x="14133" y="5993"/>
                      <a:pt x="11992" y="4189"/>
                      <a:pt x="9775" y="4189"/>
                    </a:cubicBezTo>
                    <a:cubicBezTo>
                      <a:pt x="7559" y="4189"/>
                      <a:pt x="5278" y="5993"/>
                      <a:pt x="4649" y="8447"/>
                    </a:cubicBezTo>
                    <a:cubicBezTo>
                      <a:pt x="4558" y="8804"/>
                      <a:pt x="4497" y="8911"/>
                      <a:pt x="4483" y="8667"/>
                    </a:cubicBezTo>
                    <a:cubicBezTo>
                      <a:pt x="4473" y="8519"/>
                      <a:pt x="4468" y="8369"/>
                      <a:pt x="4468" y="8222"/>
                    </a:cubicBezTo>
                    <a:cubicBezTo>
                      <a:pt x="4467" y="5017"/>
                      <a:pt x="7111" y="2417"/>
                      <a:pt x="9773" y="2417"/>
                    </a:cubicBezTo>
                    <a:close/>
                    <a:moveTo>
                      <a:pt x="9773" y="18901"/>
                    </a:moveTo>
                    <a:cubicBezTo>
                      <a:pt x="6596" y="18901"/>
                      <a:pt x="4017" y="15502"/>
                      <a:pt x="4017" y="11029"/>
                    </a:cubicBezTo>
                    <a:cubicBezTo>
                      <a:pt x="4017" y="11029"/>
                      <a:pt x="6579" y="7872"/>
                      <a:pt x="9827" y="7872"/>
                    </a:cubicBezTo>
                    <a:cubicBezTo>
                      <a:pt x="13124" y="7872"/>
                      <a:pt x="15529" y="11029"/>
                      <a:pt x="15529" y="11029"/>
                    </a:cubicBezTo>
                    <a:cubicBezTo>
                      <a:pt x="15529" y="15502"/>
                      <a:pt x="12950" y="18901"/>
                      <a:pt x="9773" y="18901"/>
                    </a:cubicBezTo>
                    <a:close/>
                    <a:moveTo>
                      <a:pt x="9773" y="189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56" name="AutoShape 236"/>
              <p:cNvSpPr>
                <a:spLocks/>
              </p:cNvSpPr>
              <p:nvPr/>
            </p:nvSpPr>
            <p:spPr bwMode="auto">
              <a:xfrm>
                <a:off x="0" y="88"/>
                <a:ext cx="123" cy="71"/>
              </a:xfrm>
              <a:custGeom>
                <a:avLst/>
                <a:gdLst/>
                <a:ahLst/>
                <a:cxnLst/>
                <a:rect l="0" t="0" r="r" b="b"/>
                <a:pathLst>
                  <a:path w="21600" h="21600">
                    <a:moveTo>
                      <a:pt x="0" y="6172"/>
                    </a:moveTo>
                    <a:lnTo>
                      <a:pt x="0" y="18513"/>
                    </a:lnTo>
                    <a:cubicBezTo>
                      <a:pt x="0" y="20218"/>
                      <a:pt x="805" y="21600"/>
                      <a:pt x="1800" y="21600"/>
                    </a:cubicBezTo>
                    <a:lnTo>
                      <a:pt x="3600" y="21600"/>
                    </a:lnTo>
                    <a:lnTo>
                      <a:pt x="18000" y="21600"/>
                    </a:lnTo>
                    <a:lnTo>
                      <a:pt x="19799" y="21600"/>
                    </a:lnTo>
                    <a:cubicBezTo>
                      <a:pt x="20795" y="21600"/>
                      <a:pt x="21600" y="20220"/>
                      <a:pt x="21600" y="18513"/>
                    </a:cubicBezTo>
                    <a:lnTo>
                      <a:pt x="21600" y="6172"/>
                    </a:lnTo>
                    <a:cubicBezTo>
                      <a:pt x="21600" y="2762"/>
                      <a:pt x="19987" y="0"/>
                      <a:pt x="17998" y="0"/>
                    </a:cubicBezTo>
                    <a:lnTo>
                      <a:pt x="16352" y="0"/>
                    </a:lnTo>
                    <a:cubicBezTo>
                      <a:pt x="16100" y="0"/>
                      <a:pt x="15728" y="197"/>
                      <a:pt x="15519" y="441"/>
                    </a:cubicBezTo>
                    <a:lnTo>
                      <a:pt x="13678" y="2593"/>
                    </a:lnTo>
                    <a:cubicBezTo>
                      <a:pt x="13470" y="2837"/>
                      <a:pt x="13243" y="3369"/>
                      <a:pt x="13174" y="3785"/>
                    </a:cubicBezTo>
                    <a:lnTo>
                      <a:pt x="11028" y="16242"/>
                    </a:lnTo>
                    <a:cubicBezTo>
                      <a:pt x="10957" y="16656"/>
                      <a:pt x="10838" y="16659"/>
                      <a:pt x="10762" y="16245"/>
                    </a:cubicBezTo>
                    <a:lnTo>
                      <a:pt x="8509" y="4000"/>
                    </a:lnTo>
                    <a:cubicBezTo>
                      <a:pt x="8432" y="3588"/>
                      <a:pt x="8201" y="3058"/>
                      <a:pt x="7992" y="2817"/>
                    </a:cubicBezTo>
                    <a:lnTo>
                      <a:pt x="5928" y="438"/>
                    </a:lnTo>
                    <a:cubicBezTo>
                      <a:pt x="5719" y="195"/>
                      <a:pt x="5345" y="0"/>
                      <a:pt x="5092" y="0"/>
                    </a:cubicBezTo>
                    <a:lnTo>
                      <a:pt x="3596" y="0"/>
                    </a:lnTo>
                    <a:cubicBezTo>
                      <a:pt x="1613" y="0"/>
                      <a:pt x="0" y="2764"/>
                      <a:pt x="0" y="6172"/>
                    </a:cubicBezTo>
                    <a:close/>
                    <a:moveTo>
                      <a:pt x="7986" y="11864"/>
                    </a:moveTo>
                    <a:cubicBezTo>
                      <a:pt x="8408" y="11864"/>
                      <a:pt x="8748" y="12447"/>
                      <a:pt x="8748" y="13169"/>
                    </a:cubicBezTo>
                    <a:cubicBezTo>
                      <a:pt x="8748" y="13889"/>
                      <a:pt x="8408" y="14472"/>
                      <a:pt x="7986" y="14472"/>
                    </a:cubicBezTo>
                    <a:cubicBezTo>
                      <a:pt x="7566" y="14472"/>
                      <a:pt x="7226" y="13889"/>
                      <a:pt x="7226" y="13169"/>
                    </a:cubicBezTo>
                    <a:cubicBezTo>
                      <a:pt x="7226" y="12447"/>
                      <a:pt x="7566" y="11864"/>
                      <a:pt x="7986" y="11864"/>
                    </a:cubicBezTo>
                    <a:close/>
                    <a:moveTo>
                      <a:pt x="7986" y="16560"/>
                    </a:moveTo>
                    <a:cubicBezTo>
                      <a:pt x="8408" y="16560"/>
                      <a:pt x="8748" y="17143"/>
                      <a:pt x="8748" y="17863"/>
                    </a:cubicBezTo>
                    <a:cubicBezTo>
                      <a:pt x="8748" y="18583"/>
                      <a:pt x="8408" y="19168"/>
                      <a:pt x="7986" y="19168"/>
                    </a:cubicBezTo>
                    <a:cubicBezTo>
                      <a:pt x="7566" y="19168"/>
                      <a:pt x="7226" y="18583"/>
                      <a:pt x="7226" y="17863"/>
                    </a:cubicBezTo>
                    <a:cubicBezTo>
                      <a:pt x="7226" y="17140"/>
                      <a:pt x="7566" y="16560"/>
                      <a:pt x="7986" y="16560"/>
                    </a:cubicBezTo>
                    <a:close/>
                    <a:moveTo>
                      <a:pt x="7986" y="1656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6" name="Group 246"/>
            <p:cNvGrpSpPr>
              <a:grpSpLocks/>
            </p:cNvGrpSpPr>
            <p:nvPr/>
          </p:nvGrpSpPr>
          <p:grpSpPr bwMode="auto">
            <a:xfrm>
              <a:off x="6543067" y="3988323"/>
              <a:ext cx="116158" cy="159606"/>
              <a:chOff x="0" y="0"/>
              <a:chExt cx="131" cy="180"/>
            </a:xfrm>
            <a:solidFill>
              <a:schemeClr val="accent3">
                <a:lumMod val="50000"/>
              </a:schemeClr>
            </a:solidFill>
          </p:grpSpPr>
          <p:sp>
            <p:nvSpPr>
              <p:cNvPr id="253" name="AutoShape 244"/>
              <p:cNvSpPr>
                <a:spLocks/>
              </p:cNvSpPr>
              <p:nvPr/>
            </p:nvSpPr>
            <p:spPr bwMode="auto">
              <a:xfrm>
                <a:off x="8" y="0"/>
                <a:ext cx="111" cy="87"/>
              </a:xfrm>
              <a:custGeom>
                <a:avLst/>
                <a:gdLst/>
                <a:ahLst/>
                <a:cxnLst/>
                <a:rect l="0" t="0" r="r" b="b"/>
                <a:pathLst>
                  <a:path w="19566" h="21600">
                    <a:moveTo>
                      <a:pt x="9774" y="0"/>
                    </a:moveTo>
                    <a:cubicBezTo>
                      <a:pt x="5536" y="0"/>
                      <a:pt x="2100" y="4836"/>
                      <a:pt x="2100" y="10798"/>
                    </a:cubicBezTo>
                    <a:lnTo>
                      <a:pt x="2100" y="14263"/>
                    </a:lnTo>
                    <a:cubicBezTo>
                      <a:pt x="2042" y="15380"/>
                      <a:pt x="1779" y="17976"/>
                      <a:pt x="547" y="17796"/>
                    </a:cubicBezTo>
                    <a:cubicBezTo>
                      <a:pt x="-1014" y="17570"/>
                      <a:pt x="964" y="21567"/>
                      <a:pt x="3998" y="21598"/>
                    </a:cubicBezTo>
                    <a:cubicBezTo>
                      <a:pt x="4005" y="21598"/>
                      <a:pt x="4012" y="21600"/>
                      <a:pt x="4019" y="21600"/>
                    </a:cubicBezTo>
                    <a:lnTo>
                      <a:pt x="15532" y="21600"/>
                    </a:lnTo>
                    <a:cubicBezTo>
                      <a:pt x="18587" y="21600"/>
                      <a:pt x="20586" y="17568"/>
                      <a:pt x="19019" y="17796"/>
                    </a:cubicBezTo>
                    <a:cubicBezTo>
                      <a:pt x="17450" y="18023"/>
                      <a:pt x="17450" y="13764"/>
                      <a:pt x="17450" y="13764"/>
                    </a:cubicBezTo>
                    <a:lnTo>
                      <a:pt x="17450" y="10798"/>
                    </a:lnTo>
                    <a:cubicBezTo>
                      <a:pt x="17450" y="4836"/>
                      <a:pt x="14015" y="0"/>
                      <a:pt x="9774" y="0"/>
                    </a:cubicBezTo>
                    <a:close/>
                    <a:moveTo>
                      <a:pt x="9774" y="2413"/>
                    </a:moveTo>
                    <a:cubicBezTo>
                      <a:pt x="12437" y="2413"/>
                      <a:pt x="14920" y="5013"/>
                      <a:pt x="14920" y="8218"/>
                    </a:cubicBezTo>
                    <a:cubicBezTo>
                      <a:pt x="14920" y="8367"/>
                      <a:pt x="14916" y="8517"/>
                      <a:pt x="14906" y="8665"/>
                    </a:cubicBezTo>
                    <a:cubicBezTo>
                      <a:pt x="14890" y="8909"/>
                      <a:pt x="14829" y="8801"/>
                      <a:pt x="14741" y="8444"/>
                    </a:cubicBezTo>
                    <a:cubicBezTo>
                      <a:pt x="14134" y="5990"/>
                      <a:pt x="11992" y="4188"/>
                      <a:pt x="9774" y="4188"/>
                    </a:cubicBezTo>
                    <a:cubicBezTo>
                      <a:pt x="7557" y="4188"/>
                      <a:pt x="5279" y="5990"/>
                      <a:pt x="4650" y="8444"/>
                    </a:cubicBezTo>
                    <a:cubicBezTo>
                      <a:pt x="4559" y="8803"/>
                      <a:pt x="4498" y="8909"/>
                      <a:pt x="4482" y="8665"/>
                    </a:cubicBezTo>
                    <a:cubicBezTo>
                      <a:pt x="4472" y="8519"/>
                      <a:pt x="4468" y="8369"/>
                      <a:pt x="4468" y="8218"/>
                    </a:cubicBezTo>
                    <a:cubicBezTo>
                      <a:pt x="4468" y="5015"/>
                      <a:pt x="7113" y="2413"/>
                      <a:pt x="9774" y="2413"/>
                    </a:cubicBezTo>
                    <a:close/>
                    <a:moveTo>
                      <a:pt x="9774" y="18900"/>
                    </a:moveTo>
                    <a:cubicBezTo>
                      <a:pt x="6596" y="18900"/>
                      <a:pt x="4019" y="15498"/>
                      <a:pt x="4019" y="11027"/>
                    </a:cubicBezTo>
                    <a:cubicBezTo>
                      <a:pt x="4019" y="11027"/>
                      <a:pt x="6581" y="7869"/>
                      <a:pt x="9829" y="7869"/>
                    </a:cubicBezTo>
                    <a:cubicBezTo>
                      <a:pt x="13126" y="7869"/>
                      <a:pt x="15531" y="11027"/>
                      <a:pt x="15531" y="11027"/>
                    </a:cubicBezTo>
                    <a:cubicBezTo>
                      <a:pt x="15532" y="15500"/>
                      <a:pt x="12955" y="18900"/>
                      <a:pt x="9774" y="18900"/>
                    </a:cubicBezTo>
                    <a:close/>
                    <a:moveTo>
                      <a:pt x="9774"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54" name="AutoShape 245"/>
              <p:cNvSpPr>
                <a:spLocks/>
              </p:cNvSpPr>
              <p:nvPr/>
            </p:nvSpPr>
            <p:spPr bwMode="auto">
              <a:xfrm>
                <a:off x="0" y="104"/>
                <a:ext cx="131" cy="76"/>
              </a:xfrm>
              <a:custGeom>
                <a:avLst/>
                <a:gdLst/>
                <a:ahLst/>
                <a:cxnLst/>
                <a:rect l="0" t="0" r="r" b="b"/>
                <a:pathLst>
                  <a:path w="21600" h="21600">
                    <a:moveTo>
                      <a:pt x="0" y="6171"/>
                    </a:moveTo>
                    <a:lnTo>
                      <a:pt x="0" y="18513"/>
                    </a:lnTo>
                    <a:cubicBezTo>
                      <a:pt x="0" y="20220"/>
                      <a:pt x="805" y="21600"/>
                      <a:pt x="1800" y="21600"/>
                    </a:cubicBezTo>
                    <a:lnTo>
                      <a:pt x="3601" y="21600"/>
                    </a:lnTo>
                    <a:lnTo>
                      <a:pt x="17999" y="21600"/>
                    </a:lnTo>
                    <a:lnTo>
                      <a:pt x="19800" y="21600"/>
                    </a:lnTo>
                    <a:cubicBezTo>
                      <a:pt x="20795" y="21600"/>
                      <a:pt x="21600" y="20220"/>
                      <a:pt x="21600" y="18513"/>
                    </a:cubicBezTo>
                    <a:lnTo>
                      <a:pt x="21600" y="6171"/>
                    </a:lnTo>
                    <a:cubicBezTo>
                      <a:pt x="21600" y="2760"/>
                      <a:pt x="19987" y="0"/>
                      <a:pt x="17999" y="0"/>
                    </a:cubicBezTo>
                    <a:lnTo>
                      <a:pt x="16354" y="0"/>
                    </a:lnTo>
                    <a:cubicBezTo>
                      <a:pt x="16103" y="0"/>
                      <a:pt x="15729" y="196"/>
                      <a:pt x="15521" y="439"/>
                    </a:cubicBezTo>
                    <a:lnTo>
                      <a:pt x="13681" y="2594"/>
                    </a:lnTo>
                    <a:cubicBezTo>
                      <a:pt x="13474" y="2837"/>
                      <a:pt x="13247" y="3370"/>
                      <a:pt x="13176" y="3782"/>
                    </a:cubicBezTo>
                    <a:lnTo>
                      <a:pt x="11030" y="16242"/>
                    </a:lnTo>
                    <a:cubicBezTo>
                      <a:pt x="10958" y="16656"/>
                      <a:pt x="10839" y="16658"/>
                      <a:pt x="10765" y="16246"/>
                    </a:cubicBezTo>
                    <a:lnTo>
                      <a:pt x="8510" y="3998"/>
                    </a:lnTo>
                    <a:cubicBezTo>
                      <a:pt x="8434" y="3586"/>
                      <a:pt x="8204" y="3057"/>
                      <a:pt x="7994" y="2817"/>
                    </a:cubicBezTo>
                    <a:lnTo>
                      <a:pt x="5929" y="435"/>
                    </a:lnTo>
                    <a:cubicBezTo>
                      <a:pt x="5719" y="191"/>
                      <a:pt x="5346" y="0"/>
                      <a:pt x="5093" y="0"/>
                    </a:cubicBezTo>
                    <a:lnTo>
                      <a:pt x="3598" y="0"/>
                    </a:lnTo>
                    <a:cubicBezTo>
                      <a:pt x="1613" y="0"/>
                      <a:pt x="0" y="2760"/>
                      <a:pt x="0" y="6171"/>
                    </a:cubicBezTo>
                    <a:close/>
                    <a:moveTo>
                      <a:pt x="7986" y="11863"/>
                    </a:moveTo>
                    <a:cubicBezTo>
                      <a:pt x="8406" y="11863"/>
                      <a:pt x="8746" y="12448"/>
                      <a:pt x="8746" y="13166"/>
                    </a:cubicBezTo>
                    <a:cubicBezTo>
                      <a:pt x="8746" y="13887"/>
                      <a:pt x="8406" y="14472"/>
                      <a:pt x="7986" y="14472"/>
                    </a:cubicBezTo>
                    <a:cubicBezTo>
                      <a:pt x="7567" y="14472"/>
                      <a:pt x="7227" y="13887"/>
                      <a:pt x="7227" y="13166"/>
                    </a:cubicBezTo>
                    <a:cubicBezTo>
                      <a:pt x="7227" y="12448"/>
                      <a:pt x="7566" y="11863"/>
                      <a:pt x="7986" y="11863"/>
                    </a:cubicBezTo>
                    <a:close/>
                    <a:moveTo>
                      <a:pt x="7986" y="16557"/>
                    </a:moveTo>
                    <a:cubicBezTo>
                      <a:pt x="8406" y="16557"/>
                      <a:pt x="8746" y="17140"/>
                      <a:pt x="8746" y="17860"/>
                    </a:cubicBezTo>
                    <a:cubicBezTo>
                      <a:pt x="8746" y="18581"/>
                      <a:pt x="8406" y="19166"/>
                      <a:pt x="7986" y="19166"/>
                    </a:cubicBezTo>
                    <a:cubicBezTo>
                      <a:pt x="7567" y="19166"/>
                      <a:pt x="7227" y="18581"/>
                      <a:pt x="7227" y="17860"/>
                    </a:cubicBezTo>
                    <a:cubicBezTo>
                      <a:pt x="7227" y="17140"/>
                      <a:pt x="7566" y="16557"/>
                      <a:pt x="7986" y="16557"/>
                    </a:cubicBezTo>
                    <a:close/>
                    <a:moveTo>
                      <a:pt x="7986" y="1655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7" name="Group 249"/>
            <p:cNvGrpSpPr>
              <a:grpSpLocks/>
            </p:cNvGrpSpPr>
            <p:nvPr/>
          </p:nvGrpSpPr>
          <p:grpSpPr bwMode="auto">
            <a:xfrm>
              <a:off x="6103263" y="3243494"/>
              <a:ext cx="54975" cy="74483"/>
              <a:chOff x="0" y="0"/>
              <a:chExt cx="62" cy="84"/>
            </a:xfrm>
            <a:solidFill>
              <a:schemeClr val="accent3">
                <a:lumMod val="50000"/>
              </a:schemeClr>
            </a:solidFill>
          </p:grpSpPr>
          <p:sp>
            <p:nvSpPr>
              <p:cNvPr id="251" name="AutoShape 247"/>
              <p:cNvSpPr>
                <a:spLocks/>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47"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71" y="8522"/>
                      <a:pt x="4465" y="8369"/>
                      <a:pt x="4465" y="8220"/>
                    </a:cubicBezTo>
                    <a:cubicBezTo>
                      <a:pt x="4465"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3"/>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52" name="AutoShape 248"/>
              <p:cNvSpPr>
                <a:spLocks/>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6" y="14468"/>
                      <a:pt x="7985" y="14468"/>
                    </a:cubicBezTo>
                    <a:cubicBezTo>
                      <a:pt x="7566" y="14468"/>
                      <a:pt x="7225" y="13882"/>
                      <a:pt x="7225" y="13165"/>
                    </a:cubicBezTo>
                    <a:cubicBezTo>
                      <a:pt x="7228" y="12447"/>
                      <a:pt x="7566" y="11862"/>
                      <a:pt x="7985" y="11862"/>
                    </a:cubicBezTo>
                    <a:close/>
                    <a:moveTo>
                      <a:pt x="7985" y="16554"/>
                    </a:moveTo>
                    <a:cubicBezTo>
                      <a:pt x="8406" y="16554"/>
                      <a:pt x="8745" y="17135"/>
                      <a:pt x="8745" y="17862"/>
                    </a:cubicBezTo>
                    <a:cubicBezTo>
                      <a:pt x="8745" y="18579"/>
                      <a:pt x="8406" y="19164"/>
                      <a:pt x="7985" y="19164"/>
                    </a:cubicBezTo>
                    <a:cubicBezTo>
                      <a:pt x="7566" y="19164"/>
                      <a:pt x="7225" y="18579"/>
                      <a:pt x="7225" y="17862"/>
                    </a:cubicBezTo>
                    <a:cubicBezTo>
                      <a:pt x="7228" y="17135"/>
                      <a:pt x="7566" y="16554"/>
                      <a:pt x="7985" y="16554"/>
                    </a:cubicBezTo>
                    <a:close/>
                    <a:moveTo>
                      <a:pt x="7985"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8" name="Group 252"/>
            <p:cNvGrpSpPr>
              <a:grpSpLocks/>
            </p:cNvGrpSpPr>
            <p:nvPr/>
          </p:nvGrpSpPr>
          <p:grpSpPr bwMode="auto">
            <a:xfrm>
              <a:off x="8869770" y="1555215"/>
              <a:ext cx="54975" cy="74483"/>
              <a:chOff x="0" y="0"/>
              <a:chExt cx="62" cy="84"/>
            </a:xfrm>
            <a:solidFill>
              <a:schemeClr val="accent3">
                <a:lumMod val="50000"/>
              </a:schemeClr>
            </a:solidFill>
          </p:grpSpPr>
          <p:sp>
            <p:nvSpPr>
              <p:cNvPr id="249" name="AutoShape 250"/>
              <p:cNvSpPr>
                <a:spLocks/>
              </p:cNvSpPr>
              <p:nvPr/>
            </p:nvSpPr>
            <p:spPr bwMode="auto">
              <a:xfrm>
                <a:off x="0" y="0"/>
                <a:ext cx="53" cy="41"/>
              </a:xfrm>
              <a:custGeom>
                <a:avLst/>
                <a:gdLst/>
                <a:ahLst/>
                <a:cxnLst/>
                <a:rect l="0" t="0" r="r" b="b"/>
                <a:pathLst>
                  <a:path w="19566" h="21600">
                    <a:moveTo>
                      <a:pt x="9774" y="0"/>
                    </a:moveTo>
                    <a:cubicBezTo>
                      <a:pt x="5535" y="0"/>
                      <a:pt x="2098" y="4837"/>
                      <a:pt x="2098" y="10798"/>
                    </a:cubicBezTo>
                    <a:lnTo>
                      <a:pt x="2098" y="14268"/>
                    </a:lnTo>
                    <a:cubicBezTo>
                      <a:pt x="2040" y="15383"/>
                      <a:pt x="1778" y="17977"/>
                      <a:pt x="546" y="17800"/>
                    </a:cubicBezTo>
                    <a:cubicBezTo>
                      <a:pt x="-1013" y="17572"/>
                      <a:pt x="965"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3"/>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87" y="4189"/>
                      <a:pt x="9774" y="4189"/>
                    </a:cubicBezTo>
                    <a:cubicBezTo>
                      <a:pt x="7555" y="4189"/>
                      <a:pt x="5280" y="5990"/>
                      <a:pt x="4649" y="8443"/>
                    </a:cubicBezTo>
                    <a:cubicBezTo>
                      <a:pt x="4558" y="8799"/>
                      <a:pt x="4493" y="8910"/>
                      <a:pt x="4482" y="8662"/>
                    </a:cubicBezTo>
                    <a:cubicBezTo>
                      <a:pt x="4470" y="8522"/>
                      <a:pt x="4464" y="8369"/>
                      <a:pt x="4464" y="8220"/>
                    </a:cubicBezTo>
                    <a:cubicBezTo>
                      <a:pt x="4464" y="5011"/>
                      <a:pt x="7112" y="2412"/>
                      <a:pt x="9774" y="2412"/>
                    </a:cubicBezTo>
                    <a:close/>
                    <a:moveTo>
                      <a:pt x="9774" y="18907"/>
                    </a:moveTo>
                    <a:cubicBezTo>
                      <a:pt x="6595" y="18907"/>
                      <a:pt x="4018" y="15507"/>
                      <a:pt x="4018" y="11033"/>
                    </a:cubicBezTo>
                    <a:cubicBezTo>
                      <a:pt x="4018" y="11033"/>
                      <a:pt x="6580" y="7873"/>
                      <a:pt x="9827" y="7873"/>
                    </a:cubicBezTo>
                    <a:cubicBezTo>
                      <a:pt x="13126" y="7873"/>
                      <a:pt x="15530" y="11033"/>
                      <a:pt x="15530" y="11033"/>
                    </a:cubicBezTo>
                    <a:cubicBezTo>
                      <a:pt x="15530" y="15503"/>
                      <a:pt x="12953" y="18907"/>
                      <a:pt x="9774" y="18907"/>
                    </a:cubicBezTo>
                    <a:close/>
                    <a:moveTo>
                      <a:pt x="9774"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50" name="AutoShape 251"/>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09" name="Group 255"/>
            <p:cNvGrpSpPr>
              <a:grpSpLocks/>
            </p:cNvGrpSpPr>
            <p:nvPr/>
          </p:nvGrpSpPr>
          <p:grpSpPr bwMode="auto">
            <a:xfrm>
              <a:off x="6358633" y="1640339"/>
              <a:ext cx="54975" cy="74483"/>
              <a:chOff x="0" y="0"/>
              <a:chExt cx="62" cy="84"/>
            </a:xfrm>
            <a:solidFill>
              <a:schemeClr val="accent3">
                <a:lumMod val="50000"/>
              </a:schemeClr>
            </a:solidFill>
          </p:grpSpPr>
          <p:sp>
            <p:nvSpPr>
              <p:cNvPr id="247" name="AutoShape 253"/>
              <p:cNvSpPr>
                <a:spLocks/>
              </p:cNvSpPr>
              <p:nvPr/>
            </p:nvSpPr>
            <p:spPr bwMode="auto">
              <a:xfrm>
                <a:off x="0" y="0"/>
                <a:ext cx="53" cy="41"/>
              </a:xfrm>
              <a:custGeom>
                <a:avLst/>
                <a:gdLst/>
                <a:ahLst/>
                <a:cxnLst/>
                <a:rect l="0" t="0" r="r" b="b"/>
                <a:pathLst>
                  <a:path w="19567" h="21600">
                    <a:moveTo>
                      <a:pt x="9774" y="0"/>
                    </a:moveTo>
                    <a:cubicBezTo>
                      <a:pt x="5535" y="0"/>
                      <a:pt x="2098" y="4837"/>
                      <a:pt x="2098" y="10798"/>
                    </a:cubicBezTo>
                    <a:lnTo>
                      <a:pt x="2098" y="14268"/>
                    </a:lnTo>
                    <a:cubicBezTo>
                      <a:pt x="2040" y="15383"/>
                      <a:pt x="1778" y="17977"/>
                      <a:pt x="546" y="17800"/>
                    </a:cubicBezTo>
                    <a:cubicBezTo>
                      <a:pt x="-1013" y="17572"/>
                      <a:pt x="962"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7"/>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90" y="4189"/>
                      <a:pt x="9774" y="4189"/>
                    </a:cubicBezTo>
                    <a:cubicBezTo>
                      <a:pt x="7555" y="4189"/>
                      <a:pt x="5280" y="5990"/>
                      <a:pt x="4649" y="8443"/>
                    </a:cubicBezTo>
                    <a:cubicBezTo>
                      <a:pt x="4558" y="8799"/>
                      <a:pt x="4493" y="8910"/>
                      <a:pt x="4482" y="8662"/>
                    </a:cubicBezTo>
                    <a:cubicBezTo>
                      <a:pt x="4470" y="8522"/>
                      <a:pt x="4464" y="8369"/>
                      <a:pt x="4464" y="8220"/>
                    </a:cubicBezTo>
                    <a:cubicBezTo>
                      <a:pt x="4464" y="5015"/>
                      <a:pt x="7112" y="2412"/>
                      <a:pt x="9774" y="2412"/>
                    </a:cubicBezTo>
                    <a:close/>
                    <a:moveTo>
                      <a:pt x="9774" y="18907"/>
                    </a:moveTo>
                    <a:cubicBezTo>
                      <a:pt x="6595" y="18907"/>
                      <a:pt x="4018" y="15507"/>
                      <a:pt x="4018" y="11033"/>
                    </a:cubicBezTo>
                    <a:cubicBezTo>
                      <a:pt x="4018" y="11033"/>
                      <a:pt x="6580" y="7873"/>
                      <a:pt x="9824" y="7873"/>
                    </a:cubicBezTo>
                    <a:cubicBezTo>
                      <a:pt x="13123" y="7873"/>
                      <a:pt x="15527" y="11033"/>
                      <a:pt x="15527" y="11033"/>
                    </a:cubicBezTo>
                    <a:cubicBezTo>
                      <a:pt x="15530" y="15507"/>
                      <a:pt x="12953" y="18907"/>
                      <a:pt x="9774" y="18907"/>
                    </a:cubicBezTo>
                    <a:close/>
                    <a:moveTo>
                      <a:pt x="9774"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48" name="AutoShape 254"/>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5"/>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0" name="Group 258"/>
            <p:cNvGrpSpPr>
              <a:grpSpLocks/>
            </p:cNvGrpSpPr>
            <p:nvPr/>
          </p:nvGrpSpPr>
          <p:grpSpPr bwMode="auto">
            <a:xfrm>
              <a:off x="6876466" y="58464"/>
              <a:ext cx="54975" cy="74483"/>
              <a:chOff x="0" y="0"/>
              <a:chExt cx="62" cy="84"/>
            </a:xfrm>
            <a:solidFill>
              <a:schemeClr val="accent3">
                <a:lumMod val="50000"/>
              </a:schemeClr>
            </a:solidFill>
          </p:grpSpPr>
          <p:sp>
            <p:nvSpPr>
              <p:cNvPr id="245" name="AutoShape 256"/>
              <p:cNvSpPr>
                <a:spLocks/>
              </p:cNvSpPr>
              <p:nvPr/>
            </p:nvSpPr>
            <p:spPr bwMode="auto">
              <a:xfrm>
                <a:off x="0" y="0"/>
                <a:ext cx="53" cy="41"/>
              </a:xfrm>
              <a:custGeom>
                <a:avLst/>
                <a:gdLst/>
                <a:ahLst/>
                <a:cxnLst/>
                <a:rect l="0" t="0" r="r" b="b"/>
                <a:pathLst>
                  <a:path w="19566" h="21600">
                    <a:moveTo>
                      <a:pt x="9774" y="0"/>
                    </a:moveTo>
                    <a:cubicBezTo>
                      <a:pt x="5535" y="0"/>
                      <a:pt x="2098" y="4836"/>
                      <a:pt x="2098" y="10796"/>
                    </a:cubicBezTo>
                    <a:lnTo>
                      <a:pt x="2098" y="14265"/>
                    </a:lnTo>
                    <a:cubicBezTo>
                      <a:pt x="2040" y="15380"/>
                      <a:pt x="1778" y="17978"/>
                      <a:pt x="546" y="17800"/>
                    </a:cubicBezTo>
                    <a:cubicBezTo>
                      <a:pt x="-1013" y="17573"/>
                      <a:pt x="965" y="21571"/>
                      <a:pt x="3997" y="21600"/>
                    </a:cubicBezTo>
                    <a:cubicBezTo>
                      <a:pt x="4003" y="21600"/>
                      <a:pt x="4015" y="21600"/>
                      <a:pt x="4021" y="21600"/>
                    </a:cubicBezTo>
                    <a:lnTo>
                      <a:pt x="15533" y="21600"/>
                    </a:lnTo>
                    <a:cubicBezTo>
                      <a:pt x="18588" y="21600"/>
                      <a:pt x="20587" y="17569"/>
                      <a:pt x="19020" y="17800"/>
                    </a:cubicBezTo>
                    <a:cubicBezTo>
                      <a:pt x="17452" y="18028"/>
                      <a:pt x="17452" y="13765"/>
                      <a:pt x="17452" y="13765"/>
                    </a:cubicBezTo>
                    <a:lnTo>
                      <a:pt x="17452" y="10796"/>
                    </a:lnTo>
                    <a:cubicBezTo>
                      <a:pt x="17446" y="4832"/>
                      <a:pt x="14009" y="0"/>
                      <a:pt x="9774" y="0"/>
                    </a:cubicBezTo>
                    <a:close/>
                    <a:moveTo>
                      <a:pt x="9774" y="2412"/>
                    </a:moveTo>
                    <a:cubicBezTo>
                      <a:pt x="12433" y="2412"/>
                      <a:pt x="14916" y="5014"/>
                      <a:pt x="14916" y="8219"/>
                    </a:cubicBezTo>
                    <a:cubicBezTo>
                      <a:pt x="14916" y="8367"/>
                      <a:pt x="14913" y="8520"/>
                      <a:pt x="14904" y="8661"/>
                    </a:cubicBezTo>
                    <a:cubicBezTo>
                      <a:pt x="14887" y="8913"/>
                      <a:pt x="14831" y="8797"/>
                      <a:pt x="14737" y="8442"/>
                    </a:cubicBezTo>
                    <a:cubicBezTo>
                      <a:pt x="14130" y="5984"/>
                      <a:pt x="11990" y="4188"/>
                      <a:pt x="9774" y="4188"/>
                    </a:cubicBezTo>
                    <a:cubicBezTo>
                      <a:pt x="7555" y="4188"/>
                      <a:pt x="5280" y="5989"/>
                      <a:pt x="4649" y="8442"/>
                    </a:cubicBezTo>
                    <a:cubicBezTo>
                      <a:pt x="4558" y="8797"/>
                      <a:pt x="4493" y="8908"/>
                      <a:pt x="4482" y="8661"/>
                    </a:cubicBezTo>
                    <a:cubicBezTo>
                      <a:pt x="4470" y="8520"/>
                      <a:pt x="4464" y="8367"/>
                      <a:pt x="4464" y="8219"/>
                    </a:cubicBezTo>
                    <a:cubicBezTo>
                      <a:pt x="4464" y="5010"/>
                      <a:pt x="7112" y="2412"/>
                      <a:pt x="9774" y="2412"/>
                    </a:cubicBezTo>
                    <a:close/>
                    <a:moveTo>
                      <a:pt x="9774" y="18903"/>
                    </a:moveTo>
                    <a:cubicBezTo>
                      <a:pt x="6595" y="18903"/>
                      <a:pt x="4018" y="15504"/>
                      <a:pt x="4018" y="11031"/>
                    </a:cubicBezTo>
                    <a:cubicBezTo>
                      <a:pt x="4018" y="11031"/>
                      <a:pt x="6580" y="7872"/>
                      <a:pt x="9827" y="7872"/>
                    </a:cubicBezTo>
                    <a:cubicBezTo>
                      <a:pt x="13126" y="7872"/>
                      <a:pt x="15530" y="11031"/>
                      <a:pt x="15530" y="11031"/>
                    </a:cubicBezTo>
                    <a:cubicBezTo>
                      <a:pt x="15530" y="15500"/>
                      <a:pt x="12953" y="18903"/>
                      <a:pt x="9774" y="18903"/>
                    </a:cubicBezTo>
                    <a:close/>
                    <a:moveTo>
                      <a:pt x="9774" y="1890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46" name="AutoShape 257"/>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1" name="Group 261"/>
            <p:cNvGrpSpPr>
              <a:grpSpLocks/>
            </p:cNvGrpSpPr>
            <p:nvPr/>
          </p:nvGrpSpPr>
          <p:grpSpPr bwMode="auto">
            <a:xfrm>
              <a:off x="3982275" y="4172757"/>
              <a:ext cx="54975" cy="74483"/>
              <a:chOff x="0" y="0"/>
              <a:chExt cx="62" cy="84"/>
            </a:xfrm>
            <a:solidFill>
              <a:schemeClr val="accent3">
                <a:lumMod val="50000"/>
              </a:schemeClr>
            </a:solidFill>
          </p:grpSpPr>
          <p:sp>
            <p:nvSpPr>
              <p:cNvPr id="243" name="AutoShape 259"/>
              <p:cNvSpPr>
                <a:spLocks/>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3"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0"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68" y="8524"/>
                      <a:pt x="4465" y="8372"/>
                      <a:pt x="4465" y="8223"/>
                    </a:cubicBezTo>
                    <a:cubicBezTo>
                      <a:pt x="4465" y="5014"/>
                      <a:pt x="7110" y="2416"/>
                      <a:pt x="9775" y="2416"/>
                    </a:cubicBezTo>
                    <a:close/>
                    <a:moveTo>
                      <a:pt x="9775" y="18907"/>
                    </a:moveTo>
                    <a:cubicBezTo>
                      <a:pt x="6596" y="18907"/>
                      <a:pt x="4019" y="15508"/>
                      <a:pt x="4019" y="11035"/>
                    </a:cubicBezTo>
                    <a:cubicBezTo>
                      <a:pt x="4019" y="11035"/>
                      <a:pt x="6581" y="7876"/>
                      <a:pt x="9828" y="7876"/>
                    </a:cubicBezTo>
                    <a:cubicBezTo>
                      <a:pt x="13124" y="7876"/>
                      <a:pt x="15531" y="11035"/>
                      <a:pt x="15531" y="11035"/>
                    </a:cubicBezTo>
                    <a:cubicBezTo>
                      <a:pt x="15528" y="15504"/>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44" name="AutoShape 260"/>
              <p:cNvSpPr>
                <a:spLocks/>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3" y="14468"/>
                      <a:pt x="7985" y="14468"/>
                    </a:cubicBezTo>
                    <a:cubicBezTo>
                      <a:pt x="7566" y="14468"/>
                      <a:pt x="7225" y="13882"/>
                      <a:pt x="7225" y="13165"/>
                    </a:cubicBezTo>
                    <a:cubicBezTo>
                      <a:pt x="7225" y="12447"/>
                      <a:pt x="7566" y="11862"/>
                      <a:pt x="7985" y="11862"/>
                    </a:cubicBezTo>
                    <a:close/>
                    <a:moveTo>
                      <a:pt x="7985" y="16554"/>
                    </a:moveTo>
                    <a:cubicBezTo>
                      <a:pt x="8406" y="16554"/>
                      <a:pt x="8745" y="17135"/>
                      <a:pt x="8745" y="17862"/>
                    </a:cubicBezTo>
                    <a:cubicBezTo>
                      <a:pt x="8745" y="18579"/>
                      <a:pt x="8403" y="19164"/>
                      <a:pt x="7985" y="19164"/>
                    </a:cubicBezTo>
                    <a:cubicBezTo>
                      <a:pt x="7566" y="19164"/>
                      <a:pt x="7225" y="18579"/>
                      <a:pt x="7225" y="17862"/>
                    </a:cubicBezTo>
                    <a:cubicBezTo>
                      <a:pt x="7225" y="17135"/>
                      <a:pt x="7566" y="16554"/>
                      <a:pt x="7985" y="16554"/>
                    </a:cubicBezTo>
                    <a:close/>
                    <a:moveTo>
                      <a:pt x="7985"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2" name="Group 264"/>
            <p:cNvGrpSpPr>
              <a:grpSpLocks/>
            </p:cNvGrpSpPr>
            <p:nvPr/>
          </p:nvGrpSpPr>
          <p:grpSpPr bwMode="auto">
            <a:xfrm>
              <a:off x="5776957" y="4655122"/>
              <a:ext cx="54975" cy="74483"/>
              <a:chOff x="0" y="0"/>
              <a:chExt cx="62" cy="84"/>
            </a:xfrm>
            <a:solidFill>
              <a:schemeClr val="accent3">
                <a:lumMod val="50000"/>
              </a:schemeClr>
            </a:solidFill>
          </p:grpSpPr>
          <p:sp>
            <p:nvSpPr>
              <p:cNvPr id="241" name="AutoShape 262"/>
              <p:cNvSpPr>
                <a:spLocks/>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50"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68" y="8522"/>
                      <a:pt x="4465" y="8369"/>
                      <a:pt x="4465" y="8220"/>
                    </a:cubicBezTo>
                    <a:cubicBezTo>
                      <a:pt x="4468"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7"/>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42" name="AutoShape 263"/>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5"/>
                      <a:pt x="0" y="2761"/>
                      <a:pt x="0" y="6169"/>
                    </a:cubicBezTo>
                    <a:close/>
                    <a:moveTo>
                      <a:pt x="7985" y="11867"/>
                    </a:moveTo>
                    <a:cubicBezTo>
                      <a:pt x="8406" y="11867"/>
                      <a:pt x="8745" y="12452"/>
                      <a:pt x="8745" y="13170"/>
                    </a:cubicBezTo>
                    <a:cubicBezTo>
                      <a:pt x="8745" y="13887"/>
                      <a:pt x="8403" y="14472"/>
                      <a:pt x="7985" y="14472"/>
                    </a:cubicBezTo>
                    <a:cubicBezTo>
                      <a:pt x="7566" y="14472"/>
                      <a:pt x="7225" y="13887"/>
                      <a:pt x="7225" y="13170"/>
                    </a:cubicBezTo>
                    <a:cubicBezTo>
                      <a:pt x="7225" y="12452"/>
                      <a:pt x="7566" y="11867"/>
                      <a:pt x="7985" y="11867"/>
                    </a:cubicBezTo>
                    <a:close/>
                    <a:moveTo>
                      <a:pt x="7985" y="16559"/>
                    </a:moveTo>
                    <a:cubicBezTo>
                      <a:pt x="8406" y="16559"/>
                      <a:pt x="8745" y="17139"/>
                      <a:pt x="8745" y="17866"/>
                    </a:cubicBezTo>
                    <a:cubicBezTo>
                      <a:pt x="8745" y="18584"/>
                      <a:pt x="8403" y="19169"/>
                      <a:pt x="7985" y="19169"/>
                    </a:cubicBezTo>
                    <a:cubicBezTo>
                      <a:pt x="7566" y="19169"/>
                      <a:pt x="7225" y="18584"/>
                      <a:pt x="7225" y="17866"/>
                    </a:cubicBezTo>
                    <a:cubicBezTo>
                      <a:pt x="7225" y="17139"/>
                      <a:pt x="7566" y="16559"/>
                      <a:pt x="7985" y="16559"/>
                    </a:cubicBezTo>
                    <a:close/>
                    <a:moveTo>
                      <a:pt x="7985" y="1655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3" name="Group 267"/>
            <p:cNvGrpSpPr>
              <a:grpSpLocks/>
            </p:cNvGrpSpPr>
            <p:nvPr/>
          </p:nvGrpSpPr>
          <p:grpSpPr bwMode="auto">
            <a:xfrm>
              <a:off x="3833309" y="3484677"/>
              <a:ext cx="54975" cy="74483"/>
              <a:chOff x="0" y="0"/>
              <a:chExt cx="62" cy="84"/>
            </a:xfrm>
            <a:solidFill>
              <a:schemeClr val="accent3">
                <a:lumMod val="50000"/>
              </a:schemeClr>
            </a:solidFill>
          </p:grpSpPr>
          <p:sp>
            <p:nvSpPr>
              <p:cNvPr id="239" name="AutoShape 265"/>
              <p:cNvSpPr>
                <a:spLocks/>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1"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3"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71" y="8524"/>
                      <a:pt x="4465" y="8372"/>
                      <a:pt x="4465" y="8223"/>
                    </a:cubicBezTo>
                    <a:cubicBezTo>
                      <a:pt x="4465" y="5014"/>
                      <a:pt x="7113" y="2416"/>
                      <a:pt x="9775" y="2416"/>
                    </a:cubicBezTo>
                    <a:close/>
                    <a:moveTo>
                      <a:pt x="9775" y="18907"/>
                    </a:moveTo>
                    <a:cubicBezTo>
                      <a:pt x="6596" y="18907"/>
                      <a:pt x="4019" y="15508"/>
                      <a:pt x="4019" y="11035"/>
                    </a:cubicBezTo>
                    <a:cubicBezTo>
                      <a:pt x="4019" y="11035"/>
                      <a:pt x="6581" y="7876"/>
                      <a:pt x="9828" y="7876"/>
                    </a:cubicBezTo>
                    <a:cubicBezTo>
                      <a:pt x="13127" y="7876"/>
                      <a:pt x="15531" y="11035"/>
                      <a:pt x="15531" y="11035"/>
                    </a:cubicBezTo>
                    <a:cubicBezTo>
                      <a:pt x="15531" y="15504"/>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40" name="AutoShape 266"/>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7" y="11862"/>
                    </a:moveTo>
                    <a:cubicBezTo>
                      <a:pt x="8409" y="11862"/>
                      <a:pt x="8747" y="12447"/>
                      <a:pt x="8747" y="13165"/>
                    </a:cubicBezTo>
                    <a:cubicBezTo>
                      <a:pt x="8747" y="13882"/>
                      <a:pt x="8409" y="14468"/>
                      <a:pt x="7987" y="14468"/>
                    </a:cubicBezTo>
                    <a:cubicBezTo>
                      <a:pt x="7569" y="14468"/>
                      <a:pt x="7228" y="13882"/>
                      <a:pt x="7228" y="13165"/>
                    </a:cubicBezTo>
                    <a:cubicBezTo>
                      <a:pt x="7228" y="12447"/>
                      <a:pt x="7566" y="11862"/>
                      <a:pt x="7987" y="11862"/>
                    </a:cubicBezTo>
                    <a:close/>
                    <a:moveTo>
                      <a:pt x="7987" y="16554"/>
                    </a:moveTo>
                    <a:cubicBezTo>
                      <a:pt x="8409" y="16554"/>
                      <a:pt x="8747" y="17135"/>
                      <a:pt x="8747" y="17862"/>
                    </a:cubicBezTo>
                    <a:cubicBezTo>
                      <a:pt x="8747" y="18579"/>
                      <a:pt x="8409" y="19164"/>
                      <a:pt x="7987" y="19164"/>
                    </a:cubicBezTo>
                    <a:cubicBezTo>
                      <a:pt x="7569" y="19164"/>
                      <a:pt x="7228" y="18579"/>
                      <a:pt x="7228" y="17862"/>
                    </a:cubicBezTo>
                    <a:cubicBezTo>
                      <a:pt x="7228" y="17135"/>
                      <a:pt x="7566"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4" name="Group 273"/>
            <p:cNvGrpSpPr>
              <a:grpSpLocks/>
            </p:cNvGrpSpPr>
            <p:nvPr/>
          </p:nvGrpSpPr>
          <p:grpSpPr bwMode="auto">
            <a:xfrm>
              <a:off x="4712916" y="3470489"/>
              <a:ext cx="176454" cy="230542"/>
              <a:chOff x="0" y="0"/>
              <a:chExt cx="199" cy="260"/>
            </a:xfrm>
            <a:solidFill>
              <a:schemeClr val="accent3">
                <a:lumMod val="50000"/>
              </a:schemeClr>
            </a:solidFill>
          </p:grpSpPr>
          <p:sp>
            <p:nvSpPr>
              <p:cNvPr id="237" name="AutoShape 271"/>
              <p:cNvSpPr>
                <a:spLocks/>
              </p:cNvSpPr>
              <p:nvPr/>
            </p:nvSpPr>
            <p:spPr bwMode="auto">
              <a:xfrm>
                <a:off x="16" y="0"/>
                <a:ext cx="169" cy="133"/>
              </a:xfrm>
              <a:custGeom>
                <a:avLst/>
                <a:gdLst/>
                <a:ahLst/>
                <a:cxnLst/>
                <a:rect l="0" t="0" r="r" b="b"/>
                <a:pathLst>
                  <a:path w="19565" h="21600">
                    <a:moveTo>
                      <a:pt x="9776" y="0"/>
                    </a:moveTo>
                    <a:cubicBezTo>
                      <a:pt x="5536" y="0"/>
                      <a:pt x="2101" y="4835"/>
                      <a:pt x="2101" y="10797"/>
                    </a:cubicBezTo>
                    <a:lnTo>
                      <a:pt x="2101" y="14267"/>
                    </a:lnTo>
                    <a:cubicBezTo>
                      <a:pt x="2044" y="15380"/>
                      <a:pt x="1779" y="17978"/>
                      <a:pt x="547" y="17800"/>
                    </a:cubicBezTo>
                    <a:cubicBezTo>
                      <a:pt x="-1015" y="17574"/>
                      <a:pt x="965" y="21571"/>
                      <a:pt x="3999" y="21600"/>
                    </a:cubicBezTo>
                    <a:cubicBezTo>
                      <a:pt x="4004" y="21600"/>
                      <a:pt x="4014" y="21600"/>
                      <a:pt x="4019" y="21600"/>
                    </a:cubicBezTo>
                    <a:lnTo>
                      <a:pt x="15532" y="21600"/>
                    </a:lnTo>
                    <a:cubicBezTo>
                      <a:pt x="18586" y="21600"/>
                      <a:pt x="20585" y="17572"/>
                      <a:pt x="19018" y="17800"/>
                    </a:cubicBezTo>
                    <a:cubicBezTo>
                      <a:pt x="17449" y="18027"/>
                      <a:pt x="17449" y="13768"/>
                      <a:pt x="17449" y="13768"/>
                    </a:cubicBezTo>
                    <a:lnTo>
                      <a:pt x="17449" y="10799"/>
                    </a:lnTo>
                    <a:cubicBezTo>
                      <a:pt x="17449" y="4836"/>
                      <a:pt x="14014" y="0"/>
                      <a:pt x="9776" y="0"/>
                    </a:cubicBezTo>
                    <a:close/>
                    <a:moveTo>
                      <a:pt x="9776" y="2412"/>
                    </a:moveTo>
                    <a:cubicBezTo>
                      <a:pt x="12438" y="2412"/>
                      <a:pt x="14920" y="5014"/>
                      <a:pt x="14920" y="8222"/>
                    </a:cubicBezTo>
                    <a:cubicBezTo>
                      <a:pt x="14920" y="8371"/>
                      <a:pt x="14916" y="8524"/>
                      <a:pt x="14907" y="8666"/>
                    </a:cubicBezTo>
                    <a:cubicBezTo>
                      <a:pt x="14889" y="8915"/>
                      <a:pt x="14831" y="8804"/>
                      <a:pt x="14742" y="8449"/>
                    </a:cubicBezTo>
                    <a:cubicBezTo>
                      <a:pt x="14134" y="5991"/>
                      <a:pt x="11991" y="4193"/>
                      <a:pt x="9776" y="4193"/>
                    </a:cubicBezTo>
                    <a:cubicBezTo>
                      <a:pt x="7557" y="4193"/>
                      <a:pt x="5280" y="5992"/>
                      <a:pt x="4650" y="8449"/>
                    </a:cubicBezTo>
                    <a:cubicBezTo>
                      <a:pt x="4559" y="8803"/>
                      <a:pt x="4497" y="8915"/>
                      <a:pt x="4483" y="8666"/>
                    </a:cubicBezTo>
                    <a:cubicBezTo>
                      <a:pt x="4473" y="8525"/>
                      <a:pt x="4467" y="8371"/>
                      <a:pt x="4467" y="8222"/>
                    </a:cubicBezTo>
                    <a:cubicBezTo>
                      <a:pt x="4468" y="5014"/>
                      <a:pt x="7113" y="2412"/>
                      <a:pt x="9776" y="2412"/>
                    </a:cubicBezTo>
                    <a:close/>
                    <a:moveTo>
                      <a:pt x="9776" y="18905"/>
                    </a:moveTo>
                    <a:cubicBezTo>
                      <a:pt x="6597" y="18905"/>
                      <a:pt x="4019" y="15504"/>
                      <a:pt x="4019" y="11032"/>
                    </a:cubicBezTo>
                    <a:cubicBezTo>
                      <a:pt x="4019" y="11032"/>
                      <a:pt x="6581" y="7873"/>
                      <a:pt x="9829" y="7873"/>
                    </a:cubicBezTo>
                    <a:cubicBezTo>
                      <a:pt x="13127" y="7873"/>
                      <a:pt x="15532" y="11032"/>
                      <a:pt x="15532" y="11032"/>
                    </a:cubicBezTo>
                    <a:cubicBezTo>
                      <a:pt x="15532" y="15504"/>
                      <a:pt x="12955" y="18905"/>
                      <a:pt x="9776" y="18905"/>
                    </a:cubicBezTo>
                    <a:close/>
                    <a:moveTo>
                      <a:pt x="9776" y="1890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38" name="AutoShape 272"/>
              <p:cNvSpPr>
                <a:spLocks/>
              </p:cNvSpPr>
              <p:nvPr/>
            </p:nvSpPr>
            <p:spPr bwMode="auto">
              <a:xfrm>
                <a:off x="0" y="144"/>
                <a:ext cx="199" cy="116"/>
              </a:xfrm>
              <a:custGeom>
                <a:avLst/>
                <a:gdLst/>
                <a:ahLst/>
                <a:cxnLst/>
                <a:rect l="0" t="0" r="r" b="b"/>
                <a:pathLst>
                  <a:path w="21600" h="21600">
                    <a:moveTo>
                      <a:pt x="0" y="6167"/>
                    </a:moveTo>
                    <a:lnTo>
                      <a:pt x="0" y="18511"/>
                    </a:lnTo>
                    <a:cubicBezTo>
                      <a:pt x="0" y="20217"/>
                      <a:pt x="806" y="21600"/>
                      <a:pt x="1800" y="21600"/>
                    </a:cubicBezTo>
                    <a:lnTo>
                      <a:pt x="3601" y="21600"/>
                    </a:lnTo>
                    <a:lnTo>
                      <a:pt x="17998" y="21600"/>
                    </a:lnTo>
                    <a:lnTo>
                      <a:pt x="19800" y="21600"/>
                    </a:lnTo>
                    <a:cubicBezTo>
                      <a:pt x="20794" y="21600"/>
                      <a:pt x="21600" y="20217"/>
                      <a:pt x="21600" y="18511"/>
                    </a:cubicBezTo>
                    <a:lnTo>
                      <a:pt x="21600" y="6167"/>
                    </a:lnTo>
                    <a:cubicBezTo>
                      <a:pt x="21600" y="2757"/>
                      <a:pt x="19988" y="0"/>
                      <a:pt x="17998" y="0"/>
                    </a:cubicBezTo>
                    <a:lnTo>
                      <a:pt x="16355" y="0"/>
                    </a:lnTo>
                    <a:cubicBezTo>
                      <a:pt x="16103" y="0"/>
                      <a:pt x="15729" y="194"/>
                      <a:pt x="15522" y="439"/>
                    </a:cubicBezTo>
                    <a:lnTo>
                      <a:pt x="13680" y="2591"/>
                    </a:lnTo>
                    <a:cubicBezTo>
                      <a:pt x="13474" y="2835"/>
                      <a:pt x="13246" y="3369"/>
                      <a:pt x="13176" y="3781"/>
                    </a:cubicBezTo>
                    <a:lnTo>
                      <a:pt x="11030" y="16239"/>
                    </a:lnTo>
                    <a:cubicBezTo>
                      <a:pt x="10958" y="16654"/>
                      <a:pt x="10841" y="16654"/>
                      <a:pt x="10764" y="16245"/>
                    </a:cubicBezTo>
                    <a:lnTo>
                      <a:pt x="8509" y="3996"/>
                    </a:lnTo>
                    <a:cubicBezTo>
                      <a:pt x="8434" y="3587"/>
                      <a:pt x="8203" y="3056"/>
                      <a:pt x="7995" y="2816"/>
                    </a:cubicBezTo>
                    <a:lnTo>
                      <a:pt x="5929" y="434"/>
                    </a:lnTo>
                    <a:cubicBezTo>
                      <a:pt x="5719" y="194"/>
                      <a:pt x="5346" y="0"/>
                      <a:pt x="5093" y="0"/>
                    </a:cubicBezTo>
                    <a:lnTo>
                      <a:pt x="3598" y="0"/>
                    </a:lnTo>
                    <a:cubicBezTo>
                      <a:pt x="1612" y="0"/>
                      <a:pt x="0" y="2757"/>
                      <a:pt x="0" y="6167"/>
                    </a:cubicBezTo>
                    <a:close/>
                    <a:moveTo>
                      <a:pt x="7985" y="11861"/>
                    </a:moveTo>
                    <a:cubicBezTo>
                      <a:pt x="8406" y="11861"/>
                      <a:pt x="8746" y="12447"/>
                      <a:pt x="8746" y="13165"/>
                    </a:cubicBezTo>
                    <a:cubicBezTo>
                      <a:pt x="8746" y="13884"/>
                      <a:pt x="8406" y="14471"/>
                      <a:pt x="7985" y="14471"/>
                    </a:cubicBezTo>
                    <a:cubicBezTo>
                      <a:pt x="7566" y="14471"/>
                      <a:pt x="7225" y="13884"/>
                      <a:pt x="7225" y="13165"/>
                    </a:cubicBezTo>
                    <a:cubicBezTo>
                      <a:pt x="7226" y="12446"/>
                      <a:pt x="7566" y="11861"/>
                      <a:pt x="7985" y="11861"/>
                    </a:cubicBezTo>
                    <a:close/>
                    <a:moveTo>
                      <a:pt x="7985" y="16553"/>
                    </a:moveTo>
                    <a:cubicBezTo>
                      <a:pt x="8406" y="16553"/>
                      <a:pt x="8746" y="17134"/>
                      <a:pt x="8746" y="17863"/>
                    </a:cubicBezTo>
                    <a:cubicBezTo>
                      <a:pt x="8746" y="18581"/>
                      <a:pt x="8406" y="19168"/>
                      <a:pt x="7985" y="19168"/>
                    </a:cubicBezTo>
                    <a:cubicBezTo>
                      <a:pt x="7566" y="19168"/>
                      <a:pt x="7225" y="18581"/>
                      <a:pt x="7225" y="17863"/>
                    </a:cubicBezTo>
                    <a:cubicBezTo>
                      <a:pt x="7226" y="17133"/>
                      <a:pt x="7566" y="16553"/>
                      <a:pt x="7985" y="16553"/>
                    </a:cubicBezTo>
                    <a:close/>
                    <a:moveTo>
                      <a:pt x="7985" y="1655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5" name="Group 276"/>
            <p:cNvGrpSpPr>
              <a:grpSpLocks/>
            </p:cNvGrpSpPr>
            <p:nvPr/>
          </p:nvGrpSpPr>
          <p:grpSpPr bwMode="auto">
            <a:xfrm>
              <a:off x="7543265" y="4520343"/>
              <a:ext cx="165813" cy="217242"/>
              <a:chOff x="0" y="0"/>
              <a:chExt cx="187" cy="245"/>
            </a:xfrm>
            <a:solidFill>
              <a:schemeClr val="accent3">
                <a:lumMod val="50000"/>
              </a:schemeClr>
            </a:solidFill>
          </p:grpSpPr>
          <p:sp>
            <p:nvSpPr>
              <p:cNvPr id="235" name="AutoShape 274"/>
              <p:cNvSpPr>
                <a:spLocks/>
              </p:cNvSpPr>
              <p:nvPr/>
            </p:nvSpPr>
            <p:spPr bwMode="auto">
              <a:xfrm>
                <a:off x="16" y="0"/>
                <a:ext cx="159" cy="125"/>
              </a:xfrm>
              <a:custGeom>
                <a:avLst/>
                <a:gdLst/>
                <a:ahLst/>
                <a:cxnLst/>
                <a:rect l="0" t="0" r="r" b="b"/>
                <a:pathLst>
                  <a:path w="19566" h="21600">
                    <a:moveTo>
                      <a:pt x="9775" y="0"/>
                    </a:moveTo>
                    <a:cubicBezTo>
                      <a:pt x="5536" y="0"/>
                      <a:pt x="2100" y="4836"/>
                      <a:pt x="2100" y="10798"/>
                    </a:cubicBezTo>
                    <a:lnTo>
                      <a:pt x="2100" y="14263"/>
                    </a:lnTo>
                    <a:cubicBezTo>
                      <a:pt x="2043" y="15381"/>
                      <a:pt x="1779" y="17976"/>
                      <a:pt x="547" y="17796"/>
                    </a:cubicBezTo>
                    <a:cubicBezTo>
                      <a:pt x="-1014" y="17570"/>
                      <a:pt x="964" y="21568"/>
                      <a:pt x="3998" y="21597"/>
                    </a:cubicBezTo>
                    <a:cubicBezTo>
                      <a:pt x="4005" y="21597"/>
                      <a:pt x="4012" y="21600"/>
                      <a:pt x="4019" y="21600"/>
                    </a:cubicBezTo>
                    <a:lnTo>
                      <a:pt x="15532" y="21600"/>
                    </a:lnTo>
                    <a:cubicBezTo>
                      <a:pt x="18587" y="21600"/>
                      <a:pt x="20586" y="17568"/>
                      <a:pt x="19021" y="17796"/>
                    </a:cubicBezTo>
                    <a:cubicBezTo>
                      <a:pt x="17450" y="18024"/>
                      <a:pt x="17450" y="13764"/>
                      <a:pt x="17450" y="13764"/>
                    </a:cubicBezTo>
                    <a:lnTo>
                      <a:pt x="17450" y="10798"/>
                    </a:lnTo>
                    <a:cubicBezTo>
                      <a:pt x="17449" y="4836"/>
                      <a:pt x="14013" y="0"/>
                      <a:pt x="9775" y="0"/>
                    </a:cubicBezTo>
                    <a:close/>
                    <a:moveTo>
                      <a:pt x="9775" y="2414"/>
                    </a:moveTo>
                    <a:cubicBezTo>
                      <a:pt x="12438" y="2414"/>
                      <a:pt x="14921" y="5016"/>
                      <a:pt x="14921" y="8218"/>
                    </a:cubicBezTo>
                    <a:cubicBezTo>
                      <a:pt x="14921" y="8369"/>
                      <a:pt x="14916" y="8520"/>
                      <a:pt x="14906" y="8665"/>
                    </a:cubicBezTo>
                    <a:cubicBezTo>
                      <a:pt x="14889" y="8909"/>
                      <a:pt x="14830" y="8801"/>
                      <a:pt x="14741" y="8444"/>
                    </a:cubicBezTo>
                    <a:cubicBezTo>
                      <a:pt x="14134" y="5990"/>
                      <a:pt x="11991" y="4187"/>
                      <a:pt x="9774" y="4187"/>
                    </a:cubicBezTo>
                    <a:cubicBezTo>
                      <a:pt x="7556" y="4187"/>
                      <a:pt x="5278" y="5990"/>
                      <a:pt x="4649" y="8444"/>
                    </a:cubicBezTo>
                    <a:cubicBezTo>
                      <a:pt x="4557" y="8801"/>
                      <a:pt x="4496" y="8909"/>
                      <a:pt x="4481" y="8665"/>
                    </a:cubicBezTo>
                    <a:cubicBezTo>
                      <a:pt x="4471" y="8520"/>
                      <a:pt x="4467" y="8369"/>
                      <a:pt x="4467" y="8218"/>
                    </a:cubicBezTo>
                    <a:cubicBezTo>
                      <a:pt x="4469" y="5014"/>
                      <a:pt x="7112" y="2414"/>
                      <a:pt x="9775" y="2414"/>
                    </a:cubicBezTo>
                    <a:close/>
                    <a:moveTo>
                      <a:pt x="9775" y="18900"/>
                    </a:moveTo>
                    <a:cubicBezTo>
                      <a:pt x="6598" y="18900"/>
                      <a:pt x="4019" y="15498"/>
                      <a:pt x="4019" y="11027"/>
                    </a:cubicBezTo>
                    <a:cubicBezTo>
                      <a:pt x="4019" y="11027"/>
                      <a:pt x="6581" y="7870"/>
                      <a:pt x="9830" y="7870"/>
                    </a:cubicBezTo>
                    <a:cubicBezTo>
                      <a:pt x="13126" y="7870"/>
                      <a:pt x="15532" y="11027"/>
                      <a:pt x="15532" y="11027"/>
                    </a:cubicBezTo>
                    <a:cubicBezTo>
                      <a:pt x="15531" y="15498"/>
                      <a:pt x="12955" y="18900"/>
                      <a:pt x="9775" y="18900"/>
                    </a:cubicBezTo>
                    <a:close/>
                    <a:moveTo>
                      <a:pt x="9775"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36" name="AutoShape 275"/>
              <p:cNvSpPr>
                <a:spLocks/>
              </p:cNvSpPr>
              <p:nvPr/>
            </p:nvSpPr>
            <p:spPr bwMode="auto">
              <a:xfrm>
                <a:off x="0" y="136"/>
                <a:ext cx="187" cy="109"/>
              </a:xfrm>
              <a:custGeom>
                <a:avLst/>
                <a:gdLst/>
                <a:ahLst/>
                <a:cxnLst/>
                <a:rect l="0" t="0" r="r" b="b"/>
                <a:pathLst>
                  <a:path w="21600" h="21600">
                    <a:moveTo>
                      <a:pt x="0" y="6171"/>
                    </a:moveTo>
                    <a:lnTo>
                      <a:pt x="0" y="18513"/>
                    </a:lnTo>
                    <a:cubicBezTo>
                      <a:pt x="0" y="20218"/>
                      <a:pt x="805" y="21600"/>
                      <a:pt x="1800" y="21600"/>
                    </a:cubicBezTo>
                    <a:lnTo>
                      <a:pt x="3601" y="21600"/>
                    </a:lnTo>
                    <a:lnTo>
                      <a:pt x="17999" y="21600"/>
                    </a:lnTo>
                    <a:lnTo>
                      <a:pt x="19799" y="21600"/>
                    </a:lnTo>
                    <a:cubicBezTo>
                      <a:pt x="20795" y="21600"/>
                      <a:pt x="21600" y="20218"/>
                      <a:pt x="21600" y="18513"/>
                    </a:cubicBezTo>
                    <a:lnTo>
                      <a:pt x="21600" y="6171"/>
                    </a:lnTo>
                    <a:cubicBezTo>
                      <a:pt x="21600" y="2762"/>
                      <a:pt x="19988" y="0"/>
                      <a:pt x="17999" y="0"/>
                    </a:cubicBezTo>
                    <a:lnTo>
                      <a:pt x="16354" y="0"/>
                    </a:lnTo>
                    <a:cubicBezTo>
                      <a:pt x="16102" y="0"/>
                      <a:pt x="15729" y="196"/>
                      <a:pt x="15522" y="439"/>
                    </a:cubicBezTo>
                    <a:lnTo>
                      <a:pt x="13681" y="2593"/>
                    </a:lnTo>
                    <a:cubicBezTo>
                      <a:pt x="13473" y="2835"/>
                      <a:pt x="13247" y="3370"/>
                      <a:pt x="13176" y="3784"/>
                    </a:cubicBezTo>
                    <a:lnTo>
                      <a:pt x="11030" y="16242"/>
                    </a:lnTo>
                    <a:cubicBezTo>
                      <a:pt x="10959" y="16656"/>
                      <a:pt x="10841" y="16659"/>
                      <a:pt x="10765" y="16247"/>
                    </a:cubicBezTo>
                    <a:lnTo>
                      <a:pt x="8511" y="3998"/>
                    </a:lnTo>
                    <a:cubicBezTo>
                      <a:pt x="8435" y="3588"/>
                      <a:pt x="8204" y="3057"/>
                      <a:pt x="7995" y="2816"/>
                    </a:cubicBezTo>
                    <a:lnTo>
                      <a:pt x="5931" y="436"/>
                    </a:lnTo>
                    <a:cubicBezTo>
                      <a:pt x="5721" y="194"/>
                      <a:pt x="5347" y="0"/>
                      <a:pt x="5094" y="0"/>
                    </a:cubicBezTo>
                    <a:lnTo>
                      <a:pt x="3601" y="0"/>
                    </a:lnTo>
                    <a:cubicBezTo>
                      <a:pt x="1613" y="0"/>
                      <a:pt x="0" y="2762"/>
                      <a:pt x="0" y="6171"/>
                    </a:cubicBezTo>
                    <a:close/>
                    <a:moveTo>
                      <a:pt x="7986" y="11863"/>
                    </a:moveTo>
                    <a:cubicBezTo>
                      <a:pt x="8407" y="11863"/>
                      <a:pt x="8746" y="12447"/>
                      <a:pt x="8746" y="13166"/>
                    </a:cubicBezTo>
                    <a:cubicBezTo>
                      <a:pt x="8746" y="13887"/>
                      <a:pt x="8407" y="14472"/>
                      <a:pt x="7986" y="14472"/>
                    </a:cubicBezTo>
                    <a:cubicBezTo>
                      <a:pt x="7567" y="14472"/>
                      <a:pt x="7227" y="13887"/>
                      <a:pt x="7227" y="13166"/>
                    </a:cubicBezTo>
                    <a:cubicBezTo>
                      <a:pt x="7227" y="12447"/>
                      <a:pt x="7567" y="11863"/>
                      <a:pt x="7986" y="11863"/>
                    </a:cubicBezTo>
                    <a:close/>
                    <a:moveTo>
                      <a:pt x="7986" y="16556"/>
                    </a:moveTo>
                    <a:cubicBezTo>
                      <a:pt x="8407" y="16556"/>
                      <a:pt x="8746" y="17139"/>
                      <a:pt x="8746" y="17861"/>
                    </a:cubicBezTo>
                    <a:cubicBezTo>
                      <a:pt x="8746" y="18581"/>
                      <a:pt x="8407" y="19165"/>
                      <a:pt x="7986" y="19165"/>
                    </a:cubicBezTo>
                    <a:cubicBezTo>
                      <a:pt x="7567" y="19165"/>
                      <a:pt x="7227" y="18581"/>
                      <a:pt x="7227" y="17861"/>
                    </a:cubicBezTo>
                    <a:cubicBezTo>
                      <a:pt x="7227" y="17139"/>
                      <a:pt x="7567" y="16556"/>
                      <a:pt x="7986" y="16556"/>
                    </a:cubicBezTo>
                    <a:close/>
                    <a:moveTo>
                      <a:pt x="7986" y="1655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6" name="Group 279"/>
            <p:cNvGrpSpPr>
              <a:grpSpLocks/>
            </p:cNvGrpSpPr>
            <p:nvPr/>
          </p:nvGrpSpPr>
          <p:grpSpPr bwMode="auto">
            <a:xfrm>
              <a:off x="8181690" y="4981428"/>
              <a:ext cx="117045" cy="160493"/>
              <a:chOff x="0" y="0"/>
              <a:chExt cx="132" cy="181"/>
            </a:xfrm>
            <a:solidFill>
              <a:schemeClr val="accent3">
                <a:lumMod val="50000"/>
              </a:schemeClr>
            </a:solidFill>
          </p:grpSpPr>
          <p:sp>
            <p:nvSpPr>
              <p:cNvPr id="233" name="AutoShape 277"/>
              <p:cNvSpPr>
                <a:spLocks/>
              </p:cNvSpPr>
              <p:nvPr/>
            </p:nvSpPr>
            <p:spPr bwMode="auto">
              <a:xfrm>
                <a:off x="8" y="0"/>
                <a:ext cx="112" cy="88"/>
              </a:xfrm>
              <a:custGeom>
                <a:avLst/>
                <a:gdLst/>
                <a:ahLst/>
                <a:cxnLst/>
                <a:rect l="0" t="0" r="r" b="b"/>
                <a:pathLst>
                  <a:path w="19566" h="21600">
                    <a:moveTo>
                      <a:pt x="9773" y="0"/>
                    </a:moveTo>
                    <a:cubicBezTo>
                      <a:pt x="5535" y="0"/>
                      <a:pt x="2099" y="4836"/>
                      <a:pt x="2099" y="10797"/>
                    </a:cubicBezTo>
                    <a:lnTo>
                      <a:pt x="2099" y="14263"/>
                    </a:lnTo>
                    <a:cubicBezTo>
                      <a:pt x="2041" y="15378"/>
                      <a:pt x="1779" y="17975"/>
                      <a:pt x="547" y="17796"/>
                    </a:cubicBezTo>
                    <a:cubicBezTo>
                      <a:pt x="-1014" y="17570"/>
                      <a:pt x="963" y="21567"/>
                      <a:pt x="3999" y="21596"/>
                    </a:cubicBezTo>
                    <a:cubicBezTo>
                      <a:pt x="4004" y="21596"/>
                      <a:pt x="4013" y="21600"/>
                      <a:pt x="4020" y="21600"/>
                    </a:cubicBezTo>
                    <a:lnTo>
                      <a:pt x="15533" y="21600"/>
                    </a:lnTo>
                    <a:cubicBezTo>
                      <a:pt x="18587" y="21600"/>
                      <a:pt x="20586" y="17569"/>
                      <a:pt x="19021" y="17796"/>
                    </a:cubicBezTo>
                    <a:cubicBezTo>
                      <a:pt x="17450" y="18022"/>
                      <a:pt x="17450" y="13763"/>
                      <a:pt x="17450" y="13763"/>
                    </a:cubicBezTo>
                    <a:lnTo>
                      <a:pt x="17450" y="10797"/>
                    </a:lnTo>
                    <a:cubicBezTo>
                      <a:pt x="17448" y="4834"/>
                      <a:pt x="14013" y="0"/>
                      <a:pt x="9773" y="0"/>
                    </a:cubicBezTo>
                    <a:close/>
                    <a:moveTo>
                      <a:pt x="9773" y="2412"/>
                    </a:moveTo>
                    <a:cubicBezTo>
                      <a:pt x="12437" y="2412"/>
                      <a:pt x="14919" y="5013"/>
                      <a:pt x="14919" y="8216"/>
                    </a:cubicBezTo>
                    <a:cubicBezTo>
                      <a:pt x="14919" y="8367"/>
                      <a:pt x="14915" y="8516"/>
                      <a:pt x="14905" y="8662"/>
                    </a:cubicBezTo>
                    <a:cubicBezTo>
                      <a:pt x="14888" y="8907"/>
                      <a:pt x="14828" y="8797"/>
                      <a:pt x="14740" y="8442"/>
                    </a:cubicBezTo>
                    <a:cubicBezTo>
                      <a:pt x="14132" y="5988"/>
                      <a:pt x="11990" y="4185"/>
                      <a:pt x="9772" y="4185"/>
                    </a:cubicBezTo>
                    <a:cubicBezTo>
                      <a:pt x="7555" y="4185"/>
                      <a:pt x="5275" y="5988"/>
                      <a:pt x="4649" y="8442"/>
                    </a:cubicBezTo>
                    <a:cubicBezTo>
                      <a:pt x="4557" y="8799"/>
                      <a:pt x="4496" y="8907"/>
                      <a:pt x="4480" y="8662"/>
                    </a:cubicBezTo>
                    <a:cubicBezTo>
                      <a:pt x="4469" y="8516"/>
                      <a:pt x="4465" y="8367"/>
                      <a:pt x="4465" y="8216"/>
                    </a:cubicBezTo>
                    <a:cubicBezTo>
                      <a:pt x="4468" y="5013"/>
                      <a:pt x="7111" y="2412"/>
                      <a:pt x="9773" y="2412"/>
                    </a:cubicBezTo>
                    <a:close/>
                    <a:moveTo>
                      <a:pt x="9773" y="18897"/>
                    </a:moveTo>
                    <a:cubicBezTo>
                      <a:pt x="6598" y="18897"/>
                      <a:pt x="4018" y="15496"/>
                      <a:pt x="4018" y="11023"/>
                    </a:cubicBezTo>
                    <a:cubicBezTo>
                      <a:pt x="4018" y="11023"/>
                      <a:pt x="6581" y="7867"/>
                      <a:pt x="9829" y="7867"/>
                    </a:cubicBezTo>
                    <a:cubicBezTo>
                      <a:pt x="13126" y="7867"/>
                      <a:pt x="15531" y="11023"/>
                      <a:pt x="15531" y="11023"/>
                    </a:cubicBezTo>
                    <a:cubicBezTo>
                      <a:pt x="15531" y="15496"/>
                      <a:pt x="12954" y="18897"/>
                      <a:pt x="9773" y="18897"/>
                    </a:cubicBezTo>
                    <a:close/>
                    <a:moveTo>
                      <a:pt x="9773" y="188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34" name="AutoShape 278"/>
              <p:cNvSpPr>
                <a:spLocks/>
              </p:cNvSpPr>
              <p:nvPr/>
            </p:nvSpPr>
            <p:spPr bwMode="auto">
              <a:xfrm>
                <a:off x="0" y="103"/>
                <a:ext cx="132" cy="78"/>
              </a:xfrm>
              <a:custGeom>
                <a:avLst/>
                <a:gdLst/>
                <a:ahLst/>
                <a:cxnLst/>
                <a:rect l="0" t="0" r="r" b="b"/>
                <a:pathLst>
                  <a:path w="21600" h="21600">
                    <a:moveTo>
                      <a:pt x="0" y="6173"/>
                    </a:moveTo>
                    <a:lnTo>
                      <a:pt x="0" y="18513"/>
                    </a:lnTo>
                    <a:cubicBezTo>
                      <a:pt x="0" y="20220"/>
                      <a:pt x="805" y="21600"/>
                      <a:pt x="1799" y="21600"/>
                    </a:cubicBezTo>
                    <a:lnTo>
                      <a:pt x="3600" y="21600"/>
                    </a:lnTo>
                    <a:lnTo>
                      <a:pt x="17997" y="21600"/>
                    </a:lnTo>
                    <a:lnTo>
                      <a:pt x="19799" y="21600"/>
                    </a:lnTo>
                    <a:cubicBezTo>
                      <a:pt x="20794" y="21600"/>
                      <a:pt x="21600" y="20220"/>
                      <a:pt x="21600" y="18513"/>
                    </a:cubicBezTo>
                    <a:lnTo>
                      <a:pt x="21600" y="6173"/>
                    </a:lnTo>
                    <a:cubicBezTo>
                      <a:pt x="21600" y="2761"/>
                      <a:pt x="19988" y="0"/>
                      <a:pt x="17997" y="0"/>
                    </a:cubicBezTo>
                    <a:lnTo>
                      <a:pt x="16352" y="0"/>
                    </a:lnTo>
                    <a:cubicBezTo>
                      <a:pt x="16103" y="0"/>
                      <a:pt x="15728" y="197"/>
                      <a:pt x="15520" y="440"/>
                    </a:cubicBezTo>
                    <a:lnTo>
                      <a:pt x="13680" y="2593"/>
                    </a:lnTo>
                    <a:cubicBezTo>
                      <a:pt x="13473" y="2835"/>
                      <a:pt x="13246" y="3372"/>
                      <a:pt x="13175" y="3784"/>
                    </a:cubicBezTo>
                    <a:lnTo>
                      <a:pt x="11029" y="16241"/>
                    </a:lnTo>
                    <a:cubicBezTo>
                      <a:pt x="10957" y="16654"/>
                      <a:pt x="10838" y="16658"/>
                      <a:pt x="10763" y="16245"/>
                    </a:cubicBezTo>
                    <a:lnTo>
                      <a:pt x="8509" y="4000"/>
                    </a:lnTo>
                    <a:cubicBezTo>
                      <a:pt x="8433" y="3589"/>
                      <a:pt x="8202" y="3058"/>
                      <a:pt x="7993" y="2817"/>
                    </a:cubicBezTo>
                    <a:lnTo>
                      <a:pt x="5928" y="437"/>
                    </a:lnTo>
                    <a:cubicBezTo>
                      <a:pt x="5719" y="197"/>
                      <a:pt x="5344" y="2"/>
                      <a:pt x="5091" y="2"/>
                    </a:cubicBezTo>
                    <a:lnTo>
                      <a:pt x="3597" y="2"/>
                    </a:lnTo>
                    <a:cubicBezTo>
                      <a:pt x="1614" y="0"/>
                      <a:pt x="0" y="2764"/>
                      <a:pt x="0" y="6173"/>
                    </a:cubicBezTo>
                    <a:close/>
                    <a:moveTo>
                      <a:pt x="7985" y="11864"/>
                    </a:moveTo>
                    <a:cubicBezTo>
                      <a:pt x="8407" y="11864"/>
                      <a:pt x="8745" y="12450"/>
                      <a:pt x="8745" y="13168"/>
                    </a:cubicBezTo>
                    <a:cubicBezTo>
                      <a:pt x="8745" y="13890"/>
                      <a:pt x="8407" y="14476"/>
                      <a:pt x="7985" y="14476"/>
                    </a:cubicBezTo>
                    <a:cubicBezTo>
                      <a:pt x="7568" y="14476"/>
                      <a:pt x="7227" y="13890"/>
                      <a:pt x="7227" y="13168"/>
                    </a:cubicBezTo>
                    <a:cubicBezTo>
                      <a:pt x="7227" y="12448"/>
                      <a:pt x="7568" y="11864"/>
                      <a:pt x="7985" y="11864"/>
                    </a:cubicBezTo>
                    <a:close/>
                    <a:moveTo>
                      <a:pt x="7985" y="16555"/>
                    </a:moveTo>
                    <a:cubicBezTo>
                      <a:pt x="8407" y="16555"/>
                      <a:pt x="8745" y="17138"/>
                      <a:pt x="8745" y="17861"/>
                    </a:cubicBezTo>
                    <a:cubicBezTo>
                      <a:pt x="8745" y="18581"/>
                      <a:pt x="8407" y="19166"/>
                      <a:pt x="7985" y="19166"/>
                    </a:cubicBezTo>
                    <a:cubicBezTo>
                      <a:pt x="7568" y="19166"/>
                      <a:pt x="7227" y="18581"/>
                      <a:pt x="7227" y="17861"/>
                    </a:cubicBezTo>
                    <a:cubicBezTo>
                      <a:pt x="7227" y="17138"/>
                      <a:pt x="7568" y="16555"/>
                      <a:pt x="7985" y="16555"/>
                    </a:cubicBezTo>
                    <a:close/>
                    <a:moveTo>
                      <a:pt x="7985"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7" name="Group 282"/>
            <p:cNvGrpSpPr>
              <a:grpSpLocks/>
            </p:cNvGrpSpPr>
            <p:nvPr/>
          </p:nvGrpSpPr>
          <p:grpSpPr bwMode="auto">
            <a:xfrm>
              <a:off x="8025631" y="3073247"/>
              <a:ext cx="112611" cy="150739"/>
              <a:chOff x="0" y="0"/>
              <a:chExt cx="127" cy="170"/>
            </a:xfrm>
            <a:solidFill>
              <a:schemeClr val="accent3">
                <a:lumMod val="50000"/>
              </a:schemeClr>
            </a:solidFill>
          </p:grpSpPr>
          <p:sp>
            <p:nvSpPr>
              <p:cNvPr id="231" name="AutoShape 280"/>
              <p:cNvSpPr>
                <a:spLocks/>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8"/>
                      <a:pt x="19021" y="17796"/>
                    </a:cubicBezTo>
                    <a:cubicBezTo>
                      <a:pt x="17450" y="18022"/>
                      <a:pt x="17450" y="13762"/>
                      <a:pt x="17450" y="13762"/>
                    </a:cubicBezTo>
                    <a:lnTo>
                      <a:pt x="17450" y="10797"/>
                    </a:lnTo>
                    <a:cubicBezTo>
                      <a:pt x="17448" y="4836"/>
                      <a:pt x="14013" y="0"/>
                      <a:pt x="9774" y="0"/>
                    </a:cubicBezTo>
                    <a:close/>
                    <a:moveTo>
                      <a:pt x="9774" y="2412"/>
                    </a:moveTo>
                    <a:cubicBezTo>
                      <a:pt x="12438" y="2412"/>
                      <a:pt x="14921" y="5013"/>
                      <a:pt x="14921" y="8216"/>
                    </a:cubicBezTo>
                    <a:cubicBezTo>
                      <a:pt x="14921" y="8367"/>
                      <a:pt x="14915" y="8517"/>
                      <a:pt x="14905" y="8664"/>
                    </a:cubicBezTo>
                    <a:cubicBezTo>
                      <a:pt x="14889" y="8908"/>
                      <a:pt x="14830" y="8800"/>
                      <a:pt x="14742" y="8442"/>
                    </a:cubicBezTo>
                    <a:cubicBezTo>
                      <a:pt x="14134" y="5990"/>
                      <a:pt x="11992" y="4184"/>
                      <a:pt x="9774" y="4184"/>
                    </a:cubicBezTo>
                    <a:cubicBezTo>
                      <a:pt x="7557" y="4184"/>
                      <a:pt x="5279" y="5990"/>
                      <a:pt x="4651" y="8442"/>
                    </a:cubicBezTo>
                    <a:cubicBezTo>
                      <a:pt x="4557" y="8802"/>
                      <a:pt x="4496" y="8908"/>
                      <a:pt x="4481" y="8664"/>
                    </a:cubicBezTo>
                    <a:cubicBezTo>
                      <a:pt x="4473" y="8520"/>
                      <a:pt x="4468" y="8367"/>
                      <a:pt x="4468" y="8216"/>
                    </a:cubicBezTo>
                    <a:cubicBezTo>
                      <a:pt x="4468" y="5013"/>
                      <a:pt x="7111" y="2412"/>
                      <a:pt x="9774" y="2412"/>
                    </a:cubicBezTo>
                    <a:close/>
                    <a:moveTo>
                      <a:pt x="9774" y="18899"/>
                    </a:moveTo>
                    <a:cubicBezTo>
                      <a:pt x="6596" y="18899"/>
                      <a:pt x="4019" y="15498"/>
                      <a:pt x="4019" y="11029"/>
                    </a:cubicBezTo>
                    <a:cubicBezTo>
                      <a:pt x="4019" y="11029"/>
                      <a:pt x="6580" y="7870"/>
                      <a:pt x="9831" y="7870"/>
                    </a:cubicBezTo>
                    <a:cubicBezTo>
                      <a:pt x="13126" y="7870"/>
                      <a:pt x="15532" y="11029"/>
                      <a:pt x="15532"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32" name="AutoShape 281"/>
              <p:cNvSpPr>
                <a:spLocks/>
              </p:cNvSpPr>
              <p:nvPr/>
            </p:nvSpPr>
            <p:spPr bwMode="auto">
              <a:xfrm>
                <a:off x="0" y="96"/>
                <a:ext cx="127" cy="74"/>
              </a:xfrm>
              <a:custGeom>
                <a:avLst/>
                <a:gdLst/>
                <a:ahLst/>
                <a:cxnLst/>
                <a:rect l="0" t="0" r="r" b="b"/>
                <a:pathLst>
                  <a:path w="21600" h="21600">
                    <a:moveTo>
                      <a:pt x="0" y="6171"/>
                    </a:moveTo>
                    <a:lnTo>
                      <a:pt x="0" y="18513"/>
                    </a:lnTo>
                    <a:cubicBezTo>
                      <a:pt x="0" y="20216"/>
                      <a:pt x="805" y="21600"/>
                      <a:pt x="1799" y="21600"/>
                    </a:cubicBezTo>
                    <a:lnTo>
                      <a:pt x="3600" y="21600"/>
                    </a:lnTo>
                    <a:lnTo>
                      <a:pt x="18000" y="21600"/>
                    </a:lnTo>
                    <a:lnTo>
                      <a:pt x="19799" y="21600"/>
                    </a:lnTo>
                    <a:cubicBezTo>
                      <a:pt x="20795" y="21600"/>
                      <a:pt x="21600" y="20216"/>
                      <a:pt x="21600" y="18513"/>
                    </a:cubicBezTo>
                    <a:lnTo>
                      <a:pt x="21600" y="6171"/>
                    </a:lnTo>
                    <a:cubicBezTo>
                      <a:pt x="21600" y="2761"/>
                      <a:pt x="19988" y="0"/>
                      <a:pt x="18000" y="0"/>
                    </a:cubicBezTo>
                    <a:lnTo>
                      <a:pt x="16354" y="0"/>
                    </a:lnTo>
                    <a:cubicBezTo>
                      <a:pt x="16103" y="0"/>
                      <a:pt x="15729" y="195"/>
                      <a:pt x="15523" y="440"/>
                    </a:cubicBezTo>
                    <a:lnTo>
                      <a:pt x="13683" y="2596"/>
                    </a:lnTo>
                    <a:cubicBezTo>
                      <a:pt x="13475" y="2838"/>
                      <a:pt x="13249" y="3373"/>
                      <a:pt x="13177" y="3785"/>
                    </a:cubicBezTo>
                    <a:lnTo>
                      <a:pt x="11031" y="16243"/>
                    </a:lnTo>
                    <a:cubicBezTo>
                      <a:pt x="10959" y="16655"/>
                      <a:pt x="10841" y="16659"/>
                      <a:pt x="10767" y="16248"/>
                    </a:cubicBezTo>
                    <a:lnTo>
                      <a:pt x="8511" y="3999"/>
                    </a:lnTo>
                    <a:cubicBezTo>
                      <a:pt x="8437" y="3587"/>
                      <a:pt x="8205" y="3059"/>
                      <a:pt x="7996" y="2817"/>
                    </a:cubicBezTo>
                    <a:lnTo>
                      <a:pt x="5932" y="437"/>
                    </a:lnTo>
                    <a:cubicBezTo>
                      <a:pt x="5721" y="198"/>
                      <a:pt x="5348" y="0"/>
                      <a:pt x="5096" y="0"/>
                    </a:cubicBezTo>
                    <a:lnTo>
                      <a:pt x="3602" y="0"/>
                    </a:lnTo>
                    <a:cubicBezTo>
                      <a:pt x="1612" y="0"/>
                      <a:pt x="0" y="2763"/>
                      <a:pt x="0" y="6171"/>
                    </a:cubicBezTo>
                    <a:close/>
                    <a:moveTo>
                      <a:pt x="7986" y="11863"/>
                    </a:moveTo>
                    <a:cubicBezTo>
                      <a:pt x="8407" y="11863"/>
                      <a:pt x="8746" y="12449"/>
                      <a:pt x="8746" y="13168"/>
                    </a:cubicBezTo>
                    <a:cubicBezTo>
                      <a:pt x="8746" y="13889"/>
                      <a:pt x="8407" y="14475"/>
                      <a:pt x="7986" y="14475"/>
                    </a:cubicBezTo>
                    <a:cubicBezTo>
                      <a:pt x="7565" y="14475"/>
                      <a:pt x="7226" y="13889"/>
                      <a:pt x="7226" y="13168"/>
                    </a:cubicBezTo>
                    <a:cubicBezTo>
                      <a:pt x="7226" y="12449"/>
                      <a:pt x="7567" y="11863"/>
                      <a:pt x="7986" y="11863"/>
                    </a:cubicBezTo>
                    <a:close/>
                    <a:moveTo>
                      <a:pt x="7986" y="16555"/>
                    </a:moveTo>
                    <a:cubicBezTo>
                      <a:pt x="8407" y="16555"/>
                      <a:pt x="8746" y="17139"/>
                      <a:pt x="8746" y="17860"/>
                    </a:cubicBezTo>
                    <a:cubicBezTo>
                      <a:pt x="8746" y="18578"/>
                      <a:pt x="8407" y="19165"/>
                      <a:pt x="7986" y="19165"/>
                    </a:cubicBezTo>
                    <a:cubicBezTo>
                      <a:pt x="7565" y="19165"/>
                      <a:pt x="7226" y="18578"/>
                      <a:pt x="7226" y="17860"/>
                    </a:cubicBezTo>
                    <a:cubicBezTo>
                      <a:pt x="7226" y="17139"/>
                      <a:pt x="7567" y="16555"/>
                      <a:pt x="7986" y="16555"/>
                    </a:cubicBezTo>
                    <a:close/>
                    <a:moveTo>
                      <a:pt x="7986"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218" name="Group 285"/>
            <p:cNvGrpSpPr>
              <a:grpSpLocks/>
            </p:cNvGrpSpPr>
            <p:nvPr/>
          </p:nvGrpSpPr>
          <p:grpSpPr bwMode="auto">
            <a:xfrm>
              <a:off x="6174199" y="980633"/>
              <a:ext cx="112611" cy="150739"/>
              <a:chOff x="0" y="0"/>
              <a:chExt cx="127" cy="170"/>
            </a:xfrm>
            <a:solidFill>
              <a:schemeClr val="accent3">
                <a:lumMod val="50000"/>
              </a:schemeClr>
            </a:solidFill>
          </p:grpSpPr>
          <p:sp>
            <p:nvSpPr>
              <p:cNvPr id="229" name="AutoShape 283"/>
              <p:cNvSpPr>
                <a:spLocks/>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6"/>
                      <a:pt x="19021" y="17796"/>
                    </a:cubicBezTo>
                    <a:cubicBezTo>
                      <a:pt x="17450" y="18022"/>
                      <a:pt x="17450" y="13764"/>
                      <a:pt x="17450" y="13764"/>
                    </a:cubicBezTo>
                    <a:lnTo>
                      <a:pt x="17450" y="10799"/>
                    </a:lnTo>
                    <a:cubicBezTo>
                      <a:pt x="17450" y="4836"/>
                      <a:pt x="14014" y="0"/>
                      <a:pt x="9774" y="0"/>
                    </a:cubicBezTo>
                    <a:close/>
                    <a:moveTo>
                      <a:pt x="9774" y="2414"/>
                    </a:moveTo>
                    <a:cubicBezTo>
                      <a:pt x="12438" y="2414"/>
                      <a:pt x="14921" y="5015"/>
                      <a:pt x="14921" y="8218"/>
                    </a:cubicBezTo>
                    <a:cubicBezTo>
                      <a:pt x="14921" y="8369"/>
                      <a:pt x="14915" y="8520"/>
                      <a:pt x="14905" y="8666"/>
                    </a:cubicBezTo>
                    <a:cubicBezTo>
                      <a:pt x="14889" y="8910"/>
                      <a:pt x="14830" y="8802"/>
                      <a:pt x="14742" y="8444"/>
                    </a:cubicBezTo>
                    <a:cubicBezTo>
                      <a:pt x="14134" y="5992"/>
                      <a:pt x="11992" y="4186"/>
                      <a:pt x="9774" y="4186"/>
                    </a:cubicBezTo>
                    <a:cubicBezTo>
                      <a:pt x="7557" y="4186"/>
                      <a:pt x="5279" y="5992"/>
                      <a:pt x="4651" y="8444"/>
                    </a:cubicBezTo>
                    <a:cubicBezTo>
                      <a:pt x="4558" y="8804"/>
                      <a:pt x="4497" y="8912"/>
                      <a:pt x="4481" y="8666"/>
                    </a:cubicBezTo>
                    <a:cubicBezTo>
                      <a:pt x="4473" y="8522"/>
                      <a:pt x="4468" y="8369"/>
                      <a:pt x="4468" y="8218"/>
                    </a:cubicBezTo>
                    <a:cubicBezTo>
                      <a:pt x="4468" y="5015"/>
                      <a:pt x="7111" y="2414"/>
                      <a:pt x="9774" y="2414"/>
                    </a:cubicBezTo>
                    <a:close/>
                    <a:moveTo>
                      <a:pt x="9774" y="18899"/>
                    </a:moveTo>
                    <a:cubicBezTo>
                      <a:pt x="6596" y="18899"/>
                      <a:pt x="4017" y="15498"/>
                      <a:pt x="4017" y="11029"/>
                    </a:cubicBezTo>
                    <a:cubicBezTo>
                      <a:pt x="4017" y="11029"/>
                      <a:pt x="6580" y="7870"/>
                      <a:pt x="9829" y="7870"/>
                    </a:cubicBezTo>
                    <a:cubicBezTo>
                      <a:pt x="13125" y="7870"/>
                      <a:pt x="15530" y="11029"/>
                      <a:pt x="15530"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30" name="AutoShape 284"/>
              <p:cNvSpPr>
                <a:spLocks/>
              </p:cNvSpPr>
              <p:nvPr/>
            </p:nvSpPr>
            <p:spPr bwMode="auto">
              <a:xfrm>
                <a:off x="0" y="96"/>
                <a:ext cx="127" cy="74"/>
              </a:xfrm>
              <a:custGeom>
                <a:avLst/>
                <a:gdLst/>
                <a:ahLst/>
                <a:cxnLst/>
                <a:rect l="0" t="0" r="r" b="b"/>
                <a:pathLst>
                  <a:path w="21600" h="21600">
                    <a:moveTo>
                      <a:pt x="0" y="6173"/>
                    </a:moveTo>
                    <a:lnTo>
                      <a:pt x="0" y="18514"/>
                    </a:lnTo>
                    <a:cubicBezTo>
                      <a:pt x="0" y="20216"/>
                      <a:pt x="805" y="21600"/>
                      <a:pt x="1799" y="21600"/>
                    </a:cubicBezTo>
                    <a:lnTo>
                      <a:pt x="3600" y="21600"/>
                    </a:lnTo>
                    <a:lnTo>
                      <a:pt x="18000" y="21600"/>
                    </a:lnTo>
                    <a:lnTo>
                      <a:pt x="19799" y="21600"/>
                    </a:lnTo>
                    <a:cubicBezTo>
                      <a:pt x="20795" y="21600"/>
                      <a:pt x="21600" y="20216"/>
                      <a:pt x="21600" y="18514"/>
                    </a:cubicBezTo>
                    <a:lnTo>
                      <a:pt x="21600" y="6173"/>
                    </a:lnTo>
                    <a:cubicBezTo>
                      <a:pt x="21600" y="2763"/>
                      <a:pt x="19988" y="2"/>
                      <a:pt x="18000" y="2"/>
                    </a:cubicBezTo>
                    <a:lnTo>
                      <a:pt x="16354" y="2"/>
                    </a:lnTo>
                    <a:cubicBezTo>
                      <a:pt x="16101" y="2"/>
                      <a:pt x="15729" y="198"/>
                      <a:pt x="15523" y="440"/>
                    </a:cubicBezTo>
                    <a:lnTo>
                      <a:pt x="13682" y="2596"/>
                    </a:lnTo>
                    <a:cubicBezTo>
                      <a:pt x="13474" y="2838"/>
                      <a:pt x="13247" y="3372"/>
                      <a:pt x="13175" y="3784"/>
                    </a:cubicBezTo>
                    <a:lnTo>
                      <a:pt x="11030" y="16241"/>
                    </a:lnTo>
                    <a:cubicBezTo>
                      <a:pt x="10958" y="16653"/>
                      <a:pt x="10840" y="16658"/>
                      <a:pt x="10765" y="16246"/>
                    </a:cubicBezTo>
                    <a:lnTo>
                      <a:pt x="8510" y="3998"/>
                    </a:lnTo>
                    <a:cubicBezTo>
                      <a:pt x="8435" y="3586"/>
                      <a:pt x="8203" y="3058"/>
                      <a:pt x="7994" y="2817"/>
                    </a:cubicBezTo>
                    <a:lnTo>
                      <a:pt x="5930" y="437"/>
                    </a:lnTo>
                    <a:cubicBezTo>
                      <a:pt x="5720" y="195"/>
                      <a:pt x="5347" y="0"/>
                      <a:pt x="5094" y="0"/>
                    </a:cubicBezTo>
                    <a:lnTo>
                      <a:pt x="3600" y="0"/>
                    </a:lnTo>
                    <a:cubicBezTo>
                      <a:pt x="1612" y="2"/>
                      <a:pt x="0" y="2763"/>
                      <a:pt x="0" y="6173"/>
                    </a:cubicBezTo>
                    <a:close/>
                    <a:moveTo>
                      <a:pt x="7988" y="11862"/>
                    </a:moveTo>
                    <a:cubicBezTo>
                      <a:pt x="8408" y="11862"/>
                      <a:pt x="8747" y="12448"/>
                      <a:pt x="8747" y="13167"/>
                    </a:cubicBezTo>
                    <a:cubicBezTo>
                      <a:pt x="8747" y="13888"/>
                      <a:pt x="8408" y="14471"/>
                      <a:pt x="7988" y="14471"/>
                    </a:cubicBezTo>
                    <a:cubicBezTo>
                      <a:pt x="7567" y="14471"/>
                      <a:pt x="7226" y="13885"/>
                      <a:pt x="7226" y="13167"/>
                    </a:cubicBezTo>
                    <a:cubicBezTo>
                      <a:pt x="7226" y="12448"/>
                      <a:pt x="7567" y="11862"/>
                      <a:pt x="7988" y="11862"/>
                    </a:cubicBezTo>
                    <a:close/>
                    <a:moveTo>
                      <a:pt x="7988" y="16555"/>
                    </a:moveTo>
                    <a:cubicBezTo>
                      <a:pt x="8408" y="16555"/>
                      <a:pt x="8747" y="17139"/>
                      <a:pt x="8747" y="17862"/>
                    </a:cubicBezTo>
                    <a:cubicBezTo>
                      <a:pt x="8747" y="18581"/>
                      <a:pt x="8408" y="19167"/>
                      <a:pt x="7988" y="19167"/>
                    </a:cubicBezTo>
                    <a:cubicBezTo>
                      <a:pt x="7567" y="19167"/>
                      <a:pt x="7226" y="18581"/>
                      <a:pt x="7226" y="17862"/>
                    </a:cubicBezTo>
                    <a:cubicBezTo>
                      <a:pt x="7226" y="17139"/>
                      <a:pt x="7567" y="16555"/>
                      <a:pt x="7988" y="16555"/>
                    </a:cubicBezTo>
                    <a:close/>
                    <a:moveTo>
                      <a:pt x="7988"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sp>
          <p:nvSpPr>
            <p:cNvPr id="219" name="AutoShape 94"/>
            <p:cNvSpPr>
              <a:spLocks/>
            </p:cNvSpPr>
            <p:nvPr/>
          </p:nvSpPr>
          <p:spPr bwMode="auto">
            <a:xfrm>
              <a:off x="7919227" y="240644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0" name="AutoShape 96"/>
            <p:cNvSpPr>
              <a:spLocks/>
            </p:cNvSpPr>
            <p:nvPr/>
          </p:nvSpPr>
          <p:spPr bwMode="auto">
            <a:xfrm>
              <a:off x="6337352" y="291718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1" name="AutoShape 1"/>
            <p:cNvSpPr>
              <a:spLocks/>
            </p:cNvSpPr>
            <p:nvPr/>
          </p:nvSpPr>
          <p:spPr bwMode="auto">
            <a:xfrm>
              <a:off x="5252030" y="204467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2" name="AutoShape 2"/>
            <p:cNvSpPr>
              <a:spLocks/>
            </p:cNvSpPr>
            <p:nvPr/>
          </p:nvSpPr>
          <p:spPr bwMode="auto">
            <a:xfrm>
              <a:off x="6862279" y="3129996"/>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3" name="AutoShape 3"/>
            <p:cNvSpPr>
              <a:spLocks/>
            </p:cNvSpPr>
            <p:nvPr/>
          </p:nvSpPr>
          <p:spPr bwMode="auto">
            <a:xfrm>
              <a:off x="5415183" y="3747140"/>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4" name="AutoShape 5"/>
            <p:cNvSpPr>
              <a:spLocks/>
            </p:cNvSpPr>
            <p:nvPr/>
          </p:nvSpPr>
          <p:spPr bwMode="auto">
            <a:xfrm>
              <a:off x="6791343" y="491174"/>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5" name="AutoShape 6"/>
            <p:cNvSpPr>
              <a:spLocks/>
            </p:cNvSpPr>
            <p:nvPr/>
          </p:nvSpPr>
          <p:spPr bwMode="auto">
            <a:xfrm>
              <a:off x="7394300" y="1562309"/>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6" name="AutoShape 7"/>
            <p:cNvSpPr>
              <a:spLocks/>
            </p:cNvSpPr>
            <p:nvPr/>
          </p:nvSpPr>
          <p:spPr bwMode="auto">
            <a:xfrm>
              <a:off x="6493411" y="2236202"/>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7" name="AutoShape 10"/>
            <p:cNvSpPr>
              <a:spLocks/>
            </p:cNvSpPr>
            <p:nvPr/>
          </p:nvSpPr>
          <p:spPr bwMode="auto">
            <a:xfrm>
              <a:off x="4592325" y="3385366"/>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sp>
          <p:nvSpPr>
            <p:cNvPr id="228" name="AutoShape 14"/>
            <p:cNvSpPr>
              <a:spLocks/>
            </p:cNvSpPr>
            <p:nvPr/>
          </p:nvSpPr>
          <p:spPr bwMode="auto">
            <a:xfrm>
              <a:off x="4216364" y="447778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solidFill>
              <a:schemeClr val="accent3">
                <a:lumMod val="50000"/>
              </a:schemeClr>
            </a:solidFill>
            <a:ln>
              <a:noFill/>
            </a:ln>
            <a:extLst/>
          </p:spPr>
          <p:txBody>
            <a:bodyPr lIns="0" tIns="0" rIns="0" bIns="0"/>
            <a:lstStyle/>
            <a:p>
              <a:pPr defTabSz="914126" fontAlgn="auto">
                <a:spcBef>
                  <a:spcPts val="0"/>
                </a:spcBef>
                <a:spcAft>
                  <a:spcPts val="0"/>
                </a:spcAft>
                <a:defRPr/>
              </a:pPr>
              <a:endParaRPr lang="en-US" sz="1799" b="0" kern="0" dirty="0">
                <a:solidFill>
                  <a:sysClr val="windowText" lastClr="000000"/>
                </a:solidFill>
              </a:endParaRPr>
            </a:p>
          </p:txBody>
        </p:sp>
      </p:grpSp>
      <p:grpSp>
        <p:nvGrpSpPr>
          <p:cNvPr id="303" name="组合 302"/>
          <p:cNvGrpSpPr/>
          <p:nvPr/>
        </p:nvGrpSpPr>
        <p:grpSpPr>
          <a:xfrm>
            <a:off x="6755245" y="482301"/>
            <a:ext cx="631368" cy="631368"/>
            <a:chOff x="304800" y="673100"/>
            <a:chExt cx="4000500" cy="4000500"/>
          </a:xfrm>
          <a:effectLst>
            <a:outerShdw blurRad="444500" dist="254000" dir="8100000" algn="tr" rotWithShape="0">
              <a:prstClr val="black">
                <a:alpha val="50000"/>
              </a:prstClr>
            </a:outerShdw>
          </a:effectLst>
        </p:grpSpPr>
        <p:sp>
          <p:nvSpPr>
            <p:cNvPr id="304" name="同心圆 30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05" name="椭圆 30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08" name="组合 307"/>
          <p:cNvGrpSpPr/>
          <p:nvPr/>
        </p:nvGrpSpPr>
        <p:grpSpPr>
          <a:xfrm>
            <a:off x="5348928" y="3675070"/>
            <a:ext cx="712738" cy="712736"/>
            <a:chOff x="304800" y="673100"/>
            <a:chExt cx="4000500" cy="4000500"/>
          </a:xfrm>
          <a:effectLst>
            <a:outerShdw blurRad="444500" dist="254000" dir="8100000" algn="tr" rotWithShape="0">
              <a:prstClr val="black">
                <a:alpha val="50000"/>
              </a:prstClr>
            </a:outerShdw>
          </a:effectLst>
        </p:grpSpPr>
        <p:sp>
          <p:nvSpPr>
            <p:cNvPr id="309" name="同心圆 30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0" name="椭圆 309"/>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13" name="组合 312"/>
          <p:cNvGrpSpPr/>
          <p:nvPr/>
        </p:nvGrpSpPr>
        <p:grpSpPr>
          <a:xfrm>
            <a:off x="6428753" y="2159722"/>
            <a:ext cx="541239" cy="541231"/>
            <a:chOff x="304800" y="673100"/>
            <a:chExt cx="4000500" cy="4000500"/>
          </a:xfrm>
          <a:effectLst>
            <a:outerShdw blurRad="444500" dist="254000" dir="8100000" algn="tr" rotWithShape="0">
              <a:prstClr val="black">
                <a:alpha val="50000"/>
              </a:prstClr>
            </a:outerShdw>
          </a:effectLst>
        </p:grpSpPr>
        <p:sp>
          <p:nvSpPr>
            <p:cNvPr id="314" name="同心圆 31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5" name="椭圆 31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16" name="组合 315"/>
          <p:cNvGrpSpPr/>
          <p:nvPr/>
        </p:nvGrpSpPr>
        <p:grpSpPr>
          <a:xfrm>
            <a:off x="4703287" y="4533131"/>
            <a:ext cx="522413" cy="522409"/>
            <a:chOff x="304800" y="673100"/>
            <a:chExt cx="4000500" cy="4000500"/>
          </a:xfrm>
          <a:effectLst>
            <a:outerShdw blurRad="444500" dist="254000" dir="8100000" algn="tr" rotWithShape="0">
              <a:prstClr val="black">
                <a:alpha val="50000"/>
              </a:prstClr>
            </a:outerShdw>
          </a:effectLst>
        </p:grpSpPr>
        <p:sp>
          <p:nvSpPr>
            <p:cNvPr id="317" name="同心圆 31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8" name="椭圆 31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21" name="组合 320"/>
          <p:cNvGrpSpPr/>
          <p:nvPr/>
        </p:nvGrpSpPr>
        <p:grpSpPr>
          <a:xfrm>
            <a:off x="8554298" y="3242494"/>
            <a:ext cx="378061" cy="378058"/>
            <a:chOff x="304800" y="673100"/>
            <a:chExt cx="4000500" cy="4000500"/>
          </a:xfrm>
          <a:effectLst>
            <a:outerShdw blurRad="444500" dist="254000" dir="8100000" algn="tr" rotWithShape="0">
              <a:prstClr val="black">
                <a:alpha val="50000"/>
              </a:prstClr>
            </a:outerShdw>
          </a:effectLst>
        </p:grpSpPr>
        <p:sp>
          <p:nvSpPr>
            <p:cNvPr id="322" name="同心圆 3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23" name="椭圆 322"/>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24" name="组合 323"/>
          <p:cNvGrpSpPr/>
          <p:nvPr/>
        </p:nvGrpSpPr>
        <p:grpSpPr>
          <a:xfrm>
            <a:off x="3913649" y="2928258"/>
            <a:ext cx="378061" cy="378058"/>
            <a:chOff x="304800" y="673100"/>
            <a:chExt cx="4000500" cy="4000500"/>
          </a:xfrm>
          <a:effectLst>
            <a:outerShdw blurRad="444500" dist="254000" dir="8100000" algn="tr" rotWithShape="0">
              <a:prstClr val="black">
                <a:alpha val="50000"/>
              </a:prstClr>
            </a:outerShdw>
          </a:effectLst>
        </p:grpSpPr>
        <p:sp>
          <p:nvSpPr>
            <p:cNvPr id="325" name="同心圆 3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26" name="椭圆 325"/>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61" name="组合 60"/>
          <p:cNvGrpSpPr/>
          <p:nvPr/>
        </p:nvGrpSpPr>
        <p:grpSpPr>
          <a:xfrm>
            <a:off x="5181412" y="2008144"/>
            <a:ext cx="891730" cy="809086"/>
            <a:chOff x="5252030" y="2008764"/>
            <a:chExt cx="809336" cy="809336"/>
          </a:xfrm>
        </p:grpSpPr>
        <p:sp>
          <p:nvSpPr>
            <p:cNvPr id="307" name="椭圆 306"/>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330" name="椭圆 32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2" name="组合 341"/>
          <p:cNvGrpSpPr/>
          <p:nvPr/>
        </p:nvGrpSpPr>
        <p:grpSpPr>
          <a:xfrm>
            <a:off x="6802763" y="3071413"/>
            <a:ext cx="880000" cy="880000"/>
            <a:chOff x="5252030" y="2008764"/>
            <a:chExt cx="809336" cy="809336"/>
          </a:xfrm>
        </p:grpSpPr>
        <p:sp>
          <p:nvSpPr>
            <p:cNvPr id="343" name="椭圆 342"/>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344" name="椭圆 343"/>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5" name="组合 344"/>
          <p:cNvGrpSpPr/>
          <p:nvPr/>
        </p:nvGrpSpPr>
        <p:grpSpPr>
          <a:xfrm>
            <a:off x="4528478" y="3326260"/>
            <a:ext cx="543602" cy="543602"/>
            <a:chOff x="5252030" y="2008764"/>
            <a:chExt cx="809336" cy="809336"/>
          </a:xfrm>
        </p:grpSpPr>
        <p:sp>
          <p:nvSpPr>
            <p:cNvPr id="346" name="椭圆 345"/>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347" name="椭圆 346"/>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8" name="组合 347"/>
          <p:cNvGrpSpPr/>
          <p:nvPr/>
        </p:nvGrpSpPr>
        <p:grpSpPr>
          <a:xfrm>
            <a:off x="7311634" y="1505096"/>
            <a:ext cx="702747" cy="702745"/>
            <a:chOff x="5252030" y="2008764"/>
            <a:chExt cx="809336" cy="809336"/>
          </a:xfrm>
        </p:grpSpPr>
        <p:sp>
          <p:nvSpPr>
            <p:cNvPr id="349" name="椭圆 348"/>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350" name="椭圆 34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4" name="组合 353"/>
          <p:cNvGrpSpPr/>
          <p:nvPr/>
        </p:nvGrpSpPr>
        <p:grpSpPr>
          <a:xfrm>
            <a:off x="7926952" y="249913"/>
            <a:ext cx="500564" cy="500564"/>
            <a:chOff x="5252030" y="2008764"/>
            <a:chExt cx="809336" cy="809336"/>
          </a:xfrm>
        </p:grpSpPr>
        <p:sp>
          <p:nvSpPr>
            <p:cNvPr id="355" name="椭圆 354"/>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356" name="椭圆 355"/>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7" name="矩形 356"/>
          <p:cNvSpPr/>
          <p:nvPr/>
        </p:nvSpPr>
        <p:spPr>
          <a:xfrm>
            <a:off x="5044170" y="2114692"/>
            <a:ext cx="1127536" cy="530761"/>
          </a:xfrm>
          <a:prstGeom prst="rect">
            <a:avLst/>
          </a:prstGeom>
        </p:spPr>
        <p:txBody>
          <a:bodyPr wrap="square" lIns="68568" tIns="34284" rIns="68568" bIns="34284">
            <a:spAutoFit/>
          </a:bodyPr>
          <a:lstStyle/>
          <a:p>
            <a:r>
              <a:rPr lang="zh-CN" altLang="en-US" sz="1500" dirty="0">
                <a:solidFill>
                  <a:schemeClr val="bg1"/>
                </a:solidFill>
                <a:latin typeface="微软雅黑" pitchFamily="34" charset="-122"/>
                <a:ea typeface="微软雅黑" pitchFamily="34" charset="-122"/>
              </a:rPr>
              <a:t>生活</a:t>
            </a:r>
            <a:endParaRPr lang="en-US" altLang="zh-CN" sz="1500" dirty="0">
              <a:solidFill>
                <a:schemeClr val="bg1"/>
              </a:solidFill>
              <a:latin typeface="微软雅黑" pitchFamily="34" charset="-122"/>
              <a:ea typeface="微软雅黑" pitchFamily="34" charset="-122"/>
            </a:endParaRPr>
          </a:p>
          <a:p>
            <a:r>
              <a:rPr lang="zh-CN" altLang="en-US" sz="1500" dirty="0">
                <a:solidFill>
                  <a:schemeClr val="bg1"/>
                </a:solidFill>
                <a:latin typeface="微软雅黑" pitchFamily="34" charset="-122"/>
                <a:ea typeface="微软雅黑" pitchFamily="34" charset="-122"/>
              </a:rPr>
              <a:t>便捷</a:t>
            </a:r>
          </a:p>
        </p:txBody>
      </p:sp>
      <p:sp>
        <p:nvSpPr>
          <p:cNvPr id="358" name="矩形 357"/>
          <p:cNvSpPr/>
          <p:nvPr/>
        </p:nvSpPr>
        <p:spPr>
          <a:xfrm>
            <a:off x="7078396" y="1581456"/>
            <a:ext cx="1127536" cy="499993"/>
          </a:xfrm>
          <a:prstGeom prst="rect">
            <a:avLst/>
          </a:prstGeom>
        </p:spPr>
        <p:txBody>
          <a:bodyPr wrap="square" lIns="68568" tIns="34284" rIns="68568" bIns="34284">
            <a:spAutoFit/>
          </a:bodyPr>
          <a:lstStyle/>
          <a:p>
            <a:r>
              <a:rPr lang="zh-CN" altLang="en-US" sz="1400" dirty="0">
                <a:solidFill>
                  <a:schemeClr val="bg1"/>
                </a:solidFill>
                <a:latin typeface="微软雅黑" pitchFamily="34" charset="-122"/>
                <a:ea typeface="微软雅黑" pitchFamily="34" charset="-122"/>
              </a:rPr>
              <a:t>提高</a:t>
            </a:r>
            <a:endParaRPr lang="en-US" altLang="zh-CN" sz="1400" dirty="0">
              <a:solidFill>
                <a:schemeClr val="bg1"/>
              </a:solidFill>
              <a:latin typeface="微软雅黑" pitchFamily="34" charset="-122"/>
              <a:ea typeface="微软雅黑" pitchFamily="34" charset="-122"/>
            </a:endParaRPr>
          </a:p>
          <a:p>
            <a:r>
              <a:rPr lang="zh-CN" altLang="en-US" sz="1400" dirty="0">
                <a:solidFill>
                  <a:schemeClr val="bg1"/>
                </a:solidFill>
                <a:latin typeface="微软雅黑" pitchFamily="34" charset="-122"/>
                <a:ea typeface="微软雅黑" pitchFamily="34" charset="-122"/>
              </a:rPr>
              <a:t>效率</a:t>
            </a:r>
          </a:p>
        </p:txBody>
      </p:sp>
      <p:sp>
        <p:nvSpPr>
          <p:cNvPr id="359" name="矩形 358"/>
          <p:cNvSpPr/>
          <p:nvPr/>
        </p:nvSpPr>
        <p:spPr>
          <a:xfrm>
            <a:off x="6704942" y="3223830"/>
            <a:ext cx="1127536" cy="561529"/>
          </a:xfrm>
          <a:prstGeom prst="rect">
            <a:avLst/>
          </a:prstGeom>
        </p:spPr>
        <p:txBody>
          <a:bodyPr wrap="square" lIns="68568" tIns="34284" rIns="68568" bIns="34284">
            <a:spAutoFit/>
          </a:bodyPr>
          <a:lstStyle/>
          <a:p>
            <a:r>
              <a:rPr lang="zh-CN" altLang="en-US" sz="1600" dirty="0">
                <a:solidFill>
                  <a:schemeClr val="bg1"/>
                </a:solidFill>
                <a:latin typeface="微软雅黑" pitchFamily="34" charset="-122"/>
                <a:ea typeface="微软雅黑" pitchFamily="34" charset="-122"/>
              </a:rPr>
              <a:t>增加</a:t>
            </a:r>
            <a:endParaRPr lang="en-US" altLang="zh-CN" sz="1600" dirty="0">
              <a:solidFill>
                <a:schemeClr val="bg1"/>
              </a:solidFill>
              <a:latin typeface="微软雅黑" pitchFamily="34" charset="-122"/>
              <a:ea typeface="微软雅黑" pitchFamily="34" charset="-122"/>
            </a:endParaRPr>
          </a:p>
          <a:p>
            <a:r>
              <a:rPr lang="zh-CN" altLang="en-US" sz="1600" dirty="0">
                <a:solidFill>
                  <a:schemeClr val="bg1"/>
                </a:solidFill>
                <a:latin typeface="微软雅黑" pitchFamily="34" charset="-122"/>
                <a:ea typeface="微软雅黑" pitchFamily="34" charset="-122"/>
              </a:rPr>
              <a:t>入收</a:t>
            </a:r>
          </a:p>
        </p:txBody>
      </p:sp>
      <p:sp>
        <p:nvSpPr>
          <p:cNvPr id="360" name="文本框 46"/>
          <p:cNvSpPr txBox="1"/>
          <p:nvPr/>
        </p:nvSpPr>
        <p:spPr>
          <a:xfrm>
            <a:off x="534230" y="1355411"/>
            <a:ext cx="414024" cy="530751"/>
          </a:xfrm>
          <a:prstGeom prst="rect">
            <a:avLst/>
          </a:prstGeom>
          <a:noFill/>
        </p:spPr>
        <p:txBody>
          <a:bodyPr wrap="none" lIns="68559" tIns="34279" rIns="68559" bIns="34279" rtlCol="0">
            <a:spAutoFit/>
          </a:bodyPr>
          <a:lstStyle/>
          <a:p>
            <a:pPr algn="ctr"/>
            <a:r>
              <a:rPr lang="en-US" altLang="zh-CN" sz="2999" b="0" dirty="0">
                <a:solidFill>
                  <a:srgbClr val="C00000"/>
                </a:solidFill>
                <a:latin typeface="Impact" pitchFamily="34" charset="0"/>
                <a:cs typeface="Aharoni" panose="02010803020104030203" pitchFamily="2" charset="-79"/>
              </a:rPr>
              <a:t>A.</a:t>
            </a:r>
            <a:endParaRPr lang="zh-CN" altLang="en-US" sz="2999" b="0" dirty="0">
              <a:solidFill>
                <a:srgbClr val="C00000"/>
              </a:solidFill>
              <a:latin typeface="Impact" pitchFamily="34" charset="0"/>
              <a:cs typeface="Aharoni" panose="02010803020104030203" pitchFamily="2" charset="-79"/>
            </a:endParaRPr>
          </a:p>
        </p:txBody>
      </p:sp>
      <p:sp>
        <p:nvSpPr>
          <p:cNvPr id="363" name="矩形 362"/>
          <p:cNvSpPr/>
          <p:nvPr/>
        </p:nvSpPr>
        <p:spPr>
          <a:xfrm>
            <a:off x="915529" y="1367679"/>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itchFamily="34" charset="-122"/>
              <a:ea typeface="微软雅黑" pitchFamily="34" charset="-122"/>
            </a:endParaRPr>
          </a:p>
        </p:txBody>
      </p:sp>
      <p:sp>
        <p:nvSpPr>
          <p:cNvPr id="365" name="文本框 46"/>
          <p:cNvSpPr txBox="1"/>
          <p:nvPr/>
        </p:nvSpPr>
        <p:spPr>
          <a:xfrm>
            <a:off x="530193" y="1964823"/>
            <a:ext cx="422101" cy="530751"/>
          </a:xfrm>
          <a:prstGeom prst="rect">
            <a:avLst/>
          </a:prstGeom>
          <a:noFill/>
        </p:spPr>
        <p:txBody>
          <a:bodyPr wrap="none" lIns="68559" tIns="34279" rIns="68559" bIns="34279" rtlCol="0">
            <a:spAutoFit/>
          </a:bodyPr>
          <a:lstStyle/>
          <a:p>
            <a:pPr algn="ctr"/>
            <a:r>
              <a:rPr lang="en-US" altLang="zh-CN" sz="2999" b="0" dirty="0">
                <a:solidFill>
                  <a:srgbClr val="C00000"/>
                </a:solidFill>
                <a:latin typeface="Impact" pitchFamily="34" charset="0"/>
                <a:cs typeface="Aharoni" panose="02010803020104030203" pitchFamily="2" charset="-79"/>
              </a:rPr>
              <a:t>B.</a:t>
            </a:r>
            <a:endParaRPr lang="zh-CN" altLang="en-US" sz="2999" b="0" dirty="0">
              <a:solidFill>
                <a:srgbClr val="C00000"/>
              </a:solidFill>
              <a:latin typeface="Impact" pitchFamily="34" charset="0"/>
              <a:cs typeface="Aharoni" panose="02010803020104030203" pitchFamily="2" charset="-79"/>
            </a:endParaRPr>
          </a:p>
        </p:txBody>
      </p:sp>
      <p:sp>
        <p:nvSpPr>
          <p:cNvPr id="366" name="矩形 365"/>
          <p:cNvSpPr/>
          <p:nvPr/>
        </p:nvSpPr>
        <p:spPr>
          <a:xfrm>
            <a:off x="915529" y="1977091"/>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itchFamily="34" charset="-122"/>
              <a:ea typeface="微软雅黑" pitchFamily="34" charset="-122"/>
            </a:endParaRPr>
          </a:p>
        </p:txBody>
      </p:sp>
      <p:sp>
        <p:nvSpPr>
          <p:cNvPr id="367" name="文本框 46"/>
          <p:cNvSpPr txBox="1"/>
          <p:nvPr/>
        </p:nvSpPr>
        <p:spPr>
          <a:xfrm>
            <a:off x="530193" y="2553516"/>
            <a:ext cx="422101" cy="530751"/>
          </a:xfrm>
          <a:prstGeom prst="rect">
            <a:avLst/>
          </a:prstGeom>
          <a:noFill/>
        </p:spPr>
        <p:txBody>
          <a:bodyPr wrap="none" lIns="68559" tIns="34279" rIns="68559" bIns="34279" rtlCol="0">
            <a:spAutoFit/>
          </a:bodyPr>
          <a:lstStyle/>
          <a:p>
            <a:pPr algn="ctr"/>
            <a:r>
              <a:rPr lang="en-US" altLang="zh-CN" sz="2999" b="0" dirty="0">
                <a:solidFill>
                  <a:srgbClr val="C00000"/>
                </a:solidFill>
                <a:latin typeface="Impact" pitchFamily="34" charset="0"/>
                <a:cs typeface="Aharoni" panose="02010803020104030203" pitchFamily="2" charset="-79"/>
              </a:rPr>
              <a:t>C.</a:t>
            </a:r>
            <a:endParaRPr lang="zh-CN" altLang="en-US" sz="2999" b="0" dirty="0">
              <a:solidFill>
                <a:srgbClr val="C00000"/>
              </a:solidFill>
              <a:latin typeface="Impact" pitchFamily="34" charset="0"/>
              <a:cs typeface="Aharoni" panose="02010803020104030203" pitchFamily="2" charset="-79"/>
            </a:endParaRPr>
          </a:p>
        </p:txBody>
      </p:sp>
      <p:sp>
        <p:nvSpPr>
          <p:cNvPr id="368" name="矩形 367"/>
          <p:cNvSpPr/>
          <p:nvPr/>
        </p:nvSpPr>
        <p:spPr>
          <a:xfrm>
            <a:off x="915529" y="2565784"/>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itchFamily="34" charset="-122"/>
              <a:ea typeface="微软雅黑" pitchFamily="34" charset="-122"/>
            </a:endParaRPr>
          </a:p>
        </p:txBody>
      </p:sp>
      <p:sp>
        <p:nvSpPr>
          <p:cNvPr id="369" name="文本框 46"/>
          <p:cNvSpPr txBox="1"/>
          <p:nvPr/>
        </p:nvSpPr>
        <p:spPr>
          <a:xfrm>
            <a:off x="530193" y="3181163"/>
            <a:ext cx="422101" cy="530751"/>
          </a:xfrm>
          <a:prstGeom prst="rect">
            <a:avLst/>
          </a:prstGeom>
          <a:noFill/>
        </p:spPr>
        <p:txBody>
          <a:bodyPr wrap="none" lIns="68559" tIns="34279" rIns="68559" bIns="34279" rtlCol="0">
            <a:spAutoFit/>
          </a:bodyPr>
          <a:lstStyle/>
          <a:p>
            <a:pPr algn="ctr"/>
            <a:r>
              <a:rPr lang="en-US" altLang="zh-CN" sz="2999" b="0" dirty="0">
                <a:solidFill>
                  <a:srgbClr val="C00000"/>
                </a:solidFill>
                <a:latin typeface="Impact" pitchFamily="34" charset="0"/>
                <a:cs typeface="Aharoni" panose="02010803020104030203" pitchFamily="2" charset="-79"/>
              </a:rPr>
              <a:t>D.</a:t>
            </a:r>
            <a:endParaRPr lang="zh-CN" altLang="en-US" sz="2999" b="0" dirty="0">
              <a:solidFill>
                <a:srgbClr val="C00000"/>
              </a:solidFill>
              <a:latin typeface="Impact" pitchFamily="34" charset="0"/>
              <a:cs typeface="Aharoni" panose="02010803020104030203" pitchFamily="2" charset="-79"/>
            </a:endParaRPr>
          </a:p>
        </p:txBody>
      </p:sp>
      <p:sp>
        <p:nvSpPr>
          <p:cNvPr id="370" name="矩形 369"/>
          <p:cNvSpPr/>
          <p:nvPr/>
        </p:nvSpPr>
        <p:spPr>
          <a:xfrm>
            <a:off x="915529" y="3193431"/>
            <a:ext cx="2590001" cy="70151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itchFamily="34" charset="-122"/>
              <a:ea typeface="微软雅黑" pitchFamily="34" charset="-122"/>
            </a:endParaRPr>
          </a:p>
        </p:txBody>
      </p:sp>
      <p:sp>
        <p:nvSpPr>
          <p:cNvPr id="371" name="文本框 46"/>
          <p:cNvSpPr txBox="1"/>
          <p:nvPr/>
        </p:nvSpPr>
        <p:spPr>
          <a:xfrm>
            <a:off x="556633" y="3914733"/>
            <a:ext cx="369218" cy="530751"/>
          </a:xfrm>
          <a:prstGeom prst="rect">
            <a:avLst/>
          </a:prstGeom>
          <a:noFill/>
        </p:spPr>
        <p:txBody>
          <a:bodyPr wrap="none" lIns="68559" tIns="34279" rIns="68559" bIns="34279" rtlCol="0">
            <a:spAutoFit/>
          </a:bodyPr>
          <a:lstStyle/>
          <a:p>
            <a:pPr algn="ctr"/>
            <a:r>
              <a:rPr lang="en-US" altLang="zh-CN" sz="2999" b="0" dirty="0">
                <a:solidFill>
                  <a:srgbClr val="C00000"/>
                </a:solidFill>
                <a:latin typeface="Impact" pitchFamily="34" charset="0"/>
                <a:cs typeface="Aharoni" panose="02010803020104030203" pitchFamily="2" charset="-79"/>
              </a:rPr>
              <a:t>E.</a:t>
            </a:r>
            <a:endParaRPr lang="zh-CN" altLang="en-US" sz="2999" b="0" dirty="0">
              <a:solidFill>
                <a:srgbClr val="C00000"/>
              </a:solidFill>
              <a:latin typeface="Impact" pitchFamily="34" charset="0"/>
              <a:cs typeface="Aharoni" panose="02010803020104030203" pitchFamily="2" charset="-79"/>
            </a:endParaRPr>
          </a:p>
        </p:txBody>
      </p:sp>
      <p:sp>
        <p:nvSpPr>
          <p:cNvPr id="372" name="矩形 371"/>
          <p:cNvSpPr/>
          <p:nvPr/>
        </p:nvSpPr>
        <p:spPr>
          <a:xfrm>
            <a:off x="915529" y="3927001"/>
            <a:ext cx="2590001" cy="70151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itchFamily="34" charset="-122"/>
              <a:ea typeface="微软雅黑" pitchFamily="34" charset="-122"/>
            </a:endParaRPr>
          </a:p>
        </p:txBody>
      </p:sp>
      <p:grpSp>
        <p:nvGrpSpPr>
          <p:cNvPr id="306" name="组合 305"/>
          <p:cNvGrpSpPr/>
          <p:nvPr/>
        </p:nvGrpSpPr>
        <p:grpSpPr>
          <a:xfrm>
            <a:off x="903709" y="249866"/>
            <a:ext cx="3287408" cy="679489"/>
            <a:chOff x="903371" y="249943"/>
            <a:chExt cx="2831223" cy="679699"/>
          </a:xfrm>
        </p:grpSpPr>
        <p:sp>
          <p:nvSpPr>
            <p:cNvPr id="311" name="任意多边形 31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312" name="任意多边形 31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319" name="组合 318"/>
          <p:cNvGrpSpPr/>
          <p:nvPr/>
        </p:nvGrpSpPr>
        <p:grpSpPr>
          <a:xfrm rot="16200000">
            <a:off x="574963" y="158113"/>
            <a:ext cx="764867" cy="862996"/>
            <a:chOff x="8439634" y="3544648"/>
            <a:chExt cx="1611146" cy="1817848"/>
          </a:xfrm>
        </p:grpSpPr>
        <p:sp>
          <p:nvSpPr>
            <p:cNvPr id="32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32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328" name="Group 17"/>
          <p:cNvGrpSpPr>
            <a:grpSpLocks noChangeAspect="1"/>
          </p:cNvGrpSpPr>
          <p:nvPr/>
        </p:nvGrpSpPr>
        <p:grpSpPr bwMode="auto">
          <a:xfrm>
            <a:off x="827767" y="455514"/>
            <a:ext cx="259260" cy="278300"/>
            <a:chOff x="231" y="1205"/>
            <a:chExt cx="640" cy="687"/>
          </a:xfrm>
          <a:solidFill>
            <a:schemeClr val="bg1"/>
          </a:solidFill>
          <a:effectLst/>
        </p:grpSpPr>
        <p:sp>
          <p:nvSpPr>
            <p:cNvPr id="32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33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332" name="矩形 3"/>
          <p:cNvSpPr>
            <a:spLocks noChangeArrowheads="1"/>
          </p:cNvSpPr>
          <p:nvPr/>
        </p:nvSpPr>
        <p:spPr bwMode="auto">
          <a:xfrm>
            <a:off x="1320563"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面临的问题</a:t>
            </a:r>
          </a:p>
        </p:txBody>
      </p:sp>
      <p:sp>
        <p:nvSpPr>
          <p:cNvPr id="333"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PROBLEMS FACED</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27173916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8"/>
                                        </p:tgtEl>
                                        <p:attrNameLst>
                                          <p:attrName>style.visibility</p:attrName>
                                        </p:attrNameLst>
                                      </p:cBhvr>
                                      <p:to>
                                        <p:strVal val="visible"/>
                                      </p:to>
                                    </p:set>
                                    <p:animEffect transition="in" filter="fade">
                                      <p:cBhvr>
                                        <p:cTn id="7" dur="500"/>
                                        <p:tgtEl>
                                          <p:spTgt spid="328"/>
                                        </p:tgtEl>
                                      </p:cBhvr>
                                    </p:animEffect>
                                  </p:childTnLst>
                                </p:cTn>
                              </p:par>
                              <p:par>
                                <p:cTn id="8" presetID="22" presetClass="entr" presetSubtype="8" fill="hold" nodeType="withEffect">
                                  <p:stCondLst>
                                    <p:cond delay="0"/>
                                  </p:stCondLst>
                                  <p:childTnLst>
                                    <p:set>
                                      <p:cBhvr>
                                        <p:cTn id="9" dur="1" fill="hold">
                                          <p:stCondLst>
                                            <p:cond delay="0"/>
                                          </p:stCondLst>
                                        </p:cTn>
                                        <p:tgtEl>
                                          <p:spTgt spid="306"/>
                                        </p:tgtEl>
                                        <p:attrNameLst>
                                          <p:attrName>style.visibility</p:attrName>
                                        </p:attrNameLst>
                                      </p:cBhvr>
                                      <p:to>
                                        <p:strVal val="visible"/>
                                      </p:to>
                                    </p:set>
                                    <p:animEffect transition="in" filter="wipe(left)">
                                      <p:cBhvr>
                                        <p:cTn id="10" dur="500"/>
                                        <p:tgtEl>
                                          <p:spTgt spid="306"/>
                                        </p:tgtEl>
                                      </p:cBhvr>
                                    </p:animEffect>
                                  </p:childTnLst>
                                </p:cTn>
                              </p:par>
                              <p:par>
                                <p:cTn id="11" presetID="53" presetClass="entr" presetSubtype="16" fill="hold" nodeType="withEffect">
                                  <p:stCondLst>
                                    <p:cond delay="0"/>
                                  </p:stCondLst>
                                  <p:childTnLst>
                                    <p:set>
                                      <p:cBhvr>
                                        <p:cTn id="12" dur="1" fill="hold">
                                          <p:stCondLst>
                                            <p:cond delay="0"/>
                                          </p:stCondLst>
                                        </p:cTn>
                                        <p:tgtEl>
                                          <p:spTgt spid="319"/>
                                        </p:tgtEl>
                                        <p:attrNameLst>
                                          <p:attrName>style.visibility</p:attrName>
                                        </p:attrNameLst>
                                      </p:cBhvr>
                                      <p:to>
                                        <p:strVal val="visible"/>
                                      </p:to>
                                    </p:set>
                                    <p:anim calcmode="lin" valueType="num">
                                      <p:cBhvr>
                                        <p:cTn id="13" dur="500" fill="hold"/>
                                        <p:tgtEl>
                                          <p:spTgt spid="319"/>
                                        </p:tgtEl>
                                        <p:attrNameLst>
                                          <p:attrName>ppt_w</p:attrName>
                                        </p:attrNameLst>
                                      </p:cBhvr>
                                      <p:tavLst>
                                        <p:tav tm="0">
                                          <p:val>
                                            <p:fltVal val="0"/>
                                          </p:val>
                                        </p:tav>
                                        <p:tav tm="100000">
                                          <p:val>
                                            <p:strVal val="#ppt_w"/>
                                          </p:val>
                                        </p:tav>
                                      </p:tavLst>
                                    </p:anim>
                                    <p:anim calcmode="lin" valueType="num">
                                      <p:cBhvr>
                                        <p:cTn id="14" dur="500" fill="hold"/>
                                        <p:tgtEl>
                                          <p:spTgt spid="319"/>
                                        </p:tgtEl>
                                        <p:attrNameLst>
                                          <p:attrName>ppt_h</p:attrName>
                                        </p:attrNameLst>
                                      </p:cBhvr>
                                      <p:tavLst>
                                        <p:tav tm="0">
                                          <p:val>
                                            <p:fltVal val="0"/>
                                          </p:val>
                                        </p:tav>
                                        <p:tav tm="100000">
                                          <p:val>
                                            <p:strVal val="#ppt_h"/>
                                          </p:val>
                                        </p:tav>
                                      </p:tavLst>
                                    </p:anim>
                                    <p:animEffect transition="in" filter="fade">
                                      <p:cBhvr>
                                        <p:cTn id="15" dur="500"/>
                                        <p:tgtEl>
                                          <p:spTgt spid="31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32"/>
                                        </p:tgtEl>
                                        <p:attrNameLst>
                                          <p:attrName>style.visibility</p:attrName>
                                        </p:attrNameLst>
                                      </p:cBhvr>
                                      <p:to>
                                        <p:strVal val="visible"/>
                                      </p:to>
                                    </p:set>
                                    <p:animEffect transition="in" filter="wipe(left)">
                                      <p:cBhvr>
                                        <p:cTn id="19" dur="500"/>
                                        <p:tgtEl>
                                          <p:spTgt spid="33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333"/>
                                        </p:tgtEl>
                                        <p:attrNameLst>
                                          <p:attrName>style.visibility</p:attrName>
                                        </p:attrNameLst>
                                      </p:cBhvr>
                                      <p:to>
                                        <p:strVal val="visible"/>
                                      </p:to>
                                    </p:set>
                                    <p:animEffect transition="in" filter="wipe(left)">
                                      <p:cBhvr>
                                        <p:cTn id="22" dur="500"/>
                                        <p:tgtEl>
                                          <p:spTgt spid="333"/>
                                        </p:tgtEl>
                                      </p:cBhvr>
                                    </p:animEffect>
                                  </p:childTnLst>
                                </p:cTn>
                              </p:par>
                            </p:childTnLst>
                          </p:cTn>
                        </p:par>
                        <p:par>
                          <p:cTn id="23" fill="hold">
                            <p:stCondLst>
                              <p:cond delay="1100"/>
                            </p:stCondLst>
                            <p:childTnLst>
                              <p:par>
                                <p:cTn id="24" presetID="14" presetClass="entr" presetSubtype="10" fill="hold" nodeType="after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randombar(horizontal)">
                                      <p:cBhvr>
                                        <p:cTn id="26" dur="500"/>
                                        <p:tgtEl>
                                          <p:spTgt spid="71"/>
                                        </p:tgtEl>
                                      </p:cBhvr>
                                    </p:animEffect>
                                  </p:childTnLst>
                                </p:cTn>
                              </p:par>
                              <p:par>
                                <p:cTn id="27" presetID="14" presetClass="entr" presetSubtype="10" fill="hold" nodeType="withEffect">
                                  <p:stCondLst>
                                    <p:cond delay="0"/>
                                  </p:stCondLst>
                                  <p:childTnLst>
                                    <p:set>
                                      <p:cBhvr>
                                        <p:cTn id="28" dur="1" fill="hold">
                                          <p:stCondLst>
                                            <p:cond delay="0"/>
                                          </p:stCondLst>
                                        </p:cTn>
                                        <p:tgtEl>
                                          <p:spTgt spid="303"/>
                                        </p:tgtEl>
                                        <p:attrNameLst>
                                          <p:attrName>style.visibility</p:attrName>
                                        </p:attrNameLst>
                                      </p:cBhvr>
                                      <p:to>
                                        <p:strVal val="visible"/>
                                      </p:to>
                                    </p:set>
                                    <p:animEffect transition="in" filter="randombar(horizontal)">
                                      <p:cBhvr>
                                        <p:cTn id="29" dur="500"/>
                                        <p:tgtEl>
                                          <p:spTgt spid="303"/>
                                        </p:tgtEl>
                                      </p:cBhvr>
                                    </p:animEffect>
                                  </p:childTnLst>
                                </p:cTn>
                              </p:par>
                              <p:par>
                                <p:cTn id="30" presetID="14" presetClass="entr" presetSubtype="10" fill="hold" nodeType="withEffect">
                                  <p:stCondLst>
                                    <p:cond delay="0"/>
                                  </p:stCondLst>
                                  <p:childTnLst>
                                    <p:set>
                                      <p:cBhvr>
                                        <p:cTn id="31" dur="1" fill="hold">
                                          <p:stCondLst>
                                            <p:cond delay="0"/>
                                          </p:stCondLst>
                                        </p:cTn>
                                        <p:tgtEl>
                                          <p:spTgt spid="308"/>
                                        </p:tgtEl>
                                        <p:attrNameLst>
                                          <p:attrName>style.visibility</p:attrName>
                                        </p:attrNameLst>
                                      </p:cBhvr>
                                      <p:to>
                                        <p:strVal val="visible"/>
                                      </p:to>
                                    </p:set>
                                    <p:animEffect transition="in" filter="randombar(horizontal)">
                                      <p:cBhvr>
                                        <p:cTn id="32" dur="500"/>
                                        <p:tgtEl>
                                          <p:spTgt spid="308"/>
                                        </p:tgtEl>
                                      </p:cBhvr>
                                    </p:animEffect>
                                  </p:childTnLst>
                                </p:cTn>
                              </p:par>
                              <p:par>
                                <p:cTn id="33" presetID="14" presetClass="entr" presetSubtype="10" fill="hold" nodeType="withEffect">
                                  <p:stCondLst>
                                    <p:cond delay="0"/>
                                  </p:stCondLst>
                                  <p:childTnLst>
                                    <p:set>
                                      <p:cBhvr>
                                        <p:cTn id="34" dur="1" fill="hold">
                                          <p:stCondLst>
                                            <p:cond delay="0"/>
                                          </p:stCondLst>
                                        </p:cTn>
                                        <p:tgtEl>
                                          <p:spTgt spid="313"/>
                                        </p:tgtEl>
                                        <p:attrNameLst>
                                          <p:attrName>style.visibility</p:attrName>
                                        </p:attrNameLst>
                                      </p:cBhvr>
                                      <p:to>
                                        <p:strVal val="visible"/>
                                      </p:to>
                                    </p:set>
                                    <p:animEffect transition="in" filter="randombar(horizontal)">
                                      <p:cBhvr>
                                        <p:cTn id="35" dur="500"/>
                                        <p:tgtEl>
                                          <p:spTgt spid="313"/>
                                        </p:tgtEl>
                                      </p:cBhvr>
                                    </p:animEffect>
                                  </p:childTnLst>
                                </p:cTn>
                              </p:par>
                              <p:par>
                                <p:cTn id="36" presetID="14" presetClass="entr" presetSubtype="10" fill="hold" nodeType="withEffect">
                                  <p:stCondLst>
                                    <p:cond delay="0"/>
                                  </p:stCondLst>
                                  <p:childTnLst>
                                    <p:set>
                                      <p:cBhvr>
                                        <p:cTn id="37" dur="1" fill="hold">
                                          <p:stCondLst>
                                            <p:cond delay="0"/>
                                          </p:stCondLst>
                                        </p:cTn>
                                        <p:tgtEl>
                                          <p:spTgt spid="316"/>
                                        </p:tgtEl>
                                        <p:attrNameLst>
                                          <p:attrName>style.visibility</p:attrName>
                                        </p:attrNameLst>
                                      </p:cBhvr>
                                      <p:to>
                                        <p:strVal val="visible"/>
                                      </p:to>
                                    </p:set>
                                    <p:animEffect transition="in" filter="randombar(horizontal)">
                                      <p:cBhvr>
                                        <p:cTn id="38" dur="500"/>
                                        <p:tgtEl>
                                          <p:spTgt spid="316"/>
                                        </p:tgtEl>
                                      </p:cBhvr>
                                    </p:animEffect>
                                  </p:childTnLst>
                                </p:cTn>
                              </p:par>
                              <p:par>
                                <p:cTn id="39" presetID="14" presetClass="entr" presetSubtype="10" fill="hold" nodeType="withEffect">
                                  <p:stCondLst>
                                    <p:cond delay="0"/>
                                  </p:stCondLst>
                                  <p:childTnLst>
                                    <p:set>
                                      <p:cBhvr>
                                        <p:cTn id="40" dur="1" fill="hold">
                                          <p:stCondLst>
                                            <p:cond delay="0"/>
                                          </p:stCondLst>
                                        </p:cTn>
                                        <p:tgtEl>
                                          <p:spTgt spid="321"/>
                                        </p:tgtEl>
                                        <p:attrNameLst>
                                          <p:attrName>style.visibility</p:attrName>
                                        </p:attrNameLst>
                                      </p:cBhvr>
                                      <p:to>
                                        <p:strVal val="visible"/>
                                      </p:to>
                                    </p:set>
                                    <p:animEffect transition="in" filter="randombar(horizontal)">
                                      <p:cBhvr>
                                        <p:cTn id="41" dur="500"/>
                                        <p:tgtEl>
                                          <p:spTgt spid="321"/>
                                        </p:tgtEl>
                                      </p:cBhvr>
                                    </p:animEffect>
                                  </p:childTnLst>
                                </p:cTn>
                              </p:par>
                              <p:par>
                                <p:cTn id="42" presetID="14" presetClass="entr" presetSubtype="10" fill="hold" nodeType="withEffect">
                                  <p:stCondLst>
                                    <p:cond delay="0"/>
                                  </p:stCondLst>
                                  <p:childTnLst>
                                    <p:set>
                                      <p:cBhvr>
                                        <p:cTn id="43" dur="1" fill="hold">
                                          <p:stCondLst>
                                            <p:cond delay="0"/>
                                          </p:stCondLst>
                                        </p:cTn>
                                        <p:tgtEl>
                                          <p:spTgt spid="324"/>
                                        </p:tgtEl>
                                        <p:attrNameLst>
                                          <p:attrName>style.visibility</p:attrName>
                                        </p:attrNameLst>
                                      </p:cBhvr>
                                      <p:to>
                                        <p:strVal val="visible"/>
                                      </p:to>
                                    </p:set>
                                    <p:animEffect transition="in" filter="randombar(horizontal)">
                                      <p:cBhvr>
                                        <p:cTn id="44" dur="500"/>
                                        <p:tgtEl>
                                          <p:spTgt spid="324"/>
                                        </p:tgtEl>
                                      </p:cBhvr>
                                    </p:animEffect>
                                  </p:childTnLst>
                                </p:cTn>
                              </p:par>
                              <p:par>
                                <p:cTn id="45" presetID="14" presetClass="entr" presetSubtype="1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randombar(horizontal)">
                                      <p:cBhvr>
                                        <p:cTn id="47" dur="500"/>
                                        <p:tgtEl>
                                          <p:spTgt spid="61"/>
                                        </p:tgtEl>
                                      </p:cBhvr>
                                    </p:animEffect>
                                  </p:childTnLst>
                                </p:cTn>
                              </p:par>
                              <p:par>
                                <p:cTn id="48" presetID="14" presetClass="entr" presetSubtype="10" fill="hold" nodeType="withEffect">
                                  <p:stCondLst>
                                    <p:cond delay="0"/>
                                  </p:stCondLst>
                                  <p:childTnLst>
                                    <p:set>
                                      <p:cBhvr>
                                        <p:cTn id="49" dur="1" fill="hold">
                                          <p:stCondLst>
                                            <p:cond delay="0"/>
                                          </p:stCondLst>
                                        </p:cTn>
                                        <p:tgtEl>
                                          <p:spTgt spid="342"/>
                                        </p:tgtEl>
                                        <p:attrNameLst>
                                          <p:attrName>style.visibility</p:attrName>
                                        </p:attrNameLst>
                                      </p:cBhvr>
                                      <p:to>
                                        <p:strVal val="visible"/>
                                      </p:to>
                                    </p:set>
                                    <p:animEffect transition="in" filter="randombar(horizontal)">
                                      <p:cBhvr>
                                        <p:cTn id="50" dur="500"/>
                                        <p:tgtEl>
                                          <p:spTgt spid="342"/>
                                        </p:tgtEl>
                                      </p:cBhvr>
                                    </p:animEffect>
                                  </p:childTnLst>
                                </p:cTn>
                              </p:par>
                              <p:par>
                                <p:cTn id="51" presetID="14" presetClass="entr" presetSubtype="10" fill="hold" nodeType="withEffect">
                                  <p:stCondLst>
                                    <p:cond delay="0"/>
                                  </p:stCondLst>
                                  <p:childTnLst>
                                    <p:set>
                                      <p:cBhvr>
                                        <p:cTn id="52" dur="1" fill="hold">
                                          <p:stCondLst>
                                            <p:cond delay="0"/>
                                          </p:stCondLst>
                                        </p:cTn>
                                        <p:tgtEl>
                                          <p:spTgt spid="345"/>
                                        </p:tgtEl>
                                        <p:attrNameLst>
                                          <p:attrName>style.visibility</p:attrName>
                                        </p:attrNameLst>
                                      </p:cBhvr>
                                      <p:to>
                                        <p:strVal val="visible"/>
                                      </p:to>
                                    </p:set>
                                    <p:animEffect transition="in" filter="randombar(horizontal)">
                                      <p:cBhvr>
                                        <p:cTn id="53" dur="500"/>
                                        <p:tgtEl>
                                          <p:spTgt spid="345"/>
                                        </p:tgtEl>
                                      </p:cBhvr>
                                    </p:animEffect>
                                  </p:childTnLst>
                                </p:cTn>
                              </p:par>
                              <p:par>
                                <p:cTn id="54" presetID="14" presetClass="entr" presetSubtype="10" fill="hold" nodeType="withEffect">
                                  <p:stCondLst>
                                    <p:cond delay="0"/>
                                  </p:stCondLst>
                                  <p:childTnLst>
                                    <p:set>
                                      <p:cBhvr>
                                        <p:cTn id="55" dur="1" fill="hold">
                                          <p:stCondLst>
                                            <p:cond delay="0"/>
                                          </p:stCondLst>
                                        </p:cTn>
                                        <p:tgtEl>
                                          <p:spTgt spid="348"/>
                                        </p:tgtEl>
                                        <p:attrNameLst>
                                          <p:attrName>style.visibility</p:attrName>
                                        </p:attrNameLst>
                                      </p:cBhvr>
                                      <p:to>
                                        <p:strVal val="visible"/>
                                      </p:to>
                                    </p:set>
                                    <p:animEffect transition="in" filter="randombar(horizontal)">
                                      <p:cBhvr>
                                        <p:cTn id="56" dur="500"/>
                                        <p:tgtEl>
                                          <p:spTgt spid="348"/>
                                        </p:tgtEl>
                                      </p:cBhvr>
                                    </p:animEffect>
                                  </p:childTnLst>
                                </p:cTn>
                              </p:par>
                              <p:par>
                                <p:cTn id="57" presetID="14" presetClass="entr" presetSubtype="10" fill="hold" nodeType="withEffect">
                                  <p:stCondLst>
                                    <p:cond delay="0"/>
                                  </p:stCondLst>
                                  <p:childTnLst>
                                    <p:set>
                                      <p:cBhvr>
                                        <p:cTn id="58" dur="1" fill="hold">
                                          <p:stCondLst>
                                            <p:cond delay="0"/>
                                          </p:stCondLst>
                                        </p:cTn>
                                        <p:tgtEl>
                                          <p:spTgt spid="354"/>
                                        </p:tgtEl>
                                        <p:attrNameLst>
                                          <p:attrName>style.visibility</p:attrName>
                                        </p:attrNameLst>
                                      </p:cBhvr>
                                      <p:to>
                                        <p:strVal val="visible"/>
                                      </p:to>
                                    </p:set>
                                    <p:animEffect transition="in" filter="randombar(horizontal)">
                                      <p:cBhvr>
                                        <p:cTn id="59" dur="500"/>
                                        <p:tgtEl>
                                          <p:spTgt spid="354"/>
                                        </p:tgtEl>
                                      </p:cBhvr>
                                    </p:animEffect>
                                  </p:childTnLst>
                                </p:cTn>
                              </p:par>
                            </p:childTnLst>
                          </p:cTn>
                        </p:par>
                        <p:par>
                          <p:cTn id="60" fill="hold">
                            <p:stCondLst>
                              <p:cond delay="1600"/>
                            </p:stCondLst>
                            <p:childTnLst>
                              <p:par>
                                <p:cTn id="61" presetID="16" presetClass="entr" presetSubtype="21" fill="hold" grpId="0" nodeType="afterEffect">
                                  <p:stCondLst>
                                    <p:cond delay="0"/>
                                  </p:stCondLst>
                                  <p:childTnLst>
                                    <p:set>
                                      <p:cBhvr>
                                        <p:cTn id="62" dur="1" fill="hold">
                                          <p:stCondLst>
                                            <p:cond delay="0"/>
                                          </p:stCondLst>
                                        </p:cTn>
                                        <p:tgtEl>
                                          <p:spTgt spid="357"/>
                                        </p:tgtEl>
                                        <p:attrNameLst>
                                          <p:attrName>style.visibility</p:attrName>
                                        </p:attrNameLst>
                                      </p:cBhvr>
                                      <p:to>
                                        <p:strVal val="visible"/>
                                      </p:to>
                                    </p:set>
                                    <p:animEffect transition="in" filter="barn(inVertical)">
                                      <p:cBhvr>
                                        <p:cTn id="63" dur="500"/>
                                        <p:tgtEl>
                                          <p:spTgt spid="357"/>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358"/>
                                        </p:tgtEl>
                                        <p:attrNameLst>
                                          <p:attrName>style.visibility</p:attrName>
                                        </p:attrNameLst>
                                      </p:cBhvr>
                                      <p:to>
                                        <p:strVal val="visible"/>
                                      </p:to>
                                    </p:set>
                                    <p:animEffect transition="in" filter="barn(inVertical)">
                                      <p:cBhvr>
                                        <p:cTn id="66" dur="500"/>
                                        <p:tgtEl>
                                          <p:spTgt spid="358"/>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359"/>
                                        </p:tgtEl>
                                        <p:attrNameLst>
                                          <p:attrName>style.visibility</p:attrName>
                                        </p:attrNameLst>
                                      </p:cBhvr>
                                      <p:to>
                                        <p:strVal val="visible"/>
                                      </p:to>
                                    </p:set>
                                    <p:animEffect transition="in" filter="barn(inVertical)">
                                      <p:cBhvr>
                                        <p:cTn id="69" dur="500"/>
                                        <p:tgtEl>
                                          <p:spTgt spid="359"/>
                                        </p:tgtEl>
                                      </p:cBhvr>
                                    </p:animEffect>
                                  </p:childTnLst>
                                </p:cTn>
                              </p:par>
                            </p:childTnLst>
                          </p:cTn>
                        </p:par>
                        <p:par>
                          <p:cTn id="70" fill="hold">
                            <p:stCondLst>
                              <p:cond delay="2100"/>
                            </p:stCondLst>
                            <p:childTnLst>
                              <p:par>
                                <p:cTn id="71" presetID="2" presetClass="entr" presetSubtype="8" fill="hold" grpId="0" nodeType="afterEffect">
                                  <p:stCondLst>
                                    <p:cond delay="0"/>
                                  </p:stCondLst>
                                  <p:childTnLst>
                                    <p:set>
                                      <p:cBhvr>
                                        <p:cTn id="72" dur="1" fill="hold">
                                          <p:stCondLst>
                                            <p:cond delay="0"/>
                                          </p:stCondLst>
                                        </p:cTn>
                                        <p:tgtEl>
                                          <p:spTgt spid="360"/>
                                        </p:tgtEl>
                                        <p:attrNameLst>
                                          <p:attrName>style.visibility</p:attrName>
                                        </p:attrNameLst>
                                      </p:cBhvr>
                                      <p:to>
                                        <p:strVal val="visible"/>
                                      </p:to>
                                    </p:set>
                                    <p:anim calcmode="lin" valueType="num">
                                      <p:cBhvr additive="base">
                                        <p:cTn id="73" dur="500" fill="hold"/>
                                        <p:tgtEl>
                                          <p:spTgt spid="360"/>
                                        </p:tgtEl>
                                        <p:attrNameLst>
                                          <p:attrName>ppt_x</p:attrName>
                                        </p:attrNameLst>
                                      </p:cBhvr>
                                      <p:tavLst>
                                        <p:tav tm="0">
                                          <p:val>
                                            <p:strVal val="0-#ppt_w/2"/>
                                          </p:val>
                                        </p:tav>
                                        <p:tav tm="100000">
                                          <p:val>
                                            <p:strVal val="#ppt_x"/>
                                          </p:val>
                                        </p:tav>
                                      </p:tavLst>
                                    </p:anim>
                                    <p:anim calcmode="lin" valueType="num">
                                      <p:cBhvr additive="base">
                                        <p:cTn id="74" dur="500" fill="hold"/>
                                        <p:tgtEl>
                                          <p:spTgt spid="360"/>
                                        </p:tgtEl>
                                        <p:attrNameLst>
                                          <p:attrName>ppt_y</p:attrName>
                                        </p:attrNameLst>
                                      </p:cBhvr>
                                      <p:tavLst>
                                        <p:tav tm="0">
                                          <p:val>
                                            <p:strVal val="#ppt_y"/>
                                          </p:val>
                                        </p:tav>
                                        <p:tav tm="100000">
                                          <p:val>
                                            <p:strVal val="#ppt_y"/>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wipe(left)">
                                      <p:cBhvr>
                                        <p:cTn id="77" dur="500"/>
                                        <p:tgtEl>
                                          <p:spTgt spid="363"/>
                                        </p:tgtEl>
                                      </p:cBhvr>
                                    </p:animEffect>
                                  </p:childTnLst>
                                </p:cTn>
                              </p:par>
                            </p:childTnLst>
                          </p:cTn>
                        </p:par>
                        <p:par>
                          <p:cTn id="78" fill="hold">
                            <p:stCondLst>
                              <p:cond delay="2600"/>
                            </p:stCondLst>
                            <p:childTnLst>
                              <p:par>
                                <p:cTn id="79" presetID="2" presetClass="entr" presetSubtype="8" fill="hold" grpId="0" nodeType="afterEffect">
                                  <p:stCondLst>
                                    <p:cond delay="0"/>
                                  </p:stCondLst>
                                  <p:childTnLst>
                                    <p:set>
                                      <p:cBhvr>
                                        <p:cTn id="80" dur="1" fill="hold">
                                          <p:stCondLst>
                                            <p:cond delay="0"/>
                                          </p:stCondLst>
                                        </p:cTn>
                                        <p:tgtEl>
                                          <p:spTgt spid="365"/>
                                        </p:tgtEl>
                                        <p:attrNameLst>
                                          <p:attrName>style.visibility</p:attrName>
                                        </p:attrNameLst>
                                      </p:cBhvr>
                                      <p:to>
                                        <p:strVal val="visible"/>
                                      </p:to>
                                    </p:set>
                                    <p:anim calcmode="lin" valueType="num">
                                      <p:cBhvr additive="base">
                                        <p:cTn id="81" dur="500" fill="hold"/>
                                        <p:tgtEl>
                                          <p:spTgt spid="365"/>
                                        </p:tgtEl>
                                        <p:attrNameLst>
                                          <p:attrName>ppt_x</p:attrName>
                                        </p:attrNameLst>
                                      </p:cBhvr>
                                      <p:tavLst>
                                        <p:tav tm="0">
                                          <p:val>
                                            <p:strVal val="0-#ppt_w/2"/>
                                          </p:val>
                                        </p:tav>
                                        <p:tav tm="100000">
                                          <p:val>
                                            <p:strVal val="#ppt_x"/>
                                          </p:val>
                                        </p:tav>
                                      </p:tavLst>
                                    </p:anim>
                                    <p:anim calcmode="lin" valueType="num">
                                      <p:cBhvr additive="base">
                                        <p:cTn id="82" dur="500" fill="hold"/>
                                        <p:tgtEl>
                                          <p:spTgt spid="365"/>
                                        </p:tgtEl>
                                        <p:attrNameLst>
                                          <p:attrName>ppt_y</p:attrName>
                                        </p:attrNameLst>
                                      </p:cBhvr>
                                      <p:tavLst>
                                        <p:tav tm="0">
                                          <p:val>
                                            <p:strVal val="#ppt_y"/>
                                          </p:val>
                                        </p:tav>
                                        <p:tav tm="100000">
                                          <p:val>
                                            <p:strVal val="#ppt_y"/>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366"/>
                                        </p:tgtEl>
                                        <p:attrNameLst>
                                          <p:attrName>style.visibility</p:attrName>
                                        </p:attrNameLst>
                                      </p:cBhvr>
                                      <p:to>
                                        <p:strVal val="visible"/>
                                      </p:to>
                                    </p:set>
                                    <p:animEffect transition="in" filter="wipe(left)">
                                      <p:cBhvr>
                                        <p:cTn id="85" dur="500"/>
                                        <p:tgtEl>
                                          <p:spTgt spid="366"/>
                                        </p:tgtEl>
                                      </p:cBhvr>
                                    </p:animEffect>
                                  </p:childTnLst>
                                </p:cTn>
                              </p:par>
                            </p:childTnLst>
                          </p:cTn>
                        </p:par>
                        <p:par>
                          <p:cTn id="86" fill="hold">
                            <p:stCondLst>
                              <p:cond delay="3100"/>
                            </p:stCondLst>
                            <p:childTnLst>
                              <p:par>
                                <p:cTn id="87" presetID="2" presetClass="entr" presetSubtype="8" fill="hold" grpId="0" nodeType="afterEffect">
                                  <p:stCondLst>
                                    <p:cond delay="0"/>
                                  </p:stCondLst>
                                  <p:childTnLst>
                                    <p:set>
                                      <p:cBhvr>
                                        <p:cTn id="88" dur="1" fill="hold">
                                          <p:stCondLst>
                                            <p:cond delay="0"/>
                                          </p:stCondLst>
                                        </p:cTn>
                                        <p:tgtEl>
                                          <p:spTgt spid="367"/>
                                        </p:tgtEl>
                                        <p:attrNameLst>
                                          <p:attrName>style.visibility</p:attrName>
                                        </p:attrNameLst>
                                      </p:cBhvr>
                                      <p:to>
                                        <p:strVal val="visible"/>
                                      </p:to>
                                    </p:set>
                                    <p:anim calcmode="lin" valueType="num">
                                      <p:cBhvr additive="base">
                                        <p:cTn id="89" dur="500" fill="hold"/>
                                        <p:tgtEl>
                                          <p:spTgt spid="367"/>
                                        </p:tgtEl>
                                        <p:attrNameLst>
                                          <p:attrName>ppt_x</p:attrName>
                                        </p:attrNameLst>
                                      </p:cBhvr>
                                      <p:tavLst>
                                        <p:tav tm="0">
                                          <p:val>
                                            <p:strVal val="0-#ppt_w/2"/>
                                          </p:val>
                                        </p:tav>
                                        <p:tav tm="100000">
                                          <p:val>
                                            <p:strVal val="#ppt_x"/>
                                          </p:val>
                                        </p:tav>
                                      </p:tavLst>
                                    </p:anim>
                                    <p:anim calcmode="lin" valueType="num">
                                      <p:cBhvr additive="base">
                                        <p:cTn id="90" dur="500" fill="hold"/>
                                        <p:tgtEl>
                                          <p:spTgt spid="367"/>
                                        </p:tgtEl>
                                        <p:attrNameLst>
                                          <p:attrName>ppt_y</p:attrName>
                                        </p:attrNameLst>
                                      </p:cBhvr>
                                      <p:tavLst>
                                        <p:tav tm="0">
                                          <p:val>
                                            <p:strVal val="#ppt_y"/>
                                          </p:val>
                                        </p:tav>
                                        <p:tav tm="100000">
                                          <p:val>
                                            <p:strVal val="#ppt_y"/>
                                          </p:val>
                                        </p:tav>
                                      </p:tavLst>
                                    </p:anim>
                                  </p:childTnLst>
                                </p:cTn>
                              </p:par>
                              <p:par>
                                <p:cTn id="91" presetID="22" presetClass="entr" presetSubtype="8" fill="hold" grpId="0" nodeType="withEffect">
                                  <p:stCondLst>
                                    <p:cond delay="0"/>
                                  </p:stCondLst>
                                  <p:childTnLst>
                                    <p:set>
                                      <p:cBhvr>
                                        <p:cTn id="92" dur="1" fill="hold">
                                          <p:stCondLst>
                                            <p:cond delay="0"/>
                                          </p:stCondLst>
                                        </p:cTn>
                                        <p:tgtEl>
                                          <p:spTgt spid="368"/>
                                        </p:tgtEl>
                                        <p:attrNameLst>
                                          <p:attrName>style.visibility</p:attrName>
                                        </p:attrNameLst>
                                      </p:cBhvr>
                                      <p:to>
                                        <p:strVal val="visible"/>
                                      </p:to>
                                    </p:set>
                                    <p:animEffect transition="in" filter="wipe(left)">
                                      <p:cBhvr>
                                        <p:cTn id="93" dur="500"/>
                                        <p:tgtEl>
                                          <p:spTgt spid="368"/>
                                        </p:tgtEl>
                                      </p:cBhvr>
                                    </p:animEffect>
                                  </p:childTnLst>
                                </p:cTn>
                              </p:par>
                            </p:childTnLst>
                          </p:cTn>
                        </p:par>
                        <p:par>
                          <p:cTn id="94" fill="hold">
                            <p:stCondLst>
                              <p:cond delay="3600"/>
                            </p:stCondLst>
                            <p:childTnLst>
                              <p:par>
                                <p:cTn id="95" presetID="2" presetClass="entr" presetSubtype="8" fill="hold" grpId="0" nodeType="afterEffect">
                                  <p:stCondLst>
                                    <p:cond delay="0"/>
                                  </p:stCondLst>
                                  <p:childTnLst>
                                    <p:set>
                                      <p:cBhvr>
                                        <p:cTn id="96" dur="1" fill="hold">
                                          <p:stCondLst>
                                            <p:cond delay="0"/>
                                          </p:stCondLst>
                                        </p:cTn>
                                        <p:tgtEl>
                                          <p:spTgt spid="369"/>
                                        </p:tgtEl>
                                        <p:attrNameLst>
                                          <p:attrName>style.visibility</p:attrName>
                                        </p:attrNameLst>
                                      </p:cBhvr>
                                      <p:to>
                                        <p:strVal val="visible"/>
                                      </p:to>
                                    </p:set>
                                    <p:anim calcmode="lin" valueType="num">
                                      <p:cBhvr additive="base">
                                        <p:cTn id="97" dur="500" fill="hold"/>
                                        <p:tgtEl>
                                          <p:spTgt spid="369"/>
                                        </p:tgtEl>
                                        <p:attrNameLst>
                                          <p:attrName>ppt_x</p:attrName>
                                        </p:attrNameLst>
                                      </p:cBhvr>
                                      <p:tavLst>
                                        <p:tav tm="0">
                                          <p:val>
                                            <p:strVal val="0-#ppt_w/2"/>
                                          </p:val>
                                        </p:tav>
                                        <p:tav tm="100000">
                                          <p:val>
                                            <p:strVal val="#ppt_x"/>
                                          </p:val>
                                        </p:tav>
                                      </p:tavLst>
                                    </p:anim>
                                    <p:anim calcmode="lin" valueType="num">
                                      <p:cBhvr additive="base">
                                        <p:cTn id="98" dur="500" fill="hold"/>
                                        <p:tgtEl>
                                          <p:spTgt spid="369"/>
                                        </p:tgtEl>
                                        <p:attrNameLst>
                                          <p:attrName>ppt_y</p:attrName>
                                        </p:attrNameLst>
                                      </p:cBhvr>
                                      <p:tavLst>
                                        <p:tav tm="0">
                                          <p:val>
                                            <p:strVal val="#ppt_y"/>
                                          </p:val>
                                        </p:tav>
                                        <p:tav tm="100000">
                                          <p:val>
                                            <p:strVal val="#ppt_y"/>
                                          </p:val>
                                        </p:tav>
                                      </p:tavLst>
                                    </p:anim>
                                  </p:childTnLst>
                                </p:cTn>
                              </p:par>
                              <p:par>
                                <p:cTn id="99" presetID="22" presetClass="entr" presetSubtype="8" fill="hold" grpId="0" nodeType="withEffect">
                                  <p:stCondLst>
                                    <p:cond delay="0"/>
                                  </p:stCondLst>
                                  <p:childTnLst>
                                    <p:set>
                                      <p:cBhvr>
                                        <p:cTn id="100" dur="1" fill="hold">
                                          <p:stCondLst>
                                            <p:cond delay="0"/>
                                          </p:stCondLst>
                                        </p:cTn>
                                        <p:tgtEl>
                                          <p:spTgt spid="370"/>
                                        </p:tgtEl>
                                        <p:attrNameLst>
                                          <p:attrName>style.visibility</p:attrName>
                                        </p:attrNameLst>
                                      </p:cBhvr>
                                      <p:to>
                                        <p:strVal val="visible"/>
                                      </p:to>
                                    </p:set>
                                    <p:animEffect transition="in" filter="wipe(left)">
                                      <p:cBhvr>
                                        <p:cTn id="101" dur="500"/>
                                        <p:tgtEl>
                                          <p:spTgt spid="370"/>
                                        </p:tgtEl>
                                      </p:cBhvr>
                                    </p:animEffect>
                                  </p:childTnLst>
                                </p:cTn>
                              </p:par>
                            </p:childTnLst>
                          </p:cTn>
                        </p:par>
                        <p:par>
                          <p:cTn id="102" fill="hold">
                            <p:stCondLst>
                              <p:cond delay="4100"/>
                            </p:stCondLst>
                            <p:childTnLst>
                              <p:par>
                                <p:cTn id="103" presetID="2" presetClass="entr" presetSubtype="8" fill="hold" grpId="0" nodeType="afterEffect">
                                  <p:stCondLst>
                                    <p:cond delay="0"/>
                                  </p:stCondLst>
                                  <p:childTnLst>
                                    <p:set>
                                      <p:cBhvr>
                                        <p:cTn id="104" dur="1" fill="hold">
                                          <p:stCondLst>
                                            <p:cond delay="0"/>
                                          </p:stCondLst>
                                        </p:cTn>
                                        <p:tgtEl>
                                          <p:spTgt spid="371"/>
                                        </p:tgtEl>
                                        <p:attrNameLst>
                                          <p:attrName>style.visibility</p:attrName>
                                        </p:attrNameLst>
                                      </p:cBhvr>
                                      <p:to>
                                        <p:strVal val="visible"/>
                                      </p:to>
                                    </p:set>
                                    <p:anim calcmode="lin" valueType="num">
                                      <p:cBhvr additive="base">
                                        <p:cTn id="105" dur="500" fill="hold"/>
                                        <p:tgtEl>
                                          <p:spTgt spid="371"/>
                                        </p:tgtEl>
                                        <p:attrNameLst>
                                          <p:attrName>ppt_x</p:attrName>
                                        </p:attrNameLst>
                                      </p:cBhvr>
                                      <p:tavLst>
                                        <p:tav tm="0">
                                          <p:val>
                                            <p:strVal val="0-#ppt_w/2"/>
                                          </p:val>
                                        </p:tav>
                                        <p:tav tm="100000">
                                          <p:val>
                                            <p:strVal val="#ppt_x"/>
                                          </p:val>
                                        </p:tav>
                                      </p:tavLst>
                                    </p:anim>
                                    <p:anim calcmode="lin" valueType="num">
                                      <p:cBhvr additive="base">
                                        <p:cTn id="106" dur="500" fill="hold"/>
                                        <p:tgtEl>
                                          <p:spTgt spid="371"/>
                                        </p:tgtEl>
                                        <p:attrNameLst>
                                          <p:attrName>ppt_y</p:attrName>
                                        </p:attrNameLst>
                                      </p:cBhvr>
                                      <p:tavLst>
                                        <p:tav tm="0">
                                          <p:val>
                                            <p:strVal val="#ppt_y"/>
                                          </p:val>
                                        </p:tav>
                                        <p:tav tm="100000">
                                          <p:val>
                                            <p:strVal val="#ppt_y"/>
                                          </p:val>
                                        </p:tav>
                                      </p:tavLst>
                                    </p:anim>
                                  </p:childTnLst>
                                </p:cTn>
                              </p:par>
                              <p:par>
                                <p:cTn id="107" presetID="22" presetClass="entr" presetSubtype="8" fill="hold" grpId="0" nodeType="withEffect">
                                  <p:stCondLst>
                                    <p:cond delay="0"/>
                                  </p:stCondLst>
                                  <p:childTnLst>
                                    <p:set>
                                      <p:cBhvr>
                                        <p:cTn id="108" dur="1" fill="hold">
                                          <p:stCondLst>
                                            <p:cond delay="0"/>
                                          </p:stCondLst>
                                        </p:cTn>
                                        <p:tgtEl>
                                          <p:spTgt spid="372"/>
                                        </p:tgtEl>
                                        <p:attrNameLst>
                                          <p:attrName>style.visibility</p:attrName>
                                        </p:attrNameLst>
                                      </p:cBhvr>
                                      <p:to>
                                        <p:strVal val="visible"/>
                                      </p:to>
                                    </p:set>
                                    <p:animEffect transition="in" filter="wipe(left)">
                                      <p:cBhvr>
                                        <p:cTn id="109" dur="5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 grpId="0"/>
      <p:bldP spid="358" grpId="0"/>
      <p:bldP spid="359" grpId="0"/>
      <p:bldP spid="360" grpId="0"/>
      <p:bldP spid="363" grpId="0"/>
      <p:bldP spid="365" grpId="0"/>
      <p:bldP spid="366" grpId="0"/>
      <p:bldP spid="367" grpId="0"/>
      <p:bldP spid="368" grpId="0"/>
      <p:bldP spid="369" grpId="0"/>
      <p:bldP spid="370" grpId="0"/>
      <p:bldP spid="371" grpId="0"/>
      <p:bldP spid="372" grpId="0"/>
      <p:bldP spid="332" grpId="0"/>
      <p:bldP spid="3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329890" y="2970909"/>
            <a:ext cx="6588287" cy="189000"/>
          </a:xfrm>
          <a:prstGeom prst="roundRect">
            <a:avLst>
              <a:gd name="adj" fmla="val 50000"/>
            </a:avLst>
          </a:prstGeom>
          <a:solidFill>
            <a:schemeClr val="bg1">
              <a:lumMod val="9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 name="椭圆 2"/>
          <p:cNvSpPr/>
          <p:nvPr/>
        </p:nvSpPr>
        <p:spPr>
          <a:xfrm>
            <a:off x="2264774"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4" name="椭圆 3"/>
          <p:cNvSpPr/>
          <p:nvPr/>
        </p:nvSpPr>
        <p:spPr>
          <a:xfrm>
            <a:off x="4497799"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5" name="椭圆 4"/>
          <p:cNvSpPr/>
          <p:nvPr/>
        </p:nvSpPr>
        <p:spPr>
          <a:xfrm>
            <a:off x="6730825"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grpSp>
        <p:nvGrpSpPr>
          <p:cNvPr id="14" name="组合 13"/>
          <p:cNvGrpSpPr/>
          <p:nvPr/>
        </p:nvGrpSpPr>
        <p:grpSpPr>
          <a:xfrm>
            <a:off x="6079410" y="1208823"/>
            <a:ext cx="1451230" cy="1856587"/>
            <a:chOff x="6080669" y="1209196"/>
            <a:chExt cx="1451678" cy="1857160"/>
          </a:xfrm>
        </p:grpSpPr>
        <p:sp>
          <p:nvSpPr>
            <p:cNvPr id="8"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9"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grpSp>
        <p:nvGrpSpPr>
          <p:cNvPr id="13" name="组合 12"/>
          <p:cNvGrpSpPr/>
          <p:nvPr/>
        </p:nvGrpSpPr>
        <p:grpSpPr>
          <a:xfrm>
            <a:off x="3846384" y="1208823"/>
            <a:ext cx="1451230" cy="1856587"/>
            <a:chOff x="3846954" y="1209196"/>
            <a:chExt cx="1451678" cy="1857160"/>
          </a:xfrm>
        </p:grpSpPr>
        <p:sp>
          <p:nvSpPr>
            <p:cNvPr id="7"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10"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C00000"/>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grpSp>
        <p:nvGrpSpPr>
          <p:cNvPr id="12" name="组合 11"/>
          <p:cNvGrpSpPr/>
          <p:nvPr/>
        </p:nvGrpSpPr>
        <p:grpSpPr>
          <a:xfrm>
            <a:off x="1613359" y="1208823"/>
            <a:ext cx="1451230" cy="1856587"/>
            <a:chOff x="1613240" y="1209196"/>
            <a:chExt cx="1451678" cy="1857160"/>
          </a:xfrm>
        </p:grpSpPr>
        <p:sp>
          <p:nvSpPr>
            <p:cNvPr id="6"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11"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headEnd/>
              <a:tailEnd/>
            </a:ln>
            <a:effectLst/>
          </p:spPr>
          <p:txBody>
            <a:bodyPr vert="horz" wrap="square" lIns="68568" tIns="34284" rIns="68568" bIns="34284" numCol="1" anchor="t" anchorCtr="0" compatLnSpc="1">
              <a:prstTxWarp prst="textNoShape">
                <a:avLst/>
              </a:prstTxWarp>
            </a:bodyPr>
            <a:lstStyle/>
            <a:p>
              <a:endParaRPr lang="zh-CN" altLang="en-US"/>
            </a:p>
          </p:txBody>
        </p:sp>
      </p:grpSp>
      <p:sp>
        <p:nvSpPr>
          <p:cNvPr id="34" name="文本框 33"/>
          <p:cNvSpPr txBox="1"/>
          <p:nvPr/>
        </p:nvSpPr>
        <p:spPr>
          <a:xfrm>
            <a:off x="176878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accent3">
                    <a:lumMod val="75000"/>
                  </a:schemeClr>
                </a:solidFill>
                <a:latin typeface="微软雅黑" panose="020B0503020204020204" pitchFamily="34" charset="-122"/>
                <a:ea typeface="微软雅黑" panose="020B0503020204020204" pitchFamily="34" charset="-122"/>
              </a:rPr>
              <a:t>发展趋势</a:t>
            </a:r>
          </a:p>
        </p:txBody>
      </p:sp>
      <p:sp>
        <p:nvSpPr>
          <p:cNvPr id="37" name="TextBox 10"/>
          <p:cNvSpPr>
            <a:spLocks noChangeArrowheads="1"/>
          </p:cNvSpPr>
          <p:nvPr/>
        </p:nvSpPr>
        <p:spPr bwMode="auto">
          <a:xfrm>
            <a:off x="1432712" y="3239222"/>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40" name="文本框 33"/>
          <p:cNvSpPr txBox="1"/>
          <p:nvPr/>
        </p:nvSpPr>
        <p:spPr>
          <a:xfrm>
            <a:off x="4017126" y="1504532"/>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bg1"/>
                </a:solidFill>
                <a:latin typeface="微软雅黑" panose="020B0503020204020204" pitchFamily="34" charset="-122"/>
                <a:ea typeface="微软雅黑" panose="020B0503020204020204" pitchFamily="34" charset="-122"/>
              </a:rPr>
              <a:t>消费习惯</a:t>
            </a:r>
          </a:p>
        </p:txBody>
      </p:sp>
      <p:sp>
        <p:nvSpPr>
          <p:cNvPr id="41" name="文本框 33"/>
          <p:cNvSpPr txBox="1"/>
          <p:nvPr/>
        </p:nvSpPr>
        <p:spPr>
          <a:xfrm>
            <a:off x="625911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799" dirty="0">
                <a:solidFill>
                  <a:schemeClr val="accent3">
                    <a:lumMod val="75000"/>
                  </a:schemeClr>
                </a:solidFill>
                <a:latin typeface="微软雅黑" panose="020B0503020204020204" pitchFamily="34" charset="-122"/>
                <a:ea typeface="微软雅黑" panose="020B0503020204020204" pitchFamily="34" charset="-122"/>
              </a:rPr>
              <a:t>政策扶持</a:t>
            </a:r>
          </a:p>
        </p:txBody>
      </p:sp>
      <p:sp>
        <p:nvSpPr>
          <p:cNvPr id="42" name="TextBox 10"/>
          <p:cNvSpPr>
            <a:spLocks noChangeArrowheads="1"/>
          </p:cNvSpPr>
          <p:nvPr/>
        </p:nvSpPr>
        <p:spPr bwMode="auto">
          <a:xfrm>
            <a:off x="3641831" y="3234114"/>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sp>
        <p:nvSpPr>
          <p:cNvPr id="43" name="TextBox 10"/>
          <p:cNvSpPr>
            <a:spLocks noChangeArrowheads="1"/>
          </p:cNvSpPr>
          <p:nvPr/>
        </p:nvSpPr>
        <p:spPr bwMode="auto">
          <a:xfrm>
            <a:off x="5943177" y="3215997"/>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详写内容</a:t>
            </a:r>
            <a:r>
              <a:rPr lang="en-US" altLang="zh-CN" sz="1100" b="0" kern="0" dirty="0">
                <a:solidFill>
                  <a:srgbClr val="000000">
                    <a:lumMod val="65000"/>
                    <a:lumOff val="35000"/>
                  </a:srgbClr>
                </a:solidFill>
                <a:latin typeface="微软雅黑" pitchFamily="34" charset="-122"/>
                <a:ea typeface="微软雅黑" pitchFamily="34" charset="-122"/>
              </a:rPr>
              <a:t>……</a:t>
            </a:r>
          </a:p>
          <a:p>
            <a:pPr defTabSz="914126" fontAlgn="auto">
              <a:spcBef>
                <a:spcPts val="0"/>
              </a:spcBef>
              <a:spcAft>
                <a:spcPts val="0"/>
              </a:spcAft>
              <a:defRPr/>
            </a:pPr>
            <a:endParaRPr lang="en-US" altLang="zh-CN" sz="1100" b="0" kern="0" dirty="0">
              <a:solidFill>
                <a:srgbClr val="000000">
                  <a:lumMod val="65000"/>
                  <a:lumOff val="35000"/>
                </a:srgbClr>
              </a:solidFill>
              <a:latin typeface="微软雅黑" pitchFamily="34" charset="-122"/>
              <a:ea typeface="微软雅黑" pitchFamily="34" charset="-122"/>
            </a:endParaRPr>
          </a:p>
          <a:p>
            <a:pPr defTabSz="914126" fontAlgn="auto">
              <a:spcBef>
                <a:spcPts val="0"/>
              </a:spcBef>
              <a:spcAft>
                <a:spcPts val="0"/>
              </a:spcAft>
              <a:defRPr/>
            </a:pPr>
            <a:r>
              <a:rPr lang="zh-CN" altLang="en-US" sz="1100" b="0" kern="0" dirty="0">
                <a:solidFill>
                  <a:srgbClr val="000000">
                    <a:lumMod val="65000"/>
                    <a:lumOff val="35000"/>
                  </a:srgb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itchFamily="34" charset="-122"/>
              <a:ea typeface="微软雅黑" pitchFamily="34" charset="-122"/>
            </a:endParaRPr>
          </a:p>
        </p:txBody>
      </p:sp>
      <p:grpSp>
        <p:nvGrpSpPr>
          <p:cNvPr id="44" name="组合 43"/>
          <p:cNvGrpSpPr/>
          <p:nvPr/>
        </p:nvGrpSpPr>
        <p:grpSpPr>
          <a:xfrm>
            <a:off x="903708" y="249866"/>
            <a:ext cx="3362792" cy="679489"/>
            <a:chOff x="903371" y="249943"/>
            <a:chExt cx="2831223" cy="679699"/>
          </a:xfrm>
        </p:grpSpPr>
        <p:sp>
          <p:nvSpPr>
            <p:cNvPr id="45" name="任意多边形 4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46" name="任意多边形 4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行业前景</a:t>
            </a:r>
          </a:p>
        </p:txBody>
      </p:sp>
      <p:sp>
        <p:nvSpPr>
          <p:cNvPr id="54"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INDUSTRY OUTLOOK</a:t>
            </a:r>
            <a:endParaRPr lang="zh-CN" altLang="en-US" sz="1000" b="0" baseline="-3000" dirty="0">
              <a:solidFill>
                <a:schemeClr val="accent3">
                  <a:lumMod val="50000"/>
                </a:schemeClr>
              </a:solidFill>
              <a:sym typeface="Arial" pitchFamily="34" charset="0"/>
            </a:endParaRPr>
          </a:p>
        </p:txBody>
      </p:sp>
      <p:grpSp>
        <p:nvGrpSpPr>
          <p:cNvPr id="55" name="组合 54"/>
          <p:cNvGrpSpPr/>
          <p:nvPr/>
        </p:nvGrpSpPr>
        <p:grpSpPr>
          <a:xfrm>
            <a:off x="8264980" y="-18249"/>
            <a:ext cx="649080" cy="761765"/>
            <a:chOff x="8266914" y="-18254"/>
            <a:chExt cx="649280" cy="762000"/>
          </a:xfrm>
        </p:grpSpPr>
        <p:sp>
          <p:nvSpPr>
            <p:cNvPr id="56"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57" name="组合 56"/>
            <p:cNvGrpSpPr/>
            <p:nvPr/>
          </p:nvGrpSpPr>
          <p:grpSpPr>
            <a:xfrm>
              <a:off x="8266914" y="134144"/>
              <a:ext cx="649280" cy="475558"/>
              <a:chOff x="235091" y="185120"/>
              <a:chExt cx="649280" cy="475558"/>
            </a:xfrm>
          </p:grpSpPr>
          <p:sp>
            <p:nvSpPr>
              <p:cNvPr id="58" name="矩形 57"/>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59" name="矩形 58"/>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Tree>
    <p:extLst>
      <p:ext uri="{BB962C8B-B14F-4D97-AF65-F5344CB8AC3E}">
        <p14:creationId xmlns:p14="http://schemas.microsoft.com/office/powerpoint/2010/main" val="319385520"/>
      </p:ext>
    </p:extLst>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par>
                                <p:cTn id="28" presetID="22" presetClass="entr" presetSubtype="8" fill="hold" grpId="0" nodeType="withEffect">
                                  <p:stCondLst>
                                    <p:cond delay="4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800"/>
                                        <p:tgtEl>
                                          <p:spTgt spid="2"/>
                                        </p:tgtEl>
                                      </p:cBhvr>
                                    </p:animEffect>
                                  </p:childTnLst>
                                </p:cTn>
                              </p:par>
                            </p:childTnLst>
                          </p:cTn>
                        </p:par>
                        <p:par>
                          <p:cTn id="31" fill="hold">
                            <p:stCondLst>
                              <p:cond delay="1700"/>
                            </p:stCondLst>
                            <p:childTnLst>
                              <p:par>
                                <p:cTn id="32" presetID="53" presetClass="entr" presetSubtype="16"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2700"/>
                            </p:stCondLst>
                            <p:childTnLst>
                              <p:par>
                                <p:cTn id="44" presetID="53" presetClass="entr" presetSubtype="16"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Effect transition="in" filter="fade">
                                      <p:cBhvr>
                                        <p:cTn id="48" dur="500"/>
                                        <p:tgtEl>
                                          <p:spTgt spid="5"/>
                                        </p:tgtEl>
                                      </p:cBhvr>
                                    </p:animEffect>
                                  </p:childTnLst>
                                </p:cTn>
                              </p:par>
                              <p:par>
                                <p:cTn id="49" presetID="53" presetClass="entr" presetSubtype="16"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par>
                          <p:cTn id="73" fill="hold">
                            <p:stCondLst>
                              <p:cond delay="3700"/>
                            </p:stCondLst>
                            <p:childTnLst>
                              <p:par>
                                <p:cTn id="74" presetID="22" presetClass="entr" presetSubtype="1"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up)">
                                      <p:cBhvr>
                                        <p:cTn id="76" dur="500"/>
                                        <p:tgtEl>
                                          <p:spTgt spid="37"/>
                                        </p:tgtEl>
                                      </p:cBhvr>
                                    </p:animEffect>
                                  </p:childTnLst>
                                </p:cTn>
                              </p:par>
                            </p:childTnLst>
                          </p:cTn>
                        </p:par>
                        <p:par>
                          <p:cTn id="77" fill="hold">
                            <p:stCondLst>
                              <p:cond delay="4200"/>
                            </p:stCondLst>
                            <p:childTnLst>
                              <p:par>
                                <p:cTn id="78" presetID="22" presetClass="entr" presetSubtype="1"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up)">
                                      <p:cBhvr>
                                        <p:cTn id="80" dur="500"/>
                                        <p:tgtEl>
                                          <p:spTgt spid="42"/>
                                        </p:tgtEl>
                                      </p:cBhvr>
                                    </p:animEffect>
                                  </p:childTnLst>
                                </p:cTn>
                              </p:par>
                            </p:childTnLst>
                          </p:cTn>
                        </p:par>
                        <p:par>
                          <p:cTn id="81" fill="hold">
                            <p:stCondLst>
                              <p:cond delay="4700"/>
                            </p:stCondLst>
                            <p:childTnLst>
                              <p:par>
                                <p:cTn id="82" presetID="22" presetClass="entr" presetSubtype="1"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up)">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4" grpId="0"/>
      <p:bldP spid="37" grpId="0"/>
      <p:bldP spid="40" grpId="0"/>
      <p:bldP spid="41" grpId="0"/>
      <p:bldP spid="42" grpId="0"/>
      <p:bldP spid="43"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264980" y="-18249"/>
            <a:ext cx="649080" cy="761765"/>
            <a:chOff x="8266914" y="-18254"/>
            <a:chExt cx="649280" cy="762000"/>
          </a:xfrm>
        </p:grpSpPr>
        <p:sp>
          <p:nvSpPr>
            <p:cNvPr id="8"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9" name="组合 8"/>
            <p:cNvGrpSpPr/>
            <p:nvPr/>
          </p:nvGrpSpPr>
          <p:grpSpPr>
            <a:xfrm>
              <a:off x="8266914" y="134144"/>
              <a:ext cx="649280" cy="475558"/>
              <a:chOff x="235091" y="185120"/>
              <a:chExt cx="649280" cy="475558"/>
            </a:xfrm>
          </p:grpSpPr>
          <p:sp>
            <p:nvSpPr>
              <p:cNvPr id="10" name="矩形 9"/>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1" name="矩形 10"/>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
        <p:nvSpPr>
          <p:cNvPr id="55" name="Freeform 7"/>
          <p:cNvSpPr>
            <a:spLocks noEditPoints="1"/>
          </p:cNvSpPr>
          <p:nvPr/>
        </p:nvSpPr>
        <p:spPr bwMode="auto">
          <a:xfrm>
            <a:off x="4227909" y="3247403"/>
            <a:ext cx="773008" cy="182664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85000"/>
              <a:lumOff val="1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cxnSp>
        <p:nvCxnSpPr>
          <p:cNvPr id="56" name="Straight Connector 23"/>
          <p:cNvCxnSpPr/>
          <p:nvPr/>
        </p:nvCxnSpPr>
        <p:spPr>
          <a:xfrm flipV="1">
            <a:off x="4572000" y="2622365"/>
            <a:ext cx="0" cy="594316"/>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61" name="文本框 13"/>
          <p:cNvSpPr txBox="1"/>
          <p:nvPr/>
        </p:nvSpPr>
        <p:spPr>
          <a:xfrm>
            <a:off x="3734059" y="1965275"/>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62" name="Freeform 4"/>
          <p:cNvSpPr>
            <a:spLocks noEditPoints="1"/>
          </p:cNvSpPr>
          <p:nvPr/>
        </p:nvSpPr>
        <p:spPr bwMode="auto">
          <a:xfrm>
            <a:off x="3587870" y="3264053"/>
            <a:ext cx="551014" cy="17180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cxnSp>
        <p:nvCxnSpPr>
          <p:cNvPr id="63" name="Straight Connector 26"/>
          <p:cNvCxnSpPr/>
          <p:nvPr/>
        </p:nvCxnSpPr>
        <p:spPr>
          <a:xfrm flipH="1" flipV="1">
            <a:off x="3876513" y="2812801"/>
            <a:ext cx="0" cy="31026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64" name="Straight Connector 27"/>
          <p:cNvCxnSpPr/>
          <p:nvPr/>
        </p:nvCxnSpPr>
        <p:spPr>
          <a:xfrm flipH="1">
            <a:off x="3461531" y="2800914"/>
            <a:ext cx="414982"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69" name="文本框 13"/>
          <p:cNvSpPr txBox="1"/>
          <p:nvPr/>
        </p:nvSpPr>
        <p:spPr>
          <a:xfrm>
            <a:off x="1981999" y="234322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70" name="Freeform 6"/>
          <p:cNvSpPr>
            <a:spLocks noEditPoints="1"/>
          </p:cNvSpPr>
          <p:nvPr/>
        </p:nvSpPr>
        <p:spPr bwMode="auto">
          <a:xfrm>
            <a:off x="5087685" y="3216680"/>
            <a:ext cx="468174" cy="174090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cxnSp>
        <p:nvCxnSpPr>
          <p:cNvPr id="71" name="Straight Connector 24"/>
          <p:cNvCxnSpPr/>
          <p:nvPr/>
        </p:nvCxnSpPr>
        <p:spPr>
          <a:xfrm flipV="1">
            <a:off x="5301903" y="2812801"/>
            <a:ext cx="0" cy="31026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72" name="Straight Connector 25"/>
          <p:cNvCxnSpPr/>
          <p:nvPr/>
        </p:nvCxnSpPr>
        <p:spPr>
          <a:xfrm>
            <a:off x="5301903" y="2800914"/>
            <a:ext cx="414982"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77" name="文本框 13"/>
          <p:cNvSpPr txBox="1"/>
          <p:nvPr/>
        </p:nvSpPr>
        <p:spPr>
          <a:xfrm>
            <a:off x="5638471" y="234322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78" name="Freeform 3"/>
          <p:cNvSpPr>
            <a:spLocks noEditPoints="1"/>
          </p:cNvSpPr>
          <p:nvPr/>
        </p:nvSpPr>
        <p:spPr bwMode="auto">
          <a:xfrm>
            <a:off x="3155861" y="3123061"/>
            <a:ext cx="403496" cy="1621286"/>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cxnSp>
        <p:nvCxnSpPr>
          <p:cNvPr id="79" name="Straight Connector 28"/>
          <p:cNvCxnSpPr/>
          <p:nvPr/>
        </p:nvCxnSpPr>
        <p:spPr>
          <a:xfrm flipH="1">
            <a:off x="2557394" y="3933704"/>
            <a:ext cx="598466"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84" name="文本框 13"/>
          <p:cNvSpPr txBox="1"/>
          <p:nvPr/>
        </p:nvSpPr>
        <p:spPr>
          <a:xfrm>
            <a:off x="1067881" y="401910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85" name="Freeform 5"/>
          <p:cNvSpPr>
            <a:spLocks noEditPoints="1"/>
          </p:cNvSpPr>
          <p:nvPr/>
        </p:nvSpPr>
        <p:spPr bwMode="auto">
          <a:xfrm>
            <a:off x="5584462" y="3153320"/>
            <a:ext cx="525612" cy="1661080"/>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cxnSp>
        <p:nvCxnSpPr>
          <p:cNvPr id="86" name="Straight Connector 29"/>
          <p:cNvCxnSpPr/>
          <p:nvPr/>
        </p:nvCxnSpPr>
        <p:spPr>
          <a:xfrm flipH="1">
            <a:off x="6047719" y="3933704"/>
            <a:ext cx="598466"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91" name="文本框 13"/>
          <p:cNvSpPr txBox="1"/>
          <p:nvPr/>
        </p:nvSpPr>
        <p:spPr>
          <a:xfrm>
            <a:off x="6476412" y="401910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48" name="组合 47"/>
          <p:cNvGrpSpPr/>
          <p:nvPr/>
        </p:nvGrpSpPr>
        <p:grpSpPr>
          <a:xfrm>
            <a:off x="4129775" y="847580"/>
            <a:ext cx="899284" cy="1038581"/>
            <a:chOff x="1135986" y="1137186"/>
            <a:chExt cx="1163482" cy="1343702"/>
          </a:xfrm>
        </p:grpSpPr>
        <p:sp>
          <p:nvSpPr>
            <p:cNvPr id="49"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0" name="矩形 59"/>
          <p:cNvSpPr>
            <a:spLocks noChangeArrowheads="1"/>
          </p:cNvSpPr>
          <p:nvPr/>
        </p:nvSpPr>
        <p:spPr bwMode="auto">
          <a:xfrm>
            <a:off x="4028233" y="1128518"/>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策略</a:t>
            </a:r>
          </a:p>
        </p:txBody>
      </p:sp>
      <p:grpSp>
        <p:nvGrpSpPr>
          <p:cNvPr id="51" name="组合 50"/>
          <p:cNvGrpSpPr/>
          <p:nvPr/>
        </p:nvGrpSpPr>
        <p:grpSpPr>
          <a:xfrm>
            <a:off x="2365032" y="1304639"/>
            <a:ext cx="899284" cy="1038581"/>
            <a:chOff x="1135986" y="1137186"/>
            <a:chExt cx="1163482" cy="1343702"/>
          </a:xfrm>
        </p:grpSpPr>
        <p:sp>
          <p:nvSpPr>
            <p:cNvPr id="52"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53"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8" name="矩形 67"/>
          <p:cNvSpPr>
            <a:spLocks noChangeArrowheads="1"/>
          </p:cNvSpPr>
          <p:nvPr/>
        </p:nvSpPr>
        <p:spPr bwMode="auto">
          <a:xfrm>
            <a:off x="2276174" y="1585577"/>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目标</a:t>
            </a:r>
          </a:p>
        </p:txBody>
      </p:sp>
      <p:grpSp>
        <p:nvGrpSpPr>
          <p:cNvPr id="54" name="组合 53"/>
          <p:cNvGrpSpPr/>
          <p:nvPr/>
        </p:nvGrpSpPr>
        <p:grpSpPr>
          <a:xfrm>
            <a:off x="1463598" y="2980522"/>
            <a:ext cx="899284" cy="1038581"/>
            <a:chOff x="1135986" y="1137186"/>
            <a:chExt cx="1163482" cy="1343702"/>
          </a:xfrm>
        </p:grpSpPr>
        <p:sp>
          <p:nvSpPr>
            <p:cNvPr id="92"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93"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3" name="矩形 82"/>
          <p:cNvSpPr>
            <a:spLocks noChangeArrowheads="1"/>
          </p:cNvSpPr>
          <p:nvPr/>
        </p:nvSpPr>
        <p:spPr bwMode="auto">
          <a:xfrm>
            <a:off x="1362056" y="3261460"/>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战略</a:t>
            </a:r>
          </a:p>
        </p:txBody>
      </p:sp>
      <p:grpSp>
        <p:nvGrpSpPr>
          <p:cNvPr id="94" name="组合 93"/>
          <p:cNvGrpSpPr/>
          <p:nvPr/>
        </p:nvGrpSpPr>
        <p:grpSpPr>
          <a:xfrm>
            <a:off x="6031026" y="1304639"/>
            <a:ext cx="899284" cy="1038581"/>
            <a:chOff x="1135986" y="1137186"/>
            <a:chExt cx="1163482" cy="1343702"/>
          </a:xfrm>
        </p:grpSpPr>
        <p:sp>
          <p:nvSpPr>
            <p:cNvPr id="95"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96"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6" name="矩形 75"/>
          <p:cNvSpPr>
            <a:spLocks noChangeArrowheads="1"/>
          </p:cNvSpPr>
          <p:nvPr/>
        </p:nvSpPr>
        <p:spPr bwMode="auto">
          <a:xfrm>
            <a:off x="5942167" y="1585577"/>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优劣势</a:t>
            </a:r>
          </a:p>
        </p:txBody>
      </p:sp>
      <p:grpSp>
        <p:nvGrpSpPr>
          <p:cNvPr id="97" name="组合 96"/>
          <p:cNvGrpSpPr/>
          <p:nvPr/>
        </p:nvGrpSpPr>
        <p:grpSpPr>
          <a:xfrm>
            <a:off x="6838383" y="3018875"/>
            <a:ext cx="933030" cy="1038581"/>
            <a:chOff x="1135986" y="1137186"/>
            <a:chExt cx="1163482" cy="1343702"/>
          </a:xfrm>
        </p:grpSpPr>
        <p:sp>
          <p:nvSpPr>
            <p:cNvPr id="98"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99"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0" name="矩形 89"/>
          <p:cNvSpPr>
            <a:spLocks noChangeArrowheads="1"/>
          </p:cNvSpPr>
          <p:nvPr/>
        </p:nvSpPr>
        <p:spPr bwMode="auto">
          <a:xfrm>
            <a:off x="6770587" y="3261460"/>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反应模式</a:t>
            </a:r>
          </a:p>
        </p:txBody>
      </p:sp>
      <p:grpSp>
        <p:nvGrpSpPr>
          <p:cNvPr id="100" name="组合 99"/>
          <p:cNvGrpSpPr/>
          <p:nvPr/>
        </p:nvGrpSpPr>
        <p:grpSpPr>
          <a:xfrm>
            <a:off x="903708" y="249866"/>
            <a:ext cx="3362792" cy="679489"/>
            <a:chOff x="903371" y="249943"/>
            <a:chExt cx="2831223" cy="679699"/>
          </a:xfrm>
        </p:grpSpPr>
        <p:sp>
          <p:nvSpPr>
            <p:cNvPr id="101" name="任意多边形 10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102" name="任意多边形 10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103" name="组合 102"/>
          <p:cNvGrpSpPr/>
          <p:nvPr/>
        </p:nvGrpSpPr>
        <p:grpSpPr>
          <a:xfrm rot="16200000">
            <a:off x="574963" y="158113"/>
            <a:ext cx="764867" cy="862996"/>
            <a:chOff x="8439634" y="3544648"/>
            <a:chExt cx="1611146" cy="1817848"/>
          </a:xfrm>
        </p:grpSpPr>
        <p:sp>
          <p:nvSpPr>
            <p:cNvPr id="10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106" name="Group 17"/>
          <p:cNvGrpSpPr>
            <a:grpSpLocks noChangeAspect="1"/>
          </p:cNvGrpSpPr>
          <p:nvPr/>
        </p:nvGrpSpPr>
        <p:grpSpPr bwMode="auto">
          <a:xfrm>
            <a:off x="827767" y="455514"/>
            <a:ext cx="259260" cy="278300"/>
            <a:chOff x="231" y="1205"/>
            <a:chExt cx="640" cy="687"/>
          </a:xfrm>
          <a:solidFill>
            <a:schemeClr val="bg1"/>
          </a:solidFill>
          <a:effectLst/>
        </p:grpSpPr>
        <p:sp>
          <p:nvSpPr>
            <p:cNvPr id="10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109" name="矩形 3"/>
          <p:cNvSpPr>
            <a:spLocks noChangeArrowheads="1"/>
          </p:cNvSpPr>
          <p:nvPr/>
        </p:nvSpPr>
        <p:spPr bwMode="auto">
          <a:xfrm>
            <a:off x="1448764"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竞争对手分析</a:t>
            </a:r>
          </a:p>
        </p:txBody>
      </p:sp>
      <p:sp>
        <p:nvSpPr>
          <p:cNvPr id="110" name="文本框 37"/>
          <p:cNvSpPr>
            <a:spLocks noChangeArrowheads="1"/>
          </p:cNvSpPr>
          <p:nvPr/>
        </p:nvSpPr>
        <p:spPr bwMode="auto">
          <a:xfrm>
            <a:off x="3069595" y="438808"/>
            <a:ext cx="173093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COMPETITOR</a:t>
            </a:r>
          </a:p>
          <a:p>
            <a:pPr algn="l"/>
            <a:r>
              <a:rPr lang="en-US" altLang="zh-CN" sz="1000" b="0" dirty="0">
                <a:solidFill>
                  <a:schemeClr val="accent3">
                    <a:lumMod val="50000"/>
                  </a:schemeClr>
                </a:solidFill>
                <a:sym typeface="Arial" pitchFamily="34" charset="0"/>
              </a:rPr>
              <a:t> </a:t>
            </a:r>
            <a:r>
              <a:rPr lang="en-US" altLang="zh-CN" sz="800" b="0" dirty="0">
                <a:solidFill>
                  <a:schemeClr val="accent3">
                    <a:lumMod val="50000"/>
                  </a:schemeClr>
                </a:solidFill>
                <a:sym typeface="Arial" pitchFamily="34" charset="0"/>
              </a:rPr>
              <a:t>ANALYSIS</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10584522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par>
                                <p:cTn id="8" presetID="22" presetClass="entr" presetSubtype="8" fill="hold"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wipe(left)">
                                      <p:cBhvr>
                                        <p:cTn id="10" dur="500"/>
                                        <p:tgtEl>
                                          <p:spTgt spid="100"/>
                                        </p:tgtEl>
                                      </p:cBhvr>
                                    </p:animEffect>
                                  </p:childTnLst>
                                </p:cTn>
                              </p:par>
                              <p:par>
                                <p:cTn id="11" presetID="53" presetClass="entr" presetSubtype="16" fill="hold" nodeType="with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p:cTn id="13" dur="500" fill="hold"/>
                                        <p:tgtEl>
                                          <p:spTgt spid="103"/>
                                        </p:tgtEl>
                                        <p:attrNameLst>
                                          <p:attrName>ppt_w</p:attrName>
                                        </p:attrNameLst>
                                      </p:cBhvr>
                                      <p:tavLst>
                                        <p:tav tm="0">
                                          <p:val>
                                            <p:fltVal val="0"/>
                                          </p:val>
                                        </p:tav>
                                        <p:tav tm="100000">
                                          <p:val>
                                            <p:strVal val="#ppt_w"/>
                                          </p:val>
                                        </p:tav>
                                      </p:tavLst>
                                    </p:anim>
                                    <p:anim calcmode="lin" valueType="num">
                                      <p:cBhvr>
                                        <p:cTn id="14" dur="500" fill="hold"/>
                                        <p:tgtEl>
                                          <p:spTgt spid="103"/>
                                        </p:tgtEl>
                                        <p:attrNameLst>
                                          <p:attrName>ppt_h</p:attrName>
                                        </p:attrNameLst>
                                      </p:cBhvr>
                                      <p:tavLst>
                                        <p:tav tm="0">
                                          <p:val>
                                            <p:fltVal val="0"/>
                                          </p:val>
                                        </p:tav>
                                        <p:tav tm="100000">
                                          <p:val>
                                            <p:strVal val="#ppt_h"/>
                                          </p:val>
                                        </p:tav>
                                      </p:tavLst>
                                    </p:anim>
                                    <p:animEffect transition="in" filter="fade">
                                      <p:cBhvr>
                                        <p:cTn id="15" dur="500"/>
                                        <p:tgtEl>
                                          <p:spTgt spid="10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wipe(left)">
                                      <p:cBhvr>
                                        <p:cTn id="19" dur="500"/>
                                        <p:tgtEl>
                                          <p:spTgt spid="10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10"/>
                                        </p:tgtEl>
                                        <p:attrNameLst>
                                          <p:attrName>style.visibility</p:attrName>
                                        </p:attrNameLst>
                                      </p:cBhvr>
                                      <p:to>
                                        <p:strVal val="visible"/>
                                      </p:to>
                                    </p:set>
                                    <p:animEffect transition="in" filter="wipe(left)">
                                      <p:cBhvr>
                                        <p:cTn id="22" dur="500"/>
                                        <p:tgtEl>
                                          <p:spTgt spid="110"/>
                                        </p:tgtEl>
                                      </p:cBhvr>
                                    </p:animEffect>
                                  </p:childTnLst>
                                </p:cTn>
                              </p:par>
                              <p:par>
                                <p:cTn id="23" presetID="47"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fltVal val="0"/>
                                          </p:val>
                                        </p:tav>
                                        <p:tav tm="100000">
                                          <p:val>
                                            <p:strVal val="#ppt_w"/>
                                          </p:val>
                                        </p:tav>
                                      </p:tavLst>
                                    </p:anim>
                                    <p:anim calcmode="lin" valueType="num">
                                      <p:cBhvr>
                                        <p:cTn id="32" dur="500" fill="hold"/>
                                        <p:tgtEl>
                                          <p:spTgt spid="55"/>
                                        </p:tgtEl>
                                        <p:attrNameLst>
                                          <p:attrName>ppt_h</p:attrName>
                                        </p:attrNameLst>
                                      </p:cBhvr>
                                      <p:tavLst>
                                        <p:tav tm="0">
                                          <p:val>
                                            <p:fltVal val="0"/>
                                          </p:val>
                                        </p:tav>
                                        <p:tav tm="100000">
                                          <p:val>
                                            <p:strVal val="#ppt_h"/>
                                          </p:val>
                                        </p:tav>
                                      </p:tavLst>
                                    </p:anim>
                                    <p:animEffect transition="in" filter="fade">
                                      <p:cBhvr>
                                        <p:cTn id="33" dur="500"/>
                                        <p:tgtEl>
                                          <p:spTgt spid="55"/>
                                        </p:tgtEl>
                                      </p:cBhvr>
                                    </p:animEffect>
                                  </p:childTnLst>
                                </p:cTn>
                              </p:par>
                            </p:childTnLst>
                          </p:cTn>
                        </p:par>
                        <p:par>
                          <p:cTn id="34" fill="hold">
                            <p:stCondLst>
                              <p:cond delay="1600"/>
                            </p:stCondLst>
                            <p:childTnLst>
                              <p:par>
                                <p:cTn id="35" presetID="22" presetClass="entr" presetSubtype="4"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down)">
                                      <p:cBhvr>
                                        <p:cTn id="37" dur="500"/>
                                        <p:tgtEl>
                                          <p:spTgt spid="56"/>
                                        </p:tgtEl>
                                      </p:cBhvr>
                                    </p:animEffect>
                                  </p:childTnLst>
                                </p:cTn>
                              </p:par>
                              <p:par>
                                <p:cTn id="38" presetID="15" presetClass="entr" presetSubtype="0"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1000" fill="hold"/>
                                        <p:tgtEl>
                                          <p:spTgt spid="48"/>
                                        </p:tgtEl>
                                        <p:attrNameLst>
                                          <p:attrName>ppt_w</p:attrName>
                                        </p:attrNameLst>
                                      </p:cBhvr>
                                      <p:tavLst>
                                        <p:tav tm="0">
                                          <p:val>
                                            <p:fltVal val="0"/>
                                          </p:val>
                                        </p:tav>
                                        <p:tav tm="100000">
                                          <p:val>
                                            <p:strVal val="#ppt_w"/>
                                          </p:val>
                                        </p:tav>
                                      </p:tavLst>
                                    </p:anim>
                                    <p:anim calcmode="lin" valueType="num">
                                      <p:cBhvr>
                                        <p:cTn id="41" dur="1000" fill="hold"/>
                                        <p:tgtEl>
                                          <p:spTgt spid="48"/>
                                        </p:tgtEl>
                                        <p:attrNameLst>
                                          <p:attrName>ppt_h</p:attrName>
                                        </p:attrNameLst>
                                      </p:cBhvr>
                                      <p:tavLst>
                                        <p:tav tm="0">
                                          <p:val>
                                            <p:fltVal val="0"/>
                                          </p:val>
                                        </p:tav>
                                        <p:tav tm="100000">
                                          <p:val>
                                            <p:strVal val="#ppt_h"/>
                                          </p:val>
                                        </p:tav>
                                      </p:tavLst>
                                    </p:anim>
                                    <p:anim calcmode="lin" valueType="num">
                                      <p:cBhvr>
                                        <p:cTn id="42"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48"/>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2600"/>
                            </p:stCondLst>
                            <p:childTnLst>
                              <p:par>
                                <p:cTn id="45" presetID="22" presetClass="entr" presetSubtype="2"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right)">
                                      <p:cBhvr>
                                        <p:cTn id="47" dur="500"/>
                                        <p:tgtEl>
                                          <p:spTgt spid="60"/>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right)">
                                      <p:cBhvr>
                                        <p:cTn id="50" dur="750"/>
                                        <p:tgtEl>
                                          <p:spTgt spid="61"/>
                                        </p:tgtEl>
                                      </p:cBhvr>
                                    </p:animEffect>
                                  </p:childTnLst>
                                </p:cTn>
                              </p:par>
                            </p:childTnLst>
                          </p:cTn>
                        </p:par>
                        <p:par>
                          <p:cTn id="51" fill="hold">
                            <p:stCondLst>
                              <p:cond delay="3350"/>
                            </p:stCondLst>
                            <p:childTnLst>
                              <p:par>
                                <p:cTn id="52" presetID="53" presetClass="entr" presetSubtype="16"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p:cTn id="54" dur="500" fill="hold"/>
                                        <p:tgtEl>
                                          <p:spTgt spid="62"/>
                                        </p:tgtEl>
                                        <p:attrNameLst>
                                          <p:attrName>ppt_w</p:attrName>
                                        </p:attrNameLst>
                                      </p:cBhvr>
                                      <p:tavLst>
                                        <p:tav tm="0">
                                          <p:val>
                                            <p:fltVal val="0"/>
                                          </p:val>
                                        </p:tav>
                                        <p:tav tm="100000">
                                          <p:val>
                                            <p:strVal val="#ppt_w"/>
                                          </p:val>
                                        </p:tav>
                                      </p:tavLst>
                                    </p:anim>
                                    <p:anim calcmode="lin" valueType="num">
                                      <p:cBhvr>
                                        <p:cTn id="55" dur="500" fill="hold"/>
                                        <p:tgtEl>
                                          <p:spTgt spid="62"/>
                                        </p:tgtEl>
                                        <p:attrNameLst>
                                          <p:attrName>ppt_h</p:attrName>
                                        </p:attrNameLst>
                                      </p:cBhvr>
                                      <p:tavLst>
                                        <p:tav tm="0">
                                          <p:val>
                                            <p:fltVal val="0"/>
                                          </p:val>
                                        </p:tav>
                                        <p:tav tm="100000">
                                          <p:val>
                                            <p:strVal val="#ppt_h"/>
                                          </p:val>
                                        </p:tav>
                                      </p:tavLst>
                                    </p:anim>
                                    <p:animEffect transition="in" filter="fade">
                                      <p:cBhvr>
                                        <p:cTn id="56" dur="500"/>
                                        <p:tgtEl>
                                          <p:spTgt spid="62"/>
                                        </p:tgtEl>
                                      </p:cBhvr>
                                    </p:animEffect>
                                  </p:childTnLst>
                                </p:cTn>
                              </p:par>
                            </p:childTnLst>
                          </p:cTn>
                        </p:par>
                        <p:par>
                          <p:cTn id="57" fill="hold">
                            <p:stCondLst>
                              <p:cond delay="3850"/>
                            </p:stCondLst>
                            <p:childTnLst>
                              <p:par>
                                <p:cTn id="58" presetID="22" presetClass="entr" presetSubtype="4"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down)">
                                      <p:cBhvr>
                                        <p:cTn id="60" dur="500"/>
                                        <p:tgtEl>
                                          <p:spTgt spid="63"/>
                                        </p:tgtEl>
                                      </p:cBhvr>
                                    </p:animEffect>
                                  </p:childTnLst>
                                </p:cTn>
                              </p:par>
                            </p:childTnLst>
                          </p:cTn>
                        </p:par>
                        <p:par>
                          <p:cTn id="61" fill="hold">
                            <p:stCondLst>
                              <p:cond delay="4350"/>
                            </p:stCondLst>
                            <p:childTnLst>
                              <p:par>
                                <p:cTn id="62" presetID="22" presetClass="entr" presetSubtype="2" fill="hold"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wipe(right)">
                                      <p:cBhvr>
                                        <p:cTn id="64" dur="500"/>
                                        <p:tgtEl>
                                          <p:spTgt spid="64"/>
                                        </p:tgtEl>
                                      </p:cBhvr>
                                    </p:animEffect>
                                  </p:childTnLst>
                                </p:cTn>
                              </p:par>
                              <p:par>
                                <p:cTn id="65" presetID="15" presetClass="entr" presetSubtype="0"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p:cTn id="67" dur="1000" fill="hold"/>
                                        <p:tgtEl>
                                          <p:spTgt spid="51"/>
                                        </p:tgtEl>
                                        <p:attrNameLst>
                                          <p:attrName>ppt_w</p:attrName>
                                        </p:attrNameLst>
                                      </p:cBhvr>
                                      <p:tavLst>
                                        <p:tav tm="0">
                                          <p:val>
                                            <p:fltVal val="0"/>
                                          </p:val>
                                        </p:tav>
                                        <p:tav tm="100000">
                                          <p:val>
                                            <p:strVal val="#ppt_w"/>
                                          </p:val>
                                        </p:tav>
                                      </p:tavLst>
                                    </p:anim>
                                    <p:anim calcmode="lin" valueType="num">
                                      <p:cBhvr>
                                        <p:cTn id="68" dur="1000" fill="hold"/>
                                        <p:tgtEl>
                                          <p:spTgt spid="51"/>
                                        </p:tgtEl>
                                        <p:attrNameLst>
                                          <p:attrName>ppt_h</p:attrName>
                                        </p:attrNameLst>
                                      </p:cBhvr>
                                      <p:tavLst>
                                        <p:tav tm="0">
                                          <p:val>
                                            <p:fltVal val="0"/>
                                          </p:val>
                                        </p:tav>
                                        <p:tav tm="100000">
                                          <p:val>
                                            <p:strVal val="#ppt_h"/>
                                          </p:val>
                                        </p:tav>
                                      </p:tavLst>
                                    </p:anim>
                                    <p:anim calcmode="lin" valueType="num">
                                      <p:cBhvr>
                                        <p:cTn id="69"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par>
                          <p:cTn id="71" fill="hold">
                            <p:stCondLst>
                              <p:cond delay="5350"/>
                            </p:stCondLst>
                            <p:childTnLst>
                              <p:par>
                                <p:cTn id="72" presetID="22" presetClass="entr" presetSubtype="2"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wipe(right)">
                                      <p:cBhvr>
                                        <p:cTn id="74" dur="500"/>
                                        <p:tgtEl>
                                          <p:spTgt spid="68"/>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wipe(right)">
                                      <p:cBhvr>
                                        <p:cTn id="77" dur="750"/>
                                        <p:tgtEl>
                                          <p:spTgt spid="69"/>
                                        </p:tgtEl>
                                      </p:cBhvr>
                                    </p:animEffect>
                                  </p:childTnLst>
                                </p:cTn>
                              </p:par>
                            </p:childTnLst>
                          </p:cTn>
                        </p:par>
                        <p:par>
                          <p:cTn id="78" fill="hold">
                            <p:stCondLst>
                              <p:cond delay="6100"/>
                            </p:stCondLst>
                            <p:childTnLst>
                              <p:par>
                                <p:cTn id="79" presetID="53" presetClass="entr" presetSubtype="16" fill="hold" grpId="0" nodeType="afterEffect">
                                  <p:stCondLst>
                                    <p:cond delay="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Effect transition="in" filter="fade">
                                      <p:cBhvr>
                                        <p:cTn id="83" dur="500"/>
                                        <p:tgtEl>
                                          <p:spTgt spid="70"/>
                                        </p:tgtEl>
                                      </p:cBhvr>
                                    </p:animEffect>
                                  </p:childTnLst>
                                </p:cTn>
                              </p:par>
                            </p:childTnLst>
                          </p:cTn>
                        </p:par>
                        <p:par>
                          <p:cTn id="84" fill="hold">
                            <p:stCondLst>
                              <p:cond delay="6600"/>
                            </p:stCondLst>
                            <p:childTnLst>
                              <p:par>
                                <p:cTn id="85" presetID="22" presetClass="entr" presetSubtype="4" fill="hold" nodeType="after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wipe(down)">
                                      <p:cBhvr>
                                        <p:cTn id="87" dur="500"/>
                                        <p:tgtEl>
                                          <p:spTgt spid="71"/>
                                        </p:tgtEl>
                                      </p:cBhvr>
                                    </p:animEffect>
                                  </p:childTnLst>
                                </p:cTn>
                              </p:par>
                            </p:childTnLst>
                          </p:cTn>
                        </p:par>
                        <p:par>
                          <p:cTn id="88" fill="hold">
                            <p:stCondLst>
                              <p:cond delay="7100"/>
                            </p:stCondLst>
                            <p:childTnLst>
                              <p:par>
                                <p:cTn id="89" presetID="22" presetClass="entr" presetSubtype="8" fill="hold"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wipe(left)">
                                      <p:cBhvr>
                                        <p:cTn id="91" dur="500"/>
                                        <p:tgtEl>
                                          <p:spTgt spid="72"/>
                                        </p:tgtEl>
                                      </p:cBhvr>
                                    </p:animEffect>
                                  </p:childTnLst>
                                </p:cTn>
                              </p:par>
                              <p:par>
                                <p:cTn id="92" presetID="15" presetClass="entr" presetSubtype="0" fill="hold" nodeType="withEffect">
                                  <p:stCondLst>
                                    <p:cond delay="0"/>
                                  </p:stCondLst>
                                  <p:childTnLst>
                                    <p:set>
                                      <p:cBhvr>
                                        <p:cTn id="93" dur="1" fill="hold">
                                          <p:stCondLst>
                                            <p:cond delay="0"/>
                                          </p:stCondLst>
                                        </p:cTn>
                                        <p:tgtEl>
                                          <p:spTgt spid="94"/>
                                        </p:tgtEl>
                                        <p:attrNameLst>
                                          <p:attrName>style.visibility</p:attrName>
                                        </p:attrNameLst>
                                      </p:cBhvr>
                                      <p:to>
                                        <p:strVal val="visible"/>
                                      </p:to>
                                    </p:set>
                                    <p:anim calcmode="lin" valueType="num">
                                      <p:cBhvr>
                                        <p:cTn id="94" dur="1000" fill="hold"/>
                                        <p:tgtEl>
                                          <p:spTgt spid="94"/>
                                        </p:tgtEl>
                                        <p:attrNameLst>
                                          <p:attrName>ppt_w</p:attrName>
                                        </p:attrNameLst>
                                      </p:cBhvr>
                                      <p:tavLst>
                                        <p:tav tm="0">
                                          <p:val>
                                            <p:fltVal val="0"/>
                                          </p:val>
                                        </p:tav>
                                        <p:tav tm="100000">
                                          <p:val>
                                            <p:strVal val="#ppt_w"/>
                                          </p:val>
                                        </p:tav>
                                      </p:tavLst>
                                    </p:anim>
                                    <p:anim calcmode="lin" valueType="num">
                                      <p:cBhvr>
                                        <p:cTn id="95" dur="1000" fill="hold"/>
                                        <p:tgtEl>
                                          <p:spTgt spid="94"/>
                                        </p:tgtEl>
                                        <p:attrNameLst>
                                          <p:attrName>ppt_h</p:attrName>
                                        </p:attrNameLst>
                                      </p:cBhvr>
                                      <p:tavLst>
                                        <p:tav tm="0">
                                          <p:val>
                                            <p:fltVal val="0"/>
                                          </p:val>
                                        </p:tav>
                                        <p:tav tm="100000">
                                          <p:val>
                                            <p:strVal val="#ppt_h"/>
                                          </p:val>
                                        </p:tav>
                                      </p:tavLst>
                                    </p:anim>
                                    <p:anim calcmode="lin" valueType="num">
                                      <p:cBhvr>
                                        <p:cTn id="96" dur="1000" fill="hold"/>
                                        <p:tgtEl>
                                          <p:spTgt spid="94"/>
                                        </p:tgtEl>
                                        <p:attrNameLst>
                                          <p:attrName>ppt_x</p:attrName>
                                        </p:attrNameLst>
                                      </p:cBhvr>
                                      <p:tavLst>
                                        <p:tav tm="0" fmla="#ppt_x+(cos(-2*pi*(1-$))*-#ppt_x-sin(-2*pi*(1-$))*(1-#ppt_y))*(1-$)">
                                          <p:val>
                                            <p:fltVal val="0"/>
                                          </p:val>
                                        </p:tav>
                                        <p:tav tm="100000">
                                          <p:val>
                                            <p:fltVal val="1"/>
                                          </p:val>
                                        </p:tav>
                                      </p:tavLst>
                                    </p:anim>
                                    <p:anim calcmode="lin" valueType="num">
                                      <p:cBhvr>
                                        <p:cTn id="97" dur="1000" fill="hold"/>
                                        <p:tgtEl>
                                          <p:spTgt spid="94"/>
                                        </p:tgtEl>
                                        <p:attrNameLst>
                                          <p:attrName>ppt_y</p:attrName>
                                        </p:attrNameLst>
                                      </p:cBhvr>
                                      <p:tavLst>
                                        <p:tav tm="0" fmla="#ppt_y+(sin(-2*pi*(1-$))*-#ppt_x+cos(-2*pi*(1-$))*(1-#ppt_y))*(1-$)">
                                          <p:val>
                                            <p:fltVal val="0"/>
                                          </p:val>
                                        </p:tav>
                                        <p:tav tm="100000">
                                          <p:val>
                                            <p:fltVal val="1"/>
                                          </p:val>
                                        </p:tav>
                                      </p:tavLst>
                                    </p:anim>
                                  </p:childTnLst>
                                </p:cTn>
                              </p:par>
                            </p:childTnLst>
                          </p:cTn>
                        </p:par>
                        <p:par>
                          <p:cTn id="98" fill="hold">
                            <p:stCondLst>
                              <p:cond delay="8100"/>
                            </p:stCondLst>
                            <p:childTnLst>
                              <p:par>
                                <p:cTn id="99" presetID="22" presetClass="entr" presetSubtype="2" fill="hold" grpId="0"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right)">
                                      <p:cBhvr>
                                        <p:cTn id="101" dur="500"/>
                                        <p:tgtEl>
                                          <p:spTgt spid="7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77"/>
                                        </p:tgtEl>
                                        <p:attrNameLst>
                                          <p:attrName>style.visibility</p:attrName>
                                        </p:attrNameLst>
                                      </p:cBhvr>
                                      <p:to>
                                        <p:strVal val="visible"/>
                                      </p:to>
                                    </p:set>
                                    <p:animEffect transition="in" filter="wipe(right)">
                                      <p:cBhvr>
                                        <p:cTn id="104" dur="750"/>
                                        <p:tgtEl>
                                          <p:spTgt spid="77"/>
                                        </p:tgtEl>
                                      </p:cBhvr>
                                    </p:animEffect>
                                  </p:childTnLst>
                                </p:cTn>
                              </p:par>
                            </p:childTnLst>
                          </p:cTn>
                        </p:par>
                        <p:par>
                          <p:cTn id="105" fill="hold">
                            <p:stCondLst>
                              <p:cond delay="8850"/>
                            </p:stCondLst>
                            <p:childTnLst>
                              <p:par>
                                <p:cTn id="106" presetID="53" presetClass="entr" presetSubtype="16" fill="hold" grpId="0" nodeType="afterEffect">
                                  <p:stCondLst>
                                    <p:cond delay="0"/>
                                  </p:stCondLst>
                                  <p:childTnLst>
                                    <p:set>
                                      <p:cBhvr>
                                        <p:cTn id="107" dur="1" fill="hold">
                                          <p:stCondLst>
                                            <p:cond delay="0"/>
                                          </p:stCondLst>
                                        </p:cTn>
                                        <p:tgtEl>
                                          <p:spTgt spid="78"/>
                                        </p:tgtEl>
                                        <p:attrNameLst>
                                          <p:attrName>style.visibility</p:attrName>
                                        </p:attrNameLst>
                                      </p:cBhvr>
                                      <p:to>
                                        <p:strVal val="visible"/>
                                      </p:to>
                                    </p:set>
                                    <p:anim calcmode="lin" valueType="num">
                                      <p:cBhvr>
                                        <p:cTn id="108" dur="500" fill="hold"/>
                                        <p:tgtEl>
                                          <p:spTgt spid="78"/>
                                        </p:tgtEl>
                                        <p:attrNameLst>
                                          <p:attrName>ppt_w</p:attrName>
                                        </p:attrNameLst>
                                      </p:cBhvr>
                                      <p:tavLst>
                                        <p:tav tm="0">
                                          <p:val>
                                            <p:fltVal val="0"/>
                                          </p:val>
                                        </p:tav>
                                        <p:tav tm="100000">
                                          <p:val>
                                            <p:strVal val="#ppt_w"/>
                                          </p:val>
                                        </p:tav>
                                      </p:tavLst>
                                    </p:anim>
                                    <p:anim calcmode="lin" valueType="num">
                                      <p:cBhvr>
                                        <p:cTn id="109" dur="500" fill="hold"/>
                                        <p:tgtEl>
                                          <p:spTgt spid="78"/>
                                        </p:tgtEl>
                                        <p:attrNameLst>
                                          <p:attrName>ppt_h</p:attrName>
                                        </p:attrNameLst>
                                      </p:cBhvr>
                                      <p:tavLst>
                                        <p:tav tm="0">
                                          <p:val>
                                            <p:fltVal val="0"/>
                                          </p:val>
                                        </p:tav>
                                        <p:tav tm="100000">
                                          <p:val>
                                            <p:strVal val="#ppt_h"/>
                                          </p:val>
                                        </p:tav>
                                      </p:tavLst>
                                    </p:anim>
                                    <p:animEffect transition="in" filter="fade">
                                      <p:cBhvr>
                                        <p:cTn id="110" dur="500"/>
                                        <p:tgtEl>
                                          <p:spTgt spid="78"/>
                                        </p:tgtEl>
                                      </p:cBhvr>
                                    </p:animEffect>
                                  </p:childTnLst>
                                </p:cTn>
                              </p:par>
                            </p:childTnLst>
                          </p:cTn>
                        </p:par>
                        <p:par>
                          <p:cTn id="111" fill="hold">
                            <p:stCondLst>
                              <p:cond delay="9350"/>
                            </p:stCondLst>
                            <p:childTnLst>
                              <p:par>
                                <p:cTn id="112" presetID="22" presetClass="entr" presetSubtype="2" fill="hold" nodeType="afterEffect">
                                  <p:stCondLst>
                                    <p:cond delay="0"/>
                                  </p:stCondLst>
                                  <p:childTnLst>
                                    <p:set>
                                      <p:cBhvr>
                                        <p:cTn id="113" dur="1" fill="hold">
                                          <p:stCondLst>
                                            <p:cond delay="0"/>
                                          </p:stCondLst>
                                        </p:cTn>
                                        <p:tgtEl>
                                          <p:spTgt spid="79"/>
                                        </p:tgtEl>
                                        <p:attrNameLst>
                                          <p:attrName>style.visibility</p:attrName>
                                        </p:attrNameLst>
                                      </p:cBhvr>
                                      <p:to>
                                        <p:strVal val="visible"/>
                                      </p:to>
                                    </p:set>
                                    <p:animEffect transition="in" filter="wipe(right)">
                                      <p:cBhvr>
                                        <p:cTn id="114" dur="500"/>
                                        <p:tgtEl>
                                          <p:spTgt spid="79"/>
                                        </p:tgtEl>
                                      </p:cBhvr>
                                    </p:animEffect>
                                  </p:childTnLst>
                                </p:cTn>
                              </p:par>
                            </p:childTnLst>
                          </p:cTn>
                        </p:par>
                        <p:par>
                          <p:cTn id="115" fill="hold">
                            <p:stCondLst>
                              <p:cond delay="9850"/>
                            </p:stCondLst>
                            <p:childTnLst>
                              <p:par>
                                <p:cTn id="116" presetID="15" presetClass="entr" presetSubtype="0" fill="hold" nodeType="afterEffect">
                                  <p:stCondLst>
                                    <p:cond delay="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1000" fill="hold"/>
                                        <p:tgtEl>
                                          <p:spTgt spid="54"/>
                                        </p:tgtEl>
                                        <p:attrNameLst>
                                          <p:attrName>ppt_w</p:attrName>
                                        </p:attrNameLst>
                                      </p:cBhvr>
                                      <p:tavLst>
                                        <p:tav tm="0">
                                          <p:val>
                                            <p:fltVal val="0"/>
                                          </p:val>
                                        </p:tav>
                                        <p:tav tm="100000">
                                          <p:val>
                                            <p:strVal val="#ppt_w"/>
                                          </p:val>
                                        </p:tav>
                                      </p:tavLst>
                                    </p:anim>
                                    <p:anim calcmode="lin" valueType="num">
                                      <p:cBhvr>
                                        <p:cTn id="119" dur="1000" fill="hold"/>
                                        <p:tgtEl>
                                          <p:spTgt spid="54"/>
                                        </p:tgtEl>
                                        <p:attrNameLst>
                                          <p:attrName>ppt_h</p:attrName>
                                        </p:attrNameLst>
                                      </p:cBhvr>
                                      <p:tavLst>
                                        <p:tav tm="0">
                                          <p:val>
                                            <p:fltVal val="0"/>
                                          </p:val>
                                        </p:tav>
                                        <p:tav tm="100000">
                                          <p:val>
                                            <p:strVal val="#ppt_h"/>
                                          </p:val>
                                        </p:tav>
                                      </p:tavLst>
                                    </p:anim>
                                    <p:anim calcmode="lin" valueType="num">
                                      <p:cBhvr>
                                        <p:cTn id="120" dur="1000" fill="hold"/>
                                        <p:tgtEl>
                                          <p:spTgt spid="54"/>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54"/>
                                        </p:tgtEl>
                                        <p:attrNameLst>
                                          <p:attrName>ppt_y</p:attrName>
                                        </p:attrNameLst>
                                      </p:cBhvr>
                                      <p:tavLst>
                                        <p:tav tm="0" fmla="#ppt_y+(sin(-2*pi*(1-$))*-#ppt_x+cos(-2*pi*(1-$))*(1-#ppt_y))*(1-$)">
                                          <p:val>
                                            <p:fltVal val="0"/>
                                          </p:val>
                                        </p:tav>
                                        <p:tav tm="100000">
                                          <p:val>
                                            <p:fltVal val="1"/>
                                          </p:val>
                                        </p:tav>
                                      </p:tavLst>
                                    </p:anim>
                                  </p:childTnLst>
                                </p:cTn>
                              </p:par>
                            </p:childTnLst>
                          </p:cTn>
                        </p:par>
                        <p:par>
                          <p:cTn id="122" fill="hold">
                            <p:stCondLst>
                              <p:cond delay="10850"/>
                            </p:stCondLst>
                            <p:childTnLst>
                              <p:par>
                                <p:cTn id="123" presetID="22" presetClass="entr" presetSubtype="2" fill="hold" grpId="0" nodeType="afterEffect">
                                  <p:stCondLst>
                                    <p:cond delay="0"/>
                                  </p:stCondLst>
                                  <p:childTnLst>
                                    <p:set>
                                      <p:cBhvr>
                                        <p:cTn id="124" dur="1" fill="hold">
                                          <p:stCondLst>
                                            <p:cond delay="0"/>
                                          </p:stCondLst>
                                        </p:cTn>
                                        <p:tgtEl>
                                          <p:spTgt spid="83"/>
                                        </p:tgtEl>
                                        <p:attrNameLst>
                                          <p:attrName>style.visibility</p:attrName>
                                        </p:attrNameLst>
                                      </p:cBhvr>
                                      <p:to>
                                        <p:strVal val="visible"/>
                                      </p:to>
                                    </p:set>
                                    <p:animEffect transition="in" filter="wipe(right)">
                                      <p:cBhvr>
                                        <p:cTn id="125" dur="500"/>
                                        <p:tgtEl>
                                          <p:spTgt spid="83"/>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84"/>
                                        </p:tgtEl>
                                        <p:attrNameLst>
                                          <p:attrName>style.visibility</p:attrName>
                                        </p:attrNameLst>
                                      </p:cBhvr>
                                      <p:to>
                                        <p:strVal val="visible"/>
                                      </p:to>
                                    </p:set>
                                    <p:animEffect transition="in" filter="wipe(right)">
                                      <p:cBhvr>
                                        <p:cTn id="128" dur="750"/>
                                        <p:tgtEl>
                                          <p:spTgt spid="84"/>
                                        </p:tgtEl>
                                      </p:cBhvr>
                                    </p:animEffect>
                                  </p:childTnLst>
                                </p:cTn>
                              </p:par>
                            </p:childTnLst>
                          </p:cTn>
                        </p:par>
                        <p:par>
                          <p:cTn id="129" fill="hold">
                            <p:stCondLst>
                              <p:cond delay="11600"/>
                            </p:stCondLst>
                            <p:childTnLst>
                              <p:par>
                                <p:cTn id="130" presetID="53" presetClass="entr" presetSubtype="16" fill="hold" grpId="0" nodeType="afterEffect">
                                  <p:stCondLst>
                                    <p:cond delay="0"/>
                                  </p:stCondLst>
                                  <p:childTnLst>
                                    <p:set>
                                      <p:cBhvr>
                                        <p:cTn id="131" dur="1" fill="hold">
                                          <p:stCondLst>
                                            <p:cond delay="0"/>
                                          </p:stCondLst>
                                        </p:cTn>
                                        <p:tgtEl>
                                          <p:spTgt spid="85"/>
                                        </p:tgtEl>
                                        <p:attrNameLst>
                                          <p:attrName>style.visibility</p:attrName>
                                        </p:attrNameLst>
                                      </p:cBhvr>
                                      <p:to>
                                        <p:strVal val="visible"/>
                                      </p:to>
                                    </p:set>
                                    <p:anim calcmode="lin" valueType="num">
                                      <p:cBhvr>
                                        <p:cTn id="132" dur="500" fill="hold"/>
                                        <p:tgtEl>
                                          <p:spTgt spid="85"/>
                                        </p:tgtEl>
                                        <p:attrNameLst>
                                          <p:attrName>ppt_w</p:attrName>
                                        </p:attrNameLst>
                                      </p:cBhvr>
                                      <p:tavLst>
                                        <p:tav tm="0">
                                          <p:val>
                                            <p:fltVal val="0"/>
                                          </p:val>
                                        </p:tav>
                                        <p:tav tm="100000">
                                          <p:val>
                                            <p:strVal val="#ppt_w"/>
                                          </p:val>
                                        </p:tav>
                                      </p:tavLst>
                                    </p:anim>
                                    <p:anim calcmode="lin" valueType="num">
                                      <p:cBhvr>
                                        <p:cTn id="133" dur="500" fill="hold"/>
                                        <p:tgtEl>
                                          <p:spTgt spid="85"/>
                                        </p:tgtEl>
                                        <p:attrNameLst>
                                          <p:attrName>ppt_h</p:attrName>
                                        </p:attrNameLst>
                                      </p:cBhvr>
                                      <p:tavLst>
                                        <p:tav tm="0">
                                          <p:val>
                                            <p:fltVal val="0"/>
                                          </p:val>
                                        </p:tav>
                                        <p:tav tm="100000">
                                          <p:val>
                                            <p:strVal val="#ppt_h"/>
                                          </p:val>
                                        </p:tav>
                                      </p:tavLst>
                                    </p:anim>
                                    <p:animEffect transition="in" filter="fade">
                                      <p:cBhvr>
                                        <p:cTn id="134" dur="500"/>
                                        <p:tgtEl>
                                          <p:spTgt spid="85"/>
                                        </p:tgtEl>
                                      </p:cBhvr>
                                    </p:animEffect>
                                  </p:childTnLst>
                                </p:cTn>
                              </p:par>
                              <p:par>
                                <p:cTn id="135" presetID="22" presetClass="entr" presetSubtype="8" fill="hold" nodeType="withEffect">
                                  <p:stCondLst>
                                    <p:cond delay="0"/>
                                  </p:stCondLst>
                                  <p:childTnLst>
                                    <p:set>
                                      <p:cBhvr>
                                        <p:cTn id="136" dur="1" fill="hold">
                                          <p:stCondLst>
                                            <p:cond delay="0"/>
                                          </p:stCondLst>
                                        </p:cTn>
                                        <p:tgtEl>
                                          <p:spTgt spid="86"/>
                                        </p:tgtEl>
                                        <p:attrNameLst>
                                          <p:attrName>style.visibility</p:attrName>
                                        </p:attrNameLst>
                                      </p:cBhvr>
                                      <p:to>
                                        <p:strVal val="visible"/>
                                      </p:to>
                                    </p:set>
                                    <p:animEffect transition="in" filter="wipe(left)">
                                      <p:cBhvr>
                                        <p:cTn id="137" dur="500"/>
                                        <p:tgtEl>
                                          <p:spTgt spid="86"/>
                                        </p:tgtEl>
                                      </p:cBhvr>
                                    </p:animEffect>
                                  </p:childTnLst>
                                </p:cTn>
                              </p:par>
                            </p:childTnLst>
                          </p:cTn>
                        </p:par>
                        <p:par>
                          <p:cTn id="138" fill="hold">
                            <p:stCondLst>
                              <p:cond delay="12100"/>
                            </p:stCondLst>
                            <p:childTnLst>
                              <p:par>
                                <p:cTn id="139" presetID="15" presetClass="entr" presetSubtype="0" fill="hold" nodeType="afterEffect">
                                  <p:stCondLst>
                                    <p:cond delay="0"/>
                                  </p:stCondLst>
                                  <p:childTnLst>
                                    <p:set>
                                      <p:cBhvr>
                                        <p:cTn id="140" dur="1" fill="hold">
                                          <p:stCondLst>
                                            <p:cond delay="0"/>
                                          </p:stCondLst>
                                        </p:cTn>
                                        <p:tgtEl>
                                          <p:spTgt spid="97"/>
                                        </p:tgtEl>
                                        <p:attrNameLst>
                                          <p:attrName>style.visibility</p:attrName>
                                        </p:attrNameLst>
                                      </p:cBhvr>
                                      <p:to>
                                        <p:strVal val="visible"/>
                                      </p:to>
                                    </p:set>
                                    <p:anim calcmode="lin" valueType="num">
                                      <p:cBhvr>
                                        <p:cTn id="141" dur="1000" fill="hold"/>
                                        <p:tgtEl>
                                          <p:spTgt spid="97"/>
                                        </p:tgtEl>
                                        <p:attrNameLst>
                                          <p:attrName>ppt_w</p:attrName>
                                        </p:attrNameLst>
                                      </p:cBhvr>
                                      <p:tavLst>
                                        <p:tav tm="0">
                                          <p:val>
                                            <p:fltVal val="0"/>
                                          </p:val>
                                        </p:tav>
                                        <p:tav tm="100000">
                                          <p:val>
                                            <p:strVal val="#ppt_w"/>
                                          </p:val>
                                        </p:tav>
                                      </p:tavLst>
                                    </p:anim>
                                    <p:anim calcmode="lin" valueType="num">
                                      <p:cBhvr>
                                        <p:cTn id="142" dur="1000" fill="hold"/>
                                        <p:tgtEl>
                                          <p:spTgt spid="97"/>
                                        </p:tgtEl>
                                        <p:attrNameLst>
                                          <p:attrName>ppt_h</p:attrName>
                                        </p:attrNameLst>
                                      </p:cBhvr>
                                      <p:tavLst>
                                        <p:tav tm="0">
                                          <p:val>
                                            <p:fltVal val="0"/>
                                          </p:val>
                                        </p:tav>
                                        <p:tav tm="100000">
                                          <p:val>
                                            <p:strVal val="#ppt_h"/>
                                          </p:val>
                                        </p:tav>
                                      </p:tavLst>
                                    </p:anim>
                                    <p:anim calcmode="lin" valueType="num">
                                      <p:cBhvr>
                                        <p:cTn id="143" dur="1000" fill="hold"/>
                                        <p:tgtEl>
                                          <p:spTgt spid="97"/>
                                        </p:tgtEl>
                                        <p:attrNameLst>
                                          <p:attrName>ppt_x</p:attrName>
                                        </p:attrNameLst>
                                      </p:cBhvr>
                                      <p:tavLst>
                                        <p:tav tm="0" fmla="#ppt_x+(cos(-2*pi*(1-$))*-#ppt_x-sin(-2*pi*(1-$))*(1-#ppt_y))*(1-$)">
                                          <p:val>
                                            <p:fltVal val="0"/>
                                          </p:val>
                                        </p:tav>
                                        <p:tav tm="100000">
                                          <p:val>
                                            <p:fltVal val="1"/>
                                          </p:val>
                                        </p:tav>
                                      </p:tavLst>
                                    </p:anim>
                                    <p:anim calcmode="lin" valueType="num">
                                      <p:cBhvr>
                                        <p:cTn id="144" dur="1000" fill="hold"/>
                                        <p:tgtEl>
                                          <p:spTgt spid="97"/>
                                        </p:tgtEl>
                                        <p:attrNameLst>
                                          <p:attrName>ppt_y</p:attrName>
                                        </p:attrNameLst>
                                      </p:cBhvr>
                                      <p:tavLst>
                                        <p:tav tm="0" fmla="#ppt_y+(sin(-2*pi*(1-$))*-#ppt_x+cos(-2*pi*(1-$))*(1-#ppt_y))*(1-$)">
                                          <p:val>
                                            <p:fltVal val="0"/>
                                          </p:val>
                                        </p:tav>
                                        <p:tav tm="100000">
                                          <p:val>
                                            <p:fltVal val="1"/>
                                          </p:val>
                                        </p:tav>
                                      </p:tavLst>
                                    </p:anim>
                                  </p:childTnLst>
                                </p:cTn>
                              </p:par>
                            </p:childTnLst>
                          </p:cTn>
                        </p:par>
                        <p:par>
                          <p:cTn id="145" fill="hold">
                            <p:stCondLst>
                              <p:cond delay="13100"/>
                            </p:stCondLst>
                            <p:childTnLst>
                              <p:par>
                                <p:cTn id="146" presetID="22" presetClass="entr" presetSubtype="2" fill="hold" grpId="0" nodeType="afterEffect">
                                  <p:stCondLst>
                                    <p:cond delay="0"/>
                                  </p:stCondLst>
                                  <p:childTnLst>
                                    <p:set>
                                      <p:cBhvr>
                                        <p:cTn id="147" dur="1" fill="hold">
                                          <p:stCondLst>
                                            <p:cond delay="0"/>
                                          </p:stCondLst>
                                        </p:cTn>
                                        <p:tgtEl>
                                          <p:spTgt spid="90"/>
                                        </p:tgtEl>
                                        <p:attrNameLst>
                                          <p:attrName>style.visibility</p:attrName>
                                        </p:attrNameLst>
                                      </p:cBhvr>
                                      <p:to>
                                        <p:strVal val="visible"/>
                                      </p:to>
                                    </p:set>
                                    <p:animEffect transition="in" filter="wipe(right)">
                                      <p:cBhvr>
                                        <p:cTn id="148" dur="500"/>
                                        <p:tgtEl>
                                          <p:spTgt spid="90"/>
                                        </p:tgtEl>
                                      </p:cBhvr>
                                    </p:animEffect>
                                  </p:childTnLst>
                                </p:cTn>
                              </p:par>
                              <p:par>
                                <p:cTn id="149" presetID="22" presetClass="entr" presetSubtype="2" fill="hold" grpId="0" nodeType="withEffect">
                                  <p:stCondLst>
                                    <p:cond delay="0"/>
                                  </p:stCondLst>
                                  <p:childTnLst>
                                    <p:set>
                                      <p:cBhvr>
                                        <p:cTn id="150" dur="1" fill="hold">
                                          <p:stCondLst>
                                            <p:cond delay="0"/>
                                          </p:stCondLst>
                                        </p:cTn>
                                        <p:tgtEl>
                                          <p:spTgt spid="91"/>
                                        </p:tgtEl>
                                        <p:attrNameLst>
                                          <p:attrName>style.visibility</p:attrName>
                                        </p:attrNameLst>
                                      </p:cBhvr>
                                      <p:to>
                                        <p:strVal val="visible"/>
                                      </p:to>
                                    </p:set>
                                    <p:animEffect transition="in" filter="wipe(right)">
                                      <p:cBhvr>
                                        <p:cTn id="151"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1" grpId="0"/>
      <p:bldP spid="62" grpId="0" animBg="1"/>
      <p:bldP spid="69" grpId="0"/>
      <p:bldP spid="70" grpId="0" animBg="1"/>
      <p:bldP spid="77" grpId="0"/>
      <p:bldP spid="78" grpId="0" animBg="1"/>
      <p:bldP spid="84" grpId="0"/>
      <p:bldP spid="85" grpId="0" animBg="1"/>
      <p:bldP spid="91" grpId="0"/>
      <p:bldP spid="60" grpId="0"/>
      <p:bldP spid="68" grpId="0"/>
      <p:bldP spid="83" grpId="0"/>
      <p:bldP spid="76" grpId="0"/>
      <p:bldP spid="90" grpId="0"/>
      <p:bldP spid="109" grpId="0"/>
      <p:bldP spid="1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2853569" y="1017512"/>
            <a:ext cx="3436863" cy="3970017"/>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accent4">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grpSp>
        <p:nvGrpSpPr>
          <p:cNvPr id="33" name="组合 32"/>
          <p:cNvGrpSpPr/>
          <p:nvPr/>
        </p:nvGrpSpPr>
        <p:grpSpPr>
          <a:xfrm>
            <a:off x="4038760" y="2618251"/>
            <a:ext cx="1052521" cy="650818"/>
            <a:chOff x="8513763" y="2622551"/>
            <a:chExt cx="765175" cy="473075"/>
          </a:xfrm>
          <a:solidFill>
            <a:srgbClr val="C00000"/>
          </a:solidFill>
          <a:effectLst>
            <a:outerShdw blurRad="50800" dist="38100" dir="8100000" algn="tr" rotWithShape="0">
              <a:prstClr val="black">
                <a:alpha val="40000"/>
              </a:prstClr>
            </a:outerShdw>
          </a:effectLst>
        </p:grpSpPr>
        <p:sp>
          <p:nvSpPr>
            <p:cNvPr id="34"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5"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6"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7"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8"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39"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grpSp>
        <p:nvGrpSpPr>
          <p:cNvPr id="146" name="组合 145"/>
          <p:cNvGrpSpPr/>
          <p:nvPr/>
        </p:nvGrpSpPr>
        <p:grpSpPr>
          <a:xfrm>
            <a:off x="3273299" y="1099622"/>
            <a:ext cx="1201722" cy="1387659"/>
            <a:chOff x="3273692" y="1099961"/>
            <a:chExt cx="1202093" cy="1388087"/>
          </a:xfrm>
        </p:grpSpPr>
        <p:sp>
          <p:nvSpPr>
            <p:cNvPr id="1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45" name="组合 144"/>
            <p:cNvGrpSpPr/>
            <p:nvPr/>
          </p:nvGrpSpPr>
          <p:grpSpPr>
            <a:xfrm>
              <a:off x="3273692" y="1099961"/>
              <a:ext cx="1202093" cy="1388087"/>
              <a:chOff x="3273692" y="1099961"/>
              <a:chExt cx="1202093" cy="1388087"/>
            </a:xfrm>
          </p:grpSpPr>
          <p:sp>
            <p:nvSpPr>
              <p:cNvPr id="1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1"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2" name="Freeform 25"/>
              <p:cNvSpPr>
                <a:spLocks/>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40" name="组合 39"/>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41"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2" name="Freeform 19"/>
                <p:cNvSpPr>
                  <a:spLocks/>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3"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4"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5"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6"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8"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9"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1"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2"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grpSp>
      <p:grpSp>
        <p:nvGrpSpPr>
          <p:cNvPr id="156" name="组合 155"/>
          <p:cNvGrpSpPr/>
          <p:nvPr/>
        </p:nvGrpSpPr>
        <p:grpSpPr>
          <a:xfrm>
            <a:off x="3273299" y="3517760"/>
            <a:ext cx="1201722" cy="1387659"/>
            <a:chOff x="3273692" y="3518846"/>
            <a:chExt cx="1202093" cy="1388087"/>
          </a:xfrm>
        </p:grpSpPr>
        <p:sp>
          <p:nvSpPr>
            <p:cNvPr id="7" name="Freeform 10"/>
            <p:cNvSpPr>
              <a:spLocks/>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55" name="组合 154"/>
            <p:cNvGrpSpPr/>
            <p:nvPr/>
          </p:nvGrpSpPr>
          <p:grpSpPr>
            <a:xfrm>
              <a:off x="3273692" y="3518846"/>
              <a:ext cx="1202093" cy="1388087"/>
              <a:chOff x="3273692" y="3518846"/>
              <a:chExt cx="1202093" cy="1388087"/>
            </a:xfrm>
          </p:grpSpPr>
          <p:grpSp>
            <p:nvGrpSpPr>
              <p:cNvPr id="153" name="组合 152"/>
              <p:cNvGrpSpPr/>
              <p:nvPr/>
            </p:nvGrpSpPr>
            <p:grpSpPr>
              <a:xfrm>
                <a:off x="3273692" y="3518846"/>
                <a:ext cx="1202093" cy="1388087"/>
                <a:chOff x="3273692" y="3518846"/>
                <a:chExt cx="1202093" cy="1388087"/>
              </a:xfrm>
            </p:grpSpPr>
            <p:sp>
              <p:nvSpPr>
                <p:cNvPr id="8" name="Freeform 11"/>
                <p:cNvSpPr>
                  <a:spLocks/>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8" name="Freeform 21"/>
                <p:cNvSpPr>
                  <a:spLocks/>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grpSp>
          <p:sp>
            <p:nvSpPr>
              <p:cNvPr id="25"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6" name="Freeform 29"/>
              <p:cNvSpPr>
                <a:spLocks/>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53" name="组合 52"/>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54"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rgbClr val="78A6B6"/>
                    </a:solidFill>
                  </a:endParaRPr>
                </a:p>
              </p:txBody>
            </p:sp>
            <p:sp>
              <p:nvSpPr>
                <p:cNvPr id="55"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rgbClr val="78A6B6"/>
                    </a:solidFill>
                  </a:endParaRPr>
                </a:p>
              </p:txBody>
            </p:sp>
            <p:sp>
              <p:nvSpPr>
                <p:cNvPr id="56"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rgbClr val="78A6B6"/>
                    </a:solidFill>
                  </a:endParaRPr>
                </a:p>
              </p:txBody>
            </p:sp>
            <p:sp>
              <p:nvSpPr>
                <p:cNvPr id="57"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rgbClr val="78A6B6"/>
                    </a:solidFill>
                  </a:endParaRPr>
                </a:p>
              </p:txBody>
            </p:sp>
          </p:grpSp>
        </p:grpSp>
      </p:grpSp>
      <p:grpSp>
        <p:nvGrpSpPr>
          <p:cNvPr id="103" name="组合 102"/>
          <p:cNvGrpSpPr/>
          <p:nvPr/>
        </p:nvGrpSpPr>
        <p:grpSpPr>
          <a:xfrm>
            <a:off x="903708" y="249866"/>
            <a:ext cx="3362792" cy="679489"/>
            <a:chOff x="903371" y="249943"/>
            <a:chExt cx="2831223" cy="679699"/>
          </a:xfrm>
        </p:grpSpPr>
        <p:sp>
          <p:nvSpPr>
            <p:cNvPr id="104" name="任意多边形 10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105" name="任意多边形 10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106" name="组合 105"/>
          <p:cNvGrpSpPr/>
          <p:nvPr/>
        </p:nvGrpSpPr>
        <p:grpSpPr>
          <a:xfrm rot="16200000">
            <a:off x="574963" y="158113"/>
            <a:ext cx="764867" cy="862996"/>
            <a:chOff x="8439634" y="3544648"/>
            <a:chExt cx="1611146" cy="1817848"/>
          </a:xfrm>
        </p:grpSpPr>
        <p:sp>
          <p:nvSpPr>
            <p:cNvPr id="10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109" name="Group 17"/>
          <p:cNvGrpSpPr>
            <a:grpSpLocks noChangeAspect="1"/>
          </p:cNvGrpSpPr>
          <p:nvPr/>
        </p:nvGrpSpPr>
        <p:grpSpPr bwMode="auto">
          <a:xfrm>
            <a:off x="827767" y="455514"/>
            <a:ext cx="259260" cy="278300"/>
            <a:chOff x="231" y="1205"/>
            <a:chExt cx="640" cy="687"/>
          </a:xfrm>
          <a:solidFill>
            <a:schemeClr val="bg1"/>
          </a:solidFill>
          <a:effectLst/>
        </p:grpSpPr>
        <p:sp>
          <p:nvSpPr>
            <p:cNvPr id="11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112" name="矩形 3"/>
          <p:cNvSpPr>
            <a:spLocks noChangeArrowheads="1"/>
          </p:cNvSpPr>
          <p:nvPr/>
        </p:nvSpPr>
        <p:spPr bwMode="auto">
          <a:xfrm>
            <a:off x="1448764"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我们的优势</a:t>
            </a:r>
          </a:p>
        </p:txBody>
      </p:sp>
      <p:sp>
        <p:nvSpPr>
          <p:cNvPr id="113" name="文本框 37"/>
          <p:cNvSpPr>
            <a:spLocks noChangeArrowheads="1"/>
          </p:cNvSpPr>
          <p:nvPr/>
        </p:nvSpPr>
        <p:spPr bwMode="auto">
          <a:xfrm>
            <a:off x="2896118" y="520441"/>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OUR ADVANTAGE</a:t>
            </a:r>
            <a:endParaRPr lang="zh-CN" altLang="en-US" sz="1000" b="0" baseline="-3000" dirty="0">
              <a:solidFill>
                <a:schemeClr val="accent3">
                  <a:lumMod val="50000"/>
                </a:schemeClr>
              </a:solidFill>
              <a:sym typeface="Arial" pitchFamily="34" charset="0"/>
            </a:endParaRPr>
          </a:p>
        </p:txBody>
      </p:sp>
      <p:grpSp>
        <p:nvGrpSpPr>
          <p:cNvPr id="148" name="组合 147"/>
          <p:cNvGrpSpPr/>
          <p:nvPr/>
        </p:nvGrpSpPr>
        <p:grpSpPr>
          <a:xfrm>
            <a:off x="4668980" y="1099622"/>
            <a:ext cx="1201722" cy="1387659"/>
            <a:chOff x="4669803" y="1099961"/>
            <a:chExt cx="1202093" cy="1388087"/>
          </a:xfrm>
        </p:grpSpPr>
        <p:sp>
          <p:nvSpPr>
            <p:cNvPr id="14" name="Freeform 17"/>
            <p:cNvSpPr>
              <a:spLocks/>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47" name="组合 146"/>
            <p:cNvGrpSpPr/>
            <p:nvPr/>
          </p:nvGrpSpPr>
          <p:grpSpPr>
            <a:xfrm>
              <a:off x="4669803" y="1099961"/>
              <a:ext cx="1202093" cy="1388087"/>
              <a:chOff x="4669803" y="1099961"/>
              <a:chExt cx="1202093" cy="1388087"/>
            </a:xfrm>
          </p:grpSpPr>
          <p:sp>
            <p:nvSpPr>
              <p:cNvPr id="15" name="Freeform 18"/>
              <p:cNvSpPr>
                <a:spLocks/>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6" name="Freeform 19"/>
              <p:cNvSpPr>
                <a:spLocks/>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3"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4" name="Freeform 27"/>
              <p:cNvSpPr>
                <a:spLocks/>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14"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effectLst>
                    <a:outerShdw blurRad="38100" dist="38100" dir="2700000" algn="tl">
                      <a:srgbClr val="000000">
                        <a:alpha val="43137"/>
                      </a:srgbClr>
                    </a:outerShdw>
                  </a:effectLst>
                  <a:latin typeface="微软雅黑"/>
                  <a:ea typeface="微软雅黑"/>
                  <a:sym typeface="Gill Sans" charset="0"/>
                </a:endParaRPr>
              </a:p>
            </p:txBody>
          </p:sp>
        </p:grpSp>
      </p:grpSp>
      <p:grpSp>
        <p:nvGrpSpPr>
          <p:cNvPr id="150" name="组合 149"/>
          <p:cNvGrpSpPr/>
          <p:nvPr/>
        </p:nvGrpSpPr>
        <p:grpSpPr>
          <a:xfrm>
            <a:off x="5367846" y="2308691"/>
            <a:ext cx="1199670" cy="1387659"/>
            <a:chOff x="5368886" y="2309403"/>
            <a:chExt cx="1200040" cy="1388087"/>
          </a:xfrm>
        </p:grpSpPr>
        <p:sp>
          <p:nvSpPr>
            <p:cNvPr id="3" name="Freeform 8"/>
            <p:cNvSpPr>
              <a:spLocks/>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p:spPr>
          <p:txBody>
            <a:bodyPr vert="horz" wrap="square" lIns="68568" tIns="34284" rIns="68568" bIns="34284" numCol="1" anchor="t" anchorCtr="0" compatLnSpc="1">
              <a:prstTxWarp prst="textNoShape">
                <a:avLst/>
              </a:prstTxWarp>
            </a:bodyPr>
            <a:lstStyle/>
            <a:p>
              <a:endParaRPr lang="zh-CN" altLang="en-US">
                <a:solidFill>
                  <a:srgbClr val="BDD53E"/>
                </a:solidFill>
              </a:endParaRPr>
            </a:p>
          </p:txBody>
        </p:sp>
        <p:grpSp>
          <p:nvGrpSpPr>
            <p:cNvPr id="149" name="组合 148"/>
            <p:cNvGrpSpPr/>
            <p:nvPr/>
          </p:nvGrpSpPr>
          <p:grpSpPr>
            <a:xfrm>
              <a:off x="5368886" y="2309403"/>
              <a:ext cx="1200040" cy="1388087"/>
              <a:chOff x="5368886" y="2309403"/>
              <a:chExt cx="1200040" cy="1388087"/>
            </a:xfrm>
          </p:grpSpPr>
          <p:sp>
            <p:nvSpPr>
              <p:cNvPr id="4" name="Freeform 9"/>
              <p:cNvSpPr>
                <a:spLocks/>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20" name="Freeform 23"/>
              <p:cNvSpPr>
                <a:spLocks/>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9"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30" name="Freeform 33"/>
              <p:cNvSpPr>
                <a:spLocks/>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15"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grpSp>
      <p:grpSp>
        <p:nvGrpSpPr>
          <p:cNvPr id="152" name="组合 151"/>
          <p:cNvGrpSpPr/>
          <p:nvPr/>
        </p:nvGrpSpPr>
        <p:grpSpPr>
          <a:xfrm>
            <a:off x="4668980" y="3517760"/>
            <a:ext cx="1201722" cy="1387659"/>
            <a:chOff x="4669803" y="3518846"/>
            <a:chExt cx="1202093" cy="1388087"/>
          </a:xfrm>
        </p:grpSpPr>
        <p:sp>
          <p:nvSpPr>
            <p:cNvPr id="9" name="Freeform 12"/>
            <p:cNvSpPr>
              <a:spLocks/>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51" name="组合 150"/>
            <p:cNvGrpSpPr/>
            <p:nvPr/>
          </p:nvGrpSpPr>
          <p:grpSpPr>
            <a:xfrm>
              <a:off x="4669803" y="3518846"/>
              <a:ext cx="1202093" cy="1388087"/>
              <a:chOff x="4669803" y="3518846"/>
              <a:chExt cx="1202093" cy="1388087"/>
            </a:xfrm>
          </p:grpSpPr>
          <p:sp>
            <p:nvSpPr>
              <p:cNvPr id="10" name="Freeform 13"/>
              <p:cNvSpPr>
                <a:spLocks/>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7" name="Freeform 20"/>
              <p:cNvSpPr>
                <a:spLocks/>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27"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8"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16"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pPr algn="ctr" fontAlgn="base">
                  <a:spcBef>
                    <a:spcPct val="0"/>
                  </a:spcBef>
                  <a:spcAft>
                    <a:spcPct val="0"/>
                  </a:spcAft>
                  <a:defRPr/>
                </a:pPr>
                <a:endParaRPr lang="en-US" sz="2199" kern="0">
                  <a:solidFill>
                    <a:srgbClr val="000000"/>
                  </a:solidFill>
                  <a:latin typeface="微软雅黑"/>
                  <a:ea typeface="微软雅黑"/>
                  <a:sym typeface="Gill Sans" charset="0"/>
                </a:endParaRPr>
              </a:p>
            </p:txBody>
          </p:sp>
        </p:grpSp>
      </p:grpSp>
      <p:grpSp>
        <p:nvGrpSpPr>
          <p:cNvPr id="158" name="组合 157"/>
          <p:cNvGrpSpPr/>
          <p:nvPr/>
        </p:nvGrpSpPr>
        <p:grpSpPr>
          <a:xfrm>
            <a:off x="2576485" y="2308691"/>
            <a:ext cx="1199670" cy="1387659"/>
            <a:chOff x="2576663" y="2309403"/>
            <a:chExt cx="1200040" cy="1388087"/>
          </a:xfrm>
        </p:grpSpPr>
        <p:sp>
          <p:nvSpPr>
            <p:cNvPr id="5" name="Freeform 6"/>
            <p:cNvSpPr>
              <a:spLocks/>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57" name="组合 156"/>
            <p:cNvGrpSpPr/>
            <p:nvPr/>
          </p:nvGrpSpPr>
          <p:grpSpPr>
            <a:xfrm>
              <a:off x="2576663" y="2309403"/>
              <a:ext cx="1200040" cy="1388087"/>
              <a:chOff x="2576663" y="2309403"/>
              <a:chExt cx="1200040" cy="1388087"/>
            </a:xfrm>
          </p:grpSpPr>
          <p:sp>
            <p:nvSpPr>
              <p:cNvPr id="6" name="Freeform 7"/>
              <p:cNvSpPr>
                <a:spLocks/>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9" name="Freeform 22"/>
              <p:cNvSpPr>
                <a:spLocks/>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31"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32"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nvGrpSpPr>
              <p:cNvPr id="117" name="组合 116"/>
              <p:cNvGrpSpPr/>
              <p:nvPr/>
            </p:nvGrpSpPr>
            <p:grpSpPr>
              <a:xfrm>
                <a:off x="2896243" y="2886070"/>
                <a:ext cx="533551" cy="454047"/>
                <a:chOff x="5933005" y="2830391"/>
                <a:chExt cx="500408" cy="425843"/>
              </a:xfrm>
              <a:solidFill>
                <a:srgbClr val="C00000"/>
              </a:solidFill>
            </p:grpSpPr>
            <p:sp>
              <p:nvSpPr>
                <p:cNvPr id="118"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19"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grpSp>
      </p:grpSp>
      <p:grpSp>
        <p:nvGrpSpPr>
          <p:cNvPr id="121" name="Group 19"/>
          <p:cNvGrpSpPr/>
          <p:nvPr/>
        </p:nvGrpSpPr>
        <p:grpSpPr>
          <a:xfrm>
            <a:off x="1448764" y="1200573"/>
            <a:ext cx="1517626" cy="1033021"/>
            <a:chOff x="552376" y="2667382"/>
            <a:chExt cx="1499240" cy="1033020"/>
          </a:xfrm>
        </p:grpSpPr>
        <p:sp>
          <p:nvSpPr>
            <p:cNvPr id="122"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2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专业团队</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24" name="Group 129"/>
          <p:cNvGrpSpPr/>
          <p:nvPr/>
        </p:nvGrpSpPr>
        <p:grpSpPr>
          <a:xfrm>
            <a:off x="6163224" y="1214237"/>
            <a:ext cx="1379659" cy="852351"/>
            <a:chOff x="696724" y="2667382"/>
            <a:chExt cx="1362945" cy="852351"/>
          </a:xfrm>
        </p:grpSpPr>
        <p:sp>
          <p:nvSpPr>
            <p:cNvPr id="125"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26"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系统科学</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27" name="Group 135"/>
          <p:cNvGrpSpPr/>
          <p:nvPr/>
        </p:nvGrpSpPr>
        <p:grpSpPr>
          <a:xfrm>
            <a:off x="6632898" y="2670910"/>
            <a:ext cx="1517626" cy="830586"/>
            <a:chOff x="552376" y="2667382"/>
            <a:chExt cx="1499240" cy="830586"/>
          </a:xfrm>
        </p:grpSpPr>
        <p:sp>
          <p:nvSpPr>
            <p:cNvPr id="128"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2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快捷稳定</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30" name="Group 132"/>
          <p:cNvGrpSpPr/>
          <p:nvPr/>
        </p:nvGrpSpPr>
        <p:grpSpPr>
          <a:xfrm>
            <a:off x="6012052" y="4171456"/>
            <a:ext cx="1379659" cy="867352"/>
            <a:chOff x="696724" y="2667382"/>
            <a:chExt cx="1362945" cy="867353"/>
          </a:xfrm>
        </p:grpSpPr>
        <p:sp>
          <p:nvSpPr>
            <p:cNvPr id="131"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32"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品质保证</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33" name="Group 138"/>
          <p:cNvGrpSpPr/>
          <p:nvPr/>
        </p:nvGrpSpPr>
        <p:grpSpPr>
          <a:xfrm>
            <a:off x="1607021" y="4101196"/>
            <a:ext cx="1517626" cy="832025"/>
            <a:chOff x="552376" y="2667382"/>
            <a:chExt cx="1499240" cy="832026"/>
          </a:xfrm>
        </p:grpSpPr>
        <p:sp>
          <p:nvSpPr>
            <p:cNvPr id="134"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35"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实力雄厚</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36" name="Group 141"/>
          <p:cNvGrpSpPr/>
          <p:nvPr/>
        </p:nvGrpSpPr>
        <p:grpSpPr>
          <a:xfrm>
            <a:off x="910811" y="2662278"/>
            <a:ext cx="1517626" cy="838332"/>
            <a:chOff x="552376" y="2667382"/>
            <a:chExt cx="1499240" cy="838333"/>
          </a:xfrm>
        </p:grpSpPr>
        <p:sp>
          <p:nvSpPr>
            <p:cNvPr id="137"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a:ea typeface="微软雅黑"/>
                <a:cs typeface="Lato Light" charset="0"/>
                <a:sym typeface="Lato Light" charset="0"/>
              </a:endParaRPr>
            </a:p>
          </p:txBody>
        </p:sp>
        <p:sp>
          <p:nvSpPr>
            <p:cNvPr id="138"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699" b="0" dirty="0">
                  <a:solidFill>
                    <a:schemeClr val="accent3">
                      <a:lumMod val="50000"/>
                    </a:schemeClr>
                  </a:solidFill>
                  <a:latin typeface="微软雅黑"/>
                  <a:ea typeface="微软雅黑"/>
                  <a:cs typeface="Bebas Neue" charset="0"/>
                  <a:sym typeface="Bebas Neue" charset="0"/>
                </a:rPr>
                <a:t>合作共赢</a:t>
              </a:r>
              <a:endParaRPr lang="en-US" altLang="zh-CN" sz="1699" b="0" dirty="0">
                <a:solidFill>
                  <a:schemeClr val="accent3">
                    <a:lumMod val="50000"/>
                  </a:schemeClr>
                </a:solidFill>
                <a:latin typeface="微软雅黑"/>
                <a:ea typeface="微软雅黑"/>
                <a:cs typeface="Bebas Neue" charset="0"/>
                <a:sym typeface="Bebas Neue" charset="0"/>
              </a:endParaRPr>
            </a:p>
          </p:txBody>
        </p:sp>
      </p:grpSp>
      <p:grpSp>
        <p:nvGrpSpPr>
          <p:cNvPr id="139" name="组合 138"/>
          <p:cNvGrpSpPr/>
          <p:nvPr/>
        </p:nvGrpSpPr>
        <p:grpSpPr>
          <a:xfrm>
            <a:off x="8264980" y="-18249"/>
            <a:ext cx="649080" cy="761765"/>
            <a:chOff x="8266914" y="-18254"/>
            <a:chExt cx="649280" cy="762000"/>
          </a:xfrm>
        </p:grpSpPr>
        <p:sp>
          <p:nvSpPr>
            <p:cNvPr id="140"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141" name="组合 140"/>
            <p:cNvGrpSpPr/>
            <p:nvPr/>
          </p:nvGrpSpPr>
          <p:grpSpPr>
            <a:xfrm>
              <a:off x="8266914" y="134144"/>
              <a:ext cx="649280" cy="475558"/>
              <a:chOff x="235091" y="185120"/>
              <a:chExt cx="649280" cy="475558"/>
            </a:xfrm>
          </p:grpSpPr>
          <p:sp>
            <p:nvSpPr>
              <p:cNvPr id="142" name="矩形 141"/>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43" name="矩形 142"/>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Tree>
    <p:extLst>
      <p:ext uri="{BB962C8B-B14F-4D97-AF65-F5344CB8AC3E}">
        <p14:creationId xmlns:p14="http://schemas.microsoft.com/office/powerpoint/2010/main" val="3737370565"/>
      </p:ext>
    </p:extLst>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22" presetClass="entr" presetSubtype="8"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wipe(left)">
                                      <p:cBhvr>
                                        <p:cTn id="10" dur="500"/>
                                        <p:tgtEl>
                                          <p:spTgt spid="103"/>
                                        </p:tgtEl>
                                      </p:cBhvr>
                                    </p:animEffect>
                                  </p:childTnLst>
                                </p:cTn>
                              </p:par>
                              <p:par>
                                <p:cTn id="11" presetID="53" presetClass="entr" presetSubtype="16"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 calcmode="lin" valueType="num">
                                      <p:cBhvr>
                                        <p:cTn id="13" dur="500" fill="hold"/>
                                        <p:tgtEl>
                                          <p:spTgt spid="106"/>
                                        </p:tgtEl>
                                        <p:attrNameLst>
                                          <p:attrName>ppt_w</p:attrName>
                                        </p:attrNameLst>
                                      </p:cBhvr>
                                      <p:tavLst>
                                        <p:tav tm="0">
                                          <p:val>
                                            <p:fltVal val="0"/>
                                          </p:val>
                                        </p:tav>
                                        <p:tav tm="100000">
                                          <p:val>
                                            <p:strVal val="#ppt_w"/>
                                          </p:val>
                                        </p:tav>
                                      </p:tavLst>
                                    </p:anim>
                                    <p:anim calcmode="lin" valueType="num">
                                      <p:cBhvr>
                                        <p:cTn id="14" dur="500" fill="hold"/>
                                        <p:tgtEl>
                                          <p:spTgt spid="106"/>
                                        </p:tgtEl>
                                        <p:attrNameLst>
                                          <p:attrName>ppt_h</p:attrName>
                                        </p:attrNameLst>
                                      </p:cBhvr>
                                      <p:tavLst>
                                        <p:tav tm="0">
                                          <p:val>
                                            <p:fltVal val="0"/>
                                          </p:val>
                                        </p:tav>
                                        <p:tav tm="100000">
                                          <p:val>
                                            <p:strVal val="#ppt_h"/>
                                          </p:val>
                                        </p:tav>
                                      </p:tavLst>
                                    </p:anim>
                                    <p:animEffect transition="in" filter="fade">
                                      <p:cBhvr>
                                        <p:cTn id="15" dur="500"/>
                                        <p:tgtEl>
                                          <p:spTgt spid="106"/>
                                        </p:tgtEl>
                                      </p:cBhvr>
                                    </p:animEffect>
                                  </p:childTnLst>
                                </p:cTn>
                              </p:par>
                              <p:par>
                                <p:cTn id="16" presetID="47" presetClass="entr" presetSubtype="0" fill="hold" nodeType="withEffect">
                                  <p:stCondLst>
                                    <p:cond delay="0"/>
                                  </p:stCondLst>
                                  <p:childTnLst>
                                    <p:set>
                                      <p:cBhvr>
                                        <p:cTn id="17" dur="1" fill="hold">
                                          <p:stCondLst>
                                            <p:cond delay="0"/>
                                          </p:stCondLst>
                                        </p:cTn>
                                        <p:tgtEl>
                                          <p:spTgt spid="139"/>
                                        </p:tgtEl>
                                        <p:attrNameLst>
                                          <p:attrName>style.visibility</p:attrName>
                                        </p:attrNameLst>
                                      </p:cBhvr>
                                      <p:to>
                                        <p:strVal val="visible"/>
                                      </p:to>
                                    </p:set>
                                    <p:animEffect transition="in" filter="fade">
                                      <p:cBhvr>
                                        <p:cTn id="18" dur="500"/>
                                        <p:tgtEl>
                                          <p:spTgt spid="139"/>
                                        </p:tgtEl>
                                      </p:cBhvr>
                                    </p:animEffect>
                                    <p:anim calcmode="lin" valueType="num">
                                      <p:cBhvr>
                                        <p:cTn id="19" dur="500" fill="hold"/>
                                        <p:tgtEl>
                                          <p:spTgt spid="139"/>
                                        </p:tgtEl>
                                        <p:attrNameLst>
                                          <p:attrName>ppt_x</p:attrName>
                                        </p:attrNameLst>
                                      </p:cBhvr>
                                      <p:tavLst>
                                        <p:tav tm="0">
                                          <p:val>
                                            <p:strVal val="#ppt_x"/>
                                          </p:val>
                                        </p:tav>
                                        <p:tav tm="100000">
                                          <p:val>
                                            <p:strVal val="#ppt_x"/>
                                          </p:val>
                                        </p:tav>
                                      </p:tavLst>
                                    </p:anim>
                                    <p:anim calcmode="lin" valueType="num">
                                      <p:cBhvr>
                                        <p:cTn id="20" dur="500" fill="hold"/>
                                        <p:tgtEl>
                                          <p:spTgt spid="139"/>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2"/>
                                        </p:tgtEl>
                                        <p:attrNameLst>
                                          <p:attrName>style.visibility</p:attrName>
                                        </p:attrNameLst>
                                      </p:cBhvr>
                                      <p:to>
                                        <p:strVal val="visible"/>
                                      </p:to>
                                    </p:set>
                                    <p:animEffect transition="in" filter="wipe(left)">
                                      <p:cBhvr>
                                        <p:cTn id="24" dur="500"/>
                                        <p:tgtEl>
                                          <p:spTgt spid="112"/>
                                        </p:tgtEl>
                                      </p:cBhvr>
                                    </p:animEffect>
                                  </p:childTnLst>
                                </p:cTn>
                              </p:par>
                              <p:par>
                                <p:cTn id="25" presetID="22" presetClass="entr" presetSubtype="8" fill="hold" grpId="0" nodeType="withEffect">
                                  <p:stCondLst>
                                    <p:cond delay="100"/>
                                  </p:stCondLst>
                                  <p:childTnLst>
                                    <p:set>
                                      <p:cBhvr>
                                        <p:cTn id="26" dur="1" fill="hold">
                                          <p:stCondLst>
                                            <p:cond delay="0"/>
                                          </p:stCondLst>
                                        </p:cTn>
                                        <p:tgtEl>
                                          <p:spTgt spid="113"/>
                                        </p:tgtEl>
                                        <p:attrNameLst>
                                          <p:attrName>style.visibility</p:attrName>
                                        </p:attrNameLst>
                                      </p:cBhvr>
                                      <p:to>
                                        <p:strVal val="visible"/>
                                      </p:to>
                                    </p:set>
                                    <p:animEffect transition="in" filter="wipe(left)">
                                      <p:cBhvr>
                                        <p:cTn id="27" dur="500"/>
                                        <p:tgtEl>
                                          <p:spTgt spid="11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700" fill="hold"/>
                                        <p:tgtEl>
                                          <p:spTgt spid="2"/>
                                        </p:tgtEl>
                                        <p:attrNameLst>
                                          <p:attrName>ppt_w</p:attrName>
                                        </p:attrNameLst>
                                      </p:cBhvr>
                                      <p:tavLst>
                                        <p:tav tm="0">
                                          <p:val>
                                            <p:fltVal val="0"/>
                                          </p:val>
                                        </p:tav>
                                        <p:tav tm="100000">
                                          <p:val>
                                            <p:strVal val="#ppt_w"/>
                                          </p:val>
                                        </p:tav>
                                      </p:tavLst>
                                    </p:anim>
                                    <p:anim calcmode="lin" valueType="num">
                                      <p:cBhvr>
                                        <p:cTn id="31" dur="700" fill="hold"/>
                                        <p:tgtEl>
                                          <p:spTgt spid="2"/>
                                        </p:tgtEl>
                                        <p:attrNameLst>
                                          <p:attrName>ppt_h</p:attrName>
                                        </p:attrNameLst>
                                      </p:cBhvr>
                                      <p:tavLst>
                                        <p:tav tm="0">
                                          <p:val>
                                            <p:fltVal val="0"/>
                                          </p:val>
                                        </p:tav>
                                        <p:tav tm="100000">
                                          <p:val>
                                            <p:strVal val="#ppt_h"/>
                                          </p:val>
                                        </p:tav>
                                      </p:tavLst>
                                    </p:anim>
                                    <p:animEffect transition="in" filter="fade">
                                      <p:cBhvr>
                                        <p:cTn id="32" dur="700"/>
                                        <p:tgtEl>
                                          <p:spTgt spid="2"/>
                                        </p:tgtEl>
                                      </p:cBhvr>
                                    </p:animEffect>
                                  </p:childTnLst>
                                </p:cTn>
                              </p:par>
                              <p:par>
                                <p:cTn id="33" presetID="5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700" fill="hold"/>
                                        <p:tgtEl>
                                          <p:spTgt spid="33"/>
                                        </p:tgtEl>
                                        <p:attrNameLst>
                                          <p:attrName>ppt_w</p:attrName>
                                        </p:attrNameLst>
                                      </p:cBhvr>
                                      <p:tavLst>
                                        <p:tav tm="0">
                                          <p:val>
                                            <p:fltVal val="0"/>
                                          </p:val>
                                        </p:tav>
                                        <p:tav tm="100000">
                                          <p:val>
                                            <p:strVal val="#ppt_w"/>
                                          </p:val>
                                        </p:tav>
                                      </p:tavLst>
                                    </p:anim>
                                    <p:anim calcmode="lin" valueType="num">
                                      <p:cBhvr>
                                        <p:cTn id="36" dur="700" fill="hold"/>
                                        <p:tgtEl>
                                          <p:spTgt spid="33"/>
                                        </p:tgtEl>
                                        <p:attrNameLst>
                                          <p:attrName>ppt_h</p:attrName>
                                        </p:attrNameLst>
                                      </p:cBhvr>
                                      <p:tavLst>
                                        <p:tav tm="0">
                                          <p:val>
                                            <p:fltVal val="0"/>
                                          </p:val>
                                        </p:tav>
                                        <p:tav tm="100000">
                                          <p:val>
                                            <p:strVal val="#ppt_h"/>
                                          </p:val>
                                        </p:tav>
                                      </p:tavLst>
                                    </p:anim>
                                    <p:animEffect transition="in" filter="fade">
                                      <p:cBhvr>
                                        <p:cTn id="37" dur="700"/>
                                        <p:tgtEl>
                                          <p:spTgt spid="33"/>
                                        </p:tgtEl>
                                      </p:cBhvr>
                                    </p:animEffect>
                                  </p:childTnLst>
                                </p:cTn>
                              </p:par>
                            </p:childTnLst>
                          </p:cTn>
                        </p:par>
                        <p:par>
                          <p:cTn id="38" fill="hold">
                            <p:stCondLst>
                              <p:cond delay="1200"/>
                            </p:stCondLst>
                            <p:childTnLst>
                              <p:par>
                                <p:cTn id="39" presetID="53" presetClass="entr" presetSubtype="16"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p:cTn id="41" dur="500" fill="hold"/>
                                        <p:tgtEl>
                                          <p:spTgt spid="146"/>
                                        </p:tgtEl>
                                        <p:attrNameLst>
                                          <p:attrName>ppt_w</p:attrName>
                                        </p:attrNameLst>
                                      </p:cBhvr>
                                      <p:tavLst>
                                        <p:tav tm="0">
                                          <p:val>
                                            <p:fltVal val="0"/>
                                          </p:val>
                                        </p:tav>
                                        <p:tav tm="100000">
                                          <p:val>
                                            <p:strVal val="#ppt_w"/>
                                          </p:val>
                                        </p:tav>
                                      </p:tavLst>
                                    </p:anim>
                                    <p:anim calcmode="lin" valueType="num">
                                      <p:cBhvr>
                                        <p:cTn id="42" dur="500" fill="hold"/>
                                        <p:tgtEl>
                                          <p:spTgt spid="146"/>
                                        </p:tgtEl>
                                        <p:attrNameLst>
                                          <p:attrName>ppt_h</p:attrName>
                                        </p:attrNameLst>
                                      </p:cBhvr>
                                      <p:tavLst>
                                        <p:tav tm="0">
                                          <p:val>
                                            <p:fltVal val="0"/>
                                          </p:val>
                                        </p:tav>
                                        <p:tav tm="100000">
                                          <p:val>
                                            <p:strVal val="#ppt_h"/>
                                          </p:val>
                                        </p:tav>
                                      </p:tavLst>
                                    </p:anim>
                                    <p:animEffect transition="in" filter="fade">
                                      <p:cBhvr>
                                        <p:cTn id="43" dur="500"/>
                                        <p:tgtEl>
                                          <p:spTgt spid="146"/>
                                        </p:tgtEl>
                                      </p:cBhvr>
                                    </p:animEffect>
                                  </p:childTnLst>
                                </p:cTn>
                              </p:par>
                            </p:childTnLst>
                          </p:cTn>
                        </p:par>
                        <p:par>
                          <p:cTn id="44" fill="hold">
                            <p:stCondLst>
                              <p:cond delay="1700"/>
                            </p:stCondLst>
                            <p:childTnLst>
                              <p:par>
                                <p:cTn id="45" presetID="53" presetClass="entr" presetSubtype="16" fill="hold" nodeType="afterEffect">
                                  <p:stCondLst>
                                    <p:cond delay="0"/>
                                  </p:stCondLst>
                                  <p:childTnLst>
                                    <p:set>
                                      <p:cBhvr>
                                        <p:cTn id="46" dur="1" fill="hold">
                                          <p:stCondLst>
                                            <p:cond delay="0"/>
                                          </p:stCondLst>
                                        </p:cTn>
                                        <p:tgtEl>
                                          <p:spTgt spid="148"/>
                                        </p:tgtEl>
                                        <p:attrNameLst>
                                          <p:attrName>style.visibility</p:attrName>
                                        </p:attrNameLst>
                                      </p:cBhvr>
                                      <p:to>
                                        <p:strVal val="visible"/>
                                      </p:to>
                                    </p:set>
                                    <p:anim calcmode="lin" valueType="num">
                                      <p:cBhvr>
                                        <p:cTn id="47" dur="500" fill="hold"/>
                                        <p:tgtEl>
                                          <p:spTgt spid="148"/>
                                        </p:tgtEl>
                                        <p:attrNameLst>
                                          <p:attrName>ppt_w</p:attrName>
                                        </p:attrNameLst>
                                      </p:cBhvr>
                                      <p:tavLst>
                                        <p:tav tm="0">
                                          <p:val>
                                            <p:fltVal val="0"/>
                                          </p:val>
                                        </p:tav>
                                        <p:tav tm="100000">
                                          <p:val>
                                            <p:strVal val="#ppt_w"/>
                                          </p:val>
                                        </p:tav>
                                      </p:tavLst>
                                    </p:anim>
                                    <p:anim calcmode="lin" valueType="num">
                                      <p:cBhvr>
                                        <p:cTn id="48" dur="500" fill="hold"/>
                                        <p:tgtEl>
                                          <p:spTgt spid="148"/>
                                        </p:tgtEl>
                                        <p:attrNameLst>
                                          <p:attrName>ppt_h</p:attrName>
                                        </p:attrNameLst>
                                      </p:cBhvr>
                                      <p:tavLst>
                                        <p:tav tm="0">
                                          <p:val>
                                            <p:fltVal val="0"/>
                                          </p:val>
                                        </p:tav>
                                        <p:tav tm="100000">
                                          <p:val>
                                            <p:strVal val="#ppt_h"/>
                                          </p:val>
                                        </p:tav>
                                      </p:tavLst>
                                    </p:anim>
                                    <p:animEffect transition="in" filter="fade">
                                      <p:cBhvr>
                                        <p:cTn id="49" dur="500"/>
                                        <p:tgtEl>
                                          <p:spTgt spid="148"/>
                                        </p:tgtEl>
                                      </p:cBhvr>
                                    </p:animEffect>
                                  </p:childTnLst>
                                </p:cTn>
                              </p:par>
                            </p:childTnLst>
                          </p:cTn>
                        </p:par>
                        <p:par>
                          <p:cTn id="50" fill="hold">
                            <p:stCondLst>
                              <p:cond delay="2200"/>
                            </p:stCondLst>
                            <p:childTnLst>
                              <p:par>
                                <p:cTn id="51" presetID="53" presetClass="entr" presetSubtype="16" fill="hold" nodeType="afterEffect">
                                  <p:stCondLst>
                                    <p:cond delay="0"/>
                                  </p:stCondLst>
                                  <p:childTnLst>
                                    <p:set>
                                      <p:cBhvr>
                                        <p:cTn id="52" dur="1" fill="hold">
                                          <p:stCondLst>
                                            <p:cond delay="0"/>
                                          </p:stCondLst>
                                        </p:cTn>
                                        <p:tgtEl>
                                          <p:spTgt spid="150"/>
                                        </p:tgtEl>
                                        <p:attrNameLst>
                                          <p:attrName>style.visibility</p:attrName>
                                        </p:attrNameLst>
                                      </p:cBhvr>
                                      <p:to>
                                        <p:strVal val="visible"/>
                                      </p:to>
                                    </p:set>
                                    <p:anim calcmode="lin" valueType="num">
                                      <p:cBhvr>
                                        <p:cTn id="53" dur="500" fill="hold"/>
                                        <p:tgtEl>
                                          <p:spTgt spid="150"/>
                                        </p:tgtEl>
                                        <p:attrNameLst>
                                          <p:attrName>ppt_w</p:attrName>
                                        </p:attrNameLst>
                                      </p:cBhvr>
                                      <p:tavLst>
                                        <p:tav tm="0">
                                          <p:val>
                                            <p:fltVal val="0"/>
                                          </p:val>
                                        </p:tav>
                                        <p:tav tm="100000">
                                          <p:val>
                                            <p:strVal val="#ppt_w"/>
                                          </p:val>
                                        </p:tav>
                                      </p:tavLst>
                                    </p:anim>
                                    <p:anim calcmode="lin" valueType="num">
                                      <p:cBhvr>
                                        <p:cTn id="54" dur="500" fill="hold"/>
                                        <p:tgtEl>
                                          <p:spTgt spid="150"/>
                                        </p:tgtEl>
                                        <p:attrNameLst>
                                          <p:attrName>ppt_h</p:attrName>
                                        </p:attrNameLst>
                                      </p:cBhvr>
                                      <p:tavLst>
                                        <p:tav tm="0">
                                          <p:val>
                                            <p:fltVal val="0"/>
                                          </p:val>
                                        </p:tav>
                                        <p:tav tm="100000">
                                          <p:val>
                                            <p:strVal val="#ppt_h"/>
                                          </p:val>
                                        </p:tav>
                                      </p:tavLst>
                                    </p:anim>
                                    <p:animEffect transition="in" filter="fade">
                                      <p:cBhvr>
                                        <p:cTn id="55" dur="500"/>
                                        <p:tgtEl>
                                          <p:spTgt spid="150"/>
                                        </p:tgtEl>
                                      </p:cBhvr>
                                    </p:animEffect>
                                  </p:childTnLst>
                                </p:cTn>
                              </p:par>
                            </p:childTnLst>
                          </p:cTn>
                        </p:par>
                        <p:par>
                          <p:cTn id="56" fill="hold">
                            <p:stCondLst>
                              <p:cond delay="2700"/>
                            </p:stCondLst>
                            <p:childTnLst>
                              <p:par>
                                <p:cTn id="57" presetID="53" presetClass="entr" presetSubtype="16" fill="hold" nodeType="afterEffect">
                                  <p:stCondLst>
                                    <p:cond delay="0"/>
                                  </p:stCondLst>
                                  <p:childTnLst>
                                    <p:set>
                                      <p:cBhvr>
                                        <p:cTn id="58" dur="1" fill="hold">
                                          <p:stCondLst>
                                            <p:cond delay="0"/>
                                          </p:stCondLst>
                                        </p:cTn>
                                        <p:tgtEl>
                                          <p:spTgt spid="152"/>
                                        </p:tgtEl>
                                        <p:attrNameLst>
                                          <p:attrName>style.visibility</p:attrName>
                                        </p:attrNameLst>
                                      </p:cBhvr>
                                      <p:to>
                                        <p:strVal val="visible"/>
                                      </p:to>
                                    </p:set>
                                    <p:anim calcmode="lin" valueType="num">
                                      <p:cBhvr>
                                        <p:cTn id="59" dur="500" fill="hold"/>
                                        <p:tgtEl>
                                          <p:spTgt spid="152"/>
                                        </p:tgtEl>
                                        <p:attrNameLst>
                                          <p:attrName>ppt_w</p:attrName>
                                        </p:attrNameLst>
                                      </p:cBhvr>
                                      <p:tavLst>
                                        <p:tav tm="0">
                                          <p:val>
                                            <p:fltVal val="0"/>
                                          </p:val>
                                        </p:tav>
                                        <p:tav tm="100000">
                                          <p:val>
                                            <p:strVal val="#ppt_w"/>
                                          </p:val>
                                        </p:tav>
                                      </p:tavLst>
                                    </p:anim>
                                    <p:anim calcmode="lin" valueType="num">
                                      <p:cBhvr>
                                        <p:cTn id="60" dur="500" fill="hold"/>
                                        <p:tgtEl>
                                          <p:spTgt spid="152"/>
                                        </p:tgtEl>
                                        <p:attrNameLst>
                                          <p:attrName>ppt_h</p:attrName>
                                        </p:attrNameLst>
                                      </p:cBhvr>
                                      <p:tavLst>
                                        <p:tav tm="0">
                                          <p:val>
                                            <p:fltVal val="0"/>
                                          </p:val>
                                        </p:tav>
                                        <p:tav tm="100000">
                                          <p:val>
                                            <p:strVal val="#ppt_h"/>
                                          </p:val>
                                        </p:tav>
                                      </p:tavLst>
                                    </p:anim>
                                    <p:animEffect transition="in" filter="fade">
                                      <p:cBhvr>
                                        <p:cTn id="61" dur="500"/>
                                        <p:tgtEl>
                                          <p:spTgt spid="152"/>
                                        </p:tgtEl>
                                      </p:cBhvr>
                                    </p:animEffect>
                                  </p:childTnLst>
                                </p:cTn>
                              </p:par>
                            </p:childTnLst>
                          </p:cTn>
                        </p:par>
                        <p:par>
                          <p:cTn id="62" fill="hold">
                            <p:stCondLst>
                              <p:cond delay="3200"/>
                            </p:stCondLst>
                            <p:childTnLst>
                              <p:par>
                                <p:cTn id="63" presetID="53" presetClass="entr" presetSubtype="16" fill="hold" nodeType="afterEffect">
                                  <p:stCondLst>
                                    <p:cond delay="0"/>
                                  </p:stCondLst>
                                  <p:childTnLst>
                                    <p:set>
                                      <p:cBhvr>
                                        <p:cTn id="64" dur="1" fill="hold">
                                          <p:stCondLst>
                                            <p:cond delay="0"/>
                                          </p:stCondLst>
                                        </p:cTn>
                                        <p:tgtEl>
                                          <p:spTgt spid="156"/>
                                        </p:tgtEl>
                                        <p:attrNameLst>
                                          <p:attrName>style.visibility</p:attrName>
                                        </p:attrNameLst>
                                      </p:cBhvr>
                                      <p:to>
                                        <p:strVal val="visible"/>
                                      </p:to>
                                    </p:set>
                                    <p:anim calcmode="lin" valueType="num">
                                      <p:cBhvr>
                                        <p:cTn id="65" dur="500" fill="hold"/>
                                        <p:tgtEl>
                                          <p:spTgt spid="156"/>
                                        </p:tgtEl>
                                        <p:attrNameLst>
                                          <p:attrName>ppt_w</p:attrName>
                                        </p:attrNameLst>
                                      </p:cBhvr>
                                      <p:tavLst>
                                        <p:tav tm="0">
                                          <p:val>
                                            <p:fltVal val="0"/>
                                          </p:val>
                                        </p:tav>
                                        <p:tav tm="100000">
                                          <p:val>
                                            <p:strVal val="#ppt_w"/>
                                          </p:val>
                                        </p:tav>
                                      </p:tavLst>
                                    </p:anim>
                                    <p:anim calcmode="lin" valueType="num">
                                      <p:cBhvr>
                                        <p:cTn id="66" dur="500" fill="hold"/>
                                        <p:tgtEl>
                                          <p:spTgt spid="156"/>
                                        </p:tgtEl>
                                        <p:attrNameLst>
                                          <p:attrName>ppt_h</p:attrName>
                                        </p:attrNameLst>
                                      </p:cBhvr>
                                      <p:tavLst>
                                        <p:tav tm="0">
                                          <p:val>
                                            <p:fltVal val="0"/>
                                          </p:val>
                                        </p:tav>
                                        <p:tav tm="100000">
                                          <p:val>
                                            <p:strVal val="#ppt_h"/>
                                          </p:val>
                                        </p:tav>
                                      </p:tavLst>
                                    </p:anim>
                                    <p:animEffect transition="in" filter="fade">
                                      <p:cBhvr>
                                        <p:cTn id="67" dur="500"/>
                                        <p:tgtEl>
                                          <p:spTgt spid="156"/>
                                        </p:tgtEl>
                                      </p:cBhvr>
                                    </p:animEffect>
                                  </p:childTnLst>
                                </p:cTn>
                              </p:par>
                            </p:childTnLst>
                          </p:cTn>
                        </p:par>
                        <p:par>
                          <p:cTn id="68" fill="hold">
                            <p:stCondLst>
                              <p:cond delay="3700"/>
                            </p:stCondLst>
                            <p:childTnLst>
                              <p:par>
                                <p:cTn id="69" presetID="53" presetClass="entr" presetSubtype="16" fill="hold" nodeType="afterEffect">
                                  <p:stCondLst>
                                    <p:cond delay="0"/>
                                  </p:stCondLst>
                                  <p:childTnLst>
                                    <p:set>
                                      <p:cBhvr>
                                        <p:cTn id="70" dur="1" fill="hold">
                                          <p:stCondLst>
                                            <p:cond delay="0"/>
                                          </p:stCondLst>
                                        </p:cTn>
                                        <p:tgtEl>
                                          <p:spTgt spid="158"/>
                                        </p:tgtEl>
                                        <p:attrNameLst>
                                          <p:attrName>style.visibility</p:attrName>
                                        </p:attrNameLst>
                                      </p:cBhvr>
                                      <p:to>
                                        <p:strVal val="visible"/>
                                      </p:to>
                                    </p:set>
                                    <p:anim calcmode="lin" valueType="num">
                                      <p:cBhvr>
                                        <p:cTn id="71" dur="500" fill="hold"/>
                                        <p:tgtEl>
                                          <p:spTgt spid="158"/>
                                        </p:tgtEl>
                                        <p:attrNameLst>
                                          <p:attrName>ppt_w</p:attrName>
                                        </p:attrNameLst>
                                      </p:cBhvr>
                                      <p:tavLst>
                                        <p:tav tm="0">
                                          <p:val>
                                            <p:fltVal val="0"/>
                                          </p:val>
                                        </p:tav>
                                        <p:tav tm="100000">
                                          <p:val>
                                            <p:strVal val="#ppt_w"/>
                                          </p:val>
                                        </p:tav>
                                      </p:tavLst>
                                    </p:anim>
                                    <p:anim calcmode="lin" valueType="num">
                                      <p:cBhvr>
                                        <p:cTn id="72" dur="500" fill="hold"/>
                                        <p:tgtEl>
                                          <p:spTgt spid="158"/>
                                        </p:tgtEl>
                                        <p:attrNameLst>
                                          <p:attrName>ppt_h</p:attrName>
                                        </p:attrNameLst>
                                      </p:cBhvr>
                                      <p:tavLst>
                                        <p:tav tm="0">
                                          <p:val>
                                            <p:fltVal val="0"/>
                                          </p:val>
                                        </p:tav>
                                        <p:tav tm="100000">
                                          <p:val>
                                            <p:strVal val="#ppt_h"/>
                                          </p:val>
                                        </p:tav>
                                      </p:tavLst>
                                    </p:anim>
                                    <p:animEffect transition="in" filter="fade">
                                      <p:cBhvr>
                                        <p:cTn id="73" dur="500"/>
                                        <p:tgtEl>
                                          <p:spTgt spid="158"/>
                                        </p:tgtEl>
                                      </p:cBhvr>
                                    </p:animEffect>
                                  </p:childTnLst>
                                </p:cTn>
                              </p:par>
                              <p:par>
                                <p:cTn id="74" presetID="22" presetClass="entr" presetSubtype="1" fill="hold" nodeType="withEffect">
                                  <p:stCondLst>
                                    <p:cond delay="500"/>
                                  </p:stCondLst>
                                  <p:childTnLst>
                                    <p:set>
                                      <p:cBhvr>
                                        <p:cTn id="75" dur="1" fill="hold">
                                          <p:stCondLst>
                                            <p:cond delay="0"/>
                                          </p:stCondLst>
                                        </p:cTn>
                                        <p:tgtEl>
                                          <p:spTgt spid="121"/>
                                        </p:tgtEl>
                                        <p:attrNameLst>
                                          <p:attrName>style.visibility</p:attrName>
                                        </p:attrNameLst>
                                      </p:cBhvr>
                                      <p:to>
                                        <p:strVal val="visible"/>
                                      </p:to>
                                    </p:set>
                                    <p:animEffect transition="in" filter="wipe(up)">
                                      <p:cBhvr>
                                        <p:cTn id="76" dur="500"/>
                                        <p:tgtEl>
                                          <p:spTgt spid="121"/>
                                        </p:tgtEl>
                                      </p:cBhvr>
                                    </p:animEffect>
                                  </p:childTnLst>
                                </p:cTn>
                              </p:par>
                              <p:par>
                                <p:cTn id="77" presetID="22" presetClass="entr" presetSubtype="1" fill="hold" nodeType="withEffect">
                                  <p:stCondLst>
                                    <p:cond delay="500"/>
                                  </p:stCondLst>
                                  <p:childTnLst>
                                    <p:set>
                                      <p:cBhvr>
                                        <p:cTn id="78" dur="1" fill="hold">
                                          <p:stCondLst>
                                            <p:cond delay="0"/>
                                          </p:stCondLst>
                                        </p:cTn>
                                        <p:tgtEl>
                                          <p:spTgt spid="124"/>
                                        </p:tgtEl>
                                        <p:attrNameLst>
                                          <p:attrName>style.visibility</p:attrName>
                                        </p:attrNameLst>
                                      </p:cBhvr>
                                      <p:to>
                                        <p:strVal val="visible"/>
                                      </p:to>
                                    </p:set>
                                    <p:animEffect transition="in" filter="wipe(up)">
                                      <p:cBhvr>
                                        <p:cTn id="79" dur="500"/>
                                        <p:tgtEl>
                                          <p:spTgt spid="124"/>
                                        </p:tgtEl>
                                      </p:cBhvr>
                                    </p:animEffect>
                                  </p:childTnLst>
                                </p:cTn>
                              </p:par>
                              <p:par>
                                <p:cTn id="80" presetID="22" presetClass="entr" presetSubtype="1" fill="hold" nodeType="withEffect">
                                  <p:stCondLst>
                                    <p:cond delay="500"/>
                                  </p:stCondLst>
                                  <p:childTnLst>
                                    <p:set>
                                      <p:cBhvr>
                                        <p:cTn id="81" dur="1" fill="hold">
                                          <p:stCondLst>
                                            <p:cond delay="0"/>
                                          </p:stCondLst>
                                        </p:cTn>
                                        <p:tgtEl>
                                          <p:spTgt spid="127"/>
                                        </p:tgtEl>
                                        <p:attrNameLst>
                                          <p:attrName>style.visibility</p:attrName>
                                        </p:attrNameLst>
                                      </p:cBhvr>
                                      <p:to>
                                        <p:strVal val="visible"/>
                                      </p:to>
                                    </p:set>
                                    <p:animEffect transition="in" filter="wipe(up)">
                                      <p:cBhvr>
                                        <p:cTn id="82" dur="500"/>
                                        <p:tgtEl>
                                          <p:spTgt spid="127"/>
                                        </p:tgtEl>
                                      </p:cBhvr>
                                    </p:animEffect>
                                  </p:childTnLst>
                                </p:cTn>
                              </p:par>
                              <p:par>
                                <p:cTn id="83" presetID="22" presetClass="entr" presetSubtype="1" fill="hold" nodeType="withEffect">
                                  <p:stCondLst>
                                    <p:cond delay="600"/>
                                  </p:stCondLst>
                                  <p:childTnLst>
                                    <p:set>
                                      <p:cBhvr>
                                        <p:cTn id="84" dur="1" fill="hold">
                                          <p:stCondLst>
                                            <p:cond delay="0"/>
                                          </p:stCondLst>
                                        </p:cTn>
                                        <p:tgtEl>
                                          <p:spTgt spid="130"/>
                                        </p:tgtEl>
                                        <p:attrNameLst>
                                          <p:attrName>style.visibility</p:attrName>
                                        </p:attrNameLst>
                                      </p:cBhvr>
                                      <p:to>
                                        <p:strVal val="visible"/>
                                      </p:to>
                                    </p:set>
                                    <p:animEffect transition="in" filter="wipe(up)">
                                      <p:cBhvr>
                                        <p:cTn id="85" dur="500"/>
                                        <p:tgtEl>
                                          <p:spTgt spid="130"/>
                                        </p:tgtEl>
                                      </p:cBhvr>
                                    </p:animEffect>
                                  </p:childTnLst>
                                </p:cTn>
                              </p:par>
                              <p:par>
                                <p:cTn id="86" presetID="22" presetClass="entr" presetSubtype="1" fill="hold" nodeType="withEffect">
                                  <p:stCondLst>
                                    <p:cond delay="600"/>
                                  </p:stCondLst>
                                  <p:childTnLst>
                                    <p:set>
                                      <p:cBhvr>
                                        <p:cTn id="87" dur="1" fill="hold">
                                          <p:stCondLst>
                                            <p:cond delay="0"/>
                                          </p:stCondLst>
                                        </p:cTn>
                                        <p:tgtEl>
                                          <p:spTgt spid="133"/>
                                        </p:tgtEl>
                                        <p:attrNameLst>
                                          <p:attrName>style.visibility</p:attrName>
                                        </p:attrNameLst>
                                      </p:cBhvr>
                                      <p:to>
                                        <p:strVal val="visible"/>
                                      </p:to>
                                    </p:set>
                                    <p:animEffect transition="in" filter="wipe(up)">
                                      <p:cBhvr>
                                        <p:cTn id="88" dur="500"/>
                                        <p:tgtEl>
                                          <p:spTgt spid="133"/>
                                        </p:tgtEl>
                                      </p:cBhvr>
                                    </p:animEffect>
                                  </p:childTnLst>
                                </p:cTn>
                              </p:par>
                              <p:par>
                                <p:cTn id="89" presetID="22" presetClass="entr" presetSubtype="1" fill="hold" nodeType="withEffect">
                                  <p:stCondLst>
                                    <p:cond delay="700"/>
                                  </p:stCondLst>
                                  <p:childTnLst>
                                    <p:set>
                                      <p:cBhvr>
                                        <p:cTn id="90" dur="1" fill="hold">
                                          <p:stCondLst>
                                            <p:cond delay="0"/>
                                          </p:stCondLst>
                                        </p:cTn>
                                        <p:tgtEl>
                                          <p:spTgt spid="136"/>
                                        </p:tgtEl>
                                        <p:attrNameLst>
                                          <p:attrName>style.visibility</p:attrName>
                                        </p:attrNameLst>
                                      </p:cBhvr>
                                      <p:to>
                                        <p:strVal val="visible"/>
                                      </p:to>
                                    </p:set>
                                    <p:animEffect transition="in" filter="wipe(up)">
                                      <p:cBhvr>
                                        <p:cTn id="91"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2" grpId="0"/>
      <p:bldP spid="1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215" y="895868"/>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5" name="组合 54"/>
          <p:cNvGrpSpPr/>
          <p:nvPr/>
        </p:nvGrpSpPr>
        <p:grpSpPr>
          <a:xfrm>
            <a:off x="3955241" y="4114324"/>
            <a:ext cx="764557" cy="764557"/>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57" name="椭圆 5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20" name="组合 19"/>
          <p:cNvGrpSpPr/>
          <p:nvPr/>
        </p:nvGrpSpPr>
        <p:grpSpPr>
          <a:xfrm>
            <a:off x="3198032" y="3298740"/>
            <a:ext cx="764557" cy="764557"/>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22" name="椭圆 2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4724353" y="2800280"/>
            <a:ext cx="764557" cy="764557"/>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27" name="椭圆 2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198032" y="2327490"/>
            <a:ext cx="764557" cy="764557"/>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32" name="椭圆 3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724353" y="1817603"/>
            <a:ext cx="764557" cy="764557"/>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37" name="椭圆 3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955241" y="972044"/>
            <a:ext cx="764557" cy="764557"/>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47" name="椭圆 4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5" name="Group 34"/>
          <p:cNvGrpSpPr/>
          <p:nvPr/>
        </p:nvGrpSpPr>
        <p:grpSpPr>
          <a:xfrm>
            <a:off x="4196422" y="1184729"/>
            <a:ext cx="299402" cy="243631"/>
            <a:chOff x="1550139" y="1314466"/>
            <a:chExt cx="509139" cy="414300"/>
          </a:xfrm>
          <a:solidFill>
            <a:schemeClr val="bg1"/>
          </a:solidFill>
        </p:grpSpPr>
        <p:sp>
          <p:nvSpPr>
            <p:cNvPr id="16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6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6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sp>
        <p:nvSpPr>
          <p:cNvPr id="169" name="矩形 3"/>
          <p:cNvSpPr>
            <a:spLocks noChangeArrowheads="1"/>
          </p:cNvSpPr>
          <p:nvPr/>
        </p:nvSpPr>
        <p:spPr bwMode="auto">
          <a:xfrm>
            <a:off x="4863917" y="1205286"/>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首要任务</a:t>
            </a:r>
          </a:p>
        </p:txBody>
      </p:sp>
      <p:sp>
        <p:nvSpPr>
          <p:cNvPr id="170" name="文本框 13"/>
          <p:cNvSpPr txBox="1"/>
          <p:nvPr/>
        </p:nvSpPr>
        <p:spPr>
          <a:xfrm>
            <a:off x="5714648" y="1057600"/>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71" name="矩形 3"/>
          <p:cNvSpPr>
            <a:spLocks noChangeArrowheads="1"/>
          </p:cNvSpPr>
          <p:nvPr/>
        </p:nvSpPr>
        <p:spPr bwMode="auto">
          <a:xfrm>
            <a:off x="5721101"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项目运作</a:t>
            </a:r>
          </a:p>
        </p:txBody>
      </p:sp>
      <p:sp>
        <p:nvSpPr>
          <p:cNvPr id="172" name="文本框 13"/>
          <p:cNvSpPr txBox="1"/>
          <p:nvPr/>
        </p:nvSpPr>
        <p:spPr>
          <a:xfrm>
            <a:off x="5714648" y="21146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173"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sp>
        <p:nvSpPr>
          <p:cNvPr id="174" name="矩形 3"/>
          <p:cNvSpPr>
            <a:spLocks noChangeArrowheads="1"/>
          </p:cNvSpPr>
          <p:nvPr/>
        </p:nvSpPr>
        <p:spPr bwMode="auto">
          <a:xfrm>
            <a:off x="2058176" y="2190868"/>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进度推进</a:t>
            </a:r>
          </a:p>
        </p:txBody>
      </p:sp>
      <p:sp>
        <p:nvSpPr>
          <p:cNvPr id="175" name="文本框 13"/>
          <p:cNvSpPr txBox="1"/>
          <p:nvPr/>
        </p:nvSpPr>
        <p:spPr>
          <a:xfrm>
            <a:off x="686998" y="2484714"/>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76" name="Group 20"/>
          <p:cNvGrpSpPr/>
          <p:nvPr/>
        </p:nvGrpSpPr>
        <p:grpSpPr>
          <a:xfrm>
            <a:off x="3418029" y="2586492"/>
            <a:ext cx="309318" cy="214246"/>
            <a:chOff x="7416800" y="1122363"/>
            <a:chExt cx="366713" cy="254000"/>
          </a:xfrm>
          <a:solidFill>
            <a:schemeClr val="bg1"/>
          </a:solidFill>
        </p:grpSpPr>
        <p:sp>
          <p:nvSpPr>
            <p:cNvPr id="17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7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sp>
        <p:nvSpPr>
          <p:cNvPr id="179" name="矩形 3"/>
          <p:cNvSpPr>
            <a:spLocks noChangeArrowheads="1"/>
          </p:cNvSpPr>
          <p:nvPr/>
        </p:nvSpPr>
        <p:spPr bwMode="auto">
          <a:xfrm>
            <a:off x="5714648" y="2800280"/>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启动资金</a:t>
            </a:r>
          </a:p>
        </p:txBody>
      </p:sp>
      <p:sp>
        <p:nvSpPr>
          <p:cNvPr id="180" name="文本框 13"/>
          <p:cNvSpPr txBox="1"/>
          <p:nvPr/>
        </p:nvSpPr>
        <p:spPr>
          <a:xfrm>
            <a:off x="5714648" y="3092290"/>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81" name="组合 180"/>
          <p:cNvGrpSpPr/>
          <p:nvPr/>
        </p:nvGrpSpPr>
        <p:grpSpPr>
          <a:xfrm>
            <a:off x="4951340" y="2998839"/>
            <a:ext cx="316620" cy="302661"/>
            <a:chOff x="3294063" y="754063"/>
            <a:chExt cx="5600701" cy="5353051"/>
          </a:xfrm>
          <a:solidFill>
            <a:schemeClr val="bg1"/>
          </a:solidFill>
        </p:grpSpPr>
        <p:sp>
          <p:nvSpPr>
            <p:cNvPr id="182"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3"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5"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6"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7"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8"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89"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9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9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19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193" name="矩形 3"/>
          <p:cNvSpPr>
            <a:spLocks noChangeArrowheads="1"/>
          </p:cNvSpPr>
          <p:nvPr/>
        </p:nvSpPr>
        <p:spPr bwMode="auto">
          <a:xfrm>
            <a:off x="2058178"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效益预测</a:t>
            </a:r>
          </a:p>
        </p:txBody>
      </p:sp>
      <p:sp>
        <p:nvSpPr>
          <p:cNvPr id="194" name="文本框 13"/>
          <p:cNvSpPr txBox="1"/>
          <p:nvPr/>
        </p:nvSpPr>
        <p:spPr>
          <a:xfrm>
            <a:off x="686998" y="3617839"/>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195" name="Group 23"/>
          <p:cNvGrpSpPr/>
          <p:nvPr/>
        </p:nvGrpSpPr>
        <p:grpSpPr>
          <a:xfrm>
            <a:off x="3477193" y="3562045"/>
            <a:ext cx="256866" cy="223934"/>
            <a:chOff x="7540014" y="4306907"/>
            <a:chExt cx="389342" cy="339426"/>
          </a:xfrm>
          <a:solidFill>
            <a:schemeClr val="bg1"/>
          </a:solidFill>
        </p:grpSpPr>
        <p:sp>
          <p:nvSpPr>
            <p:cNvPr id="196"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97"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98"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199"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0"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1"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2"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0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sp>
        <p:nvSpPr>
          <p:cNvPr id="207" name="矩形 3"/>
          <p:cNvSpPr>
            <a:spLocks noChangeArrowheads="1"/>
          </p:cNvSpPr>
          <p:nvPr/>
        </p:nvSpPr>
        <p:spPr bwMode="auto">
          <a:xfrm>
            <a:off x="4863917"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500" b="0" dirty="0">
                <a:solidFill>
                  <a:srgbClr val="C00000"/>
                </a:solidFill>
                <a:latin typeface="微软雅黑" pitchFamily="34" charset="-122"/>
                <a:ea typeface="微软雅黑" pitchFamily="34" charset="-122"/>
                <a:sym typeface="Arial" pitchFamily="34" charset="0"/>
              </a:rPr>
              <a:t>团队协作</a:t>
            </a:r>
          </a:p>
        </p:txBody>
      </p:sp>
      <p:sp>
        <p:nvSpPr>
          <p:cNvPr id="208" name="文本框 13"/>
          <p:cNvSpPr txBox="1"/>
          <p:nvPr/>
        </p:nvSpPr>
        <p:spPr>
          <a:xfrm>
            <a:off x="5714648" y="4173325"/>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209" name="Group 9"/>
          <p:cNvGrpSpPr/>
          <p:nvPr/>
        </p:nvGrpSpPr>
        <p:grpSpPr>
          <a:xfrm>
            <a:off x="4193260" y="4407061"/>
            <a:ext cx="288519" cy="213944"/>
            <a:chOff x="4572000" y="3414713"/>
            <a:chExt cx="374651" cy="277813"/>
          </a:xfrm>
          <a:solidFill>
            <a:schemeClr val="bg1"/>
          </a:solidFill>
        </p:grpSpPr>
        <p:sp>
          <p:nvSpPr>
            <p:cNvPr id="21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21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nvGrpSpPr>
          <p:cNvPr id="89" name="组合 88"/>
          <p:cNvGrpSpPr/>
          <p:nvPr/>
        </p:nvGrpSpPr>
        <p:grpSpPr>
          <a:xfrm>
            <a:off x="903709" y="249866"/>
            <a:ext cx="3289552" cy="679489"/>
            <a:chOff x="903371" y="249943"/>
            <a:chExt cx="2831223" cy="679699"/>
          </a:xfrm>
        </p:grpSpPr>
        <p:sp>
          <p:nvSpPr>
            <p:cNvPr id="90" name="任意多边形 8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91" name="任意多边形 9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92" name="组合 91"/>
          <p:cNvGrpSpPr/>
          <p:nvPr/>
        </p:nvGrpSpPr>
        <p:grpSpPr>
          <a:xfrm rot="16200000">
            <a:off x="574963" y="158113"/>
            <a:ext cx="764867" cy="862996"/>
            <a:chOff x="8439634" y="3544648"/>
            <a:chExt cx="1611146" cy="1817848"/>
          </a:xfrm>
        </p:grpSpPr>
        <p:sp>
          <p:nvSpPr>
            <p:cNvPr id="9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9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95" name="Group 17"/>
          <p:cNvGrpSpPr>
            <a:grpSpLocks noChangeAspect="1"/>
          </p:cNvGrpSpPr>
          <p:nvPr/>
        </p:nvGrpSpPr>
        <p:grpSpPr bwMode="auto">
          <a:xfrm>
            <a:off x="827767" y="455514"/>
            <a:ext cx="259260" cy="278300"/>
            <a:chOff x="231" y="1205"/>
            <a:chExt cx="640" cy="687"/>
          </a:xfrm>
          <a:solidFill>
            <a:schemeClr val="bg1"/>
          </a:solidFill>
          <a:effectLst/>
        </p:grpSpPr>
        <p:sp>
          <p:nvSpPr>
            <p:cNvPr id="9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9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98" name="矩形 3"/>
          <p:cNvSpPr>
            <a:spLocks noChangeArrowheads="1"/>
          </p:cNvSpPr>
          <p:nvPr/>
        </p:nvSpPr>
        <p:spPr bwMode="auto">
          <a:xfrm>
            <a:off x="1448764"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可行性分析</a:t>
            </a:r>
          </a:p>
        </p:txBody>
      </p:sp>
      <p:sp>
        <p:nvSpPr>
          <p:cNvPr id="99" name="文本框 37"/>
          <p:cNvSpPr>
            <a:spLocks noChangeArrowheads="1"/>
          </p:cNvSpPr>
          <p:nvPr/>
        </p:nvSpPr>
        <p:spPr bwMode="auto">
          <a:xfrm>
            <a:off x="2896118"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FEASIBILITY </a:t>
            </a:r>
          </a:p>
          <a:p>
            <a:pPr algn="l"/>
            <a:r>
              <a:rPr lang="en-US" altLang="zh-CN" sz="800" b="0" dirty="0">
                <a:solidFill>
                  <a:schemeClr val="accent3">
                    <a:lumMod val="50000"/>
                  </a:schemeClr>
                </a:solidFill>
                <a:sym typeface="Arial" pitchFamily="34" charset="0"/>
              </a:rPr>
              <a:t>ANALYSIS</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13562983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22" presetClass="entr" presetSubtype="8" fill="hold" nodeType="withEffect">
                                  <p:stCondLst>
                                    <p:cond delay="0"/>
                                  </p:stCondLst>
                                  <p:childTnLst>
                                    <p:set>
                                      <p:cBhvr>
                                        <p:cTn id="9" dur="1" fill="hold">
                                          <p:stCondLst>
                                            <p:cond delay="0"/>
                                          </p:stCondLst>
                                        </p:cTn>
                                        <p:tgtEl>
                                          <p:spTgt spid="89"/>
                                        </p:tgtEl>
                                        <p:attrNameLst>
                                          <p:attrName>style.visibility</p:attrName>
                                        </p:attrNameLst>
                                      </p:cBhvr>
                                      <p:to>
                                        <p:strVal val="visible"/>
                                      </p:to>
                                    </p:set>
                                    <p:animEffect transition="in" filter="wipe(left)">
                                      <p:cBhvr>
                                        <p:cTn id="10" dur="500"/>
                                        <p:tgtEl>
                                          <p:spTgt spid="89"/>
                                        </p:tgtEl>
                                      </p:cBhvr>
                                    </p:animEffect>
                                  </p:childTnLst>
                                </p:cTn>
                              </p:par>
                              <p:par>
                                <p:cTn id="11" presetID="53" presetClass="entr" presetSubtype="16" fill="hold" nodeType="withEffect">
                                  <p:stCondLst>
                                    <p:cond delay="0"/>
                                  </p:stCondLst>
                                  <p:childTnLst>
                                    <p:set>
                                      <p:cBhvr>
                                        <p:cTn id="12" dur="1" fill="hold">
                                          <p:stCondLst>
                                            <p:cond delay="0"/>
                                          </p:stCondLst>
                                        </p:cTn>
                                        <p:tgtEl>
                                          <p:spTgt spid="92"/>
                                        </p:tgtEl>
                                        <p:attrNameLst>
                                          <p:attrName>style.visibility</p:attrName>
                                        </p:attrNameLst>
                                      </p:cBhvr>
                                      <p:to>
                                        <p:strVal val="visible"/>
                                      </p:to>
                                    </p:set>
                                    <p:anim calcmode="lin" valueType="num">
                                      <p:cBhvr>
                                        <p:cTn id="13" dur="500" fill="hold"/>
                                        <p:tgtEl>
                                          <p:spTgt spid="92"/>
                                        </p:tgtEl>
                                        <p:attrNameLst>
                                          <p:attrName>ppt_w</p:attrName>
                                        </p:attrNameLst>
                                      </p:cBhvr>
                                      <p:tavLst>
                                        <p:tav tm="0">
                                          <p:val>
                                            <p:fltVal val="0"/>
                                          </p:val>
                                        </p:tav>
                                        <p:tav tm="100000">
                                          <p:val>
                                            <p:strVal val="#ppt_w"/>
                                          </p:val>
                                        </p:tav>
                                      </p:tavLst>
                                    </p:anim>
                                    <p:anim calcmode="lin" valueType="num">
                                      <p:cBhvr>
                                        <p:cTn id="14" dur="500" fill="hold"/>
                                        <p:tgtEl>
                                          <p:spTgt spid="92"/>
                                        </p:tgtEl>
                                        <p:attrNameLst>
                                          <p:attrName>ppt_h</p:attrName>
                                        </p:attrNameLst>
                                      </p:cBhvr>
                                      <p:tavLst>
                                        <p:tav tm="0">
                                          <p:val>
                                            <p:fltVal val="0"/>
                                          </p:val>
                                        </p:tav>
                                        <p:tav tm="100000">
                                          <p:val>
                                            <p:strVal val="#ppt_h"/>
                                          </p:val>
                                        </p:tav>
                                      </p:tavLst>
                                    </p:anim>
                                    <p:animEffect transition="in" filter="fade">
                                      <p:cBhvr>
                                        <p:cTn id="15" dur="500"/>
                                        <p:tgtEl>
                                          <p:spTgt spid="9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wipe(left)">
                                      <p:cBhvr>
                                        <p:cTn id="19" dur="500"/>
                                        <p:tgtEl>
                                          <p:spTgt spid="9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99"/>
                                        </p:tgtEl>
                                        <p:attrNameLst>
                                          <p:attrName>style.visibility</p:attrName>
                                        </p:attrNameLst>
                                      </p:cBhvr>
                                      <p:to>
                                        <p:strVal val="visible"/>
                                      </p:to>
                                    </p:set>
                                    <p:animEffect transition="in" filter="wipe(left)">
                                      <p:cBhvr>
                                        <p:cTn id="22" dur="500"/>
                                        <p:tgtEl>
                                          <p:spTgt spid="99"/>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2" presetClass="entr" presetSubtype="4" fill="hold" nodeType="afterEffect">
                                  <p:stCondLst>
                                    <p:cond delay="0"/>
                                  </p:stCondLst>
                                  <p:childTnLst>
                                    <p:set>
                                      <p:cBhvr>
                                        <p:cTn id="30" dur="1" fill="hold">
                                          <p:stCondLst>
                                            <p:cond delay="0"/>
                                          </p:stCondLst>
                                        </p:cTn>
                                        <p:tgtEl>
                                          <p:spTgt spid="9219"/>
                                        </p:tgtEl>
                                        <p:attrNameLst>
                                          <p:attrName>style.visibility</p:attrName>
                                        </p:attrNameLst>
                                      </p:cBhvr>
                                      <p:to>
                                        <p:strVal val="visible"/>
                                      </p:to>
                                    </p:set>
                                    <p:animEffect transition="in" filter="wipe(down)">
                                      <p:cBhvr>
                                        <p:cTn id="31" dur="500"/>
                                        <p:tgtEl>
                                          <p:spTgt spid="9219"/>
                                        </p:tgtEl>
                                      </p:cBhvr>
                                    </p:animEffect>
                                  </p:childTnLst>
                                </p:cTn>
                              </p:par>
                            </p:childTnLst>
                          </p:cTn>
                        </p:par>
                        <p:par>
                          <p:cTn id="32" fill="hold">
                            <p:stCondLst>
                              <p:cond delay="1600"/>
                            </p:stCondLst>
                            <p:childTnLst>
                              <p:par>
                                <p:cTn id="33" presetID="23" presetClass="entr" presetSubtype="36"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strVal val="(6*min(max(#ppt_w*#ppt_h,.3),1)-7.4)/-.7*#ppt_w"/>
                                          </p:val>
                                        </p:tav>
                                        <p:tav tm="100000">
                                          <p:val>
                                            <p:strVal val="#ppt_w"/>
                                          </p:val>
                                        </p:tav>
                                      </p:tavLst>
                                    </p:anim>
                                    <p:anim calcmode="lin" valueType="num">
                                      <p:cBhvr>
                                        <p:cTn id="36" dur="500" fill="hold"/>
                                        <p:tgtEl>
                                          <p:spTgt spid="55"/>
                                        </p:tgtEl>
                                        <p:attrNameLst>
                                          <p:attrName>ppt_h</p:attrName>
                                        </p:attrNameLst>
                                      </p:cBhvr>
                                      <p:tavLst>
                                        <p:tav tm="0">
                                          <p:val>
                                            <p:strVal val="(6*min(max(#ppt_w*#ppt_h,.3),1)-7.4)/-.7*#ppt_h"/>
                                          </p:val>
                                        </p:tav>
                                        <p:tav tm="100000">
                                          <p:val>
                                            <p:strVal val="#ppt_h"/>
                                          </p:val>
                                        </p:tav>
                                      </p:tavLst>
                                    </p:anim>
                                    <p:anim calcmode="lin" valueType="num">
                                      <p:cBhvr>
                                        <p:cTn id="37" dur="500" fill="hold"/>
                                        <p:tgtEl>
                                          <p:spTgt spid="55"/>
                                        </p:tgtEl>
                                        <p:attrNameLst>
                                          <p:attrName>ppt_x</p:attrName>
                                        </p:attrNameLst>
                                      </p:cBhvr>
                                      <p:tavLst>
                                        <p:tav tm="0">
                                          <p:val>
                                            <p:fltVal val="0.5"/>
                                          </p:val>
                                        </p:tav>
                                        <p:tav tm="100000">
                                          <p:val>
                                            <p:strVal val="#ppt_x"/>
                                          </p:val>
                                        </p:tav>
                                      </p:tavLst>
                                    </p:anim>
                                    <p:anim calcmode="lin" valueType="num">
                                      <p:cBhvr>
                                        <p:cTn id="38" dur="500" fill="hold"/>
                                        <p:tgtEl>
                                          <p:spTgt spid="55"/>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2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strVal val="(6*min(max(#ppt_w*#ppt_h,.3),1)-7.4)/-.7*#ppt_w"/>
                                          </p:val>
                                        </p:tav>
                                        <p:tav tm="100000">
                                          <p:val>
                                            <p:strVal val="#ppt_w"/>
                                          </p:val>
                                        </p:tav>
                                      </p:tavLst>
                                    </p:anim>
                                    <p:anim calcmode="lin" valueType="num">
                                      <p:cBhvr>
                                        <p:cTn id="42" dur="500" fill="hold"/>
                                        <p:tgtEl>
                                          <p:spTgt spid="20"/>
                                        </p:tgtEl>
                                        <p:attrNameLst>
                                          <p:attrName>ppt_h</p:attrName>
                                        </p:attrNameLst>
                                      </p:cBhvr>
                                      <p:tavLst>
                                        <p:tav tm="0">
                                          <p:val>
                                            <p:strVal val="(6*min(max(#ppt_w*#ppt_h,.3),1)-7.4)/-.7*#ppt_h"/>
                                          </p:val>
                                        </p:tav>
                                        <p:tav tm="100000">
                                          <p:val>
                                            <p:strVal val="#ppt_h"/>
                                          </p:val>
                                        </p:tav>
                                      </p:tavLst>
                                    </p:anim>
                                    <p:anim calcmode="lin" valueType="num">
                                      <p:cBhvr>
                                        <p:cTn id="43" dur="500" fill="hold"/>
                                        <p:tgtEl>
                                          <p:spTgt spid="20"/>
                                        </p:tgtEl>
                                        <p:attrNameLst>
                                          <p:attrName>ppt_x</p:attrName>
                                        </p:attrNameLst>
                                      </p:cBhvr>
                                      <p:tavLst>
                                        <p:tav tm="0">
                                          <p:val>
                                            <p:fltVal val="0.5"/>
                                          </p:val>
                                        </p:tav>
                                        <p:tav tm="100000">
                                          <p:val>
                                            <p:strVal val="#ppt_x"/>
                                          </p:val>
                                        </p:tav>
                                      </p:tavLst>
                                    </p:anim>
                                    <p:anim calcmode="lin" valueType="num">
                                      <p:cBhvr>
                                        <p:cTn id="44" dur="500" fill="hold"/>
                                        <p:tgtEl>
                                          <p:spTgt spid="20"/>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4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strVal val="(6*min(max(#ppt_w*#ppt_h,.3),1)-7.4)/-.7*#ppt_w"/>
                                          </p:val>
                                        </p:tav>
                                        <p:tav tm="100000">
                                          <p:val>
                                            <p:strVal val="#ppt_w"/>
                                          </p:val>
                                        </p:tav>
                                      </p:tavLst>
                                    </p:anim>
                                    <p:anim calcmode="lin" valueType="num">
                                      <p:cBhvr>
                                        <p:cTn id="48" dur="500" fill="hold"/>
                                        <p:tgtEl>
                                          <p:spTgt spid="30"/>
                                        </p:tgtEl>
                                        <p:attrNameLst>
                                          <p:attrName>ppt_h</p:attrName>
                                        </p:attrNameLst>
                                      </p:cBhvr>
                                      <p:tavLst>
                                        <p:tav tm="0">
                                          <p:val>
                                            <p:strVal val="(6*min(max(#ppt_w*#ppt_h,.3),1)-7.4)/-.7*#ppt_h"/>
                                          </p:val>
                                        </p:tav>
                                        <p:tav tm="100000">
                                          <p:val>
                                            <p:strVal val="#ppt_h"/>
                                          </p:val>
                                        </p:tav>
                                      </p:tavLst>
                                    </p:anim>
                                    <p:anim calcmode="lin" valueType="num">
                                      <p:cBhvr>
                                        <p:cTn id="49" dur="500" fill="hold"/>
                                        <p:tgtEl>
                                          <p:spTgt spid="30"/>
                                        </p:tgtEl>
                                        <p:attrNameLst>
                                          <p:attrName>ppt_x</p:attrName>
                                        </p:attrNameLst>
                                      </p:cBhvr>
                                      <p:tavLst>
                                        <p:tav tm="0">
                                          <p:val>
                                            <p:fltVal val="0.5"/>
                                          </p:val>
                                        </p:tav>
                                        <p:tav tm="100000">
                                          <p:val>
                                            <p:strVal val="#ppt_x"/>
                                          </p:val>
                                        </p:tav>
                                      </p:tavLst>
                                    </p:anim>
                                    <p:anim calcmode="lin" valueType="num">
                                      <p:cBhvr>
                                        <p:cTn id="50" dur="500" fill="hold"/>
                                        <p:tgtEl>
                                          <p:spTgt spid="30"/>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nodeType="withEffect">
                                  <p:stCondLst>
                                    <p:cond delay="60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strVal val="(6*min(max(#ppt_w*#ppt_h,.3),1)-7.4)/-.7*#ppt_w"/>
                                          </p:val>
                                        </p:tav>
                                        <p:tav tm="100000">
                                          <p:val>
                                            <p:strVal val="#ppt_w"/>
                                          </p:val>
                                        </p:tav>
                                      </p:tavLst>
                                    </p:anim>
                                    <p:anim calcmode="lin" valueType="num">
                                      <p:cBhvr>
                                        <p:cTn id="54" dur="500" fill="hold"/>
                                        <p:tgtEl>
                                          <p:spTgt spid="35"/>
                                        </p:tgtEl>
                                        <p:attrNameLst>
                                          <p:attrName>ppt_h</p:attrName>
                                        </p:attrNameLst>
                                      </p:cBhvr>
                                      <p:tavLst>
                                        <p:tav tm="0">
                                          <p:val>
                                            <p:strVal val="(6*min(max(#ppt_w*#ppt_h,.3),1)-7.4)/-.7*#ppt_h"/>
                                          </p:val>
                                        </p:tav>
                                        <p:tav tm="100000">
                                          <p:val>
                                            <p:strVal val="#ppt_h"/>
                                          </p:val>
                                        </p:tav>
                                      </p:tavLst>
                                    </p:anim>
                                    <p:anim calcmode="lin" valueType="num">
                                      <p:cBhvr>
                                        <p:cTn id="55" dur="500" fill="hold"/>
                                        <p:tgtEl>
                                          <p:spTgt spid="35"/>
                                        </p:tgtEl>
                                        <p:attrNameLst>
                                          <p:attrName>ppt_x</p:attrName>
                                        </p:attrNameLst>
                                      </p:cBhvr>
                                      <p:tavLst>
                                        <p:tav tm="0">
                                          <p:val>
                                            <p:fltVal val="0.5"/>
                                          </p:val>
                                        </p:tav>
                                        <p:tav tm="100000">
                                          <p:val>
                                            <p:strVal val="#ppt_x"/>
                                          </p:val>
                                        </p:tav>
                                      </p:tavLst>
                                    </p:anim>
                                    <p:anim calcmode="lin" valueType="num">
                                      <p:cBhvr>
                                        <p:cTn id="56" dur="500" fill="hold"/>
                                        <p:tgtEl>
                                          <p:spTgt spid="35"/>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nodeType="withEffect">
                                  <p:stCondLst>
                                    <p:cond delay="900"/>
                                  </p:stCondLst>
                                  <p:childTnLst>
                                    <p:set>
                                      <p:cBhvr>
                                        <p:cTn id="58" dur="1" fill="hold">
                                          <p:stCondLst>
                                            <p:cond delay="0"/>
                                          </p:stCondLst>
                                        </p:cTn>
                                        <p:tgtEl>
                                          <p:spTgt spid="45"/>
                                        </p:tgtEl>
                                        <p:attrNameLst>
                                          <p:attrName>style.visibility</p:attrName>
                                        </p:attrNameLst>
                                      </p:cBhvr>
                                      <p:to>
                                        <p:strVal val="visible"/>
                                      </p:to>
                                    </p:set>
                                    <p:anim calcmode="lin" valueType="num">
                                      <p:cBhvr>
                                        <p:cTn id="59" dur="500" fill="hold"/>
                                        <p:tgtEl>
                                          <p:spTgt spid="45"/>
                                        </p:tgtEl>
                                        <p:attrNameLst>
                                          <p:attrName>ppt_w</p:attrName>
                                        </p:attrNameLst>
                                      </p:cBhvr>
                                      <p:tavLst>
                                        <p:tav tm="0">
                                          <p:val>
                                            <p:strVal val="(6*min(max(#ppt_w*#ppt_h,.3),1)-7.4)/-.7*#ppt_w"/>
                                          </p:val>
                                        </p:tav>
                                        <p:tav tm="100000">
                                          <p:val>
                                            <p:strVal val="#ppt_w"/>
                                          </p:val>
                                        </p:tav>
                                      </p:tavLst>
                                    </p:anim>
                                    <p:anim calcmode="lin" valueType="num">
                                      <p:cBhvr>
                                        <p:cTn id="60" dur="500" fill="hold"/>
                                        <p:tgtEl>
                                          <p:spTgt spid="45"/>
                                        </p:tgtEl>
                                        <p:attrNameLst>
                                          <p:attrName>ppt_h</p:attrName>
                                        </p:attrNameLst>
                                      </p:cBhvr>
                                      <p:tavLst>
                                        <p:tav tm="0">
                                          <p:val>
                                            <p:strVal val="(6*min(max(#ppt_w*#ppt_h,.3),1)-7.4)/-.7*#ppt_h"/>
                                          </p:val>
                                        </p:tav>
                                        <p:tav tm="100000">
                                          <p:val>
                                            <p:strVal val="#ppt_h"/>
                                          </p:val>
                                        </p:tav>
                                      </p:tavLst>
                                    </p:anim>
                                    <p:anim calcmode="lin" valueType="num">
                                      <p:cBhvr>
                                        <p:cTn id="61" dur="500" fill="hold"/>
                                        <p:tgtEl>
                                          <p:spTgt spid="45"/>
                                        </p:tgtEl>
                                        <p:attrNameLst>
                                          <p:attrName>ppt_x</p:attrName>
                                        </p:attrNameLst>
                                      </p:cBhvr>
                                      <p:tavLst>
                                        <p:tav tm="0">
                                          <p:val>
                                            <p:fltVal val="0.5"/>
                                          </p:val>
                                        </p:tav>
                                        <p:tav tm="100000">
                                          <p:val>
                                            <p:strVal val="#ppt_x"/>
                                          </p:val>
                                        </p:tav>
                                      </p:tavLst>
                                    </p:anim>
                                    <p:anim calcmode="lin" valueType="num">
                                      <p:cBhvr>
                                        <p:cTn id="62" dur="500" fill="hold"/>
                                        <p:tgtEl>
                                          <p:spTgt spid="45"/>
                                        </p:tgtEl>
                                        <p:attrNameLst>
                                          <p:attrName>ppt_y</p:attrName>
                                        </p:attrNameLst>
                                      </p:cBhvr>
                                      <p:tavLst>
                                        <p:tav tm="0">
                                          <p:val>
                                            <p:strVal val="1+(6*min(max(#ppt_w*#ppt_h,.3),1)-7.4)/-.7*#ppt_h/2"/>
                                          </p:val>
                                        </p:tav>
                                        <p:tav tm="100000">
                                          <p:val>
                                            <p:strVal val="#ppt_y"/>
                                          </p:val>
                                        </p:tav>
                                      </p:tavLst>
                                    </p:anim>
                                  </p:childTnLst>
                                </p:cTn>
                              </p:par>
                              <p:par>
                                <p:cTn id="63" presetID="23" presetClass="entr" presetSubtype="36" fill="hold" nodeType="withEffect">
                                  <p:stCondLst>
                                    <p:cond delay="11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strVal val="(6*min(max(#ppt_w*#ppt_h,.3),1)-7.4)/-.7*#ppt_w"/>
                                          </p:val>
                                        </p:tav>
                                        <p:tav tm="100000">
                                          <p:val>
                                            <p:strVal val="#ppt_w"/>
                                          </p:val>
                                        </p:tav>
                                      </p:tavLst>
                                    </p:anim>
                                    <p:anim calcmode="lin" valueType="num">
                                      <p:cBhvr>
                                        <p:cTn id="66" dur="500" fill="hold"/>
                                        <p:tgtEl>
                                          <p:spTgt spid="25"/>
                                        </p:tgtEl>
                                        <p:attrNameLst>
                                          <p:attrName>ppt_h</p:attrName>
                                        </p:attrNameLst>
                                      </p:cBhvr>
                                      <p:tavLst>
                                        <p:tav tm="0">
                                          <p:val>
                                            <p:strVal val="(6*min(max(#ppt_w*#ppt_h,.3),1)-7.4)/-.7*#ppt_h"/>
                                          </p:val>
                                        </p:tav>
                                        <p:tav tm="100000">
                                          <p:val>
                                            <p:strVal val="#ppt_h"/>
                                          </p:val>
                                        </p:tav>
                                      </p:tavLst>
                                    </p:anim>
                                    <p:anim calcmode="lin" valueType="num">
                                      <p:cBhvr>
                                        <p:cTn id="67" dur="500" fill="hold"/>
                                        <p:tgtEl>
                                          <p:spTgt spid="25"/>
                                        </p:tgtEl>
                                        <p:attrNameLst>
                                          <p:attrName>ppt_x</p:attrName>
                                        </p:attrNameLst>
                                      </p:cBhvr>
                                      <p:tavLst>
                                        <p:tav tm="0">
                                          <p:val>
                                            <p:fltVal val="0.5"/>
                                          </p:val>
                                        </p:tav>
                                        <p:tav tm="100000">
                                          <p:val>
                                            <p:strVal val="#ppt_x"/>
                                          </p:val>
                                        </p:tav>
                                      </p:tavLst>
                                    </p:anim>
                                    <p:anim calcmode="lin" valueType="num">
                                      <p:cBhvr>
                                        <p:cTn id="68"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3200"/>
                            </p:stCondLst>
                            <p:childTnLst>
                              <p:par>
                                <p:cTn id="70" presetID="31" presetClass="entr" presetSubtype="0" fill="hold" nodeType="afterEffect">
                                  <p:stCondLst>
                                    <p:cond delay="0"/>
                                  </p:stCondLst>
                                  <p:childTnLst>
                                    <p:set>
                                      <p:cBhvr>
                                        <p:cTn id="71" dur="1" fill="hold">
                                          <p:stCondLst>
                                            <p:cond delay="0"/>
                                          </p:stCondLst>
                                        </p:cTn>
                                        <p:tgtEl>
                                          <p:spTgt spid="165"/>
                                        </p:tgtEl>
                                        <p:attrNameLst>
                                          <p:attrName>style.visibility</p:attrName>
                                        </p:attrNameLst>
                                      </p:cBhvr>
                                      <p:to>
                                        <p:strVal val="visible"/>
                                      </p:to>
                                    </p:set>
                                    <p:anim calcmode="lin" valueType="num">
                                      <p:cBhvr>
                                        <p:cTn id="72" dur="500" fill="hold"/>
                                        <p:tgtEl>
                                          <p:spTgt spid="165"/>
                                        </p:tgtEl>
                                        <p:attrNameLst>
                                          <p:attrName>ppt_w</p:attrName>
                                        </p:attrNameLst>
                                      </p:cBhvr>
                                      <p:tavLst>
                                        <p:tav tm="0">
                                          <p:val>
                                            <p:fltVal val="0"/>
                                          </p:val>
                                        </p:tav>
                                        <p:tav tm="100000">
                                          <p:val>
                                            <p:strVal val="#ppt_w"/>
                                          </p:val>
                                        </p:tav>
                                      </p:tavLst>
                                    </p:anim>
                                    <p:anim calcmode="lin" valueType="num">
                                      <p:cBhvr>
                                        <p:cTn id="73" dur="500" fill="hold"/>
                                        <p:tgtEl>
                                          <p:spTgt spid="165"/>
                                        </p:tgtEl>
                                        <p:attrNameLst>
                                          <p:attrName>ppt_h</p:attrName>
                                        </p:attrNameLst>
                                      </p:cBhvr>
                                      <p:tavLst>
                                        <p:tav tm="0">
                                          <p:val>
                                            <p:fltVal val="0"/>
                                          </p:val>
                                        </p:tav>
                                        <p:tav tm="100000">
                                          <p:val>
                                            <p:strVal val="#ppt_h"/>
                                          </p:val>
                                        </p:tav>
                                      </p:tavLst>
                                    </p:anim>
                                    <p:anim calcmode="lin" valueType="num">
                                      <p:cBhvr>
                                        <p:cTn id="74" dur="500" fill="hold"/>
                                        <p:tgtEl>
                                          <p:spTgt spid="165"/>
                                        </p:tgtEl>
                                        <p:attrNameLst>
                                          <p:attrName>style.rotation</p:attrName>
                                        </p:attrNameLst>
                                      </p:cBhvr>
                                      <p:tavLst>
                                        <p:tav tm="0">
                                          <p:val>
                                            <p:fltVal val="90"/>
                                          </p:val>
                                        </p:tav>
                                        <p:tav tm="100000">
                                          <p:val>
                                            <p:fltVal val="0"/>
                                          </p:val>
                                        </p:tav>
                                      </p:tavLst>
                                    </p:anim>
                                    <p:animEffect transition="in" filter="fade">
                                      <p:cBhvr>
                                        <p:cTn id="75" dur="500"/>
                                        <p:tgtEl>
                                          <p:spTgt spid="165"/>
                                        </p:tgtEl>
                                      </p:cBhvr>
                                    </p:animEffect>
                                  </p:childTnLst>
                                </p:cTn>
                              </p:par>
                            </p:childTnLst>
                          </p:cTn>
                        </p:par>
                        <p:par>
                          <p:cTn id="76" fill="hold">
                            <p:stCondLst>
                              <p:cond delay="3700"/>
                            </p:stCondLst>
                            <p:childTnLst>
                              <p:par>
                                <p:cTn id="77" presetID="22" presetClass="entr" presetSubtype="8" fill="hold" grpId="0" nodeType="afterEffect">
                                  <p:stCondLst>
                                    <p:cond delay="0"/>
                                  </p:stCondLst>
                                  <p:childTnLst>
                                    <p:set>
                                      <p:cBhvr>
                                        <p:cTn id="78" dur="1" fill="hold">
                                          <p:stCondLst>
                                            <p:cond delay="0"/>
                                          </p:stCondLst>
                                        </p:cTn>
                                        <p:tgtEl>
                                          <p:spTgt spid="169"/>
                                        </p:tgtEl>
                                        <p:attrNameLst>
                                          <p:attrName>style.visibility</p:attrName>
                                        </p:attrNameLst>
                                      </p:cBhvr>
                                      <p:to>
                                        <p:strVal val="visible"/>
                                      </p:to>
                                    </p:set>
                                    <p:animEffect transition="in" filter="wipe(left)">
                                      <p:cBhvr>
                                        <p:cTn id="79" dur="500"/>
                                        <p:tgtEl>
                                          <p:spTgt spid="169"/>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70"/>
                                        </p:tgtEl>
                                        <p:attrNameLst>
                                          <p:attrName>style.visibility</p:attrName>
                                        </p:attrNameLst>
                                      </p:cBhvr>
                                      <p:to>
                                        <p:strVal val="visible"/>
                                      </p:to>
                                    </p:set>
                                    <p:animEffect transition="in" filter="wipe(right)">
                                      <p:cBhvr>
                                        <p:cTn id="82" dur="750"/>
                                        <p:tgtEl>
                                          <p:spTgt spid="170"/>
                                        </p:tgtEl>
                                      </p:cBhvr>
                                    </p:animEffect>
                                  </p:childTnLst>
                                </p:cTn>
                              </p:par>
                            </p:childTnLst>
                          </p:cTn>
                        </p:par>
                        <p:par>
                          <p:cTn id="83" fill="hold">
                            <p:stCondLst>
                              <p:cond delay="4450"/>
                            </p:stCondLst>
                            <p:childTnLst>
                              <p:par>
                                <p:cTn id="84" presetID="31" presetClass="entr" presetSubtype="0" fill="hold" grpId="0" nodeType="afterEffect">
                                  <p:stCondLst>
                                    <p:cond delay="0"/>
                                  </p:stCondLst>
                                  <p:childTnLst>
                                    <p:set>
                                      <p:cBhvr>
                                        <p:cTn id="85" dur="1" fill="hold">
                                          <p:stCondLst>
                                            <p:cond delay="0"/>
                                          </p:stCondLst>
                                        </p:cTn>
                                        <p:tgtEl>
                                          <p:spTgt spid="173"/>
                                        </p:tgtEl>
                                        <p:attrNameLst>
                                          <p:attrName>style.visibility</p:attrName>
                                        </p:attrNameLst>
                                      </p:cBhvr>
                                      <p:to>
                                        <p:strVal val="visible"/>
                                      </p:to>
                                    </p:set>
                                    <p:anim calcmode="lin" valueType="num">
                                      <p:cBhvr>
                                        <p:cTn id="86" dur="500" fill="hold"/>
                                        <p:tgtEl>
                                          <p:spTgt spid="173"/>
                                        </p:tgtEl>
                                        <p:attrNameLst>
                                          <p:attrName>ppt_w</p:attrName>
                                        </p:attrNameLst>
                                      </p:cBhvr>
                                      <p:tavLst>
                                        <p:tav tm="0">
                                          <p:val>
                                            <p:fltVal val="0"/>
                                          </p:val>
                                        </p:tav>
                                        <p:tav tm="100000">
                                          <p:val>
                                            <p:strVal val="#ppt_w"/>
                                          </p:val>
                                        </p:tav>
                                      </p:tavLst>
                                    </p:anim>
                                    <p:anim calcmode="lin" valueType="num">
                                      <p:cBhvr>
                                        <p:cTn id="87" dur="500" fill="hold"/>
                                        <p:tgtEl>
                                          <p:spTgt spid="173"/>
                                        </p:tgtEl>
                                        <p:attrNameLst>
                                          <p:attrName>ppt_h</p:attrName>
                                        </p:attrNameLst>
                                      </p:cBhvr>
                                      <p:tavLst>
                                        <p:tav tm="0">
                                          <p:val>
                                            <p:fltVal val="0"/>
                                          </p:val>
                                        </p:tav>
                                        <p:tav tm="100000">
                                          <p:val>
                                            <p:strVal val="#ppt_h"/>
                                          </p:val>
                                        </p:tav>
                                      </p:tavLst>
                                    </p:anim>
                                    <p:anim calcmode="lin" valueType="num">
                                      <p:cBhvr>
                                        <p:cTn id="88" dur="500" fill="hold"/>
                                        <p:tgtEl>
                                          <p:spTgt spid="173"/>
                                        </p:tgtEl>
                                        <p:attrNameLst>
                                          <p:attrName>style.rotation</p:attrName>
                                        </p:attrNameLst>
                                      </p:cBhvr>
                                      <p:tavLst>
                                        <p:tav tm="0">
                                          <p:val>
                                            <p:fltVal val="90"/>
                                          </p:val>
                                        </p:tav>
                                        <p:tav tm="100000">
                                          <p:val>
                                            <p:fltVal val="0"/>
                                          </p:val>
                                        </p:tav>
                                      </p:tavLst>
                                    </p:anim>
                                    <p:animEffect transition="in" filter="fade">
                                      <p:cBhvr>
                                        <p:cTn id="89" dur="500"/>
                                        <p:tgtEl>
                                          <p:spTgt spid="173"/>
                                        </p:tgtEl>
                                      </p:cBhvr>
                                    </p:animEffect>
                                  </p:childTnLst>
                                </p:cTn>
                              </p:par>
                            </p:childTnLst>
                          </p:cTn>
                        </p:par>
                        <p:par>
                          <p:cTn id="90" fill="hold">
                            <p:stCondLst>
                              <p:cond delay="4950"/>
                            </p:stCondLst>
                            <p:childTnLst>
                              <p:par>
                                <p:cTn id="91" presetID="22" presetClass="entr" presetSubtype="8" fill="hold" grpId="0" nodeType="afterEffect">
                                  <p:stCondLst>
                                    <p:cond delay="0"/>
                                  </p:stCondLst>
                                  <p:childTnLst>
                                    <p:set>
                                      <p:cBhvr>
                                        <p:cTn id="92" dur="1" fill="hold">
                                          <p:stCondLst>
                                            <p:cond delay="0"/>
                                          </p:stCondLst>
                                        </p:cTn>
                                        <p:tgtEl>
                                          <p:spTgt spid="171"/>
                                        </p:tgtEl>
                                        <p:attrNameLst>
                                          <p:attrName>style.visibility</p:attrName>
                                        </p:attrNameLst>
                                      </p:cBhvr>
                                      <p:to>
                                        <p:strVal val="visible"/>
                                      </p:to>
                                    </p:set>
                                    <p:animEffect transition="in" filter="wipe(left)">
                                      <p:cBhvr>
                                        <p:cTn id="93" dur="500"/>
                                        <p:tgtEl>
                                          <p:spTgt spid="171"/>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72"/>
                                        </p:tgtEl>
                                        <p:attrNameLst>
                                          <p:attrName>style.visibility</p:attrName>
                                        </p:attrNameLst>
                                      </p:cBhvr>
                                      <p:to>
                                        <p:strVal val="visible"/>
                                      </p:to>
                                    </p:set>
                                    <p:animEffect transition="in" filter="wipe(right)">
                                      <p:cBhvr>
                                        <p:cTn id="96" dur="750"/>
                                        <p:tgtEl>
                                          <p:spTgt spid="172"/>
                                        </p:tgtEl>
                                      </p:cBhvr>
                                    </p:animEffect>
                                  </p:childTnLst>
                                </p:cTn>
                              </p:par>
                            </p:childTnLst>
                          </p:cTn>
                        </p:par>
                        <p:par>
                          <p:cTn id="97" fill="hold">
                            <p:stCondLst>
                              <p:cond delay="5700"/>
                            </p:stCondLst>
                            <p:childTnLst>
                              <p:par>
                                <p:cTn id="98" presetID="31" presetClass="entr" presetSubtype="0" fill="hold" nodeType="afterEffect">
                                  <p:stCondLst>
                                    <p:cond delay="0"/>
                                  </p:stCondLst>
                                  <p:childTnLst>
                                    <p:set>
                                      <p:cBhvr>
                                        <p:cTn id="99" dur="1" fill="hold">
                                          <p:stCondLst>
                                            <p:cond delay="0"/>
                                          </p:stCondLst>
                                        </p:cTn>
                                        <p:tgtEl>
                                          <p:spTgt spid="176"/>
                                        </p:tgtEl>
                                        <p:attrNameLst>
                                          <p:attrName>style.visibility</p:attrName>
                                        </p:attrNameLst>
                                      </p:cBhvr>
                                      <p:to>
                                        <p:strVal val="visible"/>
                                      </p:to>
                                    </p:set>
                                    <p:anim calcmode="lin" valueType="num">
                                      <p:cBhvr>
                                        <p:cTn id="100" dur="500" fill="hold"/>
                                        <p:tgtEl>
                                          <p:spTgt spid="176"/>
                                        </p:tgtEl>
                                        <p:attrNameLst>
                                          <p:attrName>ppt_w</p:attrName>
                                        </p:attrNameLst>
                                      </p:cBhvr>
                                      <p:tavLst>
                                        <p:tav tm="0">
                                          <p:val>
                                            <p:fltVal val="0"/>
                                          </p:val>
                                        </p:tav>
                                        <p:tav tm="100000">
                                          <p:val>
                                            <p:strVal val="#ppt_w"/>
                                          </p:val>
                                        </p:tav>
                                      </p:tavLst>
                                    </p:anim>
                                    <p:anim calcmode="lin" valueType="num">
                                      <p:cBhvr>
                                        <p:cTn id="101" dur="500" fill="hold"/>
                                        <p:tgtEl>
                                          <p:spTgt spid="176"/>
                                        </p:tgtEl>
                                        <p:attrNameLst>
                                          <p:attrName>ppt_h</p:attrName>
                                        </p:attrNameLst>
                                      </p:cBhvr>
                                      <p:tavLst>
                                        <p:tav tm="0">
                                          <p:val>
                                            <p:fltVal val="0"/>
                                          </p:val>
                                        </p:tav>
                                        <p:tav tm="100000">
                                          <p:val>
                                            <p:strVal val="#ppt_h"/>
                                          </p:val>
                                        </p:tav>
                                      </p:tavLst>
                                    </p:anim>
                                    <p:anim calcmode="lin" valueType="num">
                                      <p:cBhvr>
                                        <p:cTn id="102" dur="500" fill="hold"/>
                                        <p:tgtEl>
                                          <p:spTgt spid="176"/>
                                        </p:tgtEl>
                                        <p:attrNameLst>
                                          <p:attrName>style.rotation</p:attrName>
                                        </p:attrNameLst>
                                      </p:cBhvr>
                                      <p:tavLst>
                                        <p:tav tm="0">
                                          <p:val>
                                            <p:fltVal val="90"/>
                                          </p:val>
                                        </p:tav>
                                        <p:tav tm="100000">
                                          <p:val>
                                            <p:fltVal val="0"/>
                                          </p:val>
                                        </p:tav>
                                      </p:tavLst>
                                    </p:anim>
                                    <p:animEffect transition="in" filter="fade">
                                      <p:cBhvr>
                                        <p:cTn id="103" dur="500"/>
                                        <p:tgtEl>
                                          <p:spTgt spid="176"/>
                                        </p:tgtEl>
                                      </p:cBhvr>
                                    </p:animEffect>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174"/>
                                        </p:tgtEl>
                                        <p:attrNameLst>
                                          <p:attrName>style.visibility</p:attrName>
                                        </p:attrNameLst>
                                      </p:cBhvr>
                                      <p:to>
                                        <p:strVal val="visible"/>
                                      </p:to>
                                    </p:set>
                                    <p:animEffect transition="in" filter="wipe(left)">
                                      <p:cBhvr>
                                        <p:cTn id="107" dur="500"/>
                                        <p:tgtEl>
                                          <p:spTgt spid="174"/>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right)">
                                      <p:cBhvr>
                                        <p:cTn id="110" dur="750"/>
                                        <p:tgtEl>
                                          <p:spTgt spid="175"/>
                                        </p:tgtEl>
                                      </p:cBhvr>
                                    </p:animEffect>
                                  </p:childTnLst>
                                </p:cTn>
                              </p:par>
                            </p:childTnLst>
                          </p:cTn>
                        </p:par>
                        <p:par>
                          <p:cTn id="111" fill="hold">
                            <p:stCondLst>
                              <p:cond delay="6950"/>
                            </p:stCondLst>
                            <p:childTnLst>
                              <p:par>
                                <p:cTn id="112" presetID="31" presetClass="entr" presetSubtype="0" fill="hold" nodeType="afterEffect">
                                  <p:stCondLst>
                                    <p:cond delay="0"/>
                                  </p:stCondLst>
                                  <p:childTnLst>
                                    <p:set>
                                      <p:cBhvr>
                                        <p:cTn id="113" dur="1" fill="hold">
                                          <p:stCondLst>
                                            <p:cond delay="0"/>
                                          </p:stCondLst>
                                        </p:cTn>
                                        <p:tgtEl>
                                          <p:spTgt spid="181"/>
                                        </p:tgtEl>
                                        <p:attrNameLst>
                                          <p:attrName>style.visibility</p:attrName>
                                        </p:attrNameLst>
                                      </p:cBhvr>
                                      <p:to>
                                        <p:strVal val="visible"/>
                                      </p:to>
                                    </p:set>
                                    <p:anim calcmode="lin" valueType="num">
                                      <p:cBhvr>
                                        <p:cTn id="114" dur="500" fill="hold"/>
                                        <p:tgtEl>
                                          <p:spTgt spid="181"/>
                                        </p:tgtEl>
                                        <p:attrNameLst>
                                          <p:attrName>ppt_w</p:attrName>
                                        </p:attrNameLst>
                                      </p:cBhvr>
                                      <p:tavLst>
                                        <p:tav tm="0">
                                          <p:val>
                                            <p:fltVal val="0"/>
                                          </p:val>
                                        </p:tav>
                                        <p:tav tm="100000">
                                          <p:val>
                                            <p:strVal val="#ppt_w"/>
                                          </p:val>
                                        </p:tav>
                                      </p:tavLst>
                                    </p:anim>
                                    <p:anim calcmode="lin" valueType="num">
                                      <p:cBhvr>
                                        <p:cTn id="115" dur="500" fill="hold"/>
                                        <p:tgtEl>
                                          <p:spTgt spid="181"/>
                                        </p:tgtEl>
                                        <p:attrNameLst>
                                          <p:attrName>ppt_h</p:attrName>
                                        </p:attrNameLst>
                                      </p:cBhvr>
                                      <p:tavLst>
                                        <p:tav tm="0">
                                          <p:val>
                                            <p:fltVal val="0"/>
                                          </p:val>
                                        </p:tav>
                                        <p:tav tm="100000">
                                          <p:val>
                                            <p:strVal val="#ppt_h"/>
                                          </p:val>
                                        </p:tav>
                                      </p:tavLst>
                                    </p:anim>
                                    <p:anim calcmode="lin" valueType="num">
                                      <p:cBhvr>
                                        <p:cTn id="116" dur="500" fill="hold"/>
                                        <p:tgtEl>
                                          <p:spTgt spid="181"/>
                                        </p:tgtEl>
                                        <p:attrNameLst>
                                          <p:attrName>style.rotation</p:attrName>
                                        </p:attrNameLst>
                                      </p:cBhvr>
                                      <p:tavLst>
                                        <p:tav tm="0">
                                          <p:val>
                                            <p:fltVal val="90"/>
                                          </p:val>
                                        </p:tav>
                                        <p:tav tm="100000">
                                          <p:val>
                                            <p:fltVal val="0"/>
                                          </p:val>
                                        </p:tav>
                                      </p:tavLst>
                                    </p:anim>
                                    <p:animEffect transition="in" filter="fade">
                                      <p:cBhvr>
                                        <p:cTn id="117" dur="500"/>
                                        <p:tgtEl>
                                          <p:spTgt spid="181"/>
                                        </p:tgtEl>
                                      </p:cBhvr>
                                    </p:animEffect>
                                  </p:childTnLst>
                                </p:cTn>
                              </p:par>
                            </p:childTnLst>
                          </p:cTn>
                        </p:par>
                        <p:par>
                          <p:cTn id="118" fill="hold">
                            <p:stCondLst>
                              <p:cond delay="7450"/>
                            </p:stCondLst>
                            <p:childTnLst>
                              <p:par>
                                <p:cTn id="119" presetID="22" presetClass="entr" presetSubtype="8" fill="hold" grpId="0" nodeType="afterEffect">
                                  <p:stCondLst>
                                    <p:cond delay="0"/>
                                  </p:stCondLst>
                                  <p:childTnLst>
                                    <p:set>
                                      <p:cBhvr>
                                        <p:cTn id="120" dur="1" fill="hold">
                                          <p:stCondLst>
                                            <p:cond delay="0"/>
                                          </p:stCondLst>
                                        </p:cTn>
                                        <p:tgtEl>
                                          <p:spTgt spid="179"/>
                                        </p:tgtEl>
                                        <p:attrNameLst>
                                          <p:attrName>style.visibility</p:attrName>
                                        </p:attrNameLst>
                                      </p:cBhvr>
                                      <p:to>
                                        <p:strVal val="visible"/>
                                      </p:to>
                                    </p:set>
                                    <p:animEffect transition="in" filter="wipe(left)">
                                      <p:cBhvr>
                                        <p:cTn id="121" dur="500"/>
                                        <p:tgtEl>
                                          <p:spTgt spid="179"/>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80"/>
                                        </p:tgtEl>
                                        <p:attrNameLst>
                                          <p:attrName>style.visibility</p:attrName>
                                        </p:attrNameLst>
                                      </p:cBhvr>
                                      <p:to>
                                        <p:strVal val="visible"/>
                                      </p:to>
                                    </p:set>
                                    <p:animEffect transition="in" filter="wipe(right)">
                                      <p:cBhvr>
                                        <p:cTn id="124" dur="750"/>
                                        <p:tgtEl>
                                          <p:spTgt spid="180"/>
                                        </p:tgtEl>
                                      </p:cBhvr>
                                    </p:animEffect>
                                  </p:childTnLst>
                                </p:cTn>
                              </p:par>
                            </p:childTnLst>
                          </p:cTn>
                        </p:par>
                        <p:par>
                          <p:cTn id="125" fill="hold">
                            <p:stCondLst>
                              <p:cond delay="8200"/>
                            </p:stCondLst>
                            <p:childTnLst>
                              <p:par>
                                <p:cTn id="126" presetID="31" presetClass="entr" presetSubtype="0" fill="hold" nodeType="afterEffect">
                                  <p:stCondLst>
                                    <p:cond delay="0"/>
                                  </p:stCondLst>
                                  <p:childTnLst>
                                    <p:set>
                                      <p:cBhvr>
                                        <p:cTn id="127" dur="1" fill="hold">
                                          <p:stCondLst>
                                            <p:cond delay="0"/>
                                          </p:stCondLst>
                                        </p:cTn>
                                        <p:tgtEl>
                                          <p:spTgt spid="195"/>
                                        </p:tgtEl>
                                        <p:attrNameLst>
                                          <p:attrName>style.visibility</p:attrName>
                                        </p:attrNameLst>
                                      </p:cBhvr>
                                      <p:to>
                                        <p:strVal val="visible"/>
                                      </p:to>
                                    </p:set>
                                    <p:anim calcmode="lin" valueType="num">
                                      <p:cBhvr>
                                        <p:cTn id="128" dur="500" fill="hold"/>
                                        <p:tgtEl>
                                          <p:spTgt spid="195"/>
                                        </p:tgtEl>
                                        <p:attrNameLst>
                                          <p:attrName>ppt_w</p:attrName>
                                        </p:attrNameLst>
                                      </p:cBhvr>
                                      <p:tavLst>
                                        <p:tav tm="0">
                                          <p:val>
                                            <p:fltVal val="0"/>
                                          </p:val>
                                        </p:tav>
                                        <p:tav tm="100000">
                                          <p:val>
                                            <p:strVal val="#ppt_w"/>
                                          </p:val>
                                        </p:tav>
                                      </p:tavLst>
                                    </p:anim>
                                    <p:anim calcmode="lin" valueType="num">
                                      <p:cBhvr>
                                        <p:cTn id="129" dur="500" fill="hold"/>
                                        <p:tgtEl>
                                          <p:spTgt spid="195"/>
                                        </p:tgtEl>
                                        <p:attrNameLst>
                                          <p:attrName>ppt_h</p:attrName>
                                        </p:attrNameLst>
                                      </p:cBhvr>
                                      <p:tavLst>
                                        <p:tav tm="0">
                                          <p:val>
                                            <p:fltVal val="0"/>
                                          </p:val>
                                        </p:tav>
                                        <p:tav tm="100000">
                                          <p:val>
                                            <p:strVal val="#ppt_h"/>
                                          </p:val>
                                        </p:tav>
                                      </p:tavLst>
                                    </p:anim>
                                    <p:anim calcmode="lin" valueType="num">
                                      <p:cBhvr>
                                        <p:cTn id="130" dur="500" fill="hold"/>
                                        <p:tgtEl>
                                          <p:spTgt spid="195"/>
                                        </p:tgtEl>
                                        <p:attrNameLst>
                                          <p:attrName>style.rotation</p:attrName>
                                        </p:attrNameLst>
                                      </p:cBhvr>
                                      <p:tavLst>
                                        <p:tav tm="0">
                                          <p:val>
                                            <p:fltVal val="90"/>
                                          </p:val>
                                        </p:tav>
                                        <p:tav tm="100000">
                                          <p:val>
                                            <p:fltVal val="0"/>
                                          </p:val>
                                        </p:tav>
                                      </p:tavLst>
                                    </p:anim>
                                    <p:animEffect transition="in" filter="fade">
                                      <p:cBhvr>
                                        <p:cTn id="131" dur="500"/>
                                        <p:tgtEl>
                                          <p:spTgt spid="195"/>
                                        </p:tgtEl>
                                      </p:cBhvr>
                                    </p:animEffect>
                                  </p:childTnLst>
                                </p:cTn>
                              </p:par>
                            </p:childTnLst>
                          </p:cTn>
                        </p:par>
                        <p:par>
                          <p:cTn id="132" fill="hold">
                            <p:stCondLst>
                              <p:cond delay="8700"/>
                            </p:stCondLst>
                            <p:childTnLst>
                              <p:par>
                                <p:cTn id="133" presetID="22" presetClass="entr" presetSubtype="8" fill="hold" grpId="0" nodeType="afterEffect">
                                  <p:stCondLst>
                                    <p:cond delay="0"/>
                                  </p:stCondLst>
                                  <p:childTnLst>
                                    <p:set>
                                      <p:cBhvr>
                                        <p:cTn id="134" dur="1" fill="hold">
                                          <p:stCondLst>
                                            <p:cond delay="0"/>
                                          </p:stCondLst>
                                        </p:cTn>
                                        <p:tgtEl>
                                          <p:spTgt spid="193"/>
                                        </p:tgtEl>
                                        <p:attrNameLst>
                                          <p:attrName>style.visibility</p:attrName>
                                        </p:attrNameLst>
                                      </p:cBhvr>
                                      <p:to>
                                        <p:strVal val="visible"/>
                                      </p:to>
                                    </p:set>
                                    <p:animEffect transition="in" filter="wipe(left)">
                                      <p:cBhvr>
                                        <p:cTn id="135" dur="500"/>
                                        <p:tgtEl>
                                          <p:spTgt spid="193"/>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194"/>
                                        </p:tgtEl>
                                        <p:attrNameLst>
                                          <p:attrName>style.visibility</p:attrName>
                                        </p:attrNameLst>
                                      </p:cBhvr>
                                      <p:to>
                                        <p:strVal val="visible"/>
                                      </p:to>
                                    </p:set>
                                    <p:animEffect transition="in" filter="wipe(right)">
                                      <p:cBhvr>
                                        <p:cTn id="138" dur="750"/>
                                        <p:tgtEl>
                                          <p:spTgt spid="194"/>
                                        </p:tgtEl>
                                      </p:cBhvr>
                                    </p:animEffect>
                                  </p:childTnLst>
                                </p:cTn>
                              </p:par>
                            </p:childTnLst>
                          </p:cTn>
                        </p:par>
                        <p:par>
                          <p:cTn id="139" fill="hold">
                            <p:stCondLst>
                              <p:cond delay="9450"/>
                            </p:stCondLst>
                            <p:childTnLst>
                              <p:par>
                                <p:cTn id="140" presetID="31" presetClass="entr" presetSubtype="0" fill="hold" nodeType="afterEffect">
                                  <p:stCondLst>
                                    <p:cond delay="0"/>
                                  </p:stCondLst>
                                  <p:childTnLst>
                                    <p:set>
                                      <p:cBhvr>
                                        <p:cTn id="141" dur="1" fill="hold">
                                          <p:stCondLst>
                                            <p:cond delay="0"/>
                                          </p:stCondLst>
                                        </p:cTn>
                                        <p:tgtEl>
                                          <p:spTgt spid="209"/>
                                        </p:tgtEl>
                                        <p:attrNameLst>
                                          <p:attrName>style.visibility</p:attrName>
                                        </p:attrNameLst>
                                      </p:cBhvr>
                                      <p:to>
                                        <p:strVal val="visible"/>
                                      </p:to>
                                    </p:set>
                                    <p:anim calcmode="lin" valueType="num">
                                      <p:cBhvr>
                                        <p:cTn id="142" dur="500" fill="hold"/>
                                        <p:tgtEl>
                                          <p:spTgt spid="209"/>
                                        </p:tgtEl>
                                        <p:attrNameLst>
                                          <p:attrName>ppt_w</p:attrName>
                                        </p:attrNameLst>
                                      </p:cBhvr>
                                      <p:tavLst>
                                        <p:tav tm="0">
                                          <p:val>
                                            <p:fltVal val="0"/>
                                          </p:val>
                                        </p:tav>
                                        <p:tav tm="100000">
                                          <p:val>
                                            <p:strVal val="#ppt_w"/>
                                          </p:val>
                                        </p:tav>
                                      </p:tavLst>
                                    </p:anim>
                                    <p:anim calcmode="lin" valueType="num">
                                      <p:cBhvr>
                                        <p:cTn id="143" dur="500" fill="hold"/>
                                        <p:tgtEl>
                                          <p:spTgt spid="209"/>
                                        </p:tgtEl>
                                        <p:attrNameLst>
                                          <p:attrName>ppt_h</p:attrName>
                                        </p:attrNameLst>
                                      </p:cBhvr>
                                      <p:tavLst>
                                        <p:tav tm="0">
                                          <p:val>
                                            <p:fltVal val="0"/>
                                          </p:val>
                                        </p:tav>
                                        <p:tav tm="100000">
                                          <p:val>
                                            <p:strVal val="#ppt_h"/>
                                          </p:val>
                                        </p:tav>
                                      </p:tavLst>
                                    </p:anim>
                                    <p:anim calcmode="lin" valueType="num">
                                      <p:cBhvr>
                                        <p:cTn id="144" dur="500" fill="hold"/>
                                        <p:tgtEl>
                                          <p:spTgt spid="209"/>
                                        </p:tgtEl>
                                        <p:attrNameLst>
                                          <p:attrName>style.rotation</p:attrName>
                                        </p:attrNameLst>
                                      </p:cBhvr>
                                      <p:tavLst>
                                        <p:tav tm="0">
                                          <p:val>
                                            <p:fltVal val="90"/>
                                          </p:val>
                                        </p:tav>
                                        <p:tav tm="100000">
                                          <p:val>
                                            <p:fltVal val="0"/>
                                          </p:val>
                                        </p:tav>
                                      </p:tavLst>
                                    </p:anim>
                                    <p:animEffect transition="in" filter="fade">
                                      <p:cBhvr>
                                        <p:cTn id="145" dur="500"/>
                                        <p:tgtEl>
                                          <p:spTgt spid="209"/>
                                        </p:tgtEl>
                                      </p:cBhvr>
                                    </p:animEffect>
                                  </p:childTnLst>
                                </p:cTn>
                              </p:par>
                            </p:childTnLst>
                          </p:cTn>
                        </p:par>
                        <p:par>
                          <p:cTn id="146" fill="hold">
                            <p:stCondLst>
                              <p:cond delay="9950"/>
                            </p:stCondLst>
                            <p:childTnLst>
                              <p:par>
                                <p:cTn id="147" presetID="22" presetClass="entr" presetSubtype="8" fill="hold" grpId="0" nodeType="afterEffect">
                                  <p:stCondLst>
                                    <p:cond delay="0"/>
                                  </p:stCondLst>
                                  <p:childTnLst>
                                    <p:set>
                                      <p:cBhvr>
                                        <p:cTn id="148" dur="1" fill="hold">
                                          <p:stCondLst>
                                            <p:cond delay="0"/>
                                          </p:stCondLst>
                                        </p:cTn>
                                        <p:tgtEl>
                                          <p:spTgt spid="207"/>
                                        </p:tgtEl>
                                        <p:attrNameLst>
                                          <p:attrName>style.visibility</p:attrName>
                                        </p:attrNameLst>
                                      </p:cBhvr>
                                      <p:to>
                                        <p:strVal val="visible"/>
                                      </p:to>
                                    </p:set>
                                    <p:animEffect transition="in" filter="wipe(left)">
                                      <p:cBhvr>
                                        <p:cTn id="149" dur="500"/>
                                        <p:tgtEl>
                                          <p:spTgt spid="207"/>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208"/>
                                        </p:tgtEl>
                                        <p:attrNameLst>
                                          <p:attrName>style.visibility</p:attrName>
                                        </p:attrNameLst>
                                      </p:cBhvr>
                                      <p:to>
                                        <p:strVal val="visible"/>
                                      </p:to>
                                    </p:set>
                                    <p:animEffect transition="in" filter="wipe(right)">
                                      <p:cBhvr>
                                        <p:cTn id="152" dur="7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3" grpId="0" animBg="1"/>
      <p:bldP spid="174" grpId="0"/>
      <p:bldP spid="175" grpId="0"/>
      <p:bldP spid="179" grpId="0"/>
      <p:bldP spid="180" grpId="0"/>
      <p:bldP spid="193" grpId="0"/>
      <p:bldP spid="194" grpId="0"/>
      <p:bldP spid="207" grpId="0"/>
      <p:bldP spid="208" grpId="0"/>
      <p:bldP spid="98" grpId="0"/>
      <p:bldP spid="9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50" name="直接连接符 49"/>
          <p:cNvCxnSpPr/>
          <p:nvPr/>
        </p:nvCxnSpPr>
        <p:spPr>
          <a:xfrm>
            <a:off x="6113230" y="1071336"/>
            <a:ext cx="0" cy="194340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6" name="组合 65"/>
          <p:cNvGrpSpPr/>
          <p:nvPr/>
        </p:nvGrpSpPr>
        <p:grpSpPr>
          <a:xfrm>
            <a:off x="6041244" y="2982141"/>
            <a:ext cx="143972" cy="143972"/>
            <a:chOff x="4971660" y="1569718"/>
            <a:chExt cx="144016" cy="144016"/>
          </a:xfrm>
          <a:solidFill>
            <a:srgbClr val="C00000"/>
          </a:solidFill>
        </p:grpSpPr>
        <p:sp>
          <p:nvSpPr>
            <p:cNvPr id="67"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8"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1"/>
            <a:ext cx="1697774" cy="2469135"/>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产品概述</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产品形式</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网络营销方案</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线下推广方案</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品牌维护</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利润结构</a:t>
            </a:r>
            <a:endParaRPr lang="en-US" altLang="zh-CN" sz="1300" b="0" dirty="0">
              <a:solidFill>
                <a:schemeClr val="accent3">
                  <a:lumMod val="50000"/>
                </a:schemeClr>
              </a:solidFill>
              <a:latin typeface="微软雅黑" pitchFamily="34" charset="-122"/>
              <a:ea typeface="微软雅黑" pitchFamily="3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499" b="0" kern="0" dirty="0">
                <a:solidFill>
                  <a:schemeClr val="accent3">
                    <a:lumMod val="75000"/>
                  </a:schemeClr>
                </a:solidFill>
                <a:latin typeface="Arial"/>
                <a:ea typeface="微软雅黑"/>
              </a:rPr>
              <a:t>产品运营</a:t>
            </a: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a:ea typeface="微软雅黑"/>
              </a:rPr>
              <a:t>PRODUCT</a:t>
            </a:r>
            <a:endParaRPr lang="zh-CN" altLang="en-US" sz="1200" b="0" kern="0" dirty="0">
              <a:solidFill>
                <a:schemeClr val="accent3">
                  <a:lumMod val="75000"/>
                </a:schemeClr>
              </a:solidFill>
              <a:latin typeface="Arial"/>
              <a:ea typeface="微软雅黑"/>
            </a:endParaRPr>
          </a:p>
        </p:txBody>
      </p:sp>
      <p:grpSp>
        <p:nvGrpSpPr>
          <p:cNvPr id="73" name="组合 72"/>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8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03</a:t>
                </a:r>
                <a:endParaRPr lang="zh-CN" altLang="en-US" sz="3799" dirty="0">
                  <a:solidFill>
                    <a:srgbClr val="FFFFFF"/>
                  </a:solidFill>
                  <a:latin typeface="Agency FB" panose="020B0503020202020204" pitchFamily="34" charset="0"/>
                </a:endParaRPr>
              </a:p>
            </p:txBody>
          </p:sp>
        </p:grpSp>
        <p:grpSp>
          <p:nvGrpSpPr>
            <p:cNvPr id="84" name="组合 83"/>
            <p:cNvGrpSpPr/>
            <p:nvPr/>
          </p:nvGrpSpPr>
          <p:grpSpPr>
            <a:xfrm>
              <a:off x="1709723" y="1575989"/>
              <a:ext cx="881192" cy="881320"/>
              <a:chOff x="5699322" y="3963624"/>
              <a:chExt cx="132182" cy="132201"/>
            </a:xfrm>
            <a:solidFill>
              <a:schemeClr val="accent3">
                <a:lumMod val="75000"/>
              </a:schemeClr>
            </a:solidFill>
          </p:grpSpPr>
          <p:sp>
            <p:nvSpPr>
              <p:cNvPr id="90"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91"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65513516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800" fill="hold"/>
                                        <p:tgtEl>
                                          <p:spTgt spid="73"/>
                                        </p:tgtEl>
                                        <p:attrNameLst>
                                          <p:attrName>ppt_w</p:attrName>
                                        </p:attrNameLst>
                                      </p:cBhvr>
                                      <p:tavLst>
                                        <p:tav tm="0">
                                          <p:val>
                                            <p:fltVal val="0"/>
                                          </p:val>
                                        </p:tav>
                                        <p:tav tm="100000">
                                          <p:val>
                                            <p:strVal val="#ppt_w"/>
                                          </p:val>
                                        </p:tav>
                                      </p:tavLst>
                                    </p:anim>
                                    <p:anim calcmode="lin" valueType="num">
                                      <p:cBhvr>
                                        <p:cTn id="8" dur="800" fill="hold"/>
                                        <p:tgtEl>
                                          <p:spTgt spid="73"/>
                                        </p:tgtEl>
                                        <p:attrNameLst>
                                          <p:attrName>ppt_h</p:attrName>
                                        </p:attrNameLst>
                                      </p:cBhvr>
                                      <p:tavLst>
                                        <p:tav tm="0">
                                          <p:val>
                                            <p:fltVal val="0"/>
                                          </p:val>
                                        </p:tav>
                                        <p:tav tm="100000">
                                          <p:val>
                                            <p:strVal val="#ppt_h"/>
                                          </p:val>
                                        </p:tav>
                                      </p:tavLst>
                                    </p:anim>
                                    <p:animEffect transition="in" filter="fade">
                                      <p:cBhvr>
                                        <p:cTn id="9" dur="800"/>
                                        <p:tgtEl>
                                          <p:spTgt spid="73"/>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8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311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361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66"/>
                                        </p:tgtEl>
                                        <p:attrNameLst>
                                          <p:attrName>style.visibility</p:attrName>
                                        </p:attrNameLst>
                                      </p:cBhvr>
                                      <p:to>
                                        <p:strVal val="visible"/>
                                      </p:to>
                                    </p:set>
                                    <p:anim calcmode="lin" valueType="num">
                                      <p:cBhvr>
                                        <p:cTn id="134" dur="500" fill="hold"/>
                                        <p:tgtEl>
                                          <p:spTgt spid="66"/>
                                        </p:tgtEl>
                                        <p:attrNameLst>
                                          <p:attrName>ppt_w</p:attrName>
                                        </p:attrNameLst>
                                      </p:cBhvr>
                                      <p:tavLst>
                                        <p:tav tm="0">
                                          <p:val>
                                            <p:strVal val="4*#ppt_w"/>
                                          </p:val>
                                        </p:tav>
                                        <p:tav tm="100000">
                                          <p:val>
                                            <p:strVal val="#ppt_w"/>
                                          </p:val>
                                        </p:tav>
                                      </p:tavLst>
                                    </p:anim>
                                    <p:anim calcmode="lin" valueType="num">
                                      <p:cBhvr>
                                        <p:cTn id="135" dur="500" fill="hold"/>
                                        <p:tgtEl>
                                          <p:spTgt spid="66"/>
                                        </p:tgtEl>
                                        <p:attrNameLst>
                                          <p:attrName>ppt_h</p:attrName>
                                        </p:attrNameLst>
                                      </p:cBhvr>
                                      <p:tavLst>
                                        <p:tav tm="0">
                                          <p:val>
                                            <p:strVal val="4*#ppt_h"/>
                                          </p:val>
                                        </p:tav>
                                        <p:tav tm="100000">
                                          <p:val>
                                            <p:strVal val="#ppt_h"/>
                                          </p:val>
                                        </p:tav>
                                      </p:tavLst>
                                    </p:anim>
                                  </p:childTnLst>
                                </p:cTn>
                              </p:par>
                            </p:childTnLst>
                          </p:cTn>
                        </p:par>
                        <p:par>
                          <p:cTn id="136" fill="hold">
                            <p:stCondLst>
                              <p:cond delay="4310"/>
                            </p:stCondLst>
                            <p:childTnLst>
                              <p:par>
                                <p:cTn id="137" presetID="22" presetClass="entr" presetSubtype="8" fill="hold" grpId="0" nodeType="afterEffect">
                                  <p:stCondLst>
                                    <p:cond delay="0"/>
                                  </p:stCondLst>
                                  <p:childTnLst>
                                    <p:set>
                                      <p:cBhvr>
                                        <p:cTn id="138" dur="1" fill="hold">
                                          <p:stCondLst>
                                            <p:cond delay="0"/>
                                          </p:stCondLst>
                                        </p:cTn>
                                        <p:tgtEl>
                                          <p:spTgt spid="72"/>
                                        </p:tgtEl>
                                        <p:attrNameLst>
                                          <p:attrName>style.visibility</p:attrName>
                                        </p:attrNameLst>
                                      </p:cBhvr>
                                      <p:to>
                                        <p:strVal val="visible"/>
                                      </p:to>
                                    </p:set>
                                    <p:animEffect transition="in" filter="wipe(left)">
                                      <p:cBhvr>
                                        <p:cTn id="139"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
        <p:nvSpPr>
          <p:cNvPr id="68" name="Freeform 12"/>
          <p:cNvSpPr>
            <a:spLocks/>
          </p:cNvSpPr>
          <p:nvPr/>
        </p:nvSpPr>
        <p:spPr bwMode="auto">
          <a:xfrm>
            <a:off x="2976350" y="2224856"/>
            <a:ext cx="312818" cy="31298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3">
              <a:lumMod val="75000"/>
            </a:schemeClr>
          </a:solidFill>
          <a:ln>
            <a:noFill/>
          </a:ln>
        </p:spPr>
        <p:txBody>
          <a:bodyPr vert="horz" wrap="square" lIns="68550" tIns="34274" rIns="68550" bIns="34274" numCol="1" anchor="t" anchorCtr="0" compatLnSpc="1">
            <a:prstTxWarp prst="textNoShape">
              <a:avLst/>
            </a:prstTxWarp>
          </a:bodyPr>
          <a:lstStyle/>
          <a:p>
            <a:endParaRPr lang="zh-CN" altLang="en-US">
              <a:solidFill>
                <a:schemeClr val="accent3">
                  <a:lumMod val="50000"/>
                </a:schemeClr>
              </a:solidFill>
            </a:endParaRPr>
          </a:p>
        </p:txBody>
      </p:sp>
      <p:sp>
        <p:nvSpPr>
          <p:cNvPr id="70" name="Freeform 13"/>
          <p:cNvSpPr>
            <a:spLocks/>
          </p:cNvSpPr>
          <p:nvPr/>
        </p:nvSpPr>
        <p:spPr bwMode="auto">
          <a:xfrm>
            <a:off x="5718704" y="2224856"/>
            <a:ext cx="312818" cy="31298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3">
              <a:lumMod val="75000"/>
            </a:schemeClr>
          </a:solidFill>
          <a:ln>
            <a:noFill/>
          </a:ln>
        </p:spPr>
        <p:txBody>
          <a:bodyPr vert="horz" wrap="square" lIns="68550" tIns="34274" rIns="68550" bIns="34274" numCol="1" anchor="t" anchorCtr="0" compatLnSpc="1">
            <a:prstTxWarp prst="textNoShape">
              <a:avLst/>
            </a:prstTxWarp>
          </a:bodyPr>
          <a:lstStyle/>
          <a:p>
            <a:endParaRPr lang="zh-CN" altLang="en-US">
              <a:solidFill>
                <a:schemeClr val="accent3">
                  <a:lumMod val="50000"/>
                </a:schemeClr>
              </a:solidFill>
            </a:endParaRPr>
          </a:p>
        </p:txBody>
      </p:sp>
      <p:sp>
        <p:nvSpPr>
          <p:cNvPr id="71" name="TextBox 84"/>
          <p:cNvSpPr txBox="1">
            <a:spLocks noChangeArrowheads="1"/>
          </p:cNvSpPr>
          <p:nvPr/>
        </p:nvSpPr>
        <p:spPr bwMode="auto">
          <a:xfrm>
            <a:off x="763176"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1100" b="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a:t>
            </a:r>
          </a:p>
        </p:txBody>
      </p:sp>
      <p:sp>
        <p:nvSpPr>
          <p:cNvPr id="72" name="TextBox 84"/>
          <p:cNvSpPr txBox="1">
            <a:spLocks noChangeArrowheads="1"/>
          </p:cNvSpPr>
          <p:nvPr/>
        </p:nvSpPr>
        <p:spPr bwMode="auto">
          <a:xfrm>
            <a:off x="3391265"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1100" b="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a:t>
            </a:r>
          </a:p>
        </p:txBody>
      </p:sp>
      <p:sp>
        <p:nvSpPr>
          <p:cNvPr id="73" name="TextBox 84"/>
          <p:cNvSpPr txBox="1">
            <a:spLocks noChangeArrowheads="1"/>
          </p:cNvSpPr>
          <p:nvPr/>
        </p:nvSpPr>
        <p:spPr bwMode="auto">
          <a:xfrm>
            <a:off x="6247883"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nSpc>
                <a:spcPct val="150000"/>
              </a:lnSpc>
            </a:pPr>
            <a:r>
              <a:rPr lang="zh-CN" altLang="en-US" sz="1100" b="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a:t>
            </a:r>
          </a:p>
        </p:txBody>
      </p:sp>
      <p:grpSp>
        <p:nvGrpSpPr>
          <p:cNvPr id="14" name="组合 13"/>
          <p:cNvGrpSpPr/>
          <p:nvPr/>
        </p:nvGrpSpPr>
        <p:grpSpPr>
          <a:xfrm>
            <a:off x="979374" y="1581456"/>
            <a:ext cx="1535861" cy="1738765"/>
            <a:chOff x="979059" y="1658144"/>
            <a:chExt cx="1536335" cy="1739302"/>
          </a:xfrm>
        </p:grpSpPr>
        <p:grpSp>
          <p:nvGrpSpPr>
            <p:cNvPr id="11" name="组合 10"/>
            <p:cNvGrpSpPr/>
            <p:nvPr/>
          </p:nvGrpSpPr>
          <p:grpSpPr>
            <a:xfrm>
              <a:off x="979059" y="1658144"/>
              <a:ext cx="1506022" cy="1739302"/>
              <a:chOff x="4966840" y="32547"/>
              <a:chExt cx="1506022" cy="1739302"/>
            </a:xfrm>
          </p:grpSpPr>
          <p:sp>
            <p:nvSpPr>
              <p:cNvPr id="44"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53"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6" name="Freeform 5"/>
            <p:cNvSpPr>
              <a:spLocks noEditPoints="1"/>
            </p:cNvSpPr>
            <p:nvPr/>
          </p:nvSpPr>
          <p:spPr bwMode="auto">
            <a:xfrm>
              <a:off x="1452651" y="2036040"/>
              <a:ext cx="558838" cy="467517"/>
            </a:xfrm>
            <a:custGeom>
              <a:avLst/>
              <a:gdLst>
                <a:gd name="T0" fmla="*/ 7 w 262"/>
                <a:gd name="T1" fmla="*/ 219 h 219"/>
                <a:gd name="T2" fmla="*/ 45 w 262"/>
                <a:gd name="T3" fmla="*/ 219 h 219"/>
                <a:gd name="T4" fmla="*/ 46 w 262"/>
                <a:gd name="T5" fmla="*/ 219 h 219"/>
                <a:gd name="T6" fmla="*/ 47 w 262"/>
                <a:gd name="T7" fmla="*/ 219 h 219"/>
                <a:gd name="T8" fmla="*/ 101 w 262"/>
                <a:gd name="T9" fmla="*/ 219 h 219"/>
                <a:gd name="T10" fmla="*/ 102 w 262"/>
                <a:gd name="T11" fmla="*/ 219 h 219"/>
                <a:gd name="T12" fmla="*/ 103 w 262"/>
                <a:gd name="T13" fmla="*/ 219 h 219"/>
                <a:gd name="T14" fmla="*/ 158 w 262"/>
                <a:gd name="T15" fmla="*/ 219 h 219"/>
                <a:gd name="T16" fmla="*/ 159 w 262"/>
                <a:gd name="T17" fmla="*/ 219 h 219"/>
                <a:gd name="T18" fmla="*/ 160 w 262"/>
                <a:gd name="T19" fmla="*/ 219 h 219"/>
                <a:gd name="T20" fmla="*/ 215 w 262"/>
                <a:gd name="T21" fmla="*/ 219 h 219"/>
                <a:gd name="T22" fmla="*/ 216 w 262"/>
                <a:gd name="T23" fmla="*/ 219 h 219"/>
                <a:gd name="T24" fmla="*/ 217 w 262"/>
                <a:gd name="T25" fmla="*/ 219 h 219"/>
                <a:gd name="T26" fmla="*/ 254 w 262"/>
                <a:gd name="T27" fmla="*/ 219 h 219"/>
                <a:gd name="T28" fmla="*/ 262 w 262"/>
                <a:gd name="T29" fmla="*/ 211 h 219"/>
                <a:gd name="T30" fmla="*/ 262 w 262"/>
                <a:gd name="T31" fmla="*/ 202 h 219"/>
                <a:gd name="T32" fmla="*/ 254 w 262"/>
                <a:gd name="T33" fmla="*/ 195 h 219"/>
                <a:gd name="T34" fmla="*/ 238 w 262"/>
                <a:gd name="T35" fmla="*/ 195 h 219"/>
                <a:gd name="T36" fmla="*/ 231 w 262"/>
                <a:gd name="T37" fmla="*/ 179 h 219"/>
                <a:gd name="T38" fmla="*/ 231 w 262"/>
                <a:gd name="T39" fmla="*/ 104 h 219"/>
                <a:gd name="T40" fmla="*/ 255 w 262"/>
                <a:gd name="T41" fmla="*/ 104 h 219"/>
                <a:gd name="T42" fmla="*/ 262 w 262"/>
                <a:gd name="T43" fmla="*/ 96 h 219"/>
                <a:gd name="T44" fmla="*/ 262 w 262"/>
                <a:gd name="T45" fmla="*/ 85 h 219"/>
                <a:gd name="T46" fmla="*/ 256 w 262"/>
                <a:gd name="T47" fmla="*/ 74 h 219"/>
                <a:gd name="T48" fmla="*/ 137 w 262"/>
                <a:gd name="T49" fmla="*/ 2 h 219"/>
                <a:gd name="T50" fmla="*/ 125 w 262"/>
                <a:gd name="T51" fmla="*/ 2 h 219"/>
                <a:gd name="T52" fmla="*/ 6 w 262"/>
                <a:gd name="T53" fmla="*/ 74 h 219"/>
                <a:gd name="T54" fmla="*/ 0 w 262"/>
                <a:gd name="T55" fmla="*/ 85 h 219"/>
                <a:gd name="T56" fmla="*/ 0 w 262"/>
                <a:gd name="T57" fmla="*/ 97 h 219"/>
                <a:gd name="T58" fmla="*/ 7 w 262"/>
                <a:gd name="T59" fmla="*/ 104 h 219"/>
                <a:gd name="T60" fmla="*/ 31 w 262"/>
                <a:gd name="T61" fmla="*/ 104 h 219"/>
                <a:gd name="T62" fmla="*/ 31 w 262"/>
                <a:gd name="T63" fmla="*/ 179 h 219"/>
                <a:gd name="T64" fmla="*/ 24 w 262"/>
                <a:gd name="T65" fmla="*/ 195 h 219"/>
                <a:gd name="T66" fmla="*/ 7 w 262"/>
                <a:gd name="T67" fmla="*/ 195 h 219"/>
                <a:gd name="T68" fmla="*/ 0 w 262"/>
                <a:gd name="T69" fmla="*/ 202 h 219"/>
                <a:gd name="T70" fmla="*/ 0 w 262"/>
                <a:gd name="T71" fmla="*/ 211 h 219"/>
                <a:gd name="T72" fmla="*/ 7 w 262"/>
                <a:gd name="T73" fmla="*/ 219 h 219"/>
                <a:gd name="T74" fmla="*/ 144 w 262"/>
                <a:gd name="T75" fmla="*/ 104 h 219"/>
                <a:gd name="T76" fmla="*/ 144 w 262"/>
                <a:gd name="T77" fmla="*/ 179 h 219"/>
                <a:gd name="T78" fmla="*/ 138 w 262"/>
                <a:gd name="T79" fmla="*/ 195 h 219"/>
                <a:gd name="T80" fmla="*/ 124 w 262"/>
                <a:gd name="T81" fmla="*/ 195 h 219"/>
                <a:gd name="T82" fmla="*/ 117 w 262"/>
                <a:gd name="T83" fmla="*/ 179 h 219"/>
                <a:gd name="T84" fmla="*/ 117 w 262"/>
                <a:gd name="T85" fmla="*/ 104 h 219"/>
                <a:gd name="T86" fmla="*/ 144 w 262"/>
                <a:gd name="T87" fmla="*/ 104 h 219"/>
                <a:gd name="T88" fmla="*/ 201 w 262"/>
                <a:gd name="T89" fmla="*/ 179 h 219"/>
                <a:gd name="T90" fmla="*/ 195 w 262"/>
                <a:gd name="T91" fmla="*/ 195 h 219"/>
                <a:gd name="T92" fmla="*/ 181 w 262"/>
                <a:gd name="T93" fmla="*/ 195 h 219"/>
                <a:gd name="T94" fmla="*/ 174 w 262"/>
                <a:gd name="T95" fmla="*/ 179 h 219"/>
                <a:gd name="T96" fmla="*/ 174 w 262"/>
                <a:gd name="T97" fmla="*/ 104 h 219"/>
                <a:gd name="T98" fmla="*/ 201 w 262"/>
                <a:gd name="T99" fmla="*/ 104 h 219"/>
                <a:gd name="T100" fmla="*/ 201 w 262"/>
                <a:gd name="T101" fmla="*/ 179 h 219"/>
                <a:gd name="T102" fmla="*/ 131 w 262"/>
                <a:gd name="T103" fmla="*/ 32 h 219"/>
                <a:gd name="T104" fmla="*/ 153 w 262"/>
                <a:gd name="T105" fmla="*/ 54 h 219"/>
                <a:gd name="T106" fmla="*/ 131 w 262"/>
                <a:gd name="T107" fmla="*/ 76 h 219"/>
                <a:gd name="T108" fmla="*/ 109 w 262"/>
                <a:gd name="T109" fmla="*/ 54 h 219"/>
                <a:gd name="T110" fmla="*/ 131 w 262"/>
                <a:gd name="T111" fmla="*/ 32 h 219"/>
                <a:gd name="T112" fmla="*/ 87 w 262"/>
                <a:gd name="T113" fmla="*/ 104 h 219"/>
                <a:gd name="T114" fmla="*/ 87 w 262"/>
                <a:gd name="T115" fmla="*/ 179 h 219"/>
                <a:gd name="T116" fmla="*/ 81 w 262"/>
                <a:gd name="T117" fmla="*/ 195 h 219"/>
                <a:gd name="T118" fmla="*/ 68 w 262"/>
                <a:gd name="T119" fmla="*/ 195 h 219"/>
                <a:gd name="T120" fmla="*/ 61 w 262"/>
                <a:gd name="T121" fmla="*/ 179 h 219"/>
                <a:gd name="T122" fmla="*/ 61 w 262"/>
                <a:gd name="T123" fmla="*/ 104 h 219"/>
                <a:gd name="T124" fmla="*/ 87 w 262"/>
                <a:gd name="T125" fmla="*/ 10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2" h="219">
                  <a:moveTo>
                    <a:pt x="7" y="219"/>
                  </a:moveTo>
                  <a:cubicBezTo>
                    <a:pt x="45" y="219"/>
                    <a:pt x="45" y="219"/>
                    <a:pt x="45" y="219"/>
                  </a:cubicBezTo>
                  <a:cubicBezTo>
                    <a:pt x="45" y="219"/>
                    <a:pt x="46" y="219"/>
                    <a:pt x="46" y="219"/>
                  </a:cubicBezTo>
                  <a:cubicBezTo>
                    <a:pt x="46" y="219"/>
                    <a:pt x="47" y="219"/>
                    <a:pt x="47" y="219"/>
                  </a:cubicBezTo>
                  <a:cubicBezTo>
                    <a:pt x="101" y="219"/>
                    <a:pt x="101" y="219"/>
                    <a:pt x="101" y="219"/>
                  </a:cubicBezTo>
                  <a:cubicBezTo>
                    <a:pt x="102" y="219"/>
                    <a:pt x="102" y="219"/>
                    <a:pt x="102" y="219"/>
                  </a:cubicBezTo>
                  <a:cubicBezTo>
                    <a:pt x="103" y="219"/>
                    <a:pt x="103" y="219"/>
                    <a:pt x="103" y="219"/>
                  </a:cubicBezTo>
                  <a:cubicBezTo>
                    <a:pt x="158" y="219"/>
                    <a:pt x="158" y="219"/>
                    <a:pt x="158" y="219"/>
                  </a:cubicBezTo>
                  <a:cubicBezTo>
                    <a:pt x="159" y="219"/>
                    <a:pt x="159" y="219"/>
                    <a:pt x="159" y="219"/>
                  </a:cubicBezTo>
                  <a:cubicBezTo>
                    <a:pt x="160" y="219"/>
                    <a:pt x="160" y="219"/>
                    <a:pt x="160" y="219"/>
                  </a:cubicBezTo>
                  <a:cubicBezTo>
                    <a:pt x="215" y="219"/>
                    <a:pt x="215" y="219"/>
                    <a:pt x="215" y="219"/>
                  </a:cubicBezTo>
                  <a:cubicBezTo>
                    <a:pt x="216" y="219"/>
                    <a:pt x="216" y="219"/>
                    <a:pt x="216" y="219"/>
                  </a:cubicBezTo>
                  <a:cubicBezTo>
                    <a:pt x="217" y="219"/>
                    <a:pt x="217" y="219"/>
                    <a:pt x="217" y="219"/>
                  </a:cubicBezTo>
                  <a:cubicBezTo>
                    <a:pt x="254" y="219"/>
                    <a:pt x="254" y="219"/>
                    <a:pt x="254" y="219"/>
                  </a:cubicBezTo>
                  <a:cubicBezTo>
                    <a:pt x="258" y="219"/>
                    <a:pt x="262" y="215"/>
                    <a:pt x="262" y="211"/>
                  </a:cubicBezTo>
                  <a:cubicBezTo>
                    <a:pt x="262" y="202"/>
                    <a:pt x="262" y="202"/>
                    <a:pt x="262" y="202"/>
                  </a:cubicBezTo>
                  <a:cubicBezTo>
                    <a:pt x="262" y="198"/>
                    <a:pt x="258" y="195"/>
                    <a:pt x="254" y="195"/>
                  </a:cubicBezTo>
                  <a:cubicBezTo>
                    <a:pt x="238" y="195"/>
                    <a:pt x="238" y="195"/>
                    <a:pt x="238" y="195"/>
                  </a:cubicBezTo>
                  <a:cubicBezTo>
                    <a:pt x="238" y="189"/>
                    <a:pt x="235" y="183"/>
                    <a:pt x="231" y="179"/>
                  </a:cubicBezTo>
                  <a:cubicBezTo>
                    <a:pt x="231" y="104"/>
                    <a:pt x="231" y="104"/>
                    <a:pt x="231" y="104"/>
                  </a:cubicBezTo>
                  <a:cubicBezTo>
                    <a:pt x="255" y="104"/>
                    <a:pt x="255" y="104"/>
                    <a:pt x="255" y="104"/>
                  </a:cubicBezTo>
                  <a:cubicBezTo>
                    <a:pt x="259" y="104"/>
                    <a:pt x="262" y="100"/>
                    <a:pt x="262" y="96"/>
                  </a:cubicBezTo>
                  <a:cubicBezTo>
                    <a:pt x="262" y="85"/>
                    <a:pt x="262" y="85"/>
                    <a:pt x="262" y="85"/>
                  </a:cubicBezTo>
                  <a:cubicBezTo>
                    <a:pt x="262" y="81"/>
                    <a:pt x="259" y="76"/>
                    <a:pt x="256" y="74"/>
                  </a:cubicBezTo>
                  <a:cubicBezTo>
                    <a:pt x="137" y="2"/>
                    <a:pt x="137" y="2"/>
                    <a:pt x="137" y="2"/>
                  </a:cubicBezTo>
                  <a:cubicBezTo>
                    <a:pt x="134" y="0"/>
                    <a:pt x="128" y="0"/>
                    <a:pt x="125" y="2"/>
                  </a:cubicBezTo>
                  <a:cubicBezTo>
                    <a:pt x="6" y="74"/>
                    <a:pt x="6" y="74"/>
                    <a:pt x="6" y="74"/>
                  </a:cubicBezTo>
                  <a:cubicBezTo>
                    <a:pt x="3" y="76"/>
                    <a:pt x="0" y="81"/>
                    <a:pt x="0" y="85"/>
                  </a:cubicBezTo>
                  <a:cubicBezTo>
                    <a:pt x="0" y="97"/>
                    <a:pt x="0" y="97"/>
                    <a:pt x="0" y="97"/>
                  </a:cubicBezTo>
                  <a:cubicBezTo>
                    <a:pt x="0" y="101"/>
                    <a:pt x="3" y="104"/>
                    <a:pt x="7" y="104"/>
                  </a:cubicBezTo>
                  <a:cubicBezTo>
                    <a:pt x="31" y="104"/>
                    <a:pt x="31" y="104"/>
                    <a:pt x="31" y="104"/>
                  </a:cubicBezTo>
                  <a:cubicBezTo>
                    <a:pt x="31" y="179"/>
                    <a:pt x="31" y="179"/>
                    <a:pt x="31" y="179"/>
                  </a:cubicBezTo>
                  <a:cubicBezTo>
                    <a:pt x="27" y="183"/>
                    <a:pt x="24" y="189"/>
                    <a:pt x="24" y="195"/>
                  </a:cubicBezTo>
                  <a:cubicBezTo>
                    <a:pt x="7" y="195"/>
                    <a:pt x="7" y="195"/>
                    <a:pt x="7" y="195"/>
                  </a:cubicBezTo>
                  <a:cubicBezTo>
                    <a:pt x="3" y="195"/>
                    <a:pt x="0" y="198"/>
                    <a:pt x="0" y="202"/>
                  </a:cubicBezTo>
                  <a:cubicBezTo>
                    <a:pt x="0" y="211"/>
                    <a:pt x="0" y="211"/>
                    <a:pt x="0" y="211"/>
                  </a:cubicBezTo>
                  <a:cubicBezTo>
                    <a:pt x="0" y="215"/>
                    <a:pt x="3" y="219"/>
                    <a:pt x="7" y="219"/>
                  </a:cubicBezTo>
                  <a:close/>
                  <a:moveTo>
                    <a:pt x="144" y="104"/>
                  </a:moveTo>
                  <a:cubicBezTo>
                    <a:pt x="144" y="179"/>
                    <a:pt x="144" y="179"/>
                    <a:pt x="144" y="179"/>
                  </a:cubicBezTo>
                  <a:cubicBezTo>
                    <a:pt x="140" y="183"/>
                    <a:pt x="138" y="189"/>
                    <a:pt x="138" y="195"/>
                  </a:cubicBezTo>
                  <a:cubicBezTo>
                    <a:pt x="124" y="195"/>
                    <a:pt x="124" y="195"/>
                    <a:pt x="124" y="195"/>
                  </a:cubicBezTo>
                  <a:cubicBezTo>
                    <a:pt x="124" y="189"/>
                    <a:pt x="122" y="183"/>
                    <a:pt x="117" y="179"/>
                  </a:cubicBezTo>
                  <a:cubicBezTo>
                    <a:pt x="117" y="104"/>
                    <a:pt x="117" y="104"/>
                    <a:pt x="117" y="104"/>
                  </a:cubicBezTo>
                  <a:lnTo>
                    <a:pt x="144" y="104"/>
                  </a:lnTo>
                  <a:close/>
                  <a:moveTo>
                    <a:pt x="201" y="179"/>
                  </a:moveTo>
                  <a:cubicBezTo>
                    <a:pt x="197" y="183"/>
                    <a:pt x="195" y="189"/>
                    <a:pt x="195" y="195"/>
                  </a:cubicBezTo>
                  <a:cubicBezTo>
                    <a:pt x="181" y="195"/>
                    <a:pt x="181" y="195"/>
                    <a:pt x="181" y="195"/>
                  </a:cubicBezTo>
                  <a:cubicBezTo>
                    <a:pt x="181" y="189"/>
                    <a:pt x="178" y="183"/>
                    <a:pt x="174" y="179"/>
                  </a:cubicBezTo>
                  <a:cubicBezTo>
                    <a:pt x="174" y="104"/>
                    <a:pt x="174" y="104"/>
                    <a:pt x="174" y="104"/>
                  </a:cubicBezTo>
                  <a:cubicBezTo>
                    <a:pt x="201" y="104"/>
                    <a:pt x="201" y="104"/>
                    <a:pt x="201" y="104"/>
                  </a:cubicBezTo>
                  <a:lnTo>
                    <a:pt x="201" y="179"/>
                  </a:lnTo>
                  <a:close/>
                  <a:moveTo>
                    <a:pt x="131" y="32"/>
                  </a:moveTo>
                  <a:cubicBezTo>
                    <a:pt x="143" y="32"/>
                    <a:pt x="153" y="42"/>
                    <a:pt x="153" y="54"/>
                  </a:cubicBezTo>
                  <a:cubicBezTo>
                    <a:pt x="153" y="66"/>
                    <a:pt x="143" y="76"/>
                    <a:pt x="131" y="76"/>
                  </a:cubicBezTo>
                  <a:cubicBezTo>
                    <a:pt x="119" y="76"/>
                    <a:pt x="109" y="66"/>
                    <a:pt x="109" y="54"/>
                  </a:cubicBezTo>
                  <a:cubicBezTo>
                    <a:pt x="109" y="42"/>
                    <a:pt x="119" y="32"/>
                    <a:pt x="131" y="32"/>
                  </a:cubicBezTo>
                  <a:close/>
                  <a:moveTo>
                    <a:pt x="87" y="104"/>
                  </a:moveTo>
                  <a:cubicBezTo>
                    <a:pt x="87" y="179"/>
                    <a:pt x="87" y="179"/>
                    <a:pt x="87" y="179"/>
                  </a:cubicBezTo>
                  <a:cubicBezTo>
                    <a:pt x="83" y="183"/>
                    <a:pt x="81" y="189"/>
                    <a:pt x="81" y="195"/>
                  </a:cubicBezTo>
                  <a:cubicBezTo>
                    <a:pt x="68" y="195"/>
                    <a:pt x="68" y="195"/>
                    <a:pt x="68" y="195"/>
                  </a:cubicBezTo>
                  <a:cubicBezTo>
                    <a:pt x="68" y="189"/>
                    <a:pt x="65" y="183"/>
                    <a:pt x="61" y="179"/>
                  </a:cubicBezTo>
                  <a:cubicBezTo>
                    <a:pt x="61" y="104"/>
                    <a:pt x="61" y="104"/>
                    <a:pt x="61" y="104"/>
                  </a:cubicBezTo>
                  <a:lnTo>
                    <a:pt x="87" y="104"/>
                  </a:lnTo>
                  <a:close/>
                </a:path>
              </a:pathLst>
            </a:custGeom>
            <a:solidFill>
              <a:srgbClr val="C00000"/>
            </a:solidFill>
            <a:ln>
              <a:noFill/>
            </a:ln>
            <a:extLst/>
          </p:spPr>
          <p:txBody>
            <a:bodyPr vert="horz" wrap="square" lIns="68384" tIns="34192" rIns="68384" bIns="34192" numCol="1" anchor="t" anchorCtr="0" compatLnSpc="1">
              <a:prstTxWarp prst="textNoShape">
                <a:avLst/>
              </a:prstTxWarp>
            </a:bodyPr>
            <a:lstStyle/>
            <a:p>
              <a:endParaRPr lang="zh-CN" altLang="en-US"/>
            </a:p>
          </p:txBody>
        </p:sp>
        <p:sp>
          <p:nvSpPr>
            <p:cNvPr id="67" name="TextBox 66"/>
            <p:cNvSpPr txBox="1"/>
            <p:nvPr/>
          </p:nvSpPr>
          <p:spPr>
            <a:xfrm>
              <a:off x="10126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itchFamily="34" charset="-122"/>
                  <a:ea typeface="微软雅黑" pitchFamily="34" charset="-122"/>
                </a:rPr>
                <a:t>线下门店</a:t>
              </a:r>
            </a:p>
          </p:txBody>
        </p:sp>
      </p:grpSp>
      <p:grpSp>
        <p:nvGrpSpPr>
          <p:cNvPr id="13" name="组合 12"/>
          <p:cNvGrpSpPr/>
          <p:nvPr/>
        </p:nvGrpSpPr>
        <p:grpSpPr>
          <a:xfrm>
            <a:off x="3599678" y="1581456"/>
            <a:ext cx="1505557" cy="1738765"/>
            <a:chOff x="3600172" y="1658144"/>
            <a:chExt cx="1506022" cy="1739302"/>
          </a:xfrm>
        </p:grpSpPr>
        <p:grpSp>
          <p:nvGrpSpPr>
            <p:cNvPr id="54" name="组合 53"/>
            <p:cNvGrpSpPr/>
            <p:nvPr/>
          </p:nvGrpSpPr>
          <p:grpSpPr>
            <a:xfrm>
              <a:off x="3600172" y="1658144"/>
              <a:ext cx="1506022" cy="1739302"/>
              <a:chOff x="4966840" y="32547"/>
              <a:chExt cx="1506022" cy="1739302"/>
            </a:xfrm>
          </p:grpSpPr>
          <p:sp>
            <p:nvSpPr>
              <p:cNvPr id="55"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56"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8" name="组合 57"/>
            <p:cNvGrpSpPr/>
            <p:nvPr/>
          </p:nvGrpSpPr>
          <p:grpSpPr>
            <a:xfrm>
              <a:off x="4145748" y="1998552"/>
              <a:ext cx="488242" cy="581205"/>
              <a:chOff x="5772150" y="3038475"/>
              <a:chExt cx="650876" cy="774701"/>
            </a:xfrm>
            <a:solidFill>
              <a:srgbClr val="C00000"/>
            </a:solidFill>
          </p:grpSpPr>
          <p:sp>
            <p:nvSpPr>
              <p:cNvPr id="59" name="Freeform 113"/>
              <p:cNvSpPr>
                <a:spLocks/>
              </p:cNvSpPr>
              <p:nvPr/>
            </p:nvSpPr>
            <p:spPr bwMode="auto">
              <a:xfrm>
                <a:off x="6243638" y="3551238"/>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0" name="Freeform 114"/>
              <p:cNvSpPr>
                <a:spLocks/>
              </p:cNvSpPr>
              <p:nvPr/>
            </p:nvSpPr>
            <p:spPr bwMode="auto">
              <a:xfrm>
                <a:off x="6159500" y="3551238"/>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1" name="Oval 115"/>
              <p:cNvSpPr>
                <a:spLocks noChangeArrowheads="1"/>
              </p:cNvSpPr>
              <p:nvPr/>
            </p:nvSpPr>
            <p:spPr bwMode="auto">
              <a:xfrm>
                <a:off x="6189663" y="3167063"/>
                <a:ext cx="100013" cy="1222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2" name="Freeform 116"/>
              <p:cNvSpPr>
                <a:spLocks/>
              </p:cNvSpPr>
              <p:nvPr/>
            </p:nvSpPr>
            <p:spPr bwMode="auto">
              <a:xfrm>
                <a:off x="6224588" y="3300413"/>
                <a:ext cx="30163" cy="33338"/>
              </a:xfrm>
              <a:custGeom>
                <a:avLst/>
                <a:gdLst>
                  <a:gd name="T0" fmla="*/ 2 w 19"/>
                  <a:gd name="T1" fmla="*/ 0 h 21"/>
                  <a:gd name="T2" fmla="*/ 0 w 19"/>
                  <a:gd name="T3" fmla="*/ 14 h 21"/>
                  <a:gd name="T4" fmla="*/ 9 w 19"/>
                  <a:gd name="T5" fmla="*/ 21 h 21"/>
                  <a:gd name="T6" fmla="*/ 19 w 19"/>
                  <a:gd name="T7" fmla="*/ 14 h 21"/>
                  <a:gd name="T8" fmla="*/ 17 w 19"/>
                  <a:gd name="T9" fmla="*/ 0 h 21"/>
                  <a:gd name="T10" fmla="*/ 2 w 19"/>
                  <a:gd name="T11" fmla="*/ 0 h 21"/>
                </a:gdLst>
                <a:ahLst/>
                <a:cxnLst>
                  <a:cxn ang="0">
                    <a:pos x="T0" y="T1"/>
                  </a:cxn>
                  <a:cxn ang="0">
                    <a:pos x="T2" y="T3"/>
                  </a:cxn>
                  <a:cxn ang="0">
                    <a:pos x="T4" y="T5"/>
                  </a:cxn>
                  <a:cxn ang="0">
                    <a:pos x="T6" y="T7"/>
                  </a:cxn>
                  <a:cxn ang="0">
                    <a:pos x="T8" y="T9"/>
                  </a:cxn>
                  <a:cxn ang="0">
                    <a:pos x="T10" y="T11"/>
                  </a:cxn>
                </a:cxnLst>
                <a:rect l="0" t="0" r="r" b="b"/>
                <a:pathLst>
                  <a:path w="19" h="21">
                    <a:moveTo>
                      <a:pt x="2" y="0"/>
                    </a:moveTo>
                    <a:lnTo>
                      <a:pt x="0" y="14"/>
                    </a:lnTo>
                    <a:lnTo>
                      <a:pt x="9" y="21"/>
                    </a:lnTo>
                    <a:lnTo>
                      <a:pt x="19" y="14"/>
                    </a:lnTo>
                    <a:lnTo>
                      <a:pt x="17"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3" name="Freeform 117"/>
              <p:cNvSpPr>
                <a:spLocks/>
              </p:cNvSpPr>
              <p:nvPr/>
            </p:nvSpPr>
            <p:spPr bwMode="auto">
              <a:xfrm>
                <a:off x="6219825" y="3322638"/>
                <a:ext cx="38100" cy="155575"/>
              </a:xfrm>
              <a:custGeom>
                <a:avLst/>
                <a:gdLst>
                  <a:gd name="T0" fmla="*/ 5 w 24"/>
                  <a:gd name="T1" fmla="*/ 0 h 98"/>
                  <a:gd name="T2" fmla="*/ 0 w 24"/>
                  <a:gd name="T3" fmla="*/ 89 h 98"/>
                  <a:gd name="T4" fmla="*/ 12 w 24"/>
                  <a:gd name="T5" fmla="*/ 98 h 98"/>
                  <a:gd name="T6" fmla="*/ 24 w 24"/>
                  <a:gd name="T7" fmla="*/ 89 h 98"/>
                  <a:gd name="T8" fmla="*/ 20 w 24"/>
                  <a:gd name="T9" fmla="*/ 0 h 98"/>
                  <a:gd name="T10" fmla="*/ 5 w 24"/>
                  <a:gd name="T11" fmla="*/ 0 h 98"/>
                </a:gdLst>
                <a:ahLst/>
                <a:cxnLst>
                  <a:cxn ang="0">
                    <a:pos x="T0" y="T1"/>
                  </a:cxn>
                  <a:cxn ang="0">
                    <a:pos x="T2" y="T3"/>
                  </a:cxn>
                  <a:cxn ang="0">
                    <a:pos x="T4" y="T5"/>
                  </a:cxn>
                  <a:cxn ang="0">
                    <a:pos x="T6" y="T7"/>
                  </a:cxn>
                  <a:cxn ang="0">
                    <a:pos x="T8" y="T9"/>
                  </a:cxn>
                  <a:cxn ang="0">
                    <a:pos x="T10" y="T11"/>
                  </a:cxn>
                </a:cxnLst>
                <a:rect l="0" t="0" r="r" b="b"/>
                <a:pathLst>
                  <a:path w="24" h="98">
                    <a:moveTo>
                      <a:pt x="5" y="0"/>
                    </a:moveTo>
                    <a:lnTo>
                      <a:pt x="0" y="89"/>
                    </a:lnTo>
                    <a:lnTo>
                      <a:pt x="12" y="98"/>
                    </a:lnTo>
                    <a:lnTo>
                      <a:pt x="24" y="89"/>
                    </a:lnTo>
                    <a:lnTo>
                      <a:pt x="20"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4" name="Freeform 118"/>
              <p:cNvSpPr>
                <a:spLocks noEditPoints="1"/>
              </p:cNvSpPr>
              <p:nvPr/>
            </p:nvSpPr>
            <p:spPr bwMode="auto">
              <a:xfrm>
                <a:off x="6078538" y="3235325"/>
                <a:ext cx="344488" cy="338138"/>
              </a:xfrm>
              <a:custGeom>
                <a:avLst/>
                <a:gdLst>
                  <a:gd name="T0" fmla="*/ 88 w 90"/>
                  <a:gd name="T1" fmla="*/ 46 h 89"/>
                  <a:gd name="T2" fmla="*/ 88 w 90"/>
                  <a:gd name="T3" fmla="*/ 45 h 89"/>
                  <a:gd name="T4" fmla="*/ 66 w 90"/>
                  <a:gd name="T5" fmla="*/ 21 h 89"/>
                  <a:gd name="T6" fmla="*/ 60 w 90"/>
                  <a:gd name="T7" fmla="*/ 19 h 89"/>
                  <a:gd name="T8" fmla="*/ 54 w 90"/>
                  <a:gd name="T9" fmla="*/ 18 h 89"/>
                  <a:gd name="T10" fmla="*/ 59 w 90"/>
                  <a:gd name="T11" fmla="*/ 22 h 89"/>
                  <a:gd name="T12" fmla="*/ 52 w 90"/>
                  <a:gd name="T13" fmla="*/ 25 h 89"/>
                  <a:gd name="T14" fmla="*/ 55 w 90"/>
                  <a:gd name="T15" fmla="*/ 30 h 89"/>
                  <a:gd name="T16" fmla="*/ 42 w 90"/>
                  <a:gd name="T17" fmla="*/ 59 h 89"/>
                  <a:gd name="T18" fmla="*/ 42 w 90"/>
                  <a:gd name="T19" fmla="*/ 60 h 89"/>
                  <a:gd name="T20" fmla="*/ 42 w 90"/>
                  <a:gd name="T21" fmla="*/ 60 h 89"/>
                  <a:gd name="T22" fmla="*/ 42 w 90"/>
                  <a:gd name="T23" fmla="*/ 60 h 89"/>
                  <a:gd name="T24" fmla="*/ 42 w 90"/>
                  <a:gd name="T25" fmla="*/ 59 h 89"/>
                  <a:gd name="T26" fmla="*/ 29 w 90"/>
                  <a:gd name="T27" fmla="*/ 30 h 89"/>
                  <a:gd name="T28" fmla="*/ 32 w 90"/>
                  <a:gd name="T29" fmla="*/ 25 h 89"/>
                  <a:gd name="T30" fmla="*/ 25 w 90"/>
                  <a:gd name="T31" fmla="*/ 22 h 89"/>
                  <a:gd name="T32" fmla="*/ 31 w 90"/>
                  <a:gd name="T33" fmla="*/ 17 h 89"/>
                  <a:gd name="T34" fmla="*/ 31 w 90"/>
                  <a:gd name="T35" fmla="*/ 17 h 89"/>
                  <a:gd name="T36" fmla="*/ 14 w 90"/>
                  <a:gd name="T37" fmla="*/ 10 h 89"/>
                  <a:gd name="T38" fmla="*/ 2 w 90"/>
                  <a:gd name="T39" fmla="*/ 0 h 89"/>
                  <a:gd name="T40" fmla="*/ 0 w 90"/>
                  <a:gd name="T41" fmla="*/ 21 h 89"/>
                  <a:gd name="T42" fmla="*/ 4 w 90"/>
                  <a:gd name="T43" fmla="*/ 23 h 89"/>
                  <a:gd name="T44" fmla="*/ 21 w 90"/>
                  <a:gd name="T45" fmla="*/ 29 h 89"/>
                  <a:gd name="T46" fmla="*/ 19 w 90"/>
                  <a:gd name="T47" fmla="*/ 88 h 89"/>
                  <a:gd name="T48" fmla="*/ 19 w 90"/>
                  <a:gd name="T49" fmla="*/ 89 h 89"/>
                  <a:gd name="T50" fmla="*/ 65 w 90"/>
                  <a:gd name="T51" fmla="*/ 89 h 89"/>
                  <a:gd name="T52" fmla="*/ 65 w 90"/>
                  <a:gd name="T53" fmla="*/ 88 h 89"/>
                  <a:gd name="T54" fmla="*/ 65 w 90"/>
                  <a:gd name="T55" fmla="*/ 79 h 89"/>
                  <a:gd name="T56" fmla="*/ 75 w 90"/>
                  <a:gd name="T57" fmla="*/ 84 h 89"/>
                  <a:gd name="T58" fmla="*/ 82 w 90"/>
                  <a:gd name="T59" fmla="*/ 70 h 89"/>
                  <a:gd name="T60" fmla="*/ 86 w 90"/>
                  <a:gd name="T61" fmla="*/ 62 h 89"/>
                  <a:gd name="T62" fmla="*/ 88 w 90"/>
                  <a:gd name="T63" fmla="*/ 59 h 89"/>
                  <a:gd name="T64" fmla="*/ 89 w 90"/>
                  <a:gd name="T65" fmla="*/ 57 h 89"/>
                  <a:gd name="T66" fmla="*/ 89 w 90"/>
                  <a:gd name="T67" fmla="*/ 56 h 89"/>
                  <a:gd name="T68" fmla="*/ 90 w 90"/>
                  <a:gd name="T69" fmla="*/ 55 h 89"/>
                  <a:gd name="T70" fmla="*/ 90 w 90"/>
                  <a:gd name="T71" fmla="*/ 55 h 89"/>
                  <a:gd name="T72" fmla="*/ 88 w 90"/>
                  <a:gd name="T73" fmla="*/ 46 h 89"/>
                  <a:gd name="T74" fmla="*/ 71 w 90"/>
                  <a:gd name="T75" fmla="*/ 54 h 89"/>
                  <a:gd name="T76" fmla="*/ 67 w 90"/>
                  <a:gd name="T77" fmla="*/ 61 h 89"/>
                  <a:gd name="T78" fmla="*/ 64 w 90"/>
                  <a:gd name="T79" fmla="*/ 65 h 89"/>
                  <a:gd name="T80" fmla="*/ 64 w 90"/>
                  <a:gd name="T81" fmla="*/ 42 h 89"/>
                  <a:gd name="T82" fmla="*/ 72 w 90"/>
                  <a:gd name="T83" fmla="*/ 52 h 89"/>
                  <a:gd name="T84" fmla="*/ 71 w 90"/>
                  <a:gd name="T8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0" h="89">
                    <a:moveTo>
                      <a:pt x="88" y="46"/>
                    </a:moveTo>
                    <a:cubicBezTo>
                      <a:pt x="88" y="45"/>
                      <a:pt x="88" y="45"/>
                      <a:pt x="88" y="45"/>
                    </a:cubicBezTo>
                    <a:cubicBezTo>
                      <a:pt x="66" y="21"/>
                      <a:pt x="66" y="21"/>
                      <a:pt x="66" y="21"/>
                    </a:cubicBezTo>
                    <a:cubicBezTo>
                      <a:pt x="64" y="20"/>
                      <a:pt x="62" y="19"/>
                      <a:pt x="60" y="19"/>
                    </a:cubicBezTo>
                    <a:cubicBezTo>
                      <a:pt x="60" y="19"/>
                      <a:pt x="56" y="18"/>
                      <a:pt x="54" y="18"/>
                    </a:cubicBezTo>
                    <a:cubicBezTo>
                      <a:pt x="59" y="22"/>
                      <a:pt x="59" y="22"/>
                      <a:pt x="59" y="22"/>
                    </a:cubicBezTo>
                    <a:cubicBezTo>
                      <a:pt x="52" y="25"/>
                      <a:pt x="52" y="25"/>
                      <a:pt x="52" y="25"/>
                    </a:cubicBezTo>
                    <a:cubicBezTo>
                      <a:pt x="55" y="30"/>
                      <a:pt x="55" y="30"/>
                      <a:pt x="55" y="30"/>
                    </a:cubicBezTo>
                    <a:cubicBezTo>
                      <a:pt x="42" y="59"/>
                      <a:pt x="42" y="59"/>
                      <a:pt x="42" y="59"/>
                    </a:cubicBezTo>
                    <a:cubicBezTo>
                      <a:pt x="42" y="60"/>
                      <a:pt x="42" y="60"/>
                      <a:pt x="42" y="60"/>
                    </a:cubicBezTo>
                    <a:cubicBezTo>
                      <a:pt x="42" y="60"/>
                      <a:pt x="42" y="60"/>
                      <a:pt x="42" y="60"/>
                    </a:cubicBezTo>
                    <a:cubicBezTo>
                      <a:pt x="42" y="60"/>
                      <a:pt x="42" y="60"/>
                      <a:pt x="42" y="60"/>
                    </a:cubicBezTo>
                    <a:cubicBezTo>
                      <a:pt x="42" y="59"/>
                      <a:pt x="42" y="59"/>
                      <a:pt x="42" y="59"/>
                    </a:cubicBezTo>
                    <a:cubicBezTo>
                      <a:pt x="29" y="30"/>
                      <a:pt x="29" y="30"/>
                      <a:pt x="29" y="30"/>
                    </a:cubicBezTo>
                    <a:cubicBezTo>
                      <a:pt x="32" y="25"/>
                      <a:pt x="32" y="25"/>
                      <a:pt x="32" y="25"/>
                    </a:cubicBezTo>
                    <a:cubicBezTo>
                      <a:pt x="25" y="22"/>
                      <a:pt x="25" y="22"/>
                      <a:pt x="25" y="22"/>
                    </a:cubicBezTo>
                    <a:cubicBezTo>
                      <a:pt x="31" y="17"/>
                      <a:pt x="31" y="17"/>
                      <a:pt x="31" y="17"/>
                    </a:cubicBezTo>
                    <a:cubicBezTo>
                      <a:pt x="31" y="17"/>
                      <a:pt x="31" y="17"/>
                      <a:pt x="31" y="17"/>
                    </a:cubicBezTo>
                    <a:cubicBezTo>
                      <a:pt x="24" y="14"/>
                      <a:pt x="17" y="11"/>
                      <a:pt x="14" y="10"/>
                    </a:cubicBezTo>
                    <a:cubicBezTo>
                      <a:pt x="2" y="0"/>
                      <a:pt x="2" y="0"/>
                      <a:pt x="2" y="0"/>
                    </a:cubicBezTo>
                    <a:cubicBezTo>
                      <a:pt x="0" y="21"/>
                      <a:pt x="0" y="21"/>
                      <a:pt x="0" y="21"/>
                    </a:cubicBezTo>
                    <a:cubicBezTo>
                      <a:pt x="4" y="23"/>
                      <a:pt x="4" y="23"/>
                      <a:pt x="4" y="23"/>
                    </a:cubicBezTo>
                    <a:cubicBezTo>
                      <a:pt x="11" y="26"/>
                      <a:pt x="16" y="28"/>
                      <a:pt x="21" y="29"/>
                    </a:cubicBezTo>
                    <a:cubicBezTo>
                      <a:pt x="20" y="49"/>
                      <a:pt x="19" y="69"/>
                      <a:pt x="19" y="88"/>
                    </a:cubicBezTo>
                    <a:cubicBezTo>
                      <a:pt x="19" y="88"/>
                      <a:pt x="19" y="89"/>
                      <a:pt x="19" y="89"/>
                    </a:cubicBezTo>
                    <a:cubicBezTo>
                      <a:pt x="34" y="89"/>
                      <a:pt x="50" y="89"/>
                      <a:pt x="65" y="89"/>
                    </a:cubicBezTo>
                    <a:cubicBezTo>
                      <a:pt x="65" y="89"/>
                      <a:pt x="65" y="88"/>
                      <a:pt x="65" y="88"/>
                    </a:cubicBezTo>
                    <a:cubicBezTo>
                      <a:pt x="65" y="85"/>
                      <a:pt x="65" y="82"/>
                      <a:pt x="65" y="79"/>
                    </a:cubicBezTo>
                    <a:cubicBezTo>
                      <a:pt x="68" y="81"/>
                      <a:pt x="71" y="83"/>
                      <a:pt x="75" y="84"/>
                    </a:cubicBezTo>
                    <a:cubicBezTo>
                      <a:pt x="82" y="70"/>
                      <a:pt x="82" y="70"/>
                      <a:pt x="82" y="70"/>
                    </a:cubicBezTo>
                    <a:cubicBezTo>
                      <a:pt x="86" y="62"/>
                      <a:pt x="86" y="62"/>
                      <a:pt x="86" y="62"/>
                    </a:cubicBezTo>
                    <a:cubicBezTo>
                      <a:pt x="88" y="59"/>
                      <a:pt x="88" y="59"/>
                      <a:pt x="88" y="59"/>
                    </a:cubicBezTo>
                    <a:cubicBezTo>
                      <a:pt x="89" y="57"/>
                      <a:pt x="89" y="57"/>
                      <a:pt x="89" y="57"/>
                    </a:cubicBezTo>
                    <a:cubicBezTo>
                      <a:pt x="89" y="56"/>
                      <a:pt x="89" y="56"/>
                      <a:pt x="89" y="56"/>
                    </a:cubicBezTo>
                    <a:cubicBezTo>
                      <a:pt x="90" y="55"/>
                      <a:pt x="90" y="55"/>
                      <a:pt x="90" y="55"/>
                    </a:cubicBezTo>
                    <a:cubicBezTo>
                      <a:pt x="90" y="55"/>
                      <a:pt x="90" y="55"/>
                      <a:pt x="90" y="55"/>
                    </a:cubicBezTo>
                    <a:cubicBezTo>
                      <a:pt x="89" y="51"/>
                      <a:pt x="88" y="46"/>
                      <a:pt x="88" y="46"/>
                    </a:cubicBezTo>
                    <a:close/>
                    <a:moveTo>
                      <a:pt x="71" y="54"/>
                    </a:moveTo>
                    <a:cubicBezTo>
                      <a:pt x="67" y="61"/>
                      <a:pt x="67" y="61"/>
                      <a:pt x="67" y="61"/>
                    </a:cubicBezTo>
                    <a:cubicBezTo>
                      <a:pt x="64" y="65"/>
                      <a:pt x="64" y="65"/>
                      <a:pt x="64" y="65"/>
                    </a:cubicBezTo>
                    <a:cubicBezTo>
                      <a:pt x="64" y="57"/>
                      <a:pt x="64" y="50"/>
                      <a:pt x="64" y="42"/>
                    </a:cubicBezTo>
                    <a:cubicBezTo>
                      <a:pt x="72" y="52"/>
                      <a:pt x="72" y="52"/>
                      <a:pt x="72" y="52"/>
                    </a:cubicBezTo>
                    <a:lnTo>
                      <a:pt x="71"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65" name="Freeform 119"/>
              <p:cNvSpPr>
                <a:spLocks noEditPoints="1"/>
              </p:cNvSpPr>
              <p:nvPr/>
            </p:nvSpPr>
            <p:spPr bwMode="auto">
              <a:xfrm>
                <a:off x="5772150" y="3038475"/>
                <a:ext cx="349250" cy="611188"/>
              </a:xfrm>
              <a:custGeom>
                <a:avLst/>
                <a:gdLst>
                  <a:gd name="T0" fmla="*/ 79 w 91"/>
                  <a:gd name="T1" fmla="*/ 6 h 161"/>
                  <a:gd name="T2" fmla="*/ 25 w 91"/>
                  <a:gd name="T3" fmla="*/ 1 h 161"/>
                  <a:gd name="T4" fmla="*/ 12 w 91"/>
                  <a:gd name="T5" fmla="*/ 12 h 161"/>
                  <a:gd name="T6" fmla="*/ 0 w 91"/>
                  <a:gd name="T7" fmla="*/ 142 h 161"/>
                  <a:gd name="T8" fmla="*/ 11 w 91"/>
                  <a:gd name="T9" fmla="*/ 155 h 161"/>
                  <a:gd name="T10" fmla="*/ 66 w 91"/>
                  <a:gd name="T11" fmla="*/ 160 h 161"/>
                  <a:gd name="T12" fmla="*/ 79 w 91"/>
                  <a:gd name="T13" fmla="*/ 149 h 161"/>
                  <a:gd name="T14" fmla="*/ 90 w 91"/>
                  <a:gd name="T15" fmla="*/ 19 h 161"/>
                  <a:gd name="T16" fmla="*/ 79 w 91"/>
                  <a:gd name="T17" fmla="*/ 6 h 161"/>
                  <a:gd name="T18" fmla="*/ 41 w 91"/>
                  <a:gd name="T19" fmla="*/ 11 h 161"/>
                  <a:gd name="T20" fmla="*/ 62 w 91"/>
                  <a:gd name="T21" fmla="*/ 13 h 161"/>
                  <a:gd name="T22" fmla="*/ 63 w 91"/>
                  <a:gd name="T23" fmla="*/ 15 h 161"/>
                  <a:gd name="T24" fmla="*/ 61 w 91"/>
                  <a:gd name="T25" fmla="*/ 16 h 161"/>
                  <a:gd name="T26" fmla="*/ 41 w 91"/>
                  <a:gd name="T27" fmla="*/ 14 h 161"/>
                  <a:gd name="T28" fmla="*/ 40 w 91"/>
                  <a:gd name="T29" fmla="*/ 13 h 161"/>
                  <a:gd name="T30" fmla="*/ 41 w 91"/>
                  <a:gd name="T31" fmla="*/ 11 h 161"/>
                  <a:gd name="T32" fmla="*/ 39 w 91"/>
                  <a:gd name="T33" fmla="*/ 149 h 161"/>
                  <a:gd name="T34" fmla="*/ 33 w 91"/>
                  <a:gd name="T35" fmla="*/ 141 h 161"/>
                  <a:gd name="T36" fmla="*/ 40 w 91"/>
                  <a:gd name="T37" fmla="*/ 135 h 161"/>
                  <a:gd name="T38" fmla="*/ 47 w 91"/>
                  <a:gd name="T39" fmla="*/ 143 h 161"/>
                  <a:gd name="T40" fmla="*/ 39 w 91"/>
                  <a:gd name="T41" fmla="*/ 149 h 161"/>
                  <a:gd name="T42" fmla="*/ 73 w 91"/>
                  <a:gd name="T43" fmla="*/ 126 h 161"/>
                  <a:gd name="T44" fmla="*/ 10 w 91"/>
                  <a:gd name="T45" fmla="*/ 120 h 161"/>
                  <a:gd name="T46" fmla="*/ 19 w 91"/>
                  <a:gd name="T47" fmla="*/ 29 h 161"/>
                  <a:gd name="T48" fmla="*/ 81 w 91"/>
                  <a:gd name="T49" fmla="*/ 34 h 161"/>
                  <a:gd name="T50" fmla="*/ 73 w 91"/>
                  <a:gd name="T51" fmla="*/ 12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 h="161">
                    <a:moveTo>
                      <a:pt x="79" y="6"/>
                    </a:moveTo>
                    <a:cubicBezTo>
                      <a:pt x="25" y="1"/>
                      <a:pt x="25" y="1"/>
                      <a:pt x="25" y="1"/>
                    </a:cubicBezTo>
                    <a:cubicBezTo>
                      <a:pt x="18" y="0"/>
                      <a:pt x="13" y="5"/>
                      <a:pt x="12" y="12"/>
                    </a:cubicBezTo>
                    <a:cubicBezTo>
                      <a:pt x="0" y="142"/>
                      <a:pt x="0" y="142"/>
                      <a:pt x="0" y="142"/>
                    </a:cubicBezTo>
                    <a:cubicBezTo>
                      <a:pt x="0" y="149"/>
                      <a:pt x="5" y="155"/>
                      <a:pt x="11" y="155"/>
                    </a:cubicBezTo>
                    <a:cubicBezTo>
                      <a:pt x="66" y="160"/>
                      <a:pt x="66" y="160"/>
                      <a:pt x="66" y="160"/>
                    </a:cubicBezTo>
                    <a:cubicBezTo>
                      <a:pt x="72" y="161"/>
                      <a:pt x="78" y="156"/>
                      <a:pt x="79" y="149"/>
                    </a:cubicBezTo>
                    <a:cubicBezTo>
                      <a:pt x="90" y="19"/>
                      <a:pt x="90" y="19"/>
                      <a:pt x="90" y="19"/>
                    </a:cubicBezTo>
                    <a:cubicBezTo>
                      <a:pt x="91" y="12"/>
                      <a:pt x="86" y="7"/>
                      <a:pt x="79" y="6"/>
                    </a:cubicBezTo>
                    <a:close/>
                    <a:moveTo>
                      <a:pt x="41" y="11"/>
                    </a:moveTo>
                    <a:cubicBezTo>
                      <a:pt x="62" y="13"/>
                      <a:pt x="62" y="13"/>
                      <a:pt x="62" y="13"/>
                    </a:cubicBezTo>
                    <a:cubicBezTo>
                      <a:pt x="62" y="13"/>
                      <a:pt x="63" y="14"/>
                      <a:pt x="63" y="15"/>
                    </a:cubicBezTo>
                    <a:cubicBezTo>
                      <a:pt x="63" y="16"/>
                      <a:pt x="62" y="16"/>
                      <a:pt x="61" y="16"/>
                    </a:cubicBezTo>
                    <a:cubicBezTo>
                      <a:pt x="41" y="14"/>
                      <a:pt x="41" y="14"/>
                      <a:pt x="41" y="14"/>
                    </a:cubicBezTo>
                    <a:cubicBezTo>
                      <a:pt x="40" y="14"/>
                      <a:pt x="40" y="14"/>
                      <a:pt x="40" y="13"/>
                    </a:cubicBezTo>
                    <a:cubicBezTo>
                      <a:pt x="40" y="12"/>
                      <a:pt x="41" y="11"/>
                      <a:pt x="41" y="11"/>
                    </a:cubicBezTo>
                    <a:close/>
                    <a:moveTo>
                      <a:pt x="39" y="149"/>
                    </a:moveTo>
                    <a:cubicBezTo>
                      <a:pt x="35" y="149"/>
                      <a:pt x="33" y="145"/>
                      <a:pt x="33" y="141"/>
                    </a:cubicBezTo>
                    <a:cubicBezTo>
                      <a:pt x="33" y="138"/>
                      <a:pt x="37" y="135"/>
                      <a:pt x="40" y="135"/>
                    </a:cubicBezTo>
                    <a:cubicBezTo>
                      <a:pt x="44" y="135"/>
                      <a:pt x="47" y="139"/>
                      <a:pt x="47" y="143"/>
                    </a:cubicBezTo>
                    <a:cubicBezTo>
                      <a:pt x="46" y="146"/>
                      <a:pt x="43" y="149"/>
                      <a:pt x="39" y="149"/>
                    </a:cubicBezTo>
                    <a:close/>
                    <a:moveTo>
                      <a:pt x="73" y="126"/>
                    </a:moveTo>
                    <a:cubicBezTo>
                      <a:pt x="10" y="120"/>
                      <a:pt x="10" y="120"/>
                      <a:pt x="10" y="120"/>
                    </a:cubicBezTo>
                    <a:cubicBezTo>
                      <a:pt x="19" y="29"/>
                      <a:pt x="19" y="29"/>
                      <a:pt x="19" y="29"/>
                    </a:cubicBezTo>
                    <a:cubicBezTo>
                      <a:pt x="81" y="34"/>
                      <a:pt x="81" y="34"/>
                      <a:pt x="81" y="34"/>
                    </a:cubicBezTo>
                    <a:lnTo>
                      <a:pt x="73"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69" name="TextBox 68"/>
            <p:cNvSpPr txBox="1"/>
            <p:nvPr/>
          </p:nvSpPr>
          <p:spPr>
            <a:xfrm>
              <a:off x="36034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itchFamily="34" charset="-122"/>
                  <a:ea typeface="微软雅黑" pitchFamily="34" charset="-122"/>
                </a:rPr>
                <a:t>手机</a:t>
              </a:r>
              <a:r>
                <a:rPr lang="en-US" altLang="zh-CN" sz="1500" b="0" dirty="0">
                  <a:solidFill>
                    <a:schemeClr val="accent3">
                      <a:lumMod val="50000"/>
                    </a:schemeClr>
                  </a:solidFill>
                  <a:latin typeface="微软雅黑" pitchFamily="34" charset="-122"/>
                  <a:ea typeface="微软雅黑" pitchFamily="34" charset="-122"/>
                </a:rPr>
                <a:t>APP</a:t>
              </a:r>
              <a:endParaRPr lang="zh-CN" altLang="en-US" sz="1500" b="0" dirty="0">
                <a:solidFill>
                  <a:schemeClr val="accent3">
                    <a:lumMod val="50000"/>
                  </a:schemeClr>
                </a:solidFill>
                <a:latin typeface="微软雅黑" pitchFamily="34" charset="-122"/>
                <a:ea typeface="微软雅黑" pitchFamily="34" charset="-122"/>
              </a:endParaRPr>
            </a:p>
          </p:txBody>
        </p:sp>
      </p:grpSp>
      <p:grpSp>
        <p:nvGrpSpPr>
          <p:cNvPr id="12" name="组合 11"/>
          <p:cNvGrpSpPr/>
          <p:nvPr/>
        </p:nvGrpSpPr>
        <p:grpSpPr>
          <a:xfrm>
            <a:off x="6418208" y="1581456"/>
            <a:ext cx="1505557" cy="1738765"/>
            <a:chOff x="6419572" y="1658144"/>
            <a:chExt cx="1506022" cy="1739302"/>
          </a:xfrm>
        </p:grpSpPr>
        <p:grpSp>
          <p:nvGrpSpPr>
            <p:cNvPr id="57" name="组合 56"/>
            <p:cNvGrpSpPr/>
            <p:nvPr/>
          </p:nvGrpSpPr>
          <p:grpSpPr>
            <a:xfrm>
              <a:off x="6419572" y="1658144"/>
              <a:ext cx="1506022" cy="1739302"/>
              <a:chOff x="4966840" y="32547"/>
              <a:chExt cx="1506022" cy="1739302"/>
            </a:xfrm>
          </p:grpSpPr>
          <p:sp>
            <p:nvSpPr>
              <p:cNvPr id="74"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75"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5" name="组合 44"/>
            <p:cNvGrpSpPr/>
            <p:nvPr/>
          </p:nvGrpSpPr>
          <p:grpSpPr>
            <a:xfrm>
              <a:off x="6872805" y="2070141"/>
              <a:ext cx="570494" cy="465447"/>
              <a:chOff x="3479800" y="1373188"/>
              <a:chExt cx="5232400" cy="4108451"/>
            </a:xfrm>
            <a:solidFill>
              <a:srgbClr val="C00000"/>
            </a:solidFill>
          </p:grpSpPr>
          <p:sp>
            <p:nvSpPr>
              <p:cNvPr id="46" name="Freeform 179"/>
              <p:cNvSpPr>
                <a:spLocks noEditPoints="1"/>
              </p:cNvSpPr>
              <p:nvPr/>
            </p:nvSpPr>
            <p:spPr bwMode="auto">
              <a:xfrm>
                <a:off x="3844925" y="1373188"/>
                <a:ext cx="4510088" cy="3240088"/>
              </a:xfrm>
              <a:custGeom>
                <a:avLst/>
                <a:gdLst>
                  <a:gd name="T0" fmla="*/ 2841 w 2841"/>
                  <a:gd name="T1" fmla="*/ 0 h 2041"/>
                  <a:gd name="T2" fmla="*/ 2841 w 2841"/>
                  <a:gd name="T3" fmla="*/ 2041 h 2041"/>
                  <a:gd name="T4" fmla="*/ 0 w 2841"/>
                  <a:gd name="T5" fmla="*/ 2041 h 2041"/>
                  <a:gd name="T6" fmla="*/ 0 w 2841"/>
                  <a:gd name="T7" fmla="*/ 0 h 2041"/>
                  <a:gd name="T8" fmla="*/ 2841 w 2841"/>
                  <a:gd name="T9" fmla="*/ 0 h 2041"/>
                  <a:gd name="T10" fmla="*/ 2711 w 2841"/>
                  <a:gd name="T11" fmla="*/ 1762 h 2041"/>
                  <a:gd name="T12" fmla="*/ 2711 w 2841"/>
                  <a:gd name="T13" fmla="*/ 123 h 2041"/>
                  <a:gd name="T14" fmla="*/ 128 w 2841"/>
                  <a:gd name="T15" fmla="*/ 123 h 2041"/>
                  <a:gd name="T16" fmla="*/ 128 w 2841"/>
                  <a:gd name="T17" fmla="*/ 1762 h 2041"/>
                  <a:gd name="T18" fmla="*/ 2711 w 2841"/>
                  <a:gd name="T19" fmla="*/ 1762 h 2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1" h="2041">
                    <a:moveTo>
                      <a:pt x="2841" y="0"/>
                    </a:moveTo>
                    <a:lnTo>
                      <a:pt x="2841" y="2041"/>
                    </a:lnTo>
                    <a:lnTo>
                      <a:pt x="0" y="2041"/>
                    </a:lnTo>
                    <a:lnTo>
                      <a:pt x="0" y="0"/>
                    </a:lnTo>
                    <a:lnTo>
                      <a:pt x="2841" y="0"/>
                    </a:lnTo>
                    <a:close/>
                    <a:moveTo>
                      <a:pt x="2711" y="1762"/>
                    </a:moveTo>
                    <a:lnTo>
                      <a:pt x="2711" y="123"/>
                    </a:lnTo>
                    <a:lnTo>
                      <a:pt x="128" y="123"/>
                    </a:lnTo>
                    <a:lnTo>
                      <a:pt x="128" y="1762"/>
                    </a:lnTo>
                    <a:lnTo>
                      <a:pt x="2711" y="17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7" name="Freeform 180"/>
              <p:cNvSpPr>
                <a:spLocks/>
              </p:cNvSpPr>
              <p:nvPr/>
            </p:nvSpPr>
            <p:spPr bwMode="auto">
              <a:xfrm>
                <a:off x="4927600" y="3165476"/>
                <a:ext cx="819150" cy="230188"/>
              </a:xfrm>
              <a:custGeom>
                <a:avLst/>
                <a:gdLst>
                  <a:gd name="T0" fmla="*/ 516 w 516"/>
                  <a:gd name="T1" fmla="*/ 145 h 145"/>
                  <a:gd name="T2" fmla="*/ 0 w 516"/>
                  <a:gd name="T3" fmla="*/ 145 h 145"/>
                  <a:gd name="T4" fmla="*/ 0 w 516"/>
                  <a:gd name="T5" fmla="*/ 0 h 145"/>
                  <a:gd name="T6" fmla="*/ 516 w 516"/>
                  <a:gd name="T7" fmla="*/ 145 h 145"/>
                </a:gdLst>
                <a:ahLst/>
                <a:cxnLst>
                  <a:cxn ang="0">
                    <a:pos x="T0" y="T1"/>
                  </a:cxn>
                  <a:cxn ang="0">
                    <a:pos x="T2" y="T3"/>
                  </a:cxn>
                  <a:cxn ang="0">
                    <a:pos x="T4" y="T5"/>
                  </a:cxn>
                  <a:cxn ang="0">
                    <a:pos x="T6" y="T7"/>
                  </a:cxn>
                </a:cxnLst>
                <a:rect l="0" t="0" r="r" b="b"/>
                <a:pathLst>
                  <a:path w="516" h="145">
                    <a:moveTo>
                      <a:pt x="516" y="145"/>
                    </a:moveTo>
                    <a:lnTo>
                      <a:pt x="0" y="145"/>
                    </a:lnTo>
                    <a:lnTo>
                      <a:pt x="0" y="0"/>
                    </a:lnTo>
                    <a:lnTo>
                      <a:pt x="516"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8" name="Freeform 181"/>
              <p:cNvSpPr>
                <a:spLocks/>
              </p:cNvSpPr>
              <p:nvPr/>
            </p:nvSpPr>
            <p:spPr bwMode="auto">
              <a:xfrm>
                <a:off x="5337175" y="2417763"/>
                <a:ext cx="1927225" cy="1258888"/>
              </a:xfrm>
              <a:custGeom>
                <a:avLst/>
                <a:gdLst>
                  <a:gd name="T0" fmla="*/ 513 w 513"/>
                  <a:gd name="T1" fmla="*/ 303 h 335"/>
                  <a:gd name="T2" fmla="*/ 481 w 513"/>
                  <a:gd name="T3" fmla="*/ 335 h 335"/>
                  <a:gd name="T4" fmla="*/ 32 w 513"/>
                  <a:gd name="T5" fmla="*/ 335 h 335"/>
                  <a:gd name="T6" fmla="*/ 0 w 513"/>
                  <a:gd name="T7" fmla="*/ 303 h 335"/>
                  <a:gd name="T8" fmla="*/ 0 w 513"/>
                  <a:gd name="T9" fmla="*/ 276 h 335"/>
                  <a:gd name="T10" fmla="*/ 189 w 513"/>
                  <a:gd name="T11" fmla="*/ 276 h 335"/>
                  <a:gd name="T12" fmla="*/ 0 w 513"/>
                  <a:gd name="T13" fmla="*/ 209 h 335"/>
                  <a:gd name="T14" fmla="*/ 0 w 513"/>
                  <a:gd name="T15" fmla="*/ 0 h 335"/>
                  <a:gd name="T16" fmla="*/ 257 w 513"/>
                  <a:gd name="T17" fmla="*/ 168 h 335"/>
                  <a:gd name="T18" fmla="*/ 513 w 513"/>
                  <a:gd name="T19" fmla="*/ 0 h 335"/>
                  <a:gd name="T20" fmla="*/ 513 w 513"/>
                  <a:gd name="T21" fmla="*/ 30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335">
                    <a:moveTo>
                      <a:pt x="513" y="303"/>
                    </a:moveTo>
                    <a:cubicBezTo>
                      <a:pt x="513" y="321"/>
                      <a:pt x="499" y="335"/>
                      <a:pt x="481" y="335"/>
                    </a:cubicBezTo>
                    <a:cubicBezTo>
                      <a:pt x="32" y="335"/>
                      <a:pt x="32" y="335"/>
                      <a:pt x="32" y="335"/>
                    </a:cubicBezTo>
                    <a:cubicBezTo>
                      <a:pt x="15" y="335"/>
                      <a:pt x="0" y="321"/>
                      <a:pt x="0" y="303"/>
                    </a:cubicBezTo>
                    <a:cubicBezTo>
                      <a:pt x="0" y="276"/>
                      <a:pt x="0" y="276"/>
                      <a:pt x="0" y="276"/>
                    </a:cubicBezTo>
                    <a:cubicBezTo>
                      <a:pt x="189" y="276"/>
                      <a:pt x="189" y="276"/>
                      <a:pt x="189" y="276"/>
                    </a:cubicBezTo>
                    <a:cubicBezTo>
                      <a:pt x="0" y="209"/>
                      <a:pt x="0" y="209"/>
                      <a:pt x="0" y="209"/>
                    </a:cubicBezTo>
                    <a:cubicBezTo>
                      <a:pt x="0" y="0"/>
                      <a:pt x="0" y="0"/>
                      <a:pt x="0" y="0"/>
                    </a:cubicBezTo>
                    <a:cubicBezTo>
                      <a:pt x="257" y="168"/>
                      <a:pt x="257" y="168"/>
                      <a:pt x="257" y="168"/>
                    </a:cubicBezTo>
                    <a:cubicBezTo>
                      <a:pt x="513" y="0"/>
                      <a:pt x="513" y="0"/>
                      <a:pt x="513" y="0"/>
                    </a:cubicBezTo>
                    <a:lnTo>
                      <a:pt x="51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49" name="Freeform 182"/>
              <p:cNvSpPr>
                <a:spLocks/>
              </p:cNvSpPr>
              <p:nvPr/>
            </p:nvSpPr>
            <p:spPr bwMode="auto">
              <a:xfrm>
                <a:off x="5337175" y="2170113"/>
                <a:ext cx="1927225" cy="773113"/>
              </a:xfrm>
              <a:custGeom>
                <a:avLst/>
                <a:gdLst>
                  <a:gd name="T0" fmla="*/ 0 w 513"/>
                  <a:gd name="T1" fmla="*/ 32 h 206"/>
                  <a:gd name="T2" fmla="*/ 32 w 513"/>
                  <a:gd name="T3" fmla="*/ 0 h 206"/>
                  <a:gd name="T4" fmla="*/ 481 w 513"/>
                  <a:gd name="T5" fmla="*/ 0 h 206"/>
                  <a:gd name="T6" fmla="*/ 513 w 513"/>
                  <a:gd name="T7" fmla="*/ 32 h 206"/>
                  <a:gd name="T8" fmla="*/ 513 w 513"/>
                  <a:gd name="T9" fmla="*/ 37 h 206"/>
                  <a:gd name="T10" fmla="*/ 257 w 513"/>
                  <a:gd name="T11" fmla="*/ 206 h 206"/>
                  <a:gd name="T12" fmla="*/ 0 w 513"/>
                  <a:gd name="T13" fmla="*/ 37 h 206"/>
                  <a:gd name="T14" fmla="*/ 0 w 513"/>
                  <a:gd name="T15" fmla="*/ 3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206">
                    <a:moveTo>
                      <a:pt x="0" y="32"/>
                    </a:moveTo>
                    <a:cubicBezTo>
                      <a:pt x="0" y="14"/>
                      <a:pt x="15" y="0"/>
                      <a:pt x="32" y="0"/>
                    </a:cubicBezTo>
                    <a:cubicBezTo>
                      <a:pt x="481" y="0"/>
                      <a:pt x="481" y="0"/>
                      <a:pt x="481" y="0"/>
                    </a:cubicBezTo>
                    <a:cubicBezTo>
                      <a:pt x="499" y="0"/>
                      <a:pt x="513" y="14"/>
                      <a:pt x="513" y="32"/>
                    </a:cubicBezTo>
                    <a:cubicBezTo>
                      <a:pt x="513" y="37"/>
                      <a:pt x="513" y="37"/>
                      <a:pt x="513" y="37"/>
                    </a:cubicBezTo>
                    <a:cubicBezTo>
                      <a:pt x="257" y="206"/>
                      <a:pt x="257" y="206"/>
                      <a:pt x="257" y="206"/>
                    </a:cubicBezTo>
                    <a:cubicBezTo>
                      <a:pt x="0" y="37"/>
                      <a:pt x="0" y="37"/>
                      <a:pt x="0" y="37"/>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0" name="Freeform 183"/>
              <p:cNvSpPr>
                <a:spLocks/>
              </p:cNvSpPr>
              <p:nvPr/>
            </p:nvSpPr>
            <p:spPr bwMode="auto">
              <a:xfrm>
                <a:off x="4433888" y="3395663"/>
                <a:ext cx="820738" cy="228600"/>
              </a:xfrm>
              <a:custGeom>
                <a:avLst/>
                <a:gdLst>
                  <a:gd name="T0" fmla="*/ 517 w 517"/>
                  <a:gd name="T1" fmla="*/ 144 h 144"/>
                  <a:gd name="T2" fmla="*/ 0 w 517"/>
                  <a:gd name="T3" fmla="*/ 144 h 144"/>
                  <a:gd name="T4" fmla="*/ 0 w 517"/>
                  <a:gd name="T5" fmla="*/ 0 h 144"/>
                  <a:gd name="T6" fmla="*/ 517 w 517"/>
                  <a:gd name="T7" fmla="*/ 144 h 144"/>
                </a:gdLst>
                <a:ahLst/>
                <a:cxnLst>
                  <a:cxn ang="0">
                    <a:pos x="T0" y="T1"/>
                  </a:cxn>
                  <a:cxn ang="0">
                    <a:pos x="T2" y="T3"/>
                  </a:cxn>
                  <a:cxn ang="0">
                    <a:pos x="T4" y="T5"/>
                  </a:cxn>
                  <a:cxn ang="0">
                    <a:pos x="T6" y="T7"/>
                  </a:cxn>
                </a:cxnLst>
                <a:rect l="0" t="0" r="r" b="b"/>
                <a:pathLst>
                  <a:path w="517" h="144">
                    <a:moveTo>
                      <a:pt x="517" y="144"/>
                    </a:moveTo>
                    <a:lnTo>
                      <a:pt x="0" y="144"/>
                    </a:lnTo>
                    <a:lnTo>
                      <a:pt x="0" y="0"/>
                    </a:lnTo>
                    <a:lnTo>
                      <a:pt x="517"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51" name="Freeform 184"/>
              <p:cNvSpPr>
                <a:spLocks noEditPoints="1"/>
              </p:cNvSpPr>
              <p:nvPr/>
            </p:nvSpPr>
            <p:spPr bwMode="auto">
              <a:xfrm>
                <a:off x="3479800" y="4756151"/>
                <a:ext cx="5232400" cy="725488"/>
              </a:xfrm>
              <a:custGeom>
                <a:avLst/>
                <a:gdLst>
                  <a:gd name="T0" fmla="*/ 2136 w 3296"/>
                  <a:gd name="T1" fmla="*/ 457 h 457"/>
                  <a:gd name="T2" fmla="*/ 1160 w 3296"/>
                  <a:gd name="T3" fmla="*/ 457 h 457"/>
                  <a:gd name="T4" fmla="*/ 0 w 3296"/>
                  <a:gd name="T5" fmla="*/ 457 h 457"/>
                  <a:gd name="T6" fmla="*/ 0 w 3296"/>
                  <a:gd name="T7" fmla="*/ 268 h 457"/>
                  <a:gd name="T8" fmla="*/ 223 w 3296"/>
                  <a:gd name="T9" fmla="*/ 0 h 457"/>
                  <a:gd name="T10" fmla="*/ 1646 w 3296"/>
                  <a:gd name="T11" fmla="*/ 0 h 457"/>
                  <a:gd name="T12" fmla="*/ 1650 w 3296"/>
                  <a:gd name="T13" fmla="*/ 0 h 457"/>
                  <a:gd name="T14" fmla="*/ 3071 w 3296"/>
                  <a:gd name="T15" fmla="*/ 0 h 457"/>
                  <a:gd name="T16" fmla="*/ 3296 w 3296"/>
                  <a:gd name="T17" fmla="*/ 268 h 457"/>
                  <a:gd name="T18" fmla="*/ 3296 w 3296"/>
                  <a:gd name="T19" fmla="*/ 457 h 457"/>
                  <a:gd name="T20" fmla="*/ 2136 w 3296"/>
                  <a:gd name="T21" fmla="*/ 457 h 457"/>
                  <a:gd name="T22" fmla="*/ 1906 w 3296"/>
                  <a:gd name="T23" fmla="*/ 327 h 457"/>
                  <a:gd name="T24" fmla="*/ 1906 w 3296"/>
                  <a:gd name="T25" fmla="*/ 208 h 457"/>
                  <a:gd name="T26" fmla="*/ 1395 w 3296"/>
                  <a:gd name="T27" fmla="*/ 208 h 457"/>
                  <a:gd name="T28" fmla="*/ 1395 w 3296"/>
                  <a:gd name="T29" fmla="*/ 327 h 457"/>
                  <a:gd name="T30" fmla="*/ 1906 w 3296"/>
                  <a:gd name="T31" fmla="*/ 32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6" h="457">
                    <a:moveTo>
                      <a:pt x="2136" y="457"/>
                    </a:moveTo>
                    <a:lnTo>
                      <a:pt x="1160" y="457"/>
                    </a:lnTo>
                    <a:lnTo>
                      <a:pt x="0" y="457"/>
                    </a:lnTo>
                    <a:lnTo>
                      <a:pt x="0" y="268"/>
                    </a:lnTo>
                    <a:lnTo>
                      <a:pt x="223" y="0"/>
                    </a:lnTo>
                    <a:lnTo>
                      <a:pt x="1646" y="0"/>
                    </a:lnTo>
                    <a:lnTo>
                      <a:pt x="1650" y="0"/>
                    </a:lnTo>
                    <a:lnTo>
                      <a:pt x="3071" y="0"/>
                    </a:lnTo>
                    <a:lnTo>
                      <a:pt x="3296" y="268"/>
                    </a:lnTo>
                    <a:lnTo>
                      <a:pt x="3296" y="457"/>
                    </a:lnTo>
                    <a:lnTo>
                      <a:pt x="2136" y="457"/>
                    </a:lnTo>
                    <a:close/>
                    <a:moveTo>
                      <a:pt x="1906" y="327"/>
                    </a:moveTo>
                    <a:lnTo>
                      <a:pt x="1906" y="208"/>
                    </a:lnTo>
                    <a:lnTo>
                      <a:pt x="1395" y="208"/>
                    </a:lnTo>
                    <a:lnTo>
                      <a:pt x="1395" y="327"/>
                    </a:lnTo>
                    <a:lnTo>
                      <a:pt x="1906" y="3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52" name="TextBox 51"/>
            <p:cNvSpPr txBox="1"/>
            <p:nvPr/>
          </p:nvSpPr>
          <p:spPr>
            <a:xfrm>
              <a:off x="64228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itchFamily="34" charset="-122"/>
                  <a:ea typeface="微软雅黑" pitchFamily="34" charset="-122"/>
                </a:rPr>
                <a:t>电脑客户端</a:t>
              </a:r>
            </a:p>
          </p:txBody>
        </p:sp>
      </p:grpSp>
      <p:grpSp>
        <p:nvGrpSpPr>
          <p:cNvPr id="76" name="组合 75"/>
          <p:cNvGrpSpPr/>
          <p:nvPr/>
        </p:nvGrpSpPr>
        <p:grpSpPr>
          <a:xfrm>
            <a:off x="903709" y="249866"/>
            <a:ext cx="3135056" cy="679489"/>
            <a:chOff x="903371" y="249943"/>
            <a:chExt cx="2831223" cy="679699"/>
          </a:xfrm>
        </p:grpSpPr>
        <p:sp>
          <p:nvSpPr>
            <p:cNvPr id="77" name="任意多边形 76"/>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78" name="任意多边形 7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79" name="组合 78"/>
          <p:cNvGrpSpPr/>
          <p:nvPr/>
        </p:nvGrpSpPr>
        <p:grpSpPr>
          <a:xfrm rot="16200000">
            <a:off x="574963" y="158113"/>
            <a:ext cx="764867" cy="862996"/>
            <a:chOff x="8439634" y="3544648"/>
            <a:chExt cx="1611146" cy="1817848"/>
          </a:xfrm>
        </p:grpSpPr>
        <p:sp>
          <p:nvSpPr>
            <p:cNvPr id="8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81"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82" name="Group 17"/>
          <p:cNvGrpSpPr>
            <a:grpSpLocks noChangeAspect="1"/>
          </p:cNvGrpSpPr>
          <p:nvPr/>
        </p:nvGrpSpPr>
        <p:grpSpPr bwMode="auto">
          <a:xfrm>
            <a:off x="827767" y="455514"/>
            <a:ext cx="259260" cy="278300"/>
            <a:chOff x="231" y="1205"/>
            <a:chExt cx="640" cy="687"/>
          </a:xfrm>
          <a:solidFill>
            <a:schemeClr val="bg1"/>
          </a:solidFill>
          <a:effectLst/>
        </p:grpSpPr>
        <p:sp>
          <p:nvSpPr>
            <p:cNvPr id="8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8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85"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产品形式</a:t>
            </a:r>
          </a:p>
        </p:txBody>
      </p:sp>
      <p:sp>
        <p:nvSpPr>
          <p:cNvPr id="86" name="文本框 37"/>
          <p:cNvSpPr>
            <a:spLocks noChangeArrowheads="1"/>
          </p:cNvSpPr>
          <p:nvPr/>
        </p:nvSpPr>
        <p:spPr bwMode="auto">
          <a:xfrm>
            <a:off x="2591412" y="561109"/>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PRODUCT FORM</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408530778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22" presetClass="entr" presetSubtype="8"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wipe(left)">
                                      <p:cBhvr>
                                        <p:cTn id="10" dur="500"/>
                                        <p:tgtEl>
                                          <p:spTgt spid="76"/>
                                        </p:tgtEl>
                                      </p:cBhvr>
                                    </p:animEffect>
                                  </p:childTnLst>
                                </p:cTn>
                              </p:par>
                              <p:par>
                                <p:cTn id="11" presetID="53" presetClass="entr" presetSubtype="16" fill="hold" nodeType="withEffect">
                                  <p:stCondLst>
                                    <p:cond delay="0"/>
                                  </p:stCondLst>
                                  <p:childTnLst>
                                    <p:set>
                                      <p:cBhvr>
                                        <p:cTn id="12" dur="1" fill="hold">
                                          <p:stCondLst>
                                            <p:cond delay="0"/>
                                          </p:stCondLst>
                                        </p:cTn>
                                        <p:tgtEl>
                                          <p:spTgt spid="79"/>
                                        </p:tgtEl>
                                        <p:attrNameLst>
                                          <p:attrName>style.visibility</p:attrName>
                                        </p:attrNameLst>
                                      </p:cBhvr>
                                      <p:to>
                                        <p:strVal val="visible"/>
                                      </p:to>
                                    </p:set>
                                    <p:anim calcmode="lin" valueType="num">
                                      <p:cBhvr>
                                        <p:cTn id="13" dur="500" fill="hold"/>
                                        <p:tgtEl>
                                          <p:spTgt spid="79"/>
                                        </p:tgtEl>
                                        <p:attrNameLst>
                                          <p:attrName>ppt_w</p:attrName>
                                        </p:attrNameLst>
                                      </p:cBhvr>
                                      <p:tavLst>
                                        <p:tav tm="0">
                                          <p:val>
                                            <p:fltVal val="0"/>
                                          </p:val>
                                        </p:tav>
                                        <p:tav tm="100000">
                                          <p:val>
                                            <p:strVal val="#ppt_w"/>
                                          </p:val>
                                        </p:tav>
                                      </p:tavLst>
                                    </p:anim>
                                    <p:anim calcmode="lin" valueType="num">
                                      <p:cBhvr>
                                        <p:cTn id="14" dur="500" fill="hold"/>
                                        <p:tgtEl>
                                          <p:spTgt spid="79"/>
                                        </p:tgtEl>
                                        <p:attrNameLst>
                                          <p:attrName>ppt_h</p:attrName>
                                        </p:attrNameLst>
                                      </p:cBhvr>
                                      <p:tavLst>
                                        <p:tav tm="0">
                                          <p:val>
                                            <p:fltVal val="0"/>
                                          </p:val>
                                        </p:tav>
                                        <p:tav tm="100000">
                                          <p:val>
                                            <p:strVal val="#ppt_h"/>
                                          </p:val>
                                        </p:tav>
                                      </p:tavLst>
                                    </p:anim>
                                    <p:animEffect transition="in" filter="fade">
                                      <p:cBhvr>
                                        <p:cTn id="15" dur="500"/>
                                        <p:tgtEl>
                                          <p:spTgt spid="7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86"/>
                                        </p:tgtEl>
                                        <p:attrNameLst>
                                          <p:attrName>style.visibility</p:attrName>
                                        </p:attrNameLst>
                                      </p:cBhvr>
                                      <p:to>
                                        <p:strVal val="visible"/>
                                      </p:to>
                                    </p:set>
                                    <p:animEffect transition="in" filter="wipe(left)">
                                      <p:cBhvr>
                                        <p:cTn id="22" dur="500"/>
                                        <p:tgtEl>
                                          <p:spTgt spid="86"/>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par>
                                <p:cTn id="28" presetID="31"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1500"/>
                            </p:stCondLst>
                            <p:childTnLst>
                              <p:par>
                                <p:cTn id="35" presetID="31" presetClass="entr" presetSubtype="0"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300" fill="hold"/>
                                        <p:tgtEl>
                                          <p:spTgt spid="68"/>
                                        </p:tgtEl>
                                        <p:attrNameLst>
                                          <p:attrName>ppt_w</p:attrName>
                                        </p:attrNameLst>
                                      </p:cBhvr>
                                      <p:tavLst>
                                        <p:tav tm="0">
                                          <p:val>
                                            <p:fltVal val="0"/>
                                          </p:val>
                                        </p:tav>
                                        <p:tav tm="100000">
                                          <p:val>
                                            <p:strVal val="#ppt_w"/>
                                          </p:val>
                                        </p:tav>
                                      </p:tavLst>
                                    </p:anim>
                                    <p:anim calcmode="lin" valueType="num">
                                      <p:cBhvr>
                                        <p:cTn id="38" dur="300" fill="hold"/>
                                        <p:tgtEl>
                                          <p:spTgt spid="68"/>
                                        </p:tgtEl>
                                        <p:attrNameLst>
                                          <p:attrName>ppt_h</p:attrName>
                                        </p:attrNameLst>
                                      </p:cBhvr>
                                      <p:tavLst>
                                        <p:tav tm="0">
                                          <p:val>
                                            <p:fltVal val="0"/>
                                          </p:val>
                                        </p:tav>
                                        <p:tav tm="100000">
                                          <p:val>
                                            <p:strVal val="#ppt_h"/>
                                          </p:val>
                                        </p:tav>
                                      </p:tavLst>
                                    </p:anim>
                                    <p:anim calcmode="lin" valueType="num">
                                      <p:cBhvr>
                                        <p:cTn id="39" dur="300" fill="hold"/>
                                        <p:tgtEl>
                                          <p:spTgt spid="68"/>
                                        </p:tgtEl>
                                        <p:attrNameLst>
                                          <p:attrName>style.rotation</p:attrName>
                                        </p:attrNameLst>
                                      </p:cBhvr>
                                      <p:tavLst>
                                        <p:tav tm="0">
                                          <p:val>
                                            <p:fltVal val="90"/>
                                          </p:val>
                                        </p:tav>
                                        <p:tav tm="100000">
                                          <p:val>
                                            <p:fltVal val="0"/>
                                          </p:val>
                                        </p:tav>
                                      </p:tavLst>
                                    </p:anim>
                                    <p:animEffect transition="in" filter="fade">
                                      <p:cBhvr>
                                        <p:cTn id="40" dur="300"/>
                                        <p:tgtEl>
                                          <p:spTgt spid="68"/>
                                        </p:tgtEl>
                                      </p:cBhvr>
                                    </p:animEffect>
                                  </p:childTnLst>
                                </p:cTn>
                              </p:par>
                              <p:par>
                                <p:cTn id="41" presetID="3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style.rotation</p:attrName>
                                        </p:attrNameLst>
                                      </p:cBhvr>
                                      <p:tavLst>
                                        <p:tav tm="0">
                                          <p:val>
                                            <p:fltVal val="90"/>
                                          </p:val>
                                        </p:tav>
                                        <p:tav tm="100000">
                                          <p:val>
                                            <p:fltVal val="0"/>
                                          </p:val>
                                        </p:tav>
                                      </p:tavLst>
                                    </p:anim>
                                    <p:animEffect transition="in" filter="fade">
                                      <p:cBhvr>
                                        <p:cTn id="46" dur="1000"/>
                                        <p:tgtEl>
                                          <p:spTgt spid="13"/>
                                        </p:tgtEl>
                                      </p:cBhvr>
                                    </p:animEffect>
                                  </p:childTnLst>
                                </p:cTn>
                              </p:par>
                            </p:childTnLst>
                          </p:cTn>
                        </p:par>
                        <p:par>
                          <p:cTn id="47" fill="hold">
                            <p:stCondLst>
                              <p:cond delay="2500"/>
                            </p:stCondLst>
                            <p:childTnLst>
                              <p:par>
                                <p:cTn id="48" presetID="31" presetClass="entr" presetSubtype="0"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p:cTn id="50" dur="300" fill="hold"/>
                                        <p:tgtEl>
                                          <p:spTgt spid="70"/>
                                        </p:tgtEl>
                                        <p:attrNameLst>
                                          <p:attrName>ppt_w</p:attrName>
                                        </p:attrNameLst>
                                      </p:cBhvr>
                                      <p:tavLst>
                                        <p:tav tm="0">
                                          <p:val>
                                            <p:fltVal val="0"/>
                                          </p:val>
                                        </p:tav>
                                        <p:tav tm="100000">
                                          <p:val>
                                            <p:strVal val="#ppt_w"/>
                                          </p:val>
                                        </p:tav>
                                      </p:tavLst>
                                    </p:anim>
                                    <p:anim calcmode="lin" valueType="num">
                                      <p:cBhvr>
                                        <p:cTn id="51" dur="300" fill="hold"/>
                                        <p:tgtEl>
                                          <p:spTgt spid="70"/>
                                        </p:tgtEl>
                                        <p:attrNameLst>
                                          <p:attrName>ppt_h</p:attrName>
                                        </p:attrNameLst>
                                      </p:cBhvr>
                                      <p:tavLst>
                                        <p:tav tm="0">
                                          <p:val>
                                            <p:fltVal val="0"/>
                                          </p:val>
                                        </p:tav>
                                        <p:tav tm="100000">
                                          <p:val>
                                            <p:strVal val="#ppt_h"/>
                                          </p:val>
                                        </p:tav>
                                      </p:tavLst>
                                    </p:anim>
                                    <p:anim calcmode="lin" valueType="num">
                                      <p:cBhvr>
                                        <p:cTn id="52" dur="300" fill="hold"/>
                                        <p:tgtEl>
                                          <p:spTgt spid="70"/>
                                        </p:tgtEl>
                                        <p:attrNameLst>
                                          <p:attrName>style.rotation</p:attrName>
                                        </p:attrNameLst>
                                      </p:cBhvr>
                                      <p:tavLst>
                                        <p:tav tm="0">
                                          <p:val>
                                            <p:fltVal val="90"/>
                                          </p:val>
                                        </p:tav>
                                        <p:tav tm="100000">
                                          <p:val>
                                            <p:fltVal val="0"/>
                                          </p:val>
                                        </p:tav>
                                      </p:tavLst>
                                    </p:anim>
                                    <p:animEffect transition="in" filter="fade">
                                      <p:cBhvr>
                                        <p:cTn id="53" dur="300"/>
                                        <p:tgtEl>
                                          <p:spTgt spid="70"/>
                                        </p:tgtEl>
                                      </p:cBhvr>
                                    </p:animEffect>
                                  </p:childTnLst>
                                </p:cTn>
                              </p:par>
                              <p:par>
                                <p:cTn id="54" presetID="31"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1000" fill="hold"/>
                                        <p:tgtEl>
                                          <p:spTgt spid="12"/>
                                        </p:tgtEl>
                                        <p:attrNameLst>
                                          <p:attrName>ppt_w</p:attrName>
                                        </p:attrNameLst>
                                      </p:cBhvr>
                                      <p:tavLst>
                                        <p:tav tm="0">
                                          <p:val>
                                            <p:fltVal val="0"/>
                                          </p:val>
                                        </p:tav>
                                        <p:tav tm="100000">
                                          <p:val>
                                            <p:strVal val="#ppt_w"/>
                                          </p:val>
                                        </p:tav>
                                      </p:tavLst>
                                    </p:anim>
                                    <p:anim calcmode="lin" valueType="num">
                                      <p:cBhvr>
                                        <p:cTn id="57" dur="1000" fill="hold"/>
                                        <p:tgtEl>
                                          <p:spTgt spid="12"/>
                                        </p:tgtEl>
                                        <p:attrNameLst>
                                          <p:attrName>ppt_h</p:attrName>
                                        </p:attrNameLst>
                                      </p:cBhvr>
                                      <p:tavLst>
                                        <p:tav tm="0">
                                          <p:val>
                                            <p:fltVal val="0"/>
                                          </p:val>
                                        </p:tav>
                                        <p:tav tm="100000">
                                          <p:val>
                                            <p:strVal val="#ppt_h"/>
                                          </p:val>
                                        </p:tav>
                                      </p:tavLst>
                                    </p:anim>
                                    <p:anim calcmode="lin" valueType="num">
                                      <p:cBhvr>
                                        <p:cTn id="58" dur="1000" fill="hold"/>
                                        <p:tgtEl>
                                          <p:spTgt spid="12"/>
                                        </p:tgtEl>
                                        <p:attrNameLst>
                                          <p:attrName>style.rotation</p:attrName>
                                        </p:attrNameLst>
                                      </p:cBhvr>
                                      <p:tavLst>
                                        <p:tav tm="0">
                                          <p:val>
                                            <p:fltVal val="90"/>
                                          </p:val>
                                        </p:tav>
                                        <p:tav tm="100000">
                                          <p:val>
                                            <p:fltVal val="0"/>
                                          </p:val>
                                        </p:tav>
                                      </p:tavLst>
                                    </p:anim>
                                    <p:animEffect transition="in" filter="fade">
                                      <p:cBhvr>
                                        <p:cTn id="59" dur="1000"/>
                                        <p:tgtEl>
                                          <p:spTgt spid="12"/>
                                        </p:tgtEl>
                                      </p:cBhvr>
                                    </p:animEffect>
                                  </p:childTnLst>
                                </p:cTn>
                              </p:par>
                            </p:childTnLst>
                          </p:cTn>
                        </p:par>
                        <p:par>
                          <p:cTn id="60" fill="hold">
                            <p:stCondLst>
                              <p:cond delay="3500"/>
                            </p:stCondLst>
                            <p:childTnLst>
                              <p:par>
                                <p:cTn id="61" presetID="22" presetClass="entr" presetSubtype="1" fill="hold" nodeType="afterEffect">
                                  <p:stCondLst>
                                    <p:cond delay="0"/>
                                  </p:stCondLst>
                                  <p:childTnLst>
                                    <p:set>
                                      <p:cBhvr>
                                        <p:cTn id="62" dur="1" fill="hold">
                                          <p:stCondLst>
                                            <p:cond delay="0"/>
                                          </p:stCondLst>
                                        </p:cTn>
                                        <p:tgtEl>
                                          <p:spTgt spid="71">
                                            <p:txEl>
                                              <p:pRg st="0" end="0"/>
                                            </p:txEl>
                                          </p:spTgt>
                                        </p:tgtEl>
                                        <p:attrNameLst>
                                          <p:attrName>style.visibility</p:attrName>
                                        </p:attrNameLst>
                                      </p:cBhvr>
                                      <p:to>
                                        <p:strVal val="visible"/>
                                      </p:to>
                                    </p:set>
                                    <p:animEffect transition="in" filter="wipe(up)">
                                      <p:cBhvr>
                                        <p:cTn id="63" dur="500"/>
                                        <p:tgtEl>
                                          <p:spTgt spid="71">
                                            <p:txEl>
                                              <p:pRg st="0" end="0"/>
                                            </p:txEl>
                                          </p:spTgt>
                                        </p:tgtEl>
                                      </p:cBhvr>
                                    </p:animEffect>
                                  </p:childTnLst>
                                </p:cTn>
                              </p:par>
                              <p:par>
                                <p:cTn id="64" presetID="22" presetClass="entr" presetSubtype="1" fill="hold" nodeType="withEffect">
                                  <p:stCondLst>
                                    <p:cond delay="0"/>
                                  </p:stCondLst>
                                  <p:childTnLst>
                                    <p:set>
                                      <p:cBhvr>
                                        <p:cTn id="65" dur="1" fill="hold">
                                          <p:stCondLst>
                                            <p:cond delay="0"/>
                                          </p:stCondLst>
                                        </p:cTn>
                                        <p:tgtEl>
                                          <p:spTgt spid="72">
                                            <p:txEl>
                                              <p:pRg st="0" end="0"/>
                                            </p:txEl>
                                          </p:spTgt>
                                        </p:tgtEl>
                                        <p:attrNameLst>
                                          <p:attrName>style.visibility</p:attrName>
                                        </p:attrNameLst>
                                      </p:cBhvr>
                                      <p:to>
                                        <p:strVal val="visible"/>
                                      </p:to>
                                    </p:set>
                                    <p:animEffect transition="in" filter="wipe(up)">
                                      <p:cBhvr>
                                        <p:cTn id="66" dur="500"/>
                                        <p:tgtEl>
                                          <p:spTgt spid="72">
                                            <p:txEl>
                                              <p:pRg st="0" end="0"/>
                                            </p:txEl>
                                          </p:spTgt>
                                        </p:tgtEl>
                                      </p:cBhvr>
                                    </p:animEffect>
                                  </p:childTnLst>
                                </p:cTn>
                              </p:par>
                              <p:par>
                                <p:cTn id="67" presetID="22" presetClass="entr" presetSubtype="1" fill="hold" nodeType="withEffect">
                                  <p:stCondLst>
                                    <p:cond delay="0"/>
                                  </p:stCondLst>
                                  <p:childTnLst>
                                    <p:set>
                                      <p:cBhvr>
                                        <p:cTn id="68" dur="1" fill="hold">
                                          <p:stCondLst>
                                            <p:cond delay="0"/>
                                          </p:stCondLst>
                                        </p:cTn>
                                        <p:tgtEl>
                                          <p:spTgt spid="73">
                                            <p:txEl>
                                              <p:pRg st="0" end="0"/>
                                            </p:txEl>
                                          </p:spTgt>
                                        </p:tgtEl>
                                        <p:attrNameLst>
                                          <p:attrName>style.visibility</p:attrName>
                                        </p:attrNameLst>
                                      </p:cBhvr>
                                      <p:to>
                                        <p:strVal val="visible"/>
                                      </p:to>
                                    </p:set>
                                    <p:animEffect transition="in" filter="wipe(up)">
                                      <p:cBhvr>
                                        <p:cTn id="69"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0" grpId="0" animBg="1"/>
      <p:bldP spid="85" grpId="0"/>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rot="635756">
            <a:off x="3171714" y="1403735"/>
            <a:ext cx="1077309" cy="1385483"/>
            <a:chOff x="3102484" y="1163896"/>
            <a:chExt cx="1077642" cy="1385911"/>
          </a:xfrm>
        </p:grpSpPr>
        <p:sp>
          <p:nvSpPr>
            <p:cNvPr id="40"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200000">
              <a:off x="3123442" y="1198146"/>
              <a:ext cx="967866" cy="96786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rot="635756">
            <a:off x="6804435" y="1403736"/>
            <a:ext cx="1077309" cy="1385483"/>
            <a:chOff x="3102484" y="1163896"/>
            <a:chExt cx="1077642" cy="1385911"/>
          </a:xfrm>
        </p:grpSpPr>
        <p:sp>
          <p:nvSpPr>
            <p:cNvPr id="43"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16200000">
              <a:off x="3123442" y="1198146"/>
              <a:ext cx="967866" cy="96786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14" name="组合 13"/>
          <p:cNvGrpSpPr/>
          <p:nvPr/>
        </p:nvGrpSpPr>
        <p:grpSpPr>
          <a:xfrm rot="10800000">
            <a:off x="1372589" y="1423082"/>
            <a:ext cx="1061344" cy="1378934"/>
            <a:chOff x="4020870" y="2194485"/>
            <a:chExt cx="1102258" cy="1432090"/>
          </a:xfrm>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a:spLocks noChangeArrowheads="1"/>
          </p:cNvSpPr>
          <p:nvPr/>
        </p:nvSpPr>
        <p:spPr bwMode="auto">
          <a:xfrm>
            <a:off x="1213780" y="1800690"/>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200" b="0" dirty="0">
                <a:solidFill>
                  <a:schemeClr val="accent3">
                    <a:lumMod val="50000"/>
                  </a:schemeClr>
                </a:solidFill>
              </a:rPr>
              <a:t>线下门店</a:t>
            </a:r>
          </a:p>
        </p:txBody>
      </p:sp>
      <p:sp>
        <p:nvSpPr>
          <p:cNvPr id="18" name="文本框 13"/>
          <p:cNvSpPr txBox="1"/>
          <p:nvPr/>
        </p:nvSpPr>
        <p:spPr>
          <a:xfrm>
            <a:off x="991705"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23" name="矩形 22"/>
          <p:cNvSpPr>
            <a:spLocks noChangeArrowheads="1"/>
          </p:cNvSpPr>
          <p:nvPr/>
        </p:nvSpPr>
        <p:spPr bwMode="auto">
          <a:xfrm>
            <a:off x="3042016" y="1728634"/>
            <a:ext cx="1377631" cy="45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200" b="0" dirty="0">
                <a:solidFill>
                  <a:schemeClr val="bg1"/>
                </a:solidFill>
              </a:rPr>
              <a:t>公交站牌</a:t>
            </a:r>
            <a:endParaRPr lang="en-US" altLang="zh-CN" sz="1200" b="0" dirty="0">
              <a:solidFill>
                <a:schemeClr val="bg1"/>
              </a:solidFill>
            </a:endParaRPr>
          </a:p>
          <a:p>
            <a:pPr eaLnBrk="1" hangingPunct="1">
              <a:spcBef>
                <a:spcPct val="0"/>
              </a:spcBef>
              <a:buFont typeface="Arial" charset="0"/>
              <a:buNone/>
            </a:pPr>
            <a:r>
              <a:rPr lang="zh-CN" altLang="en-US" sz="1200" b="0" dirty="0">
                <a:solidFill>
                  <a:schemeClr val="bg1"/>
                </a:solidFill>
              </a:rPr>
              <a:t>电梯广告</a:t>
            </a:r>
          </a:p>
        </p:txBody>
      </p:sp>
      <p:sp>
        <p:nvSpPr>
          <p:cNvPr id="24" name="文本框 13"/>
          <p:cNvSpPr txBox="1"/>
          <p:nvPr/>
        </p:nvSpPr>
        <p:spPr>
          <a:xfrm>
            <a:off x="2819941"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25" name="组合 24"/>
          <p:cNvGrpSpPr/>
          <p:nvPr/>
        </p:nvGrpSpPr>
        <p:grpSpPr>
          <a:xfrm rot="10800000">
            <a:off x="5000481" y="1423082"/>
            <a:ext cx="1061344" cy="1378934"/>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a:spLocks noChangeArrowheads="1"/>
          </p:cNvSpPr>
          <p:nvPr/>
        </p:nvSpPr>
        <p:spPr bwMode="auto">
          <a:xfrm>
            <a:off x="4876706" y="1724514"/>
            <a:ext cx="1377631" cy="45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200" b="0" dirty="0">
                <a:solidFill>
                  <a:schemeClr val="accent3">
                    <a:lumMod val="50000"/>
                  </a:schemeClr>
                </a:solidFill>
              </a:rPr>
              <a:t>电视广告</a:t>
            </a:r>
            <a:endParaRPr lang="en-US" altLang="zh-CN" sz="1200" b="0" dirty="0">
              <a:solidFill>
                <a:schemeClr val="accent3">
                  <a:lumMod val="50000"/>
                </a:schemeClr>
              </a:solidFill>
            </a:endParaRPr>
          </a:p>
          <a:p>
            <a:pPr eaLnBrk="1" hangingPunct="1">
              <a:spcBef>
                <a:spcPct val="0"/>
              </a:spcBef>
              <a:buFont typeface="Arial" charset="0"/>
              <a:buNone/>
            </a:pPr>
            <a:r>
              <a:rPr lang="zh-CN" altLang="en-US" sz="1200" b="0" dirty="0">
                <a:solidFill>
                  <a:schemeClr val="accent3">
                    <a:lumMod val="50000"/>
                  </a:schemeClr>
                </a:solidFill>
              </a:rPr>
              <a:t>广播电台</a:t>
            </a:r>
          </a:p>
        </p:txBody>
      </p:sp>
      <p:sp>
        <p:nvSpPr>
          <p:cNvPr id="32" name="文本框 13"/>
          <p:cNvSpPr txBox="1"/>
          <p:nvPr/>
        </p:nvSpPr>
        <p:spPr>
          <a:xfrm>
            <a:off x="4686265"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37" name="矩形 36"/>
          <p:cNvSpPr>
            <a:spLocks noChangeArrowheads="1"/>
          </p:cNvSpPr>
          <p:nvPr/>
        </p:nvSpPr>
        <p:spPr bwMode="auto">
          <a:xfrm>
            <a:off x="6698488" y="1800690"/>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200" b="0" dirty="0">
                <a:solidFill>
                  <a:schemeClr val="bg1"/>
                </a:solidFill>
              </a:rPr>
              <a:t>超市终端</a:t>
            </a:r>
          </a:p>
        </p:txBody>
      </p:sp>
      <p:sp>
        <p:nvSpPr>
          <p:cNvPr id="38" name="文本框 13"/>
          <p:cNvSpPr txBox="1"/>
          <p:nvPr/>
        </p:nvSpPr>
        <p:spPr>
          <a:xfrm>
            <a:off x="6476412"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3" name="组合 32"/>
          <p:cNvGrpSpPr/>
          <p:nvPr/>
        </p:nvGrpSpPr>
        <p:grpSpPr>
          <a:xfrm>
            <a:off x="903709" y="249866"/>
            <a:ext cx="3362791" cy="679489"/>
            <a:chOff x="903371" y="249943"/>
            <a:chExt cx="2831223" cy="679699"/>
          </a:xfrm>
        </p:grpSpPr>
        <p:sp>
          <p:nvSpPr>
            <p:cNvPr id="34" name="任意多边形 3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35" name="任意多边形 3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36" name="组合 35"/>
          <p:cNvGrpSpPr/>
          <p:nvPr/>
        </p:nvGrpSpPr>
        <p:grpSpPr>
          <a:xfrm rot="16200000">
            <a:off x="574963" y="158113"/>
            <a:ext cx="764867" cy="862996"/>
            <a:chOff x="8439634" y="3544648"/>
            <a:chExt cx="1611146" cy="1817848"/>
          </a:xfrm>
        </p:grpSpPr>
        <p:sp>
          <p:nvSpPr>
            <p:cNvPr id="45"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47" name="Group 17"/>
          <p:cNvGrpSpPr>
            <a:grpSpLocks noChangeAspect="1"/>
          </p:cNvGrpSpPr>
          <p:nvPr/>
        </p:nvGrpSpPr>
        <p:grpSpPr bwMode="auto">
          <a:xfrm>
            <a:off x="827767" y="455514"/>
            <a:ext cx="259260" cy="278300"/>
            <a:chOff x="231" y="1205"/>
            <a:chExt cx="640" cy="687"/>
          </a:xfrm>
          <a:solidFill>
            <a:schemeClr val="bg1"/>
          </a:solidFill>
          <a:effectLst/>
        </p:grpSpPr>
        <p:sp>
          <p:nvSpPr>
            <p:cNvPr id="4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0" name="矩形 3"/>
          <p:cNvSpPr>
            <a:spLocks noChangeArrowheads="1"/>
          </p:cNvSpPr>
          <p:nvPr/>
        </p:nvSpPr>
        <p:spPr bwMode="auto">
          <a:xfrm>
            <a:off x="1372588"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线下推广方案</a:t>
            </a:r>
          </a:p>
        </p:txBody>
      </p:sp>
      <p:sp>
        <p:nvSpPr>
          <p:cNvPr id="51" name="文本框 37"/>
          <p:cNvSpPr>
            <a:spLocks noChangeArrowheads="1"/>
          </p:cNvSpPr>
          <p:nvPr/>
        </p:nvSpPr>
        <p:spPr bwMode="auto">
          <a:xfrm>
            <a:off x="2972294"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LINE EXTENSION</a:t>
            </a:r>
          </a:p>
          <a:p>
            <a:pPr algn="l"/>
            <a:r>
              <a:rPr lang="en-US" altLang="zh-CN" sz="800" b="0" dirty="0">
                <a:solidFill>
                  <a:schemeClr val="accent3">
                    <a:lumMod val="50000"/>
                  </a:schemeClr>
                </a:solidFill>
                <a:sym typeface="Arial" pitchFamily="34" charset="0"/>
              </a:rPr>
              <a:t>SCHEME</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1180989870"/>
      </p:ext>
    </p:extLst>
  </p:cSld>
  <p:clrMapOvr>
    <a:masterClrMapping/>
  </p:clrMapOvr>
  <p:transition spd="slow"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22" presetClass="entr" presetSubtype="8"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53" presetClass="entr" presetSubtype="16"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1" fill="hold" nodeType="afterEffect" p14:presetBounceEnd="54000">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14:bounceEnd="54000">
                                          <p:cBhvr additive="base">
                                            <p:cTn id="31" dur="500" fill="hold"/>
                                            <p:tgtEl>
                                              <p:spTgt spid="14"/>
                                            </p:tgtEl>
                                            <p:attrNameLst>
                                              <p:attrName>ppt_x</p:attrName>
                                            </p:attrNameLst>
                                          </p:cBhvr>
                                          <p:tavLst>
                                            <p:tav tm="0">
                                              <p:val>
                                                <p:strVal val="#ppt_x"/>
                                              </p:val>
                                            </p:tav>
                                            <p:tav tm="100000">
                                              <p:val>
                                                <p:strVal val="#ppt_x"/>
                                              </p:val>
                                            </p:tav>
                                          </p:tavLst>
                                        </p:anim>
                                        <p:anim calcmode="lin" valueType="num" p14:bounceEnd="54000">
                                          <p:cBhvr additive="base">
                                            <p:cTn id="32" dur="5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16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childTnLst>
                              </p:cTn>
                            </p:par>
                            <p:par>
                              <p:cTn id="37" fill="hold">
                                <p:stCondLst>
                                  <p:cond delay="2100"/>
                                </p:stCondLst>
                                <p:childTnLst>
                                  <p:par>
                                    <p:cTn id="38" presetID="2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750"/>
                                            <p:tgtEl>
                                              <p:spTgt spid="18"/>
                                            </p:tgtEl>
                                          </p:cBhvr>
                                        </p:animEffect>
                                      </p:childTnLst>
                                    </p:cTn>
                                  </p:par>
                                </p:childTnLst>
                              </p:cTn>
                            </p:par>
                            <p:par>
                              <p:cTn id="41" fill="hold">
                                <p:stCondLst>
                                  <p:cond delay="2850"/>
                                </p:stCondLst>
                                <p:childTnLst>
                                  <p:par>
                                    <p:cTn id="42" presetID="2" presetClass="entr" presetSubtype="1" fill="hold" nodeType="afterEffect" p14:presetBounceEnd="54000">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14:bounceEnd="54000">
                                          <p:cBhvr additive="base">
                                            <p:cTn id="44" dur="500" fill="hold"/>
                                            <p:tgtEl>
                                              <p:spTgt spid="39"/>
                                            </p:tgtEl>
                                            <p:attrNameLst>
                                              <p:attrName>ppt_x</p:attrName>
                                            </p:attrNameLst>
                                          </p:cBhvr>
                                          <p:tavLst>
                                            <p:tav tm="0">
                                              <p:val>
                                                <p:strVal val="#ppt_x"/>
                                              </p:val>
                                            </p:tav>
                                            <p:tav tm="100000">
                                              <p:val>
                                                <p:strVal val="#ppt_x"/>
                                              </p:val>
                                            </p:tav>
                                          </p:tavLst>
                                        </p:anim>
                                        <p:anim calcmode="lin" valueType="num" p14:bounceEnd="54000">
                                          <p:cBhvr additive="base">
                                            <p:cTn id="45" dur="500" fill="hold"/>
                                            <p:tgtEl>
                                              <p:spTgt spid="39"/>
                                            </p:tgtEl>
                                            <p:attrNameLst>
                                              <p:attrName>ppt_y</p:attrName>
                                            </p:attrNameLst>
                                          </p:cBhvr>
                                          <p:tavLst>
                                            <p:tav tm="0">
                                              <p:val>
                                                <p:strVal val="0-#ppt_h/2"/>
                                              </p:val>
                                            </p:tav>
                                            <p:tav tm="100000">
                                              <p:val>
                                                <p:strVal val="#ppt_y"/>
                                              </p:val>
                                            </p:tav>
                                          </p:tavLst>
                                        </p:anim>
                                      </p:childTnLst>
                                    </p:cTn>
                                  </p:par>
                                </p:childTnLst>
                              </p:cTn>
                            </p:par>
                            <p:par>
                              <p:cTn id="46" fill="hold">
                                <p:stCondLst>
                                  <p:cond delay="3350"/>
                                </p:stCondLst>
                                <p:childTnLst>
                                  <p:par>
                                    <p:cTn id="47" presetID="22" presetClass="entr" presetSubtype="2"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childTnLst>
                              </p:cTn>
                            </p:par>
                            <p:par>
                              <p:cTn id="50" fill="hold">
                                <p:stCondLst>
                                  <p:cond delay="3850"/>
                                </p:stCondLst>
                                <p:childTnLst>
                                  <p:par>
                                    <p:cTn id="51" presetID="22" presetClass="entr" presetSubtype="2"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right)">
                                          <p:cBhvr>
                                            <p:cTn id="53" dur="750"/>
                                            <p:tgtEl>
                                              <p:spTgt spid="24"/>
                                            </p:tgtEl>
                                          </p:cBhvr>
                                        </p:animEffect>
                                      </p:childTnLst>
                                    </p:cTn>
                                  </p:par>
                                </p:childTnLst>
                              </p:cTn>
                            </p:par>
                            <p:par>
                              <p:cTn id="54" fill="hold">
                                <p:stCondLst>
                                  <p:cond delay="4600"/>
                                </p:stCondLst>
                                <p:childTnLst>
                                  <p:par>
                                    <p:cTn id="55" presetID="2" presetClass="entr" presetSubtype="1" fill="hold" nodeType="afterEffect" p14:presetBounceEnd="54000">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14:bounceEnd="54000">
                                          <p:cBhvr additive="base">
                                            <p:cTn id="57" dur="500" fill="hold"/>
                                            <p:tgtEl>
                                              <p:spTgt spid="25"/>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25"/>
                                            </p:tgtEl>
                                            <p:attrNameLst>
                                              <p:attrName>ppt_y</p:attrName>
                                            </p:attrNameLst>
                                          </p:cBhvr>
                                          <p:tavLst>
                                            <p:tav tm="0">
                                              <p:val>
                                                <p:strVal val="0-#ppt_h/2"/>
                                              </p:val>
                                            </p:tav>
                                            <p:tav tm="100000">
                                              <p:val>
                                                <p:strVal val="#ppt_y"/>
                                              </p:val>
                                            </p:tav>
                                          </p:tavLst>
                                        </p:anim>
                                      </p:childTnLst>
                                    </p:cTn>
                                  </p:par>
                                </p:childTnLst>
                              </p:cTn>
                            </p:par>
                            <p:par>
                              <p:cTn id="59" fill="hold">
                                <p:stCondLst>
                                  <p:cond delay="5100"/>
                                </p:stCondLst>
                                <p:childTnLst>
                                  <p:par>
                                    <p:cTn id="60" presetID="2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5600"/>
                                </p:stCondLst>
                                <p:childTnLst>
                                  <p:par>
                                    <p:cTn id="64" presetID="22" presetClass="entr" presetSubtype="2"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right)">
                                          <p:cBhvr>
                                            <p:cTn id="66" dur="750"/>
                                            <p:tgtEl>
                                              <p:spTgt spid="32"/>
                                            </p:tgtEl>
                                          </p:cBhvr>
                                        </p:animEffect>
                                      </p:childTnLst>
                                    </p:cTn>
                                  </p:par>
                                </p:childTnLst>
                              </p:cTn>
                            </p:par>
                            <p:par>
                              <p:cTn id="67" fill="hold">
                                <p:stCondLst>
                                  <p:cond delay="6350"/>
                                </p:stCondLst>
                                <p:childTnLst>
                                  <p:par>
                                    <p:cTn id="68" presetID="2" presetClass="entr" presetSubtype="1" fill="hold" nodeType="afterEffect" p14:presetBounceEnd="54000">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14:bounceEnd="54000">
                                          <p:cBhvr additive="base">
                                            <p:cTn id="70" dur="500" fill="hold"/>
                                            <p:tgtEl>
                                              <p:spTgt spid="42"/>
                                            </p:tgtEl>
                                            <p:attrNameLst>
                                              <p:attrName>ppt_x</p:attrName>
                                            </p:attrNameLst>
                                          </p:cBhvr>
                                          <p:tavLst>
                                            <p:tav tm="0">
                                              <p:val>
                                                <p:strVal val="#ppt_x"/>
                                              </p:val>
                                            </p:tav>
                                            <p:tav tm="100000">
                                              <p:val>
                                                <p:strVal val="#ppt_x"/>
                                              </p:val>
                                            </p:tav>
                                          </p:tavLst>
                                        </p:anim>
                                        <p:anim calcmode="lin" valueType="num" p14:bounceEnd="54000">
                                          <p:cBhvr additive="base">
                                            <p:cTn id="71" dur="500" fill="hold"/>
                                            <p:tgtEl>
                                              <p:spTgt spid="42"/>
                                            </p:tgtEl>
                                            <p:attrNameLst>
                                              <p:attrName>ppt_y</p:attrName>
                                            </p:attrNameLst>
                                          </p:cBhvr>
                                          <p:tavLst>
                                            <p:tav tm="0">
                                              <p:val>
                                                <p:strVal val="0-#ppt_h/2"/>
                                              </p:val>
                                            </p:tav>
                                            <p:tav tm="100000">
                                              <p:val>
                                                <p:strVal val="#ppt_y"/>
                                              </p:val>
                                            </p:tav>
                                          </p:tavLst>
                                        </p:anim>
                                      </p:childTnLst>
                                    </p:cTn>
                                  </p:par>
                                </p:childTnLst>
                              </p:cTn>
                            </p:par>
                            <p:par>
                              <p:cTn id="72" fill="hold">
                                <p:stCondLst>
                                  <p:cond delay="6850"/>
                                </p:stCondLst>
                                <p:childTnLst>
                                  <p:par>
                                    <p:cTn id="73" presetID="22" presetClass="entr" presetSubtype="2"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childTnLst>
                              </p:cTn>
                            </p:par>
                            <p:par>
                              <p:cTn id="76" fill="hold">
                                <p:stCondLst>
                                  <p:cond delay="7350"/>
                                </p:stCondLst>
                                <p:childTnLst>
                                  <p:par>
                                    <p:cTn id="77" presetID="22" presetClass="entr" presetSubtype="2"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right)">
                                          <p:cBhvr>
                                            <p:cTn id="79"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3" grpId="0"/>
          <p:bldP spid="24" grpId="0"/>
          <p:bldP spid="31" grpId="0"/>
          <p:bldP spid="32" grpId="0"/>
          <p:bldP spid="37" grpId="0"/>
          <p:bldP spid="38"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22" presetClass="entr" presetSubtype="8"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53" presetClass="entr" presetSubtype="16"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16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childTnLst>
                              </p:cTn>
                            </p:par>
                            <p:par>
                              <p:cTn id="37" fill="hold">
                                <p:stCondLst>
                                  <p:cond delay="2100"/>
                                </p:stCondLst>
                                <p:childTnLst>
                                  <p:par>
                                    <p:cTn id="38" presetID="2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750"/>
                                            <p:tgtEl>
                                              <p:spTgt spid="18"/>
                                            </p:tgtEl>
                                          </p:cBhvr>
                                        </p:animEffect>
                                      </p:childTnLst>
                                    </p:cTn>
                                  </p:par>
                                </p:childTnLst>
                              </p:cTn>
                            </p:par>
                            <p:par>
                              <p:cTn id="41" fill="hold">
                                <p:stCondLst>
                                  <p:cond delay="2850"/>
                                </p:stCondLst>
                                <p:childTnLst>
                                  <p:par>
                                    <p:cTn id="42" presetID="2" presetClass="entr" presetSubtype="1"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0-#ppt_h/2"/>
                                              </p:val>
                                            </p:tav>
                                            <p:tav tm="100000">
                                              <p:val>
                                                <p:strVal val="#ppt_y"/>
                                              </p:val>
                                            </p:tav>
                                          </p:tavLst>
                                        </p:anim>
                                      </p:childTnLst>
                                    </p:cTn>
                                  </p:par>
                                </p:childTnLst>
                              </p:cTn>
                            </p:par>
                            <p:par>
                              <p:cTn id="46" fill="hold">
                                <p:stCondLst>
                                  <p:cond delay="3350"/>
                                </p:stCondLst>
                                <p:childTnLst>
                                  <p:par>
                                    <p:cTn id="47" presetID="22" presetClass="entr" presetSubtype="2"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childTnLst>
                              </p:cTn>
                            </p:par>
                            <p:par>
                              <p:cTn id="50" fill="hold">
                                <p:stCondLst>
                                  <p:cond delay="3850"/>
                                </p:stCondLst>
                                <p:childTnLst>
                                  <p:par>
                                    <p:cTn id="51" presetID="22" presetClass="entr" presetSubtype="2"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right)">
                                          <p:cBhvr>
                                            <p:cTn id="53" dur="750"/>
                                            <p:tgtEl>
                                              <p:spTgt spid="24"/>
                                            </p:tgtEl>
                                          </p:cBhvr>
                                        </p:animEffect>
                                      </p:childTnLst>
                                    </p:cTn>
                                  </p:par>
                                </p:childTnLst>
                              </p:cTn>
                            </p:par>
                            <p:par>
                              <p:cTn id="54" fill="hold">
                                <p:stCondLst>
                                  <p:cond delay="4600"/>
                                </p:stCondLst>
                                <p:childTnLst>
                                  <p:par>
                                    <p:cTn id="55" presetID="2" presetClass="entr" presetSubtype="1"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0-#ppt_h/2"/>
                                              </p:val>
                                            </p:tav>
                                            <p:tav tm="100000">
                                              <p:val>
                                                <p:strVal val="#ppt_y"/>
                                              </p:val>
                                            </p:tav>
                                          </p:tavLst>
                                        </p:anim>
                                      </p:childTnLst>
                                    </p:cTn>
                                  </p:par>
                                </p:childTnLst>
                              </p:cTn>
                            </p:par>
                            <p:par>
                              <p:cTn id="59" fill="hold">
                                <p:stCondLst>
                                  <p:cond delay="5100"/>
                                </p:stCondLst>
                                <p:childTnLst>
                                  <p:par>
                                    <p:cTn id="60" presetID="2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5600"/>
                                </p:stCondLst>
                                <p:childTnLst>
                                  <p:par>
                                    <p:cTn id="64" presetID="22" presetClass="entr" presetSubtype="2"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right)">
                                          <p:cBhvr>
                                            <p:cTn id="66" dur="750"/>
                                            <p:tgtEl>
                                              <p:spTgt spid="32"/>
                                            </p:tgtEl>
                                          </p:cBhvr>
                                        </p:animEffect>
                                      </p:childTnLst>
                                    </p:cTn>
                                  </p:par>
                                </p:childTnLst>
                              </p:cTn>
                            </p:par>
                            <p:par>
                              <p:cTn id="67" fill="hold">
                                <p:stCondLst>
                                  <p:cond delay="6350"/>
                                </p:stCondLst>
                                <p:childTnLst>
                                  <p:par>
                                    <p:cTn id="68" presetID="2" presetClass="entr" presetSubtype="1" fill="hold"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500" fill="hold"/>
                                            <p:tgtEl>
                                              <p:spTgt spid="42"/>
                                            </p:tgtEl>
                                            <p:attrNameLst>
                                              <p:attrName>ppt_x</p:attrName>
                                            </p:attrNameLst>
                                          </p:cBhvr>
                                          <p:tavLst>
                                            <p:tav tm="0">
                                              <p:val>
                                                <p:strVal val="#ppt_x"/>
                                              </p:val>
                                            </p:tav>
                                            <p:tav tm="100000">
                                              <p:val>
                                                <p:strVal val="#ppt_x"/>
                                              </p:val>
                                            </p:tav>
                                          </p:tavLst>
                                        </p:anim>
                                        <p:anim calcmode="lin" valueType="num">
                                          <p:cBhvr additive="base">
                                            <p:cTn id="71" dur="500" fill="hold"/>
                                            <p:tgtEl>
                                              <p:spTgt spid="42"/>
                                            </p:tgtEl>
                                            <p:attrNameLst>
                                              <p:attrName>ppt_y</p:attrName>
                                            </p:attrNameLst>
                                          </p:cBhvr>
                                          <p:tavLst>
                                            <p:tav tm="0">
                                              <p:val>
                                                <p:strVal val="0-#ppt_h/2"/>
                                              </p:val>
                                            </p:tav>
                                            <p:tav tm="100000">
                                              <p:val>
                                                <p:strVal val="#ppt_y"/>
                                              </p:val>
                                            </p:tav>
                                          </p:tavLst>
                                        </p:anim>
                                      </p:childTnLst>
                                    </p:cTn>
                                  </p:par>
                                </p:childTnLst>
                              </p:cTn>
                            </p:par>
                            <p:par>
                              <p:cTn id="72" fill="hold">
                                <p:stCondLst>
                                  <p:cond delay="6850"/>
                                </p:stCondLst>
                                <p:childTnLst>
                                  <p:par>
                                    <p:cTn id="73" presetID="22" presetClass="entr" presetSubtype="2"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childTnLst>
                              </p:cTn>
                            </p:par>
                            <p:par>
                              <p:cTn id="76" fill="hold">
                                <p:stCondLst>
                                  <p:cond delay="7350"/>
                                </p:stCondLst>
                                <p:childTnLst>
                                  <p:par>
                                    <p:cTn id="77" presetID="22" presetClass="entr" presetSubtype="2"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right)">
                                          <p:cBhvr>
                                            <p:cTn id="79"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3" grpId="0"/>
          <p:bldP spid="24" grpId="0"/>
          <p:bldP spid="31" grpId="0"/>
          <p:bldP spid="32" grpId="0"/>
          <p:bldP spid="37" grpId="0"/>
          <p:bldP spid="38" grpId="0"/>
          <p:bldP spid="50" grpId="0"/>
          <p:bldP spid="5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12" name="组合 11"/>
          <p:cNvGrpSpPr/>
          <p:nvPr/>
        </p:nvGrpSpPr>
        <p:grpSpPr>
          <a:xfrm>
            <a:off x="669950" y="2190868"/>
            <a:ext cx="4444982" cy="626987"/>
            <a:chOff x="669540" y="2255926"/>
            <a:chExt cx="4446354" cy="627181"/>
          </a:xfrm>
        </p:grpSpPr>
        <p:sp>
          <p:nvSpPr>
            <p:cNvPr id="13" name="矩形 12"/>
            <p:cNvSpPr/>
            <p:nvPr/>
          </p:nvSpPr>
          <p:spPr>
            <a:xfrm>
              <a:off x="720388" y="2636578"/>
              <a:ext cx="3496656"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2"/>
            <p:cNvSpPr txBox="1"/>
            <p:nvPr/>
          </p:nvSpPr>
          <p:spPr>
            <a:xfrm>
              <a:off x="669540" y="2255926"/>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第二季度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69950" y="2952633"/>
            <a:ext cx="4444982" cy="617578"/>
            <a:chOff x="669540" y="3085713"/>
            <a:chExt cx="4446354" cy="617769"/>
          </a:xfrm>
        </p:grpSpPr>
        <p:sp>
          <p:nvSpPr>
            <p:cNvPr id="17" name="矩形 16"/>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p:nvPr/>
          </p:nvSpPr>
          <p:spPr>
            <a:xfrm>
              <a:off x="669540" y="3085713"/>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第三季度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20388" y="3456952"/>
              <a:ext cx="2346513" cy="246530"/>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69950" y="3782162"/>
            <a:ext cx="4444982" cy="612570"/>
            <a:chOff x="669540" y="3915498"/>
            <a:chExt cx="4446354" cy="612759"/>
          </a:xfrm>
        </p:grpSpPr>
        <p:sp>
          <p:nvSpPr>
            <p:cNvPr id="21" name="文本框 14"/>
            <p:cNvSpPr txBox="1"/>
            <p:nvPr/>
          </p:nvSpPr>
          <p:spPr>
            <a:xfrm>
              <a:off x="669540" y="3915498"/>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第四季度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720387" y="4281728"/>
              <a:ext cx="3938308"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447227" y="3677337"/>
            <a:ext cx="445524" cy="458657"/>
            <a:chOff x="5939521" y="4572770"/>
            <a:chExt cx="594216" cy="550559"/>
          </a:xfrm>
        </p:grpSpPr>
        <p:grpSp>
          <p:nvGrpSpPr>
            <p:cNvPr id="25" name="组合 24"/>
            <p:cNvGrpSpPr/>
            <p:nvPr/>
          </p:nvGrpSpPr>
          <p:grpSpPr>
            <a:xfrm>
              <a:off x="5942984" y="4572770"/>
              <a:ext cx="541778" cy="550559"/>
              <a:chOff x="6511364" y="4028283"/>
              <a:chExt cx="830997" cy="844465"/>
            </a:xfrm>
          </p:grpSpPr>
          <p:sp>
            <p:nvSpPr>
              <p:cNvPr id="27" name="椭圆 26"/>
              <p:cNvSpPr/>
              <p:nvPr/>
            </p:nvSpPr>
            <p:spPr>
              <a:xfrm>
                <a:off x="6511364" y="4028283"/>
                <a:ext cx="830997" cy="760871"/>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6746646" y="4562030"/>
                <a:ext cx="360433" cy="310718"/>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文本框 17"/>
            <p:cNvSpPr txBox="1"/>
            <p:nvPr/>
          </p:nvSpPr>
          <p:spPr>
            <a:xfrm>
              <a:off x="5939521" y="4603249"/>
              <a:ext cx="594216" cy="406265"/>
            </a:xfrm>
            <a:prstGeom prst="rect">
              <a:avLst/>
            </a:prstGeom>
            <a:noFill/>
          </p:spPr>
          <p:txBody>
            <a:bodyPr wrap="square"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95</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4054656" y="2206366"/>
            <a:ext cx="381463" cy="355038"/>
            <a:chOff x="5564037" y="3542535"/>
            <a:chExt cx="508775" cy="426178"/>
          </a:xfrm>
        </p:grpSpPr>
        <p:grpSp>
          <p:nvGrpSpPr>
            <p:cNvPr id="30" name="组合 29"/>
            <p:cNvGrpSpPr/>
            <p:nvPr/>
          </p:nvGrpSpPr>
          <p:grpSpPr>
            <a:xfrm>
              <a:off x="5570386" y="3542535"/>
              <a:ext cx="414733" cy="426178"/>
              <a:chOff x="6511364" y="4018820"/>
              <a:chExt cx="830997" cy="853928"/>
            </a:xfrm>
            <a:solidFill>
              <a:srgbClr val="E74C2E"/>
            </a:solidFill>
          </p:grpSpPr>
          <p:sp>
            <p:nvSpPr>
              <p:cNvPr id="32" name="椭圆 31"/>
              <p:cNvSpPr/>
              <p:nvPr/>
            </p:nvSpPr>
            <p:spPr>
              <a:xfrm>
                <a:off x="6511364" y="4018820"/>
                <a:ext cx="830997" cy="77033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6746646" y="4562030"/>
                <a:ext cx="360433" cy="310718"/>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1" name="文本框 50"/>
            <p:cNvSpPr txBox="1"/>
            <p:nvPr/>
          </p:nvSpPr>
          <p:spPr>
            <a:xfrm>
              <a:off x="5564037" y="3595874"/>
              <a:ext cx="508775"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85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2819941" y="2952633"/>
            <a:ext cx="450229" cy="362007"/>
            <a:chOff x="5448813" y="3534170"/>
            <a:chExt cx="600490" cy="434542"/>
          </a:xfrm>
        </p:grpSpPr>
        <p:grpSp>
          <p:nvGrpSpPr>
            <p:cNvPr id="35" name="组合 34"/>
            <p:cNvGrpSpPr/>
            <p:nvPr/>
          </p:nvGrpSpPr>
          <p:grpSpPr>
            <a:xfrm>
              <a:off x="5570386" y="3534170"/>
              <a:ext cx="414733" cy="434542"/>
              <a:chOff x="6511364" y="4002061"/>
              <a:chExt cx="830997" cy="870687"/>
            </a:xfrm>
            <a:solidFill>
              <a:srgbClr val="E74C2E"/>
            </a:solidFill>
          </p:grpSpPr>
          <p:sp>
            <p:nvSpPr>
              <p:cNvPr id="37" name="椭圆 36"/>
              <p:cNvSpPr/>
              <p:nvPr/>
            </p:nvSpPr>
            <p:spPr>
              <a:xfrm>
                <a:off x="6511364" y="4002061"/>
                <a:ext cx="830997" cy="78709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746646" y="4562030"/>
                <a:ext cx="360433" cy="31071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6" name="文本框 55"/>
            <p:cNvSpPr txBox="1"/>
            <p:nvPr/>
          </p:nvSpPr>
          <p:spPr>
            <a:xfrm>
              <a:off x="5448813" y="3585481"/>
              <a:ext cx="600490" cy="295465"/>
            </a:xfrm>
            <a:prstGeom prst="rect">
              <a:avLst/>
            </a:prstGeom>
            <a:noFill/>
          </p:spPr>
          <p:txBody>
            <a:bodyPr wrap="square" rtlCol="0">
              <a:spAutoFit/>
            </a:bodyPr>
            <a:lstStyle/>
            <a:p>
              <a:pPr algn="ctr"/>
              <a:r>
                <a:rPr lang="en-US" altLang="zh-CN" sz="1000" dirty="0">
                  <a:solidFill>
                    <a:schemeClr val="bg1"/>
                  </a:solidFill>
                  <a:latin typeface="微软雅黑" panose="020B0503020204020204" pitchFamily="34" charset="-122"/>
                  <a:ea typeface="微软雅黑" panose="020B0503020204020204" pitchFamily="34" charset="-122"/>
                </a:rPr>
                <a:t>65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347075" y="1437632"/>
            <a:ext cx="389497" cy="353236"/>
            <a:chOff x="5551177" y="3544696"/>
            <a:chExt cx="519489" cy="424014"/>
          </a:xfrm>
        </p:grpSpPr>
        <p:grpSp>
          <p:nvGrpSpPr>
            <p:cNvPr id="40" name="组合 39"/>
            <p:cNvGrpSpPr/>
            <p:nvPr/>
          </p:nvGrpSpPr>
          <p:grpSpPr>
            <a:xfrm>
              <a:off x="5570386" y="3544696"/>
              <a:ext cx="414733" cy="424014"/>
              <a:chOff x="6511364" y="4023155"/>
              <a:chExt cx="830997" cy="849593"/>
            </a:xfrm>
            <a:solidFill>
              <a:srgbClr val="E74C2E"/>
            </a:solidFill>
          </p:grpSpPr>
          <p:sp>
            <p:nvSpPr>
              <p:cNvPr id="42" name="椭圆 41"/>
              <p:cNvSpPr/>
              <p:nvPr/>
            </p:nvSpPr>
            <p:spPr>
              <a:xfrm>
                <a:off x="6511364" y="4023155"/>
                <a:ext cx="830997" cy="7659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6746646" y="4562030"/>
                <a:ext cx="360433" cy="31071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1" name="文本框 10"/>
            <p:cNvSpPr txBox="1"/>
            <p:nvPr/>
          </p:nvSpPr>
          <p:spPr>
            <a:xfrm>
              <a:off x="5551177" y="3598038"/>
              <a:ext cx="519489" cy="295465"/>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70</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69950" y="1380858"/>
            <a:ext cx="4444982" cy="675271"/>
            <a:chOff x="669540" y="1381284"/>
            <a:chExt cx="4446354" cy="675479"/>
          </a:xfrm>
        </p:grpSpPr>
        <p:sp>
          <p:nvSpPr>
            <p:cNvPr id="45" name="矩形 44"/>
            <p:cNvSpPr/>
            <p:nvPr/>
          </p:nvSpPr>
          <p:spPr>
            <a:xfrm>
              <a:off x="720388" y="1810234"/>
              <a:ext cx="2803712"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11"/>
            <p:cNvSpPr txBox="1"/>
            <p:nvPr/>
          </p:nvSpPr>
          <p:spPr>
            <a:xfrm>
              <a:off x="669540" y="1381284"/>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pitchFamily="34" charset="-122"/>
                  <a:ea typeface="微软雅黑" panose="020B0503020204020204" pitchFamily="34" charset="-122"/>
                </a:rPr>
                <a:t>第一季度</a:t>
              </a:r>
              <a:endParaRPr lang="zh-CN" altLang="en-US" dirty="0">
                <a:solidFill>
                  <a:schemeClr val="accent3">
                    <a:lumMod val="50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22"/>
          <p:cNvSpPr txBox="1"/>
          <p:nvPr/>
        </p:nvSpPr>
        <p:spPr>
          <a:xfrm>
            <a:off x="5562295" y="2047388"/>
            <a:ext cx="2999619" cy="915651"/>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50" b="0" kern="0" noProof="1">
                <a:solidFill>
                  <a:schemeClr val="accent3">
                    <a:lumMod val="75000"/>
                  </a:schemeClr>
                </a:solidFill>
              </a:rPr>
              <a:t>您的内容打在这里，或者通过复制您的文本后，在此框中选择粘贴，并选择只保留文字您的内容打在这里，或者通过复制您的文本后，在此框中选择粘贴，并选择只保留文字。</a:t>
            </a:r>
            <a:endParaRPr lang="en-US" altLang="zh-CN" sz="1150" b="0" kern="0" noProof="1">
              <a:solidFill>
                <a:schemeClr val="accent3">
                  <a:lumMod val="75000"/>
                </a:schemeClr>
              </a:solidFill>
            </a:endParaRPr>
          </a:p>
        </p:txBody>
      </p:sp>
      <p:sp>
        <p:nvSpPr>
          <p:cNvPr id="49" name="TextBox 48"/>
          <p:cNvSpPr txBox="1"/>
          <p:nvPr/>
        </p:nvSpPr>
        <p:spPr>
          <a:xfrm>
            <a:off x="5562294" y="1505279"/>
            <a:ext cx="2970883" cy="453820"/>
          </a:xfrm>
          <a:prstGeom prst="rect">
            <a:avLst/>
          </a:prstGeom>
          <a:noFill/>
        </p:spPr>
        <p:txBody>
          <a:bodyPr wrap="square" lIns="68550" tIns="34274" rIns="68550" bIns="34274" rtlCol="0">
            <a:spAutoFit/>
          </a:bodyPr>
          <a:lstStyle/>
          <a:p>
            <a:pPr algn="l"/>
            <a:r>
              <a:rPr lang="zh-CN" altLang="en-US" sz="2499" dirty="0">
                <a:solidFill>
                  <a:schemeClr val="accent3">
                    <a:lumMod val="50000"/>
                  </a:schemeClr>
                </a:solidFill>
                <a:latin typeface="微软雅黑"/>
                <a:ea typeface="微软雅黑"/>
              </a:rPr>
              <a:t>点击添加标题文字</a:t>
            </a:r>
          </a:p>
        </p:txBody>
      </p:sp>
      <p:sp>
        <p:nvSpPr>
          <p:cNvPr id="50" name="TextBox 49"/>
          <p:cNvSpPr txBox="1"/>
          <p:nvPr/>
        </p:nvSpPr>
        <p:spPr>
          <a:xfrm>
            <a:off x="5486118" y="3337497"/>
            <a:ext cx="2970883" cy="376900"/>
          </a:xfrm>
          <a:prstGeom prst="rect">
            <a:avLst/>
          </a:prstGeom>
          <a:noFill/>
        </p:spPr>
        <p:txBody>
          <a:bodyPr wrap="square" lIns="68550" tIns="34274" rIns="68550" bIns="34274" rtlCol="0">
            <a:spAutoFit/>
          </a:bodyPr>
          <a:lstStyle/>
          <a:p>
            <a:pPr algn="l"/>
            <a:r>
              <a:rPr lang="zh-CN" altLang="en-US" sz="1999" dirty="0">
                <a:solidFill>
                  <a:schemeClr val="accent3">
                    <a:lumMod val="50000"/>
                  </a:schemeClr>
                </a:solidFill>
                <a:latin typeface="微软雅黑"/>
                <a:ea typeface="微软雅黑"/>
              </a:rPr>
              <a:t>全年总额：</a:t>
            </a:r>
          </a:p>
        </p:txBody>
      </p:sp>
      <p:sp>
        <p:nvSpPr>
          <p:cNvPr id="51" name="TextBox 50"/>
          <p:cNvSpPr txBox="1"/>
          <p:nvPr/>
        </p:nvSpPr>
        <p:spPr>
          <a:xfrm>
            <a:off x="5486118" y="3637741"/>
            <a:ext cx="2970883" cy="838422"/>
          </a:xfrm>
          <a:prstGeom prst="rect">
            <a:avLst/>
          </a:prstGeom>
          <a:noFill/>
        </p:spPr>
        <p:txBody>
          <a:bodyPr wrap="square" lIns="68550" tIns="34274" rIns="68550" bIns="34274" rtlCol="0">
            <a:spAutoFit/>
          </a:bodyPr>
          <a:lstStyle/>
          <a:p>
            <a:pPr algn="l"/>
            <a:r>
              <a:rPr lang="en-US" altLang="zh-CN" sz="4999" b="0" dirty="0">
                <a:solidFill>
                  <a:schemeClr val="accent3">
                    <a:lumMod val="50000"/>
                  </a:schemeClr>
                </a:solidFill>
                <a:latin typeface="Impact" pitchFamily="34" charset="0"/>
                <a:ea typeface="微软雅黑"/>
              </a:rPr>
              <a:t>23,812,969</a:t>
            </a:r>
            <a:endParaRPr lang="zh-CN" altLang="en-US" sz="4999" b="0" dirty="0">
              <a:solidFill>
                <a:schemeClr val="accent3">
                  <a:lumMod val="50000"/>
                </a:schemeClr>
              </a:solidFill>
              <a:latin typeface="Impact" pitchFamily="34" charset="0"/>
              <a:ea typeface="微软雅黑"/>
            </a:endParaRPr>
          </a:p>
        </p:txBody>
      </p:sp>
      <p:grpSp>
        <p:nvGrpSpPr>
          <p:cNvPr id="52" name="组合 51"/>
          <p:cNvGrpSpPr/>
          <p:nvPr/>
        </p:nvGrpSpPr>
        <p:grpSpPr>
          <a:xfrm>
            <a:off x="903709" y="249866"/>
            <a:ext cx="3362791" cy="679489"/>
            <a:chOff x="903371" y="249943"/>
            <a:chExt cx="2831223" cy="679699"/>
          </a:xfrm>
        </p:grpSpPr>
        <p:sp>
          <p:nvSpPr>
            <p:cNvPr id="53" name="任意多边形 5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54" name="任意多边形 5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55" name="组合 54"/>
          <p:cNvGrpSpPr/>
          <p:nvPr/>
        </p:nvGrpSpPr>
        <p:grpSpPr>
          <a:xfrm rot="16200000">
            <a:off x="574963" y="158113"/>
            <a:ext cx="764867" cy="862996"/>
            <a:chOff x="8439634" y="3544648"/>
            <a:chExt cx="1611146" cy="1817848"/>
          </a:xfrm>
        </p:grpSpPr>
        <p:sp>
          <p:nvSpPr>
            <p:cNvPr id="5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8" name="Group 17"/>
          <p:cNvGrpSpPr>
            <a:grpSpLocks noChangeAspect="1"/>
          </p:cNvGrpSpPr>
          <p:nvPr/>
        </p:nvGrpSpPr>
        <p:grpSpPr bwMode="auto">
          <a:xfrm>
            <a:off x="827767" y="455514"/>
            <a:ext cx="259260" cy="278300"/>
            <a:chOff x="231" y="1205"/>
            <a:chExt cx="640" cy="687"/>
          </a:xfrm>
          <a:solidFill>
            <a:schemeClr val="bg1"/>
          </a:solidFill>
          <a:effectLst/>
        </p:grpSpPr>
        <p:sp>
          <p:nvSpPr>
            <p:cNvPr id="5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6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61" name="矩形 3"/>
          <p:cNvSpPr>
            <a:spLocks noChangeArrowheads="1"/>
          </p:cNvSpPr>
          <p:nvPr/>
        </p:nvSpPr>
        <p:spPr bwMode="auto">
          <a:xfrm>
            <a:off x="1503522"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利润结构</a:t>
            </a:r>
          </a:p>
        </p:txBody>
      </p:sp>
      <p:sp>
        <p:nvSpPr>
          <p:cNvPr id="62" name="文本框 37"/>
          <p:cNvSpPr>
            <a:spLocks noChangeArrowheads="1"/>
          </p:cNvSpPr>
          <p:nvPr/>
        </p:nvSpPr>
        <p:spPr bwMode="auto">
          <a:xfrm>
            <a:off x="2591412"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PROFIT STRUCTURE</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271408211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22" presetClass="entr" presetSubtype="8"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left)">
                                      <p:cBhvr>
                                        <p:cTn id="10" dur="500"/>
                                        <p:tgtEl>
                                          <p:spTgt spid="52"/>
                                        </p:tgtEl>
                                      </p:cBhvr>
                                    </p:animEffect>
                                  </p:childTnLst>
                                </p:cTn>
                              </p:par>
                              <p:par>
                                <p:cTn id="11" presetID="53" presetClass="entr" presetSubtype="16"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2"/>
                                        </p:tgtEl>
                                        <p:attrNameLst>
                                          <p:attrName>style.visibility</p:attrName>
                                        </p:attrNameLst>
                                      </p:cBhvr>
                                      <p:to>
                                        <p:strVal val="visible"/>
                                      </p:to>
                                    </p:set>
                                    <p:animEffect transition="in" filter="wipe(left)">
                                      <p:cBhvr>
                                        <p:cTn id="22" dur="500"/>
                                        <p:tgtEl>
                                          <p:spTgt spid="62"/>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1600"/>
                            </p:stCondLst>
                            <p:childTnLst>
                              <p:par>
                                <p:cTn id="34" presetID="42" presetClass="entr" presetSubtype="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ppt_x</p:attrName>
                                        </p:attrNameLst>
                                      </p:cBhvr>
                                      <p:tavLst>
                                        <p:tav tm="0">
                                          <p:val>
                                            <p:strVal val="#ppt_x"/>
                                          </p:val>
                                        </p:tav>
                                        <p:tav tm="100000">
                                          <p:val>
                                            <p:strVal val="#ppt_x"/>
                                          </p:val>
                                        </p:tav>
                                      </p:tavLst>
                                    </p:anim>
                                    <p:anim calcmode="lin" valueType="num">
                                      <p:cBhvr>
                                        <p:cTn id="38" dur="500" fill="hold"/>
                                        <p:tgtEl>
                                          <p:spTgt spid="39"/>
                                        </p:tgtEl>
                                        <p:attrNameLst>
                                          <p:attrName>ppt_y</p:attrName>
                                        </p:attrNameLst>
                                      </p:cBhvr>
                                      <p:tavLst>
                                        <p:tav tm="0">
                                          <p:val>
                                            <p:strVal val="#ppt_y+.1"/>
                                          </p:val>
                                        </p:tav>
                                        <p:tav tm="100000">
                                          <p:val>
                                            <p:strVal val="#ppt_y"/>
                                          </p:val>
                                        </p:tav>
                                      </p:tavLst>
                                    </p:anim>
                                  </p:childTnLst>
                                </p:cTn>
                              </p:par>
                            </p:childTnLst>
                          </p:cTn>
                        </p:par>
                        <p:par>
                          <p:cTn id="39" fill="hold">
                            <p:stCondLst>
                              <p:cond delay="2100"/>
                            </p:stCondLst>
                            <p:childTnLst>
                              <p:par>
                                <p:cTn id="40" presetID="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2600"/>
                            </p:stCondLst>
                            <p:childTnLst>
                              <p:par>
                                <p:cTn id="45" presetID="42" presetClass="entr" presetSubtype="0"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10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3600"/>
                            </p:stCondLst>
                            <p:childTnLst>
                              <p:par>
                                <p:cTn id="56" presetID="42"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strVal val="#ppt_x"/>
                                          </p:val>
                                        </p:tav>
                                        <p:tav tm="100000">
                                          <p:val>
                                            <p:strVal val="#ppt_x"/>
                                          </p:val>
                                        </p:tav>
                                      </p:tavLst>
                                    </p:anim>
                                    <p:anim calcmode="lin" valueType="num">
                                      <p:cBhvr>
                                        <p:cTn id="60" dur="500" fill="hold"/>
                                        <p:tgtEl>
                                          <p:spTgt spid="34"/>
                                        </p:tgtEl>
                                        <p:attrNameLst>
                                          <p:attrName>ppt_y</p:attrName>
                                        </p:attrNameLst>
                                      </p:cBhvr>
                                      <p:tavLst>
                                        <p:tav tm="0">
                                          <p:val>
                                            <p:strVal val="#ppt_y+.1"/>
                                          </p:val>
                                        </p:tav>
                                        <p:tav tm="100000">
                                          <p:val>
                                            <p:strVal val="#ppt_y"/>
                                          </p:val>
                                        </p:tav>
                                      </p:tavLst>
                                    </p:anim>
                                  </p:childTnLst>
                                </p:cTn>
                              </p:par>
                            </p:childTnLst>
                          </p:cTn>
                        </p:par>
                        <p:par>
                          <p:cTn id="61" fill="hold">
                            <p:stCondLst>
                              <p:cond delay="4100"/>
                            </p:stCondLst>
                            <p:childTnLst>
                              <p:par>
                                <p:cTn id="62" presetID="2" presetClass="entr" presetSubtype="8"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0-#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4600"/>
                            </p:stCondLst>
                            <p:childTnLst>
                              <p:par>
                                <p:cTn id="67" presetID="42" presetClass="entr" presetSubtype="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strVal val="#ppt_x"/>
                                          </p:val>
                                        </p:tav>
                                        <p:tav tm="100000">
                                          <p:val>
                                            <p:strVal val="#ppt_x"/>
                                          </p:val>
                                        </p:tav>
                                      </p:tavLst>
                                    </p:anim>
                                    <p:anim calcmode="lin" valueType="num">
                                      <p:cBhvr>
                                        <p:cTn id="71" dur="500" fill="hold"/>
                                        <p:tgtEl>
                                          <p:spTgt spid="24"/>
                                        </p:tgtEl>
                                        <p:attrNameLst>
                                          <p:attrName>ppt_y</p:attrName>
                                        </p:attrNameLst>
                                      </p:cBhvr>
                                      <p:tavLst>
                                        <p:tav tm="0">
                                          <p:val>
                                            <p:strVal val="#ppt_y+.1"/>
                                          </p:val>
                                        </p:tav>
                                        <p:tav tm="100000">
                                          <p:val>
                                            <p:strVal val="#ppt_y"/>
                                          </p:val>
                                        </p:tav>
                                      </p:tavLst>
                                    </p:anim>
                                  </p:childTnLst>
                                </p:cTn>
                              </p:par>
                            </p:childTnLst>
                          </p:cTn>
                        </p:par>
                        <p:par>
                          <p:cTn id="72" fill="hold">
                            <p:stCondLst>
                              <p:cond delay="510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5600"/>
                            </p:stCondLst>
                            <p:childTnLst>
                              <p:par>
                                <p:cTn id="77" presetID="16" presetClass="entr" presetSubtype="21"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barn(inVertical)">
                                      <p:cBhvr>
                                        <p:cTn id="79" dur="500"/>
                                        <p:tgtEl>
                                          <p:spTgt spid="48"/>
                                        </p:tgtEl>
                                      </p:cBhvr>
                                    </p:animEffect>
                                  </p:childTnLst>
                                </p:cTn>
                              </p:par>
                            </p:childTnLst>
                          </p:cTn>
                        </p:par>
                        <p:par>
                          <p:cTn id="80" fill="hold">
                            <p:stCondLst>
                              <p:cond delay="6100"/>
                            </p:stCondLst>
                            <p:childTnLst>
                              <p:par>
                                <p:cTn id="81" presetID="42" presetClass="entr" presetSubtype="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1000"/>
                                        <p:tgtEl>
                                          <p:spTgt spid="50"/>
                                        </p:tgtEl>
                                      </p:cBhvr>
                                    </p:animEffect>
                                    <p:anim calcmode="lin" valueType="num">
                                      <p:cBhvr>
                                        <p:cTn id="84" dur="1000" fill="hold"/>
                                        <p:tgtEl>
                                          <p:spTgt spid="50"/>
                                        </p:tgtEl>
                                        <p:attrNameLst>
                                          <p:attrName>ppt_x</p:attrName>
                                        </p:attrNameLst>
                                      </p:cBhvr>
                                      <p:tavLst>
                                        <p:tav tm="0">
                                          <p:val>
                                            <p:strVal val="#ppt_x"/>
                                          </p:val>
                                        </p:tav>
                                        <p:tav tm="100000">
                                          <p:val>
                                            <p:strVal val="#ppt_x"/>
                                          </p:val>
                                        </p:tav>
                                      </p:tavLst>
                                    </p:anim>
                                    <p:anim calcmode="lin" valueType="num">
                                      <p:cBhvr>
                                        <p:cTn id="85" dur="1000" fill="hold"/>
                                        <p:tgtEl>
                                          <p:spTgt spid="50"/>
                                        </p:tgtEl>
                                        <p:attrNameLst>
                                          <p:attrName>ppt_y</p:attrName>
                                        </p:attrNameLst>
                                      </p:cBhvr>
                                      <p:tavLst>
                                        <p:tav tm="0">
                                          <p:val>
                                            <p:strVal val="#ppt_y+.1"/>
                                          </p:val>
                                        </p:tav>
                                        <p:tav tm="100000">
                                          <p:val>
                                            <p:strVal val="#ppt_y"/>
                                          </p:val>
                                        </p:tav>
                                      </p:tavLst>
                                    </p:anim>
                                  </p:childTnLst>
                                </p:cTn>
                              </p:par>
                            </p:childTnLst>
                          </p:cTn>
                        </p:par>
                        <p:par>
                          <p:cTn id="86" fill="hold">
                            <p:stCondLst>
                              <p:cond delay="7100"/>
                            </p:stCondLst>
                            <p:childTnLst>
                              <p:par>
                                <p:cTn id="87" presetID="23" presetClass="entr" presetSubtype="16" fill="hold" grpId="0" nodeType="afterEffect">
                                  <p:stCondLst>
                                    <p:cond delay="0"/>
                                  </p:stCondLst>
                                  <p:iterate type="lt">
                                    <p:tmPct val="15000"/>
                                  </p:iterate>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1"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组合 175"/>
          <p:cNvGrpSpPr/>
          <p:nvPr/>
        </p:nvGrpSpPr>
        <p:grpSpPr>
          <a:xfrm>
            <a:off x="610822" y="2728755"/>
            <a:ext cx="1380427" cy="1387659"/>
            <a:chOff x="610393" y="2729597"/>
            <a:chExt cx="1380853" cy="1388087"/>
          </a:xfrm>
        </p:grpSpPr>
        <p:grpSp>
          <p:nvGrpSpPr>
            <p:cNvPr id="105" name="组合 104"/>
            <p:cNvGrpSpPr/>
            <p:nvPr/>
          </p:nvGrpSpPr>
          <p:grpSpPr>
            <a:xfrm>
              <a:off x="789153" y="2729597"/>
              <a:ext cx="1202093" cy="1388087"/>
              <a:chOff x="3273692" y="1099961"/>
              <a:chExt cx="1202093" cy="1388087"/>
            </a:xfrm>
          </p:grpSpPr>
          <p:sp>
            <p:nvSpPr>
              <p:cNvPr id="1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75" name="TextBox 174"/>
            <p:cNvSpPr txBox="1"/>
            <p:nvPr/>
          </p:nvSpPr>
          <p:spPr>
            <a:xfrm>
              <a:off x="610393" y="2889012"/>
              <a:ext cx="948647" cy="369332"/>
            </a:xfrm>
            <a:prstGeom prst="rect">
              <a:avLst/>
            </a:prstGeom>
            <a:noFill/>
          </p:spPr>
          <p:txBody>
            <a:bodyPr wrap="square" rtlCol="0">
              <a:spAutoFit/>
            </a:bodyPr>
            <a:lstStyle/>
            <a:p>
              <a:r>
                <a:rPr lang="en-US" altLang="zh-CN" dirty="0">
                  <a:solidFill>
                    <a:srgbClr val="FFFFFF"/>
                  </a:solidFill>
                  <a:latin typeface="Agency FB" panose="020B0503020202020204" pitchFamily="34" charset="0"/>
                </a:rPr>
                <a:t>0</a:t>
              </a:r>
              <a:r>
                <a:rPr lang="en-US" altLang="zh-CN" dirty="0" smtClean="0">
                  <a:solidFill>
                    <a:srgbClr val="FFFFFF"/>
                  </a:solidFill>
                  <a:latin typeface="Agency FB" panose="020B0503020202020204" pitchFamily="34" charset="0"/>
                </a:rPr>
                <a:t>1</a:t>
              </a:r>
              <a:endParaRPr lang="zh-CN" altLang="en-US" dirty="0">
                <a:solidFill>
                  <a:srgbClr val="FFFFFF"/>
                </a:solidFill>
                <a:latin typeface="Agency FB" panose="020B0503020202020204" pitchFamily="34" charset="0"/>
              </a:endParaRPr>
            </a:p>
          </p:txBody>
        </p:sp>
      </p:grpSp>
      <p:grpSp>
        <p:nvGrpSpPr>
          <p:cNvPr id="177" name="组合 176"/>
          <p:cNvGrpSpPr/>
          <p:nvPr/>
        </p:nvGrpSpPr>
        <p:grpSpPr>
          <a:xfrm>
            <a:off x="2210529" y="2728755"/>
            <a:ext cx="1380427" cy="1387659"/>
            <a:chOff x="610393" y="2729597"/>
            <a:chExt cx="1380853" cy="1388087"/>
          </a:xfrm>
        </p:grpSpPr>
        <p:grpSp>
          <p:nvGrpSpPr>
            <p:cNvPr id="178" name="组合 177"/>
            <p:cNvGrpSpPr/>
            <p:nvPr/>
          </p:nvGrpSpPr>
          <p:grpSpPr>
            <a:xfrm>
              <a:off x="789153" y="2729597"/>
              <a:ext cx="1202093" cy="1388087"/>
              <a:chOff x="3273692" y="1099961"/>
              <a:chExt cx="1202093" cy="1388087"/>
            </a:xfrm>
          </p:grpSpPr>
          <p:sp>
            <p:nvSpPr>
              <p:cNvPr id="18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81"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82"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79" name="TextBox 178"/>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2</a:t>
              </a:r>
              <a:endParaRPr lang="zh-CN" altLang="en-US" dirty="0">
                <a:solidFill>
                  <a:srgbClr val="FFFFFF"/>
                </a:solidFill>
                <a:latin typeface="Agency FB" panose="020B0503020202020204" pitchFamily="34" charset="0"/>
              </a:endParaRPr>
            </a:p>
          </p:txBody>
        </p:sp>
      </p:grpSp>
      <p:grpSp>
        <p:nvGrpSpPr>
          <p:cNvPr id="183" name="组合 182"/>
          <p:cNvGrpSpPr/>
          <p:nvPr/>
        </p:nvGrpSpPr>
        <p:grpSpPr>
          <a:xfrm>
            <a:off x="3810236" y="2728755"/>
            <a:ext cx="1380427" cy="1387659"/>
            <a:chOff x="610393" y="2729597"/>
            <a:chExt cx="1380853" cy="1388087"/>
          </a:xfrm>
        </p:grpSpPr>
        <p:grpSp>
          <p:nvGrpSpPr>
            <p:cNvPr id="184" name="组合 183"/>
            <p:cNvGrpSpPr/>
            <p:nvPr/>
          </p:nvGrpSpPr>
          <p:grpSpPr>
            <a:xfrm>
              <a:off x="789153" y="2729597"/>
              <a:ext cx="1202093" cy="1388087"/>
              <a:chOff x="3273692" y="1099961"/>
              <a:chExt cx="1202093" cy="1388087"/>
            </a:xfrm>
          </p:grpSpPr>
          <p:sp>
            <p:nvSpPr>
              <p:cNvPr id="186"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87"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88"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85" name="TextBox 184"/>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3</a:t>
              </a:r>
              <a:endParaRPr lang="zh-CN" altLang="en-US" dirty="0">
                <a:solidFill>
                  <a:srgbClr val="FFFFFF"/>
                </a:solidFill>
                <a:latin typeface="Agency FB" panose="020B0503020202020204" pitchFamily="34" charset="0"/>
              </a:endParaRPr>
            </a:p>
          </p:txBody>
        </p:sp>
      </p:grpSp>
      <p:grpSp>
        <p:nvGrpSpPr>
          <p:cNvPr id="189" name="组合 188"/>
          <p:cNvGrpSpPr/>
          <p:nvPr/>
        </p:nvGrpSpPr>
        <p:grpSpPr>
          <a:xfrm>
            <a:off x="5409942" y="2728755"/>
            <a:ext cx="1380427" cy="1387659"/>
            <a:chOff x="610393" y="2729597"/>
            <a:chExt cx="1380853" cy="1388087"/>
          </a:xfrm>
        </p:grpSpPr>
        <p:grpSp>
          <p:nvGrpSpPr>
            <p:cNvPr id="190" name="组合 189"/>
            <p:cNvGrpSpPr/>
            <p:nvPr/>
          </p:nvGrpSpPr>
          <p:grpSpPr>
            <a:xfrm>
              <a:off x="789153" y="2729597"/>
              <a:ext cx="1202093" cy="1388087"/>
              <a:chOff x="3273692" y="1099961"/>
              <a:chExt cx="1202093" cy="1388087"/>
            </a:xfrm>
          </p:grpSpPr>
          <p:sp>
            <p:nvSpPr>
              <p:cNvPr id="192"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9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19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91" name="TextBox 190"/>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4</a:t>
              </a:r>
              <a:endParaRPr lang="zh-CN" altLang="en-US" dirty="0">
                <a:solidFill>
                  <a:srgbClr val="FFFFFF"/>
                </a:solidFill>
                <a:latin typeface="Agency FB" panose="020B0503020202020204" pitchFamily="34" charset="0"/>
              </a:endParaRPr>
            </a:p>
          </p:txBody>
        </p:sp>
      </p:grpSp>
      <p:grpSp>
        <p:nvGrpSpPr>
          <p:cNvPr id="195" name="组合 194"/>
          <p:cNvGrpSpPr/>
          <p:nvPr/>
        </p:nvGrpSpPr>
        <p:grpSpPr>
          <a:xfrm>
            <a:off x="7009648" y="2728755"/>
            <a:ext cx="1380427" cy="1387659"/>
            <a:chOff x="610393" y="2729597"/>
            <a:chExt cx="1380853" cy="1388087"/>
          </a:xfrm>
        </p:grpSpPr>
        <p:grpSp>
          <p:nvGrpSpPr>
            <p:cNvPr id="196" name="组合 195"/>
            <p:cNvGrpSpPr/>
            <p:nvPr/>
          </p:nvGrpSpPr>
          <p:grpSpPr>
            <a:xfrm>
              <a:off x="789153" y="2729597"/>
              <a:ext cx="1202093" cy="1388087"/>
              <a:chOff x="3273692" y="1099961"/>
              <a:chExt cx="1202093" cy="1388087"/>
            </a:xfrm>
          </p:grpSpPr>
          <p:sp>
            <p:nvSpPr>
              <p:cNvPr id="198"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199"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200"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97" name="TextBox 196"/>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5</a:t>
              </a:r>
              <a:endParaRPr lang="zh-CN" altLang="en-US" dirty="0">
                <a:solidFill>
                  <a:srgbClr val="FFFFFF"/>
                </a:solidFill>
                <a:latin typeface="Agency FB" panose="020B0503020202020204" pitchFamily="34" charset="0"/>
              </a:endParaRPr>
            </a:p>
          </p:txBody>
        </p:sp>
      </p:grpSp>
      <p:sp>
        <p:nvSpPr>
          <p:cNvPr id="201" name="Freeform 21"/>
          <p:cNvSpPr>
            <a:spLocks noEditPoints="1"/>
          </p:cNvSpPr>
          <p:nvPr/>
        </p:nvSpPr>
        <p:spPr bwMode="auto">
          <a:xfrm>
            <a:off x="1144059" y="3224191"/>
            <a:ext cx="461898" cy="478167"/>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endParaRPr lang="zh-CN" altLang="en-US"/>
          </a:p>
        </p:txBody>
      </p:sp>
      <p:grpSp>
        <p:nvGrpSpPr>
          <p:cNvPr id="202" name="组合 201"/>
          <p:cNvGrpSpPr/>
          <p:nvPr/>
        </p:nvGrpSpPr>
        <p:grpSpPr>
          <a:xfrm>
            <a:off x="2743765" y="3203054"/>
            <a:ext cx="450732" cy="486920"/>
            <a:chOff x="2782033" y="2877344"/>
            <a:chExt cx="571561" cy="617451"/>
          </a:xfrm>
          <a:solidFill>
            <a:srgbClr val="777777"/>
          </a:solidFill>
        </p:grpSpPr>
        <p:sp>
          <p:nvSpPr>
            <p:cNvPr id="203"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04"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205" name="组合 204"/>
          <p:cNvGrpSpPr/>
          <p:nvPr/>
        </p:nvGrpSpPr>
        <p:grpSpPr>
          <a:xfrm>
            <a:off x="4343471" y="3245300"/>
            <a:ext cx="469030" cy="469098"/>
            <a:chOff x="5699322" y="3963624"/>
            <a:chExt cx="132182" cy="132201"/>
          </a:xfrm>
          <a:solidFill>
            <a:srgbClr val="777777"/>
          </a:solidFill>
        </p:grpSpPr>
        <p:sp>
          <p:nvSpPr>
            <p:cNvPr id="206"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207"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grpSp>
      <p:grpSp>
        <p:nvGrpSpPr>
          <p:cNvPr id="208" name="组合 207"/>
          <p:cNvGrpSpPr/>
          <p:nvPr/>
        </p:nvGrpSpPr>
        <p:grpSpPr>
          <a:xfrm>
            <a:off x="5990970" y="3227838"/>
            <a:ext cx="485443" cy="474520"/>
            <a:chOff x="5710238" y="3049588"/>
            <a:chExt cx="771526" cy="754062"/>
          </a:xfrm>
          <a:solidFill>
            <a:srgbClr val="777777"/>
          </a:solidFill>
        </p:grpSpPr>
        <p:sp>
          <p:nvSpPr>
            <p:cNvPr id="209"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0"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1"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2"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nvGrpSpPr>
          <p:cNvPr id="213" name="组合 212"/>
          <p:cNvGrpSpPr/>
          <p:nvPr/>
        </p:nvGrpSpPr>
        <p:grpSpPr>
          <a:xfrm>
            <a:off x="7590560" y="3216695"/>
            <a:ext cx="485559" cy="464152"/>
            <a:chOff x="3294063" y="754063"/>
            <a:chExt cx="5600701" cy="5353051"/>
          </a:xfrm>
          <a:solidFill>
            <a:srgbClr val="777777"/>
          </a:solidFill>
        </p:grpSpPr>
        <p:sp>
          <p:nvSpPr>
            <p:cNvPr id="214"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5"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7"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8"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19"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20"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21"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22"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23"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224"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sp>
        <p:nvSpPr>
          <p:cNvPr id="225" name="六边形 224"/>
          <p:cNvSpPr/>
          <p:nvPr/>
        </p:nvSpPr>
        <p:spPr>
          <a:xfrm>
            <a:off x="4644350" y="1763823"/>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六边形 225"/>
          <p:cNvSpPr/>
          <p:nvPr/>
        </p:nvSpPr>
        <p:spPr>
          <a:xfrm>
            <a:off x="4348107" y="188212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六边形 226"/>
          <p:cNvSpPr/>
          <p:nvPr/>
        </p:nvSpPr>
        <p:spPr>
          <a:xfrm>
            <a:off x="5154174" y="176097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六边形 227"/>
          <p:cNvSpPr/>
          <p:nvPr/>
        </p:nvSpPr>
        <p:spPr>
          <a:xfrm>
            <a:off x="3626711" y="1631547"/>
            <a:ext cx="250377" cy="250377"/>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六边形 228"/>
          <p:cNvSpPr/>
          <p:nvPr/>
        </p:nvSpPr>
        <p:spPr>
          <a:xfrm>
            <a:off x="3927841" y="1606204"/>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六边形 229"/>
          <p:cNvSpPr/>
          <p:nvPr/>
        </p:nvSpPr>
        <p:spPr>
          <a:xfrm>
            <a:off x="4162595" y="189262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六边形 230"/>
          <p:cNvSpPr/>
          <p:nvPr/>
        </p:nvSpPr>
        <p:spPr>
          <a:xfrm>
            <a:off x="5297916" y="1707640"/>
            <a:ext cx="322052" cy="322052"/>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六边形 231"/>
          <p:cNvSpPr/>
          <p:nvPr/>
        </p:nvSpPr>
        <p:spPr>
          <a:xfrm>
            <a:off x="3299369" y="1763693"/>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六边形 232"/>
          <p:cNvSpPr/>
          <p:nvPr/>
        </p:nvSpPr>
        <p:spPr>
          <a:xfrm>
            <a:off x="3014247" y="1894884"/>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六边形 233"/>
          <p:cNvSpPr/>
          <p:nvPr/>
        </p:nvSpPr>
        <p:spPr>
          <a:xfrm>
            <a:off x="4864368" y="158047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六边形 234"/>
          <p:cNvSpPr/>
          <p:nvPr/>
        </p:nvSpPr>
        <p:spPr>
          <a:xfrm>
            <a:off x="3782997" y="181673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p:cNvGrpSpPr/>
          <p:nvPr/>
        </p:nvGrpSpPr>
        <p:grpSpPr>
          <a:xfrm>
            <a:off x="3674855" y="362632"/>
            <a:ext cx="1583591" cy="1373482"/>
            <a:chOff x="304800" y="673100"/>
            <a:chExt cx="4000500" cy="4000500"/>
          </a:xfrm>
          <a:effectLst>
            <a:outerShdw blurRad="444500" dist="254000" dir="8100000" algn="tr" rotWithShape="0">
              <a:prstClr val="black">
                <a:alpha val="50000"/>
              </a:prstClr>
            </a:outerShdw>
          </a:effectLst>
        </p:grpSpPr>
        <p:sp>
          <p:nvSpPr>
            <p:cNvPr id="237" name="同心圆 23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38" name="椭圆 23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239" name="矩形 238"/>
          <p:cNvSpPr/>
          <p:nvPr/>
        </p:nvSpPr>
        <p:spPr>
          <a:xfrm>
            <a:off x="3927841" y="660031"/>
            <a:ext cx="1114197" cy="523059"/>
          </a:xfrm>
          <a:prstGeom prst="rect">
            <a:avLst/>
          </a:prstGeom>
        </p:spPr>
        <p:txBody>
          <a:bodyPr wrap="square">
            <a:spAutoFit/>
          </a:bodyPr>
          <a:lstStyle/>
          <a:p>
            <a:pPr defTabSz="933962" fontAlgn="auto">
              <a:spcBef>
                <a:spcPts val="0"/>
              </a:spcBef>
              <a:spcAft>
                <a:spcPts val="0"/>
              </a:spcAft>
              <a:defRPr/>
            </a:pPr>
            <a:r>
              <a:rPr lang="zh-CN" altLang="en-US" sz="2799" b="0" kern="0" dirty="0">
                <a:solidFill>
                  <a:schemeClr val="accent3">
                    <a:lumMod val="75000"/>
                  </a:schemeClr>
                </a:solidFill>
                <a:latin typeface="微软雅黑" panose="020B0503020204020204" pitchFamily="34" charset="-122"/>
                <a:ea typeface="微软雅黑" panose="020B0503020204020204" pitchFamily="34" charset="-122"/>
              </a:rPr>
              <a:t>目 录</a:t>
            </a:r>
          </a:p>
        </p:txBody>
      </p:sp>
      <p:sp>
        <p:nvSpPr>
          <p:cNvPr id="240" name="六边形 239"/>
          <p:cNvSpPr/>
          <p:nvPr/>
        </p:nvSpPr>
        <p:spPr>
          <a:xfrm>
            <a:off x="5729654" y="189262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Rectangle 4"/>
          <p:cNvSpPr txBox="1">
            <a:spLocks noChangeArrowheads="1"/>
          </p:cNvSpPr>
          <p:nvPr/>
        </p:nvSpPr>
        <p:spPr bwMode="auto">
          <a:xfrm>
            <a:off x="3779909" y="1030737"/>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CATALOG</a:t>
            </a:r>
            <a:endParaRPr lang="zh-CN" altLang="en-US" sz="900" b="0" kern="0" dirty="0">
              <a:solidFill>
                <a:schemeClr val="accent3">
                  <a:lumMod val="75000"/>
                </a:schemeClr>
              </a:solidFill>
              <a:latin typeface="Arial"/>
              <a:ea typeface="微软雅黑"/>
            </a:endParaRPr>
          </a:p>
        </p:txBody>
      </p:sp>
      <p:sp>
        <p:nvSpPr>
          <p:cNvPr id="242" name="Rectangle 4"/>
          <p:cNvSpPr txBox="1">
            <a:spLocks noChangeArrowheads="1"/>
          </p:cNvSpPr>
          <p:nvPr/>
        </p:nvSpPr>
        <p:spPr bwMode="auto">
          <a:xfrm>
            <a:off x="686999"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公司介绍</a:t>
            </a:r>
          </a:p>
        </p:txBody>
      </p:sp>
      <p:sp>
        <p:nvSpPr>
          <p:cNvPr id="243" name="Rectangle 4"/>
          <p:cNvSpPr txBox="1">
            <a:spLocks noChangeArrowheads="1"/>
          </p:cNvSpPr>
          <p:nvPr/>
        </p:nvSpPr>
        <p:spPr bwMode="auto">
          <a:xfrm>
            <a:off x="686999"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COMPANY</a:t>
            </a:r>
            <a:endParaRPr lang="zh-CN" altLang="en-US" sz="900" b="0" kern="0" dirty="0">
              <a:solidFill>
                <a:schemeClr val="accent3">
                  <a:lumMod val="75000"/>
                </a:schemeClr>
              </a:solidFill>
              <a:latin typeface="Arial"/>
              <a:ea typeface="微软雅黑"/>
            </a:endParaRPr>
          </a:p>
        </p:txBody>
      </p:sp>
      <p:sp>
        <p:nvSpPr>
          <p:cNvPr id="244" name="Rectangle 4"/>
          <p:cNvSpPr txBox="1">
            <a:spLocks noChangeArrowheads="1"/>
          </p:cNvSpPr>
          <p:nvPr/>
        </p:nvSpPr>
        <p:spPr bwMode="auto">
          <a:xfrm>
            <a:off x="2286705"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项目介绍</a:t>
            </a:r>
          </a:p>
        </p:txBody>
      </p:sp>
      <p:sp>
        <p:nvSpPr>
          <p:cNvPr id="245" name="Rectangle 4"/>
          <p:cNvSpPr txBox="1">
            <a:spLocks noChangeArrowheads="1"/>
          </p:cNvSpPr>
          <p:nvPr/>
        </p:nvSpPr>
        <p:spPr bwMode="auto">
          <a:xfrm>
            <a:off x="2286705"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PROJECT</a:t>
            </a:r>
            <a:endParaRPr lang="zh-CN" altLang="en-US" sz="900" b="0" kern="0" dirty="0">
              <a:solidFill>
                <a:schemeClr val="accent3">
                  <a:lumMod val="75000"/>
                </a:schemeClr>
              </a:solidFill>
              <a:latin typeface="Arial"/>
              <a:ea typeface="微软雅黑"/>
            </a:endParaRPr>
          </a:p>
        </p:txBody>
      </p:sp>
      <p:sp>
        <p:nvSpPr>
          <p:cNvPr id="246" name="Rectangle 4"/>
          <p:cNvSpPr txBox="1">
            <a:spLocks noChangeArrowheads="1"/>
          </p:cNvSpPr>
          <p:nvPr/>
        </p:nvSpPr>
        <p:spPr bwMode="auto">
          <a:xfrm>
            <a:off x="3886411"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产品运营</a:t>
            </a:r>
          </a:p>
        </p:txBody>
      </p:sp>
      <p:sp>
        <p:nvSpPr>
          <p:cNvPr id="247" name="Rectangle 4"/>
          <p:cNvSpPr txBox="1">
            <a:spLocks noChangeArrowheads="1"/>
          </p:cNvSpPr>
          <p:nvPr/>
        </p:nvSpPr>
        <p:spPr bwMode="auto">
          <a:xfrm>
            <a:off x="3886411"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PRODUCT</a:t>
            </a:r>
            <a:endParaRPr lang="zh-CN" altLang="en-US" sz="900" b="0" kern="0" dirty="0">
              <a:solidFill>
                <a:schemeClr val="accent3">
                  <a:lumMod val="75000"/>
                </a:schemeClr>
              </a:solidFill>
              <a:latin typeface="Arial"/>
              <a:ea typeface="微软雅黑"/>
            </a:endParaRPr>
          </a:p>
        </p:txBody>
      </p:sp>
      <p:sp>
        <p:nvSpPr>
          <p:cNvPr id="248" name="Rectangle 4"/>
          <p:cNvSpPr txBox="1">
            <a:spLocks noChangeArrowheads="1"/>
          </p:cNvSpPr>
          <p:nvPr/>
        </p:nvSpPr>
        <p:spPr bwMode="auto">
          <a:xfrm>
            <a:off x="5486118"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发展规划</a:t>
            </a:r>
          </a:p>
        </p:txBody>
      </p:sp>
      <p:sp>
        <p:nvSpPr>
          <p:cNvPr id="249" name="Rectangle 4"/>
          <p:cNvSpPr txBox="1">
            <a:spLocks noChangeArrowheads="1"/>
          </p:cNvSpPr>
          <p:nvPr/>
        </p:nvSpPr>
        <p:spPr bwMode="auto">
          <a:xfrm>
            <a:off x="5486118"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DEVELOPMENT PLAN</a:t>
            </a:r>
            <a:endParaRPr lang="zh-CN" altLang="en-US" sz="900" b="0" kern="0" dirty="0">
              <a:solidFill>
                <a:schemeClr val="accent3">
                  <a:lumMod val="75000"/>
                </a:schemeClr>
              </a:solidFill>
              <a:latin typeface="Arial"/>
              <a:ea typeface="微软雅黑"/>
            </a:endParaRPr>
          </a:p>
        </p:txBody>
      </p:sp>
      <p:sp>
        <p:nvSpPr>
          <p:cNvPr id="250" name="Rectangle 4"/>
          <p:cNvSpPr txBox="1">
            <a:spLocks noChangeArrowheads="1"/>
          </p:cNvSpPr>
          <p:nvPr/>
        </p:nvSpPr>
        <p:spPr bwMode="auto">
          <a:xfrm>
            <a:off x="7161143"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1500" b="0" kern="0" dirty="0">
                <a:solidFill>
                  <a:schemeClr val="accent3">
                    <a:lumMod val="75000"/>
                  </a:schemeClr>
                </a:solidFill>
                <a:latin typeface="Arial"/>
                <a:ea typeface="微软雅黑"/>
              </a:rPr>
              <a:t>资本融资</a:t>
            </a:r>
          </a:p>
        </p:txBody>
      </p:sp>
      <p:sp>
        <p:nvSpPr>
          <p:cNvPr id="251" name="Rectangle 4"/>
          <p:cNvSpPr txBox="1">
            <a:spLocks noChangeArrowheads="1"/>
          </p:cNvSpPr>
          <p:nvPr/>
        </p:nvSpPr>
        <p:spPr bwMode="auto">
          <a:xfrm>
            <a:off x="7161143"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a:ea typeface="微软雅黑"/>
              </a:rPr>
              <a:t>FINANCING</a:t>
            </a:r>
            <a:endParaRPr lang="zh-CN" altLang="en-US" sz="900" b="0" kern="0" dirty="0">
              <a:solidFill>
                <a:schemeClr val="accent3">
                  <a:lumMod val="75000"/>
                </a:schemeClr>
              </a:solidFill>
              <a:latin typeface="Arial"/>
              <a:ea typeface="微软雅黑"/>
            </a:endParaRPr>
          </a:p>
        </p:txBody>
      </p:sp>
    </p:spTree>
    <p:extLst>
      <p:ext uri="{BB962C8B-B14F-4D97-AF65-F5344CB8AC3E}">
        <p14:creationId xmlns:p14="http://schemas.microsoft.com/office/powerpoint/2010/main" val="1837774369"/>
      </p:ext>
    </p:extLst>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5"/>
                                        </p:tgtEl>
                                        <p:attrNameLst>
                                          <p:attrName>style.visibility</p:attrName>
                                        </p:attrNameLst>
                                      </p:cBhvr>
                                      <p:to>
                                        <p:strVal val="visible"/>
                                      </p:to>
                                    </p:set>
                                    <p:anim calcmode="lin" valueType="num">
                                      <p:cBhvr>
                                        <p:cTn id="7" dur="500" fill="hold"/>
                                        <p:tgtEl>
                                          <p:spTgt spid="225"/>
                                        </p:tgtEl>
                                        <p:attrNameLst>
                                          <p:attrName>ppt_w</p:attrName>
                                        </p:attrNameLst>
                                      </p:cBhvr>
                                      <p:tavLst>
                                        <p:tav tm="0">
                                          <p:val>
                                            <p:fltVal val="0"/>
                                          </p:val>
                                        </p:tav>
                                        <p:tav tm="100000">
                                          <p:val>
                                            <p:strVal val="#ppt_w"/>
                                          </p:val>
                                        </p:tav>
                                      </p:tavLst>
                                    </p:anim>
                                    <p:anim calcmode="lin" valueType="num">
                                      <p:cBhvr>
                                        <p:cTn id="8" dur="500" fill="hold"/>
                                        <p:tgtEl>
                                          <p:spTgt spid="225"/>
                                        </p:tgtEl>
                                        <p:attrNameLst>
                                          <p:attrName>ppt_h</p:attrName>
                                        </p:attrNameLst>
                                      </p:cBhvr>
                                      <p:tavLst>
                                        <p:tav tm="0">
                                          <p:val>
                                            <p:fltVal val="0"/>
                                          </p:val>
                                        </p:tav>
                                        <p:tav tm="100000">
                                          <p:val>
                                            <p:strVal val="#ppt_h"/>
                                          </p:val>
                                        </p:tav>
                                      </p:tavLst>
                                    </p:anim>
                                    <p:animEffect transition="in" filter="fade">
                                      <p:cBhvr>
                                        <p:cTn id="9" dur="500"/>
                                        <p:tgtEl>
                                          <p:spTgt spid="2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6"/>
                                        </p:tgtEl>
                                        <p:attrNameLst>
                                          <p:attrName>style.visibility</p:attrName>
                                        </p:attrNameLst>
                                      </p:cBhvr>
                                      <p:to>
                                        <p:strVal val="visible"/>
                                      </p:to>
                                    </p:set>
                                    <p:anim calcmode="lin" valueType="num">
                                      <p:cBhvr>
                                        <p:cTn id="12" dur="500" fill="hold"/>
                                        <p:tgtEl>
                                          <p:spTgt spid="226"/>
                                        </p:tgtEl>
                                        <p:attrNameLst>
                                          <p:attrName>ppt_w</p:attrName>
                                        </p:attrNameLst>
                                      </p:cBhvr>
                                      <p:tavLst>
                                        <p:tav tm="0">
                                          <p:val>
                                            <p:fltVal val="0"/>
                                          </p:val>
                                        </p:tav>
                                        <p:tav tm="100000">
                                          <p:val>
                                            <p:strVal val="#ppt_w"/>
                                          </p:val>
                                        </p:tav>
                                      </p:tavLst>
                                    </p:anim>
                                    <p:anim calcmode="lin" valueType="num">
                                      <p:cBhvr>
                                        <p:cTn id="13" dur="500" fill="hold"/>
                                        <p:tgtEl>
                                          <p:spTgt spid="226"/>
                                        </p:tgtEl>
                                        <p:attrNameLst>
                                          <p:attrName>ppt_h</p:attrName>
                                        </p:attrNameLst>
                                      </p:cBhvr>
                                      <p:tavLst>
                                        <p:tav tm="0">
                                          <p:val>
                                            <p:fltVal val="0"/>
                                          </p:val>
                                        </p:tav>
                                        <p:tav tm="100000">
                                          <p:val>
                                            <p:strVal val="#ppt_h"/>
                                          </p:val>
                                        </p:tav>
                                      </p:tavLst>
                                    </p:anim>
                                    <p:animEffect transition="in" filter="fade">
                                      <p:cBhvr>
                                        <p:cTn id="14" dur="500"/>
                                        <p:tgtEl>
                                          <p:spTgt spid="22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27"/>
                                        </p:tgtEl>
                                        <p:attrNameLst>
                                          <p:attrName>style.visibility</p:attrName>
                                        </p:attrNameLst>
                                      </p:cBhvr>
                                      <p:to>
                                        <p:strVal val="visible"/>
                                      </p:to>
                                    </p:set>
                                    <p:anim calcmode="lin" valueType="num">
                                      <p:cBhvr>
                                        <p:cTn id="17" dur="500" fill="hold"/>
                                        <p:tgtEl>
                                          <p:spTgt spid="227"/>
                                        </p:tgtEl>
                                        <p:attrNameLst>
                                          <p:attrName>ppt_w</p:attrName>
                                        </p:attrNameLst>
                                      </p:cBhvr>
                                      <p:tavLst>
                                        <p:tav tm="0">
                                          <p:val>
                                            <p:fltVal val="0"/>
                                          </p:val>
                                        </p:tav>
                                        <p:tav tm="100000">
                                          <p:val>
                                            <p:strVal val="#ppt_w"/>
                                          </p:val>
                                        </p:tav>
                                      </p:tavLst>
                                    </p:anim>
                                    <p:anim calcmode="lin" valueType="num">
                                      <p:cBhvr>
                                        <p:cTn id="18" dur="500" fill="hold"/>
                                        <p:tgtEl>
                                          <p:spTgt spid="227"/>
                                        </p:tgtEl>
                                        <p:attrNameLst>
                                          <p:attrName>ppt_h</p:attrName>
                                        </p:attrNameLst>
                                      </p:cBhvr>
                                      <p:tavLst>
                                        <p:tav tm="0">
                                          <p:val>
                                            <p:fltVal val="0"/>
                                          </p:val>
                                        </p:tav>
                                        <p:tav tm="100000">
                                          <p:val>
                                            <p:strVal val="#ppt_h"/>
                                          </p:val>
                                        </p:tav>
                                      </p:tavLst>
                                    </p:anim>
                                    <p:animEffect transition="in" filter="fade">
                                      <p:cBhvr>
                                        <p:cTn id="19" dur="500"/>
                                        <p:tgtEl>
                                          <p:spTgt spid="22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8"/>
                                        </p:tgtEl>
                                        <p:attrNameLst>
                                          <p:attrName>style.visibility</p:attrName>
                                        </p:attrNameLst>
                                      </p:cBhvr>
                                      <p:to>
                                        <p:strVal val="visible"/>
                                      </p:to>
                                    </p:set>
                                    <p:anim calcmode="lin" valueType="num">
                                      <p:cBhvr>
                                        <p:cTn id="22" dur="500" fill="hold"/>
                                        <p:tgtEl>
                                          <p:spTgt spid="228"/>
                                        </p:tgtEl>
                                        <p:attrNameLst>
                                          <p:attrName>ppt_w</p:attrName>
                                        </p:attrNameLst>
                                      </p:cBhvr>
                                      <p:tavLst>
                                        <p:tav tm="0">
                                          <p:val>
                                            <p:fltVal val="0"/>
                                          </p:val>
                                        </p:tav>
                                        <p:tav tm="100000">
                                          <p:val>
                                            <p:strVal val="#ppt_w"/>
                                          </p:val>
                                        </p:tav>
                                      </p:tavLst>
                                    </p:anim>
                                    <p:anim calcmode="lin" valueType="num">
                                      <p:cBhvr>
                                        <p:cTn id="23" dur="500" fill="hold"/>
                                        <p:tgtEl>
                                          <p:spTgt spid="228"/>
                                        </p:tgtEl>
                                        <p:attrNameLst>
                                          <p:attrName>ppt_h</p:attrName>
                                        </p:attrNameLst>
                                      </p:cBhvr>
                                      <p:tavLst>
                                        <p:tav tm="0">
                                          <p:val>
                                            <p:fltVal val="0"/>
                                          </p:val>
                                        </p:tav>
                                        <p:tav tm="100000">
                                          <p:val>
                                            <p:strVal val="#ppt_h"/>
                                          </p:val>
                                        </p:tav>
                                      </p:tavLst>
                                    </p:anim>
                                    <p:animEffect transition="in" filter="fade">
                                      <p:cBhvr>
                                        <p:cTn id="24" dur="500"/>
                                        <p:tgtEl>
                                          <p:spTgt spid="228"/>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29"/>
                                        </p:tgtEl>
                                        <p:attrNameLst>
                                          <p:attrName>style.visibility</p:attrName>
                                        </p:attrNameLst>
                                      </p:cBhvr>
                                      <p:to>
                                        <p:strVal val="visible"/>
                                      </p:to>
                                    </p:set>
                                    <p:anim calcmode="lin" valueType="num">
                                      <p:cBhvr>
                                        <p:cTn id="27" dur="500" fill="hold"/>
                                        <p:tgtEl>
                                          <p:spTgt spid="229"/>
                                        </p:tgtEl>
                                        <p:attrNameLst>
                                          <p:attrName>ppt_w</p:attrName>
                                        </p:attrNameLst>
                                      </p:cBhvr>
                                      <p:tavLst>
                                        <p:tav tm="0">
                                          <p:val>
                                            <p:fltVal val="0"/>
                                          </p:val>
                                        </p:tav>
                                        <p:tav tm="100000">
                                          <p:val>
                                            <p:strVal val="#ppt_w"/>
                                          </p:val>
                                        </p:tav>
                                      </p:tavLst>
                                    </p:anim>
                                    <p:anim calcmode="lin" valueType="num">
                                      <p:cBhvr>
                                        <p:cTn id="28" dur="500" fill="hold"/>
                                        <p:tgtEl>
                                          <p:spTgt spid="229"/>
                                        </p:tgtEl>
                                        <p:attrNameLst>
                                          <p:attrName>ppt_h</p:attrName>
                                        </p:attrNameLst>
                                      </p:cBhvr>
                                      <p:tavLst>
                                        <p:tav tm="0">
                                          <p:val>
                                            <p:fltVal val="0"/>
                                          </p:val>
                                        </p:tav>
                                        <p:tav tm="100000">
                                          <p:val>
                                            <p:strVal val="#ppt_h"/>
                                          </p:val>
                                        </p:tav>
                                      </p:tavLst>
                                    </p:anim>
                                    <p:animEffect transition="in" filter="fade">
                                      <p:cBhvr>
                                        <p:cTn id="29" dur="500"/>
                                        <p:tgtEl>
                                          <p:spTgt spid="229"/>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30"/>
                                        </p:tgtEl>
                                        <p:attrNameLst>
                                          <p:attrName>style.visibility</p:attrName>
                                        </p:attrNameLst>
                                      </p:cBhvr>
                                      <p:to>
                                        <p:strVal val="visible"/>
                                      </p:to>
                                    </p:set>
                                    <p:anim calcmode="lin" valueType="num">
                                      <p:cBhvr>
                                        <p:cTn id="32" dur="500" fill="hold"/>
                                        <p:tgtEl>
                                          <p:spTgt spid="230"/>
                                        </p:tgtEl>
                                        <p:attrNameLst>
                                          <p:attrName>ppt_w</p:attrName>
                                        </p:attrNameLst>
                                      </p:cBhvr>
                                      <p:tavLst>
                                        <p:tav tm="0">
                                          <p:val>
                                            <p:fltVal val="0"/>
                                          </p:val>
                                        </p:tav>
                                        <p:tav tm="100000">
                                          <p:val>
                                            <p:strVal val="#ppt_w"/>
                                          </p:val>
                                        </p:tav>
                                      </p:tavLst>
                                    </p:anim>
                                    <p:anim calcmode="lin" valueType="num">
                                      <p:cBhvr>
                                        <p:cTn id="33" dur="500" fill="hold"/>
                                        <p:tgtEl>
                                          <p:spTgt spid="230"/>
                                        </p:tgtEl>
                                        <p:attrNameLst>
                                          <p:attrName>ppt_h</p:attrName>
                                        </p:attrNameLst>
                                      </p:cBhvr>
                                      <p:tavLst>
                                        <p:tav tm="0">
                                          <p:val>
                                            <p:fltVal val="0"/>
                                          </p:val>
                                        </p:tav>
                                        <p:tav tm="100000">
                                          <p:val>
                                            <p:strVal val="#ppt_h"/>
                                          </p:val>
                                        </p:tav>
                                      </p:tavLst>
                                    </p:anim>
                                    <p:animEffect transition="in" filter="fade">
                                      <p:cBhvr>
                                        <p:cTn id="34" dur="500"/>
                                        <p:tgtEl>
                                          <p:spTgt spid="2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1"/>
                                        </p:tgtEl>
                                        <p:attrNameLst>
                                          <p:attrName>style.visibility</p:attrName>
                                        </p:attrNameLst>
                                      </p:cBhvr>
                                      <p:to>
                                        <p:strVal val="visible"/>
                                      </p:to>
                                    </p:set>
                                    <p:anim calcmode="lin" valueType="num">
                                      <p:cBhvr>
                                        <p:cTn id="37" dur="500" fill="hold"/>
                                        <p:tgtEl>
                                          <p:spTgt spid="231"/>
                                        </p:tgtEl>
                                        <p:attrNameLst>
                                          <p:attrName>ppt_w</p:attrName>
                                        </p:attrNameLst>
                                      </p:cBhvr>
                                      <p:tavLst>
                                        <p:tav tm="0">
                                          <p:val>
                                            <p:fltVal val="0"/>
                                          </p:val>
                                        </p:tav>
                                        <p:tav tm="100000">
                                          <p:val>
                                            <p:strVal val="#ppt_w"/>
                                          </p:val>
                                        </p:tav>
                                      </p:tavLst>
                                    </p:anim>
                                    <p:anim calcmode="lin" valueType="num">
                                      <p:cBhvr>
                                        <p:cTn id="38" dur="500" fill="hold"/>
                                        <p:tgtEl>
                                          <p:spTgt spid="231"/>
                                        </p:tgtEl>
                                        <p:attrNameLst>
                                          <p:attrName>ppt_h</p:attrName>
                                        </p:attrNameLst>
                                      </p:cBhvr>
                                      <p:tavLst>
                                        <p:tav tm="0">
                                          <p:val>
                                            <p:fltVal val="0"/>
                                          </p:val>
                                        </p:tav>
                                        <p:tav tm="100000">
                                          <p:val>
                                            <p:strVal val="#ppt_h"/>
                                          </p:val>
                                        </p:tav>
                                      </p:tavLst>
                                    </p:anim>
                                    <p:animEffect transition="in" filter="fade">
                                      <p:cBhvr>
                                        <p:cTn id="39" dur="500"/>
                                        <p:tgtEl>
                                          <p:spTgt spid="231"/>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2"/>
                                        </p:tgtEl>
                                        <p:attrNameLst>
                                          <p:attrName>style.visibility</p:attrName>
                                        </p:attrNameLst>
                                      </p:cBhvr>
                                      <p:to>
                                        <p:strVal val="visible"/>
                                      </p:to>
                                    </p:set>
                                    <p:anim calcmode="lin" valueType="num">
                                      <p:cBhvr>
                                        <p:cTn id="42" dur="500" fill="hold"/>
                                        <p:tgtEl>
                                          <p:spTgt spid="232"/>
                                        </p:tgtEl>
                                        <p:attrNameLst>
                                          <p:attrName>ppt_w</p:attrName>
                                        </p:attrNameLst>
                                      </p:cBhvr>
                                      <p:tavLst>
                                        <p:tav tm="0">
                                          <p:val>
                                            <p:fltVal val="0"/>
                                          </p:val>
                                        </p:tav>
                                        <p:tav tm="100000">
                                          <p:val>
                                            <p:strVal val="#ppt_w"/>
                                          </p:val>
                                        </p:tav>
                                      </p:tavLst>
                                    </p:anim>
                                    <p:anim calcmode="lin" valueType="num">
                                      <p:cBhvr>
                                        <p:cTn id="43" dur="500" fill="hold"/>
                                        <p:tgtEl>
                                          <p:spTgt spid="232"/>
                                        </p:tgtEl>
                                        <p:attrNameLst>
                                          <p:attrName>ppt_h</p:attrName>
                                        </p:attrNameLst>
                                      </p:cBhvr>
                                      <p:tavLst>
                                        <p:tav tm="0">
                                          <p:val>
                                            <p:fltVal val="0"/>
                                          </p:val>
                                        </p:tav>
                                        <p:tav tm="100000">
                                          <p:val>
                                            <p:strVal val="#ppt_h"/>
                                          </p:val>
                                        </p:tav>
                                      </p:tavLst>
                                    </p:anim>
                                    <p:animEffect transition="in" filter="fade">
                                      <p:cBhvr>
                                        <p:cTn id="44" dur="500"/>
                                        <p:tgtEl>
                                          <p:spTgt spid="23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33"/>
                                        </p:tgtEl>
                                        <p:attrNameLst>
                                          <p:attrName>style.visibility</p:attrName>
                                        </p:attrNameLst>
                                      </p:cBhvr>
                                      <p:to>
                                        <p:strVal val="visible"/>
                                      </p:to>
                                    </p:set>
                                    <p:anim calcmode="lin" valueType="num">
                                      <p:cBhvr>
                                        <p:cTn id="47" dur="500" fill="hold"/>
                                        <p:tgtEl>
                                          <p:spTgt spid="233"/>
                                        </p:tgtEl>
                                        <p:attrNameLst>
                                          <p:attrName>ppt_w</p:attrName>
                                        </p:attrNameLst>
                                      </p:cBhvr>
                                      <p:tavLst>
                                        <p:tav tm="0">
                                          <p:val>
                                            <p:fltVal val="0"/>
                                          </p:val>
                                        </p:tav>
                                        <p:tav tm="100000">
                                          <p:val>
                                            <p:strVal val="#ppt_w"/>
                                          </p:val>
                                        </p:tav>
                                      </p:tavLst>
                                    </p:anim>
                                    <p:anim calcmode="lin" valueType="num">
                                      <p:cBhvr>
                                        <p:cTn id="48" dur="500" fill="hold"/>
                                        <p:tgtEl>
                                          <p:spTgt spid="233"/>
                                        </p:tgtEl>
                                        <p:attrNameLst>
                                          <p:attrName>ppt_h</p:attrName>
                                        </p:attrNameLst>
                                      </p:cBhvr>
                                      <p:tavLst>
                                        <p:tav tm="0">
                                          <p:val>
                                            <p:fltVal val="0"/>
                                          </p:val>
                                        </p:tav>
                                        <p:tav tm="100000">
                                          <p:val>
                                            <p:strVal val="#ppt_h"/>
                                          </p:val>
                                        </p:tav>
                                      </p:tavLst>
                                    </p:anim>
                                    <p:animEffect transition="in" filter="fade">
                                      <p:cBhvr>
                                        <p:cTn id="49" dur="500"/>
                                        <p:tgtEl>
                                          <p:spTgt spid="233"/>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4"/>
                                        </p:tgtEl>
                                        <p:attrNameLst>
                                          <p:attrName>style.visibility</p:attrName>
                                        </p:attrNameLst>
                                      </p:cBhvr>
                                      <p:to>
                                        <p:strVal val="visible"/>
                                      </p:to>
                                    </p:set>
                                    <p:anim calcmode="lin" valueType="num">
                                      <p:cBhvr>
                                        <p:cTn id="52" dur="500" fill="hold"/>
                                        <p:tgtEl>
                                          <p:spTgt spid="234"/>
                                        </p:tgtEl>
                                        <p:attrNameLst>
                                          <p:attrName>ppt_w</p:attrName>
                                        </p:attrNameLst>
                                      </p:cBhvr>
                                      <p:tavLst>
                                        <p:tav tm="0">
                                          <p:val>
                                            <p:fltVal val="0"/>
                                          </p:val>
                                        </p:tav>
                                        <p:tav tm="100000">
                                          <p:val>
                                            <p:strVal val="#ppt_w"/>
                                          </p:val>
                                        </p:tav>
                                      </p:tavLst>
                                    </p:anim>
                                    <p:anim calcmode="lin" valueType="num">
                                      <p:cBhvr>
                                        <p:cTn id="53" dur="500" fill="hold"/>
                                        <p:tgtEl>
                                          <p:spTgt spid="234"/>
                                        </p:tgtEl>
                                        <p:attrNameLst>
                                          <p:attrName>ppt_h</p:attrName>
                                        </p:attrNameLst>
                                      </p:cBhvr>
                                      <p:tavLst>
                                        <p:tav tm="0">
                                          <p:val>
                                            <p:fltVal val="0"/>
                                          </p:val>
                                        </p:tav>
                                        <p:tav tm="100000">
                                          <p:val>
                                            <p:strVal val="#ppt_h"/>
                                          </p:val>
                                        </p:tav>
                                      </p:tavLst>
                                    </p:anim>
                                    <p:animEffect transition="in" filter="fade">
                                      <p:cBhvr>
                                        <p:cTn id="54" dur="500"/>
                                        <p:tgtEl>
                                          <p:spTgt spid="234"/>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35"/>
                                        </p:tgtEl>
                                        <p:attrNameLst>
                                          <p:attrName>style.visibility</p:attrName>
                                        </p:attrNameLst>
                                      </p:cBhvr>
                                      <p:to>
                                        <p:strVal val="visible"/>
                                      </p:to>
                                    </p:set>
                                    <p:anim calcmode="lin" valueType="num">
                                      <p:cBhvr>
                                        <p:cTn id="57" dur="500" fill="hold"/>
                                        <p:tgtEl>
                                          <p:spTgt spid="235"/>
                                        </p:tgtEl>
                                        <p:attrNameLst>
                                          <p:attrName>ppt_w</p:attrName>
                                        </p:attrNameLst>
                                      </p:cBhvr>
                                      <p:tavLst>
                                        <p:tav tm="0">
                                          <p:val>
                                            <p:fltVal val="0"/>
                                          </p:val>
                                        </p:tav>
                                        <p:tav tm="100000">
                                          <p:val>
                                            <p:strVal val="#ppt_w"/>
                                          </p:val>
                                        </p:tav>
                                      </p:tavLst>
                                    </p:anim>
                                    <p:anim calcmode="lin" valueType="num">
                                      <p:cBhvr>
                                        <p:cTn id="58" dur="500" fill="hold"/>
                                        <p:tgtEl>
                                          <p:spTgt spid="235"/>
                                        </p:tgtEl>
                                        <p:attrNameLst>
                                          <p:attrName>ppt_h</p:attrName>
                                        </p:attrNameLst>
                                      </p:cBhvr>
                                      <p:tavLst>
                                        <p:tav tm="0">
                                          <p:val>
                                            <p:fltVal val="0"/>
                                          </p:val>
                                        </p:tav>
                                        <p:tav tm="100000">
                                          <p:val>
                                            <p:strVal val="#ppt_h"/>
                                          </p:val>
                                        </p:tav>
                                      </p:tavLst>
                                    </p:anim>
                                    <p:animEffect transition="in" filter="fade">
                                      <p:cBhvr>
                                        <p:cTn id="59" dur="500"/>
                                        <p:tgtEl>
                                          <p:spTgt spid="23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fltVal val="0"/>
                                          </p:val>
                                        </p:tav>
                                        <p:tav tm="100000">
                                          <p:val>
                                            <p:strVal val="#ppt_w"/>
                                          </p:val>
                                        </p:tav>
                                      </p:tavLst>
                                    </p:anim>
                                    <p:anim calcmode="lin" valueType="num">
                                      <p:cBhvr>
                                        <p:cTn id="63" dur="500" fill="hold"/>
                                        <p:tgtEl>
                                          <p:spTgt spid="240"/>
                                        </p:tgtEl>
                                        <p:attrNameLst>
                                          <p:attrName>ppt_h</p:attrName>
                                        </p:attrNameLst>
                                      </p:cBhvr>
                                      <p:tavLst>
                                        <p:tav tm="0">
                                          <p:val>
                                            <p:fltVal val="0"/>
                                          </p:val>
                                        </p:tav>
                                        <p:tav tm="100000">
                                          <p:val>
                                            <p:strVal val="#ppt_h"/>
                                          </p:val>
                                        </p:tav>
                                      </p:tavLst>
                                    </p:anim>
                                    <p:animEffect transition="in" filter="fade">
                                      <p:cBhvr>
                                        <p:cTn id="64" dur="500"/>
                                        <p:tgtEl>
                                          <p:spTgt spid="240"/>
                                        </p:tgtEl>
                                      </p:cBhvr>
                                    </p:animEffect>
                                  </p:childTnLst>
                                </p:cTn>
                              </p:par>
                            </p:childTnLst>
                          </p:cTn>
                        </p:par>
                        <p:par>
                          <p:cTn id="65" fill="hold">
                            <p:stCondLst>
                              <p:cond delay="900"/>
                            </p:stCondLst>
                            <p:childTnLst>
                              <p:par>
                                <p:cTn id="66" presetID="53" presetClass="entr" presetSubtype="16" fill="hold" nodeType="afterEffect">
                                  <p:stCondLst>
                                    <p:cond delay="0"/>
                                  </p:stCondLst>
                                  <p:childTnLst>
                                    <p:set>
                                      <p:cBhvr>
                                        <p:cTn id="67" dur="1" fill="hold">
                                          <p:stCondLst>
                                            <p:cond delay="0"/>
                                          </p:stCondLst>
                                        </p:cTn>
                                        <p:tgtEl>
                                          <p:spTgt spid="236"/>
                                        </p:tgtEl>
                                        <p:attrNameLst>
                                          <p:attrName>style.visibility</p:attrName>
                                        </p:attrNameLst>
                                      </p:cBhvr>
                                      <p:to>
                                        <p:strVal val="visible"/>
                                      </p:to>
                                    </p:set>
                                    <p:anim calcmode="lin" valueType="num">
                                      <p:cBhvr>
                                        <p:cTn id="68" dur="500" fill="hold"/>
                                        <p:tgtEl>
                                          <p:spTgt spid="236"/>
                                        </p:tgtEl>
                                        <p:attrNameLst>
                                          <p:attrName>ppt_w</p:attrName>
                                        </p:attrNameLst>
                                      </p:cBhvr>
                                      <p:tavLst>
                                        <p:tav tm="0">
                                          <p:val>
                                            <p:fltVal val="0"/>
                                          </p:val>
                                        </p:tav>
                                        <p:tav tm="100000">
                                          <p:val>
                                            <p:strVal val="#ppt_w"/>
                                          </p:val>
                                        </p:tav>
                                      </p:tavLst>
                                    </p:anim>
                                    <p:anim calcmode="lin" valueType="num">
                                      <p:cBhvr>
                                        <p:cTn id="69" dur="500" fill="hold"/>
                                        <p:tgtEl>
                                          <p:spTgt spid="236"/>
                                        </p:tgtEl>
                                        <p:attrNameLst>
                                          <p:attrName>ppt_h</p:attrName>
                                        </p:attrNameLst>
                                      </p:cBhvr>
                                      <p:tavLst>
                                        <p:tav tm="0">
                                          <p:val>
                                            <p:fltVal val="0"/>
                                          </p:val>
                                        </p:tav>
                                        <p:tav tm="100000">
                                          <p:val>
                                            <p:strVal val="#ppt_h"/>
                                          </p:val>
                                        </p:tav>
                                      </p:tavLst>
                                    </p:anim>
                                    <p:animEffect transition="in" filter="fade">
                                      <p:cBhvr>
                                        <p:cTn id="70" dur="500"/>
                                        <p:tgtEl>
                                          <p:spTgt spid="236"/>
                                        </p:tgtEl>
                                      </p:cBhvr>
                                    </p:animEffect>
                                  </p:childTnLst>
                                </p:cTn>
                              </p:par>
                            </p:childTnLst>
                          </p:cTn>
                        </p:par>
                        <p:par>
                          <p:cTn id="71" fill="hold">
                            <p:stCondLst>
                              <p:cond delay="14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239"/>
                                        </p:tgtEl>
                                        <p:attrNameLst>
                                          <p:attrName>style.visibility</p:attrName>
                                        </p:attrNameLst>
                                      </p:cBhvr>
                                      <p:to>
                                        <p:strVal val="visible"/>
                                      </p:to>
                                    </p:set>
                                    <p:anim by="(-#ppt_w*2)" calcmode="lin" valueType="num">
                                      <p:cBhvr rctx="PPT">
                                        <p:cTn id="74" dur="250" autoRev="1" fill="hold">
                                          <p:stCondLst>
                                            <p:cond delay="0"/>
                                          </p:stCondLst>
                                        </p:cTn>
                                        <p:tgtEl>
                                          <p:spTgt spid="239"/>
                                        </p:tgtEl>
                                        <p:attrNameLst>
                                          <p:attrName>ppt_w</p:attrName>
                                        </p:attrNameLst>
                                      </p:cBhvr>
                                    </p:anim>
                                    <p:anim by="(#ppt_w*0.50)" calcmode="lin" valueType="num">
                                      <p:cBhvr>
                                        <p:cTn id="75" dur="250" decel="50000" autoRev="1" fill="hold">
                                          <p:stCondLst>
                                            <p:cond delay="0"/>
                                          </p:stCondLst>
                                        </p:cTn>
                                        <p:tgtEl>
                                          <p:spTgt spid="239"/>
                                        </p:tgtEl>
                                        <p:attrNameLst>
                                          <p:attrName>ppt_x</p:attrName>
                                        </p:attrNameLst>
                                      </p:cBhvr>
                                    </p:anim>
                                    <p:anim from="(-#ppt_h/2)" to="(#ppt_y)" calcmode="lin" valueType="num">
                                      <p:cBhvr>
                                        <p:cTn id="76" dur="500" fill="hold">
                                          <p:stCondLst>
                                            <p:cond delay="0"/>
                                          </p:stCondLst>
                                        </p:cTn>
                                        <p:tgtEl>
                                          <p:spTgt spid="239"/>
                                        </p:tgtEl>
                                        <p:attrNameLst>
                                          <p:attrName>ppt_y</p:attrName>
                                        </p:attrNameLst>
                                      </p:cBhvr>
                                    </p:anim>
                                    <p:animRot by="21600000">
                                      <p:cBhvr>
                                        <p:cTn id="77" dur="500" fill="hold">
                                          <p:stCondLst>
                                            <p:cond delay="0"/>
                                          </p:stCondLst>
                                        </p:cTn>
                                        <p:tgtEl>
                                          <p:spTgt spid="239"/>
                                        </p:tgtEl>
                                        <p:attrNameLst>
                                          <p:attrName>r</p:attrName>
                                        </p:attrNameLst>
                                      </p:cBhvr>
                                    </p:animRot>
                                  </p:childTnLst>
                                </p:cTn>
                              </p:par>
                            </p:childTnLst>
                          </p:cTn>
                        </p:par>
                        <p:par>
                          <p:cTn id="78" fill="hold">
                            <p:stCondLst>
                              <p:cond delay="1950"/>
                            </p:stCondLst>
                            <p:childTnLst>
                              <p:par>
                                <p:cTn id="79" presetID="22" presetClass="entr" presetSubtype="8" fill="hold" grpId="0" nodeType="afterEffect">
                                  <p:stCondLst>
                                    <p:cond delay="0"/>
                                  </p:stCondLst>
                                  <p:childTnLst>
                                    <p:set>
                                      <p:cBhvr>
                                        <p:cTn id="80" dur="1" fill="hold">
                                          <p:stCondLst>
                                            <p:cond delay="0"/>
                                          </p:stCondLst>
                                        </p:cTn>
                                        <p:tgtEl>
                                          <p:spTgt spid="241"/>
                                        </p:tgtEl>
                                        <p:attrNameLst>
                                          <p:attrName>style.visibility</p:attrName>
                                        </p:attrNameLst>
                                      </p:cBhvr>
                                      <p:to>
                                        <p:strVal val="visible"/>
                                      </p:to>
                                    </p:set>
                                    <p:animEffect transition="in" filter="wipe(left)">
                                      <p:cBhvr>
                                        <p:cTn id="81" dur="500"/>
                                        <p:tgtEl>
                                          <p:spTgt spid="241"/>
                                        </p:tgtEl>
                                      </p:cBhvr>
                                    </p:animEffect>
                                  </p:childTnLst>
                                </p:cTn>
                              </p:par>
                              <p:par>
                                <p:cTn id="82" presetID="31" presetClass="entr" presetSubtype="0" fill="hold" nodeType="withEffect">
                                  <p:stCondLst>
                                    <p:cond delay="0"/>
                                  </p:stCondLst>
                                  <p:childTnLst>
                                    <p:set>
                                      <p:cBhvr>
                                        <p:cTn id="83" dur="1" fill="hold">
                                          <p:stCondLst>
                                            <p:cond delay="0"/>
                                          </p:stCondLst>
                                        </p:cTn>
                                        <p:tgtEl>
                                          <p:spTgt spid="176"/>
                                        </p:tgtEl>
                                        <p:attrNameLst>
                                          <p:attrName>style.visibility</p:attrName>
                                        </p:attrNameLst>
                                      </p:cBhvr>
                                      <p:to>
                                        <p:strVal val="visible"/>
                                      </p:to>
                                    </p:set>
                                    <p:anim calcmode="lin" valueType="num">
                                      <p:cBhvr>
                                        <p:cTn id="84" dur="1000" fill="hold"/>
                                        <p:tgtEl>
                                          <p:spTgt spid="176"/>
                                        </p:tgtEl>
                                        <p:attrNameLst>
                                          <p:attrName>ppt_w</p:attrName>
                                        </p:attrNameLst>
                                      </p:cBhvr>
                                      <p:tavLst>
                                        <p:tav tm="0">
                                          <p:val>
                                            <p:fltVal val="0"/>
                                          </p:val>
                                        </p:tav>
                                        <p:tav tm="100000">
                                          <p:val>
                                            <p:strVal val="#ppt_w"/>
                                          </p:val>
                                        </p:tav>
                                      </p:tavLst>
                                    </p:anim>
                                    <p:anim calcmode="lin" valueType="num">
                                      <p:cBhvr>
                                        <p:cTn id="85" dur="1000" fill="hold"/>
                                        <p:tgtEl>
                                          <p:spTgt spid="176"/>
                                        </p:tgtEl>
                                        <p:attrNameLst>
                                          <p:attrName>ppt_h</p:attrName>
                                        </p:attrNameLst>
                                      </p:cBhvr>
                                      <p:tavLst>
                                        <p:tav tm="0">
                                          <p:val>
                                            <p:fltVal val="0"/>
                                          </p:val>
                                        </p:tav>
                                        <p:tav tm="100000">
                                          <p:val>
                                            <p:strVal val="#ppt_h"/>
                                          </p:val>
                                        </p:tav>
                                      </p:tavLst>
                                    </p:anim>
                                    <p:anim calcmode="lin" valueType="num">
                                      <p:cBhvr>
                                        <p:cTn id="86" dur="1000" fill="hold"/>
                                        <p:tgtEl>
                                          <p:spTgt spid="176"/>
                                        </p:tgtEl>
                                        <p:attrNameLst>
                                          <p:attrName>style.rotation</p:attrName>
                                        </p:attrNameLst>
                                      </p:cBhvr>
                                      <p:tavLst>
                                        <p:tav tm="0">
                                          <p:val>
                                            <p:fltVal val="90"/>
                                          </p:val>
                                        </p:tav>
                                        <p:tav tm="100000">
                                          <p:val>
                                            <p:fltVal val="0"/>
                                          </p:val>
                                        </p:tav>
                                      </p:tavLst>
                                    </p:anim>
                                    <p:animEffect transition="in" filter="fade">
                                      <p:cBhvr>
                                        <p:cTn id="87" dur="1000"/>
                                        <p:tgtEl>
                                          <p:spTgt spid="176"/>
                                        </p:tgtEl>
                                      </p:cBhvr>
                                    </p:animEffect>
                                  </p:childTnLst>
                                </p:cTn>
                              </p:par>
                            </p:childTnLst>
                          </p:cTn>
                        </p:par>
                        <p:par>
                          <p:cTn id="88" fill="hold">
                            <p:stCondLst>
                              <p:cond delay="2950"/>
                            </p:stCondLst>
                            <p:childTnLst>
                              <p:par>
                                <p:cTn id="89" presetID="10" presetClass="entr" presetSubtype="0" fill="hold" grpId="0" nodeType="afterEffect">
                                  <p:stCondLst>
                                    <p:cond delay="0"/>
                                  </p:stCondLst>
                                  <p:childTnLst>
                                    <p:set>
                                      <p:cBhvr>
                                        <p:cTn id="90" dur="1" fill="hold">
                                          <p:stCondLst>
                                            <p:cond delay="0"/>
                                          </p:stCondLst>
                                        </p:cTn>
                                        <p:tgtEl>
                                          <p:spTgt spid="201"/>
                                        </p:tgtEl>
                                        <p:attrNameLst>
                                          <p:attrName>style.visibility</p:attrName>
                                        </p:attrNameLst>
                                      </p:cBhvr>
                                      <p:to>
                                        <p:strVal val="visible"/>
                                      </p:to>
                                    </p:set>
                                    <p:animEffect transition="in" filter="fade">
                                      <p:cBhvr>
                                        <p:cTn id="91" dur="500"/>
                                        <p:tgtEl>
                                          <p:spTgt spid="20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2"/>
                                        </p:tgtEl>
                                        <p:attrNameLst>
                                          <p:attrName>style.visibility</p:attrName>
                                        </p:attrNameLst>
                                      </p:cBhvr>
                                      <p:to>
                                        <p:strVal val="visible"/>
                                      </p:to>
                                    </p:set>
                                    <p:animEffect transition="in" filter="wipe(left)">
                                      <p:cBhvr>
                                        <p:cTn id="94" dur="700"/>
                                        <p:tgtEl>
                                          <p:spTgt spid="24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43"/>
                                        </p:tgtEl>
                                        <p:attrNameLst>
                                          <p:attrName>style.visibility</p:attrName>
                                        </p:attrNameLst>
                                      </p:cBhvr>
                                      <p:to>
                                        <p:strVal val="visible"/>
                                      </p:to>
                                    </p:set>
                                    <p:animEffect transition="in" filter="wipe(left)">
                                      <p:cBhvr>
                                        <p:cTn id="97" dur="700"/>
                                        <p:tgtEl>
                                          <p:spTgt spid="243"/>
                                        </p:tgtEl>
                                      </p:cBhvr>
                                    </p:animEffect>
                                  </p:childTnLst>
                                </p:cTn>
                              </p:par>
                              <p:par>
                                <p:cTn id="98" presetID="31" presetClass="entr" presetSubtype="0" fill="hold" nodeType="withEffect">
                                  <p:stCondLst>
                                    <p:cond delay="300"/>
                                  </p:stCondLst>
                                  <p:childTnLst>
                                    <p:set>
                                      <p:cBhvr>
                                        <p:cTn id="99" dur="1" fill="hold">
                                          <p:stCondLst>
                                            <p:cond delay="0"/>
                                          </p:stCondLst>
                                        </p:cTn>
                                        <p:tgtEl>
                                          <p:spTgt spid="177"/>
                                        </p:tgtEl>
                                        <p:attrNameLst>
                                          <p:attrName>style.visibility</p:attrName>
                                        </p:attrNameLst>
                                      </p:cBhvr>
                                      <p:to>
                                        <p:strVal val="visible"/>
                                      </p:to>
                                    </p:set>
                                    <p:anim calcmode="lin" valueType="num">
                                      <p:cBhvr>
                                        <p:cTn id="100" dur="1000" fill="hold"/>
                                        <p:tgtEl>
                                          <p:spTgt spid="177"/>
                                        </p:tgtEl>
                                        <p:attrNameLst>
                                          <p:attrName>ppt_w</p:attrName>
                                        </p:attrNameLst>
                                      </p:cBhvr>
                                      <p:tavLst>
                                        <p:tav tm="0">
                                          <p:val>
                                            <p:fltVal val="0"/>
                                          </p:val>
                                        </p:tav>
                                        <p:tav tm="100000">
                                          <p:val>
                                            <p:strVal val="#ppt_w"/>
                                          </p:val>
                                        </p:tav>
                                      </p:tavLst>
                                    </p:anim>
                                    <p:anim calcmode="lin" valueType="num">
                                      <p:cBhvr>
                                        <p:cTn id="101" dur="1000" fill="hold"/>
                                        <p:tgtEl>
                                          <p:spTgt spid="177"/>
                                        </p:tgtEl>
                                        <p:attrNameLst>
                                          <p:attrName>ppt_h</p:attrName>
                                        </p:attrNameLst>
                                      </p:cBhvr>
                                      <p:tavLst>
                                        <p:tav tm="0">
                                          <p:val>
                                            <p:fltVal val="0"/>
                                          </p:val>
                                        </p:tav>
                                        <p:tav tm="100000">
                                          <p:val>
                                            <p:strVal val="#ppt_h"/>
                                          </p:val>
                                        </p:tav>
                                      </p:tavLst>
                                    </p:anim>
                                    <p:anim calcmode="lin" valueType="num">
                                      <p:cBhvr>
                                        <p:cTn id="102" dur="1000" fill="hold"/>
                                        <p:tgtEl>
                                          <p:spTgt spid="177"/>
                                        </p:tgtEl>
                                        <p:attrNameLst>
                                          <p:attrName>style.rotation</p:attrName>
                                        </p:attrNameLst>
                                      </p:cBhvr>
                                      <p:tavLst>
                                        <p:tav tm="0">
                                          <p:val>
                                            <p:fltVal val="90"/>
                                          </p:val>
                                        </p:tav>
                                        <p:tav tm="100000">
                                          <p:val>
                                            <p:fltVal val="0"/>
                                          </p:val>
                                        </p:tav>
                                      </p:tavLst>
                                    </p:anim>
                                    <p:animEffect transition="in" filter="fade">
                                      <p:cBhvr>
                                        <p:cTn id="103" dur="1000"/>
                                        <p:tgtEl>
                                          <p:spTgt spid="177"/>
                                        </p:tgtEl>
                                      </p:cBhvr>
                                    </p:animEffect>
                                  </p:childTnLst>
                                </p:cTn>
                              </p:par>
                            </p:childTnLst>
                          </p:cTn>
                        </p:par>
                        <p:par>
                          <p:cTn id="104" fill="hold">
                            <p:stCondLst>
                              <p:cond delay="4250"/>
                            </p:stCondLst>
                            <p:childTnLst>
                              <p:par>
                                <p:cTn id="105" presetID="10" presetClass="entr" presetSubtype="0" fill="hold" nodeType="afterEffect">
                                  <p:stCondLst>
                                    <p:cond delay="0"/>
                                  </p:stCondLst>
                                  <p:childTnLst>
                                    <p:set>
                                      <p:cBhvr>
                                        <p:cTn id="106" dur="1" fill="hold">
                                          <p:stCondLst>
                                            <p:cond delay="0"/>
                                          </p:stCondLst>
                                        </p:cTn>
                                        <p:tgtEl>
                                          <p:spTgt spid="202"/>
                                        </p:tgtEl>
                                        <p:attrNameLst>
                                          <p:attrName>style.visibility</p:attrName>
                                        </p:attrNameLst>
                                      </p:cBhvr>
                                      <p:to>
                                        <p:strVal val="visible"/>
                                      </p:to>
                                    </p:set>
                                    <p:animEffect transition="in" filter="fade">
                                      <p:cBhvr>
                                        <p:cTn id="107" dur="500"/>
                                        <p:tgtEl>
                                          <p:spTgt spid="202"/>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44"/>
                                        </p:tgtEl>
                                        <p:attrNameLst>
                                          <p:attrName>style.visibility</p:attrName>
                                        </p:attrNameLst>
                                      </p:cBhvr>
                                      <p:to>
                                        <p:strVal val="visible"/>
                                      </p:to>
                                    </p:set>
                                    <p:animEffect transition="in" filter="wipe(left)">
                                      <p:cBhvr>
                                        <p:cTn id="110" dur="700"/>
                                        <p:tgtEl>
                                          <p:spTgt spid="24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45"/>
                                        </p:tgtEl>
                                        <p:attrNameLst>
                                          <p:attrName>style.visibility</p:attrName>
                                        </p:attrNameLst>
                                      </p:cBhvr>
                                      <p:to>
                                        <p:strVal val="visible"/>
                                      </p:to>
                                    </p:set>
                                    <p:animEffect transition="in" filter="wipe(left)">
                                      <p:cBhvr>
                                        <p:cTn id="113" dur="700"/>
                                        <p:tgtEl>
                                          <p:spTgt spid="245"/>
                                        </p:tgtEl>
                                      </p:cBhvr>
                                    </p:animEffect>
                                  </p:childTnLst>
                                </p:cTn>
                              </p:par>
                              <p:par>
                                <p:cTn id="114" presetID="31" presetClass="entr" presetSubtype="0" fill="hold" nodeType="withEffect">
                                  <p:stCondLst>
                                    <p:cond delay="500"/>
                                  </p:stCondLst>
                                  <p:childTnLst>
                                    <p:set>
                                      <p:cBhvr>
                                        <p:cTn id="115" dur="1" fill="hold">
                                          <p:stCondLst>
                                            <p:cond delay="0"/>
                                          </p:stCondLst>
                                        </p:cTn>
                                        <p:tgtEl>
                                          <p:spTgt spid="183"/>
                                        </p:tgtEl>
                                        <p:attrNameLst>
                                          <p:attrName>style.visibility</p:attrName>
                                        </p:attrNameLst>
                                      </p:cBhvr>
                                      <p:to>
                                        <p:strVal val="visible"/>
                                      </p:to>
                                    </p:set>
                                    <p:anim calcmode="lin" valueType="num">
                                      <p:cBhvr>
                                        <p:cTn id="116" dur="1000" fill="hold"/>
                                        <p:tgtEl>
                                          <p:spTgt spid="183"/>
                                        </p:tgtEl>
                                        <p:attrNameLst>
                                          <p:attrName>ppt_w</p:attrName>
                                        </p:attrNameLst>
                                      </p:cBhvr>
                                      <p:tavLst>
                                        <p:tav tm="0">
                                          <p:val>
                                            <p:fltVal val="0"/>
                                          </p:val>
                                        </p:tav>
                                        <p:tav tm="100000">
                                          <p:val>
                                            <p:strVal val="#ppt_w"/>
                                          </p:val>
                                        </p:tav>
                                      </p:tavLst>
                                    </p:anim>
                                    <p:anim calcmode="lin" valueType="num">
                                      <p:cBhvr>
                                        <p:cTn id="117" dur="1000" fill="hold"/>
                                        <p:tgtEl>
                                          <p:spTgt spid="183"/>
                                        </p:tgtEl>
                                        <p:attrNameLst>
                                          <p:attrName>ppt_h</p:attrName>
                                        </p:attrNameLst>
                                      </p:cBhvr>
                                      <p:tavLst>
                                        <p:tav tm="0">
                                          <p:val>
                                            <p:fltVal val="0"/>
                                          </p:val>
                                        </p:tav>
                                        <p:tav tm="100000">
                                          <p:val>
                                            <p:strVal val="#ppt_h"/>
                                          </p:val>
                                        </p:tav>
                                      </p:tavLst>
                                    </p:anim>
                                    <p:anim calcmode="lin" valueType="num">
                                      <p:cBhvr>
                                        <p:cTn id="118" dur="1000" fill="hold"/>
                                        <p:tgtEl>
                                          <p:spTgt spid="183"/>
                                        </p:tgtEl>
                                        <p:attrNameLst>
                                          <p:attrName>style.rotation</p:attrName>
                                        </p:attrNameLst>
                                      </p:cBhvr>
                                      <p:tavLst>
                                        <p:tav tm="0">
                                          <p:val>
                                            <p:fltVal val="90"/>
                                          </p:val>
                                        </p:tav>
                                        <p:tav tm="100000">
                                          <p:val>
                                            <p:fltVal val="0"/>
                                          </p:val>
                                        </p:tav>
                                      </p:tavLst>
                                    </p:anim>
                                    <p:animEffect transition="in" filter="fade">
                                      <p:cBhvr>
                                        <p:cTn id="119" dur="1000"/>
                                        <p:tgtEl>
                                          <p:spTgt spid="183"/>
                                        </p:tgtEl>
                                      </p:cBhvr>
                                    </p:animEffect>
                                  </p:childTnLst>
                                </p:cTn>
                              </p:par>
                            </p:childTnLst>
                          </p:cTn>
                        </p:par>
                        <p:par>
                          <p:cTn id="120" fill="hold">
                            <p:stCondLst>
                              <p:cond delay="5750"/>
                            </p:stCondLst>
                            <p:childTnLst>
                              <p:par>
                                <p:cTn id="121" presetID="10" presetClass="entr" presetSubtype="0" fill="hold" nodeType="afterEffect">
                                  <p:stCondLst>
                                    <p:cond delay="0"/>
                                  </p:stCondLst>
                                  <p:childTnLst>
                                    <p:set>
                                      <p:cBhvr>
                                        <p:cTn id="122" dur="1" fill="hold">
                                          <p:stCondLst>
                                            <p:cond delay="0"/>
                                          </p:stCondLst>
                                        </p:cTn>
                                        <p:tgtEl>
                                          <p:spTgt spid="205"/>
                                        </p:tgtEl>
                                        <p:attrNameLst>
                                          <p:attrName>style.visibility</p:attrName>
                                        </p:attrNameLst>
                                      </p:cBhvr>
                                      <p:to>
                                        <p:strVal val="visible"/>
                                      </p:to>
                                    </p:set>
                                    <p:animEffect transition="in" filter="fade">
                                      <p:cBhvr>
                                        <p:cTn id="123" dur="500"/>
                                        <p:tgtEl>
                                          <p:spTgt spid="205"/>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246"/>
                                        </p:tgtEl>
                                        <p:attrNameLst>
                                          <p:attrName>style.visibility</p:attrName>
                                        </p:attrNameLst>
                                      </p:cBhvr>
                                      <p:to>
                                        <p:strVal val="visible"/>
                                      </p:to>
                                    </p:set>
                                    <p:animEffect transition="in" filter="wipe(left)">
                                      <p:cBhvr>
                                        <p:cTn id="126" dur="700"/>
                                        <p:tgtEl>
                                          <p:spTgt spid="246"/>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247"/>
                                        </p:tgtEl>
                                        <p:attrNameLst>
                                          <p:attrName>style.visibility</p:attrName>
                                        </p:attrNameLst>
                                      </p:cBhvr>
                                      <p:to>
                                        <p:strVal val="visible"/>
                                      </p:to>
                                    </p:set>
                                    <p:animEffect transition="in" filter="wipe(left)">
                                      <p:cBhvr>
                                        <p:cTn id="129" dur="700"/>
                                        <p:tgtEl>
                                          <p:spTgt spid="247"/>
                                        </p:tgtEl>
                                      </p:cBhvr>
                                    </p:animEffect>
                                  </p:childTnLst>
                                </p:cTn>
                              </p:par>
                              <p:par>
                                <p:cTn id="130" presetID="31" presetClass="entr" presetSubtype="0" fill="hold" nodeType="withEffect">
                                  <p:stCondLst>
                                    <p:cond delay="500"/>
                                  </p:stCondLst>
                                  <p:childTnLst>
                                    <p:set>
                                      <p:cBhvr>
                                        <p:cTn id="131" dur="1" fill="hold">
                                          <p:stCondLst>
                                            <p:cond delay="0"/>
                                          </p:stCondLst>
                                        </p:cTn>
                                        <p:tgtEl>
                                          <p:spTgt spid="189"/>
                                        </p:tgtEl>
                                        <p:attrNameLst>
                                          <p:attrName>style.visibility</p:attrName>
                                        </p:attrNameLst>
                                      </p:cBhvr>
                                      <p:to>
                                        <p:strVal val="visible"/>
                                      </p:to>
                                    </p:set>
                                    <p:anim calcmode="lin" valueType="num">
                                      <p:cBhvr>
                                        <p:cTn id="132" dur="1000" fill="hold"/>
                                        <p:tgtEl>
                                          <p:spTgt spid="189"/>
                                        </p:tgtEl>
                                        <p:attrNameLst>
                                          <p:attrName>ppt_w</p:attrName>
                                        </p:attrNameLst>
                                      </p:cBhvr>
                                      <p:tavLst>
                                        <p:tav tm="0">
                                          <p:val>
                                            <p:fltVal val="0"/>
                                          </p:val>
                                        </p:tav>
                                        <p:tav tm="100000">
                                          <p:val>
                                            <p:strVal val="#ppt_w"/>
                                          </p:val>
                                        </p:tav>
                                      </p:tavLst>
                                    </p:anim>
                                    <p:anim calcmode="lin" valueType="num">
                                      <p:cBhvr>
                                        <p:cTn id="133" dur="1000" fill="hold"/>
                                        <p:tgtEl>
                                          <p:spTgt spid="189"/>
                                        </p:tgtEl>
                                        <p:attrNameLst>
                                          <p:attrName>ppt_h</p:attrName>
                                        </p:attrNameLst>
                                      </p:cBhvr>
                                      <p:tavLst>
                                        <p:tav tm="0">
                                          <p:val>
                                            <p:fltVal val="0"/>
                                          </p:val>
                                        </p:tav>
                                        <p:tav tm="100000">
                                          <p:val>
                                            <p:strVal val="#ppt_h"/>
                                          </p:val>
                                        </p:tav>
                                      </p:tavLst>
                                    </p:anim>
                                    <p:anim calcmode="lin" valueType="num">
                                      <p:cBhvr>
                                        <p:cTn id="134" dur="1000" fill="hold"/>
                                        <p:tgtEl>
                                          <p:spTgt spid="189"/>
                                        </p:tgtEl>
                                        <p:attrNameLst>
                                          <p:attrName>style.rotation</p:attrName>
                                        </p:attrNameLst>
                                      </p:cBhvr>
                                      <p:tavLst>
                                        <p:tav tm="0">
                                          <p:val>
                                            <p:fltVal val="90"/>
                                          </p:val>
                                        </p:tav>
                                        <p:tav tm="100000">
                                          <p:val>
                                            <p:fltVal val="0"/>
                                          </p:val>
                                        </p:tav>
                                      </p:tavLst>
                                    </p:anim>
                                    <p:animEffect transition="in" filter="fade">
                                      <p:cBhvr>
                                        <p:cTn id="135" dur="1000"/>
                                        <p:tgtEl>
                                          <p:spTgt spid="189"/>
                                        </p:tgtEl>
                                      </p:cBhvr>
                                    </p:animEffect>
                                  </p:childTnLst>
                                </p:cTn>
                              </p:par>
                            </p:childTnLst>
                          </p:cTn>
                        </p:par>
                        <p:par>
                          <p:cTn id="136" fill="hold">
                            <p:stCondLst>
                              <p:cond delay="7250"/>
                            </p:stCondLst>
                            <p:childTnLst>
                              <p:par>
                                <p:cTn id="137" presetID="10" presetClass="entr" presetSubtype="0" fill="hold" nodeType="afterEffect">
                                  <p:stCondLst>
                                    <p:cond delay="0"/>
                                  </p:stCondLst>
                                  <p:childTnLst>
                                    <p:set>
                                      <p:cBhvr>
                                        <p:cTn id="138" dur="1" fill="hold">
                                          <p:stCondLst>
                                            <p:cond delay="0"/>
                                          </p:stCondLst>
                                        </p:cTn>
                                        <p:tgtEl>
                                          <p:spTgt spid="208"/>
                                        </p:tgtEl>
                                        <p:attrNameLst>
                                          <p:attrName>style.visibility</p:attrName>
                                        </p:attrNameLst>
                                      </p:cBhvr>
                                      <p:to>
                                        <p:strVal val="visible"/>
                                      </p:to>
                                    </p:set>
                                    <p:animEffect transition="in" filter="fade">
                                      <p:cBhvr>
                                        <p:cTn id="139" dur="500"/>
                                        <p:tgtEl>
                                          <p:spTgt spid="208"/>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248"/>
                                        </p:tgtEl>
                                        <p:attrNameLst>
                                          <p:attrName>style.visibility</p:attrName>
                                        </p:attrNameLst>
                                      </p:cBhvr>
                                      <p:to>
                                        <p:strVal val="visible"/>
                                      </p:to>
                                    </p:set>
                                    <p:animEffect transition="in" filter="wipe(left)">
                                      <p:cBhvr>
                                        <p:cTn id="142" dur="700"/>
                                        <p:tgtEl>
                                          <p:spTgt spid="248"/>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249"/>
                                        </p:tgtEl>
                                        <p:attrNameLst>
                                          <p:attrName>style.visibility</p:attrName>
                                        </p:attrNameLst>
                                      </p:cBhvr>
                                      <p:to>
                                        <p:strVal val="visible"/>
                                      </p:to>
                                    </p:set>
                                    <p:animEffect transition="in" filter="wipe(left)">
                                      <p:cBhvr>
                                        <p:cTn id="145" dur="700"/>
                                        <p:tgtEl>
                                          <p:spTgt spid="249"/>
                                        </p:tgtEl>
                                      </p:cBhvr>
                                    </p:animEffect>
                                  </p:childTnLst>
                                </p:cTn>
                              </p:par>
                              <p:par>
                                <p:cTn id="146" presetID="31" presetClass="entr" presetSubtype="0" fill="hold" nodeType="withEffect">
                                  <p:stCondLst>
                                    <p:cond delay="500"/>
                                  </p:stCondLst>
                                  <p:childTnLst>
                                    <p:set>
                                      <p:cBhvr>
                                        <p:cTn id="147" dur="1" fill="hold">
                                          <p:stCondLst>
                                            <p:cond delay="0"/>
                                          </p:stCondLst>
                                        </p:cTn>
                                        <p:tgtEl>
                                          <p:spTgt spid="195"/>
                                        </p:tgtEl>
                                        <p:attrNameLst>
                                          <p:attrName>style.visibility</p:attrName>
                                        </p:attrNameLst>
                                      </p:cBhvr>
                                      <p:to>
                                        <p:strVal val="visible"/>
                                      </p:to>
                                    </p:set>
                                    <p:anim calcmode="lin" valueType="num">
                                      <p:cBhvr>
                                        <p:cTn id="148" dur="1000" fill="hold"/>
                                        <p:tgtEl>
                                          <p:spTgt spid="195"/>
                                        </p:tgtEl>
                                        <p:attrNameLst>
                                          <p:attrName>ppt_w</p:attrName>
                                        </p:attrNameLst>
                                      </p:cBhvr>
                                      <p:tavLst>
                                        <p:tav tm="0">
                                          <p:val>
                                            <p:fltVal val="0"/>
                                          </p:val>
                                        </p:tav>
                                        <p:tav tm="100000">
                                          <p:val>
                                            <p:strVal val="#ppt_w"/>
                                          </p:val>
                                        </p:tav>
                                      </p:tavLst>
                                    </p:anim>
                                    <p:anim calcmode="lin" valueType="num">
                                      <p:cBhvr>
                                        <p:cTn id="149" dur="1000" fill="hold"/>
                                        <p:tgtEl>
                                          <p:spTgt spid="195"/>
                                        </p:tgtEl>
                                        <p:attrNameLst>
                                          <p:attrName>ppt_h</p:attrName>
                                        </p:attrNameLst>
                                      </p:cBhvr>
                                      <p:tavLst>
                                        <p:tav tm="0">
                                          <p:val>
                                            <p:fltVal val="0"/>
                                          </p:val>
                                        </p:tav>
                                        <p:tav tm="100000">
                                          <p:val>
                                            <p:strVal val="#ppt_h"/>
                                          </p:val>
                                        </p:tav>
                                      </p:tavLst>
                                    </p:anim>
                                    <p:anim calcmode="lin" valueType="num">
                                      <p:cBhvr>
                                        <p:cTn id="150" dur="1000" fill="hold"/>
                                        <p:tgtEl>
                                          <p:spTgt spid="195"/>
                                        </p:tgtEl>
                                        <p:attrNameLst>
                                          <p:attrName>style.rotation</p:attrName>
                                        </p:attrNameLst>
                                      </p:cBhvr>
                                      <p:tavLst>
                                        <p:tav tm="0">
                                          <p:val>
                                            <p:fltVal val="90"/>
                                          </p:val>
                                        </p:tav>
                                        <p:tav tm="100000">
                                          <p:val>
                                            <p:fltVal val="0"/>
                                          </p:val>
                                        </p:tav>
                                      </p:tavLst>
                                    </p:anim>
                                    <p:animEffect transition="in" filter="fade">
                                      <p:cBhvr>
                                        <p:cTn id="151" dur="1000"/>
                                        <p:tgtEl>
                                          <p:spTgt spid="195"/>
                                        </p:tgtEl>
                                      </p:cBhvr>
                                    </p:animEffect>
                                  </p:childTnLst>
                                </p:cTn>
                              </p:par>
                            </p:childTnLst>
                          </p:cTn>
                        </p:par>
                        <p:par>
                          <p:cTn id="152" fill="hold">
                            <p:stCondLst>
                              <p:cond delay="8750"/>
                            </p:stCondLst>
                            <p:childTnLst>
                              <p:par>
                                <p:cTn id="153" presetID="10" presetClass="entr" presetSubtype="0" fill="hold" nodeType="afterEffect">
                                  <p:stCondLst>
                                    <p:cond delay="0"/>
                                  </p:stCondLst>
                                  <p:childTnLst>
                                    <p:set>
                                      <p:cBhvr>
                                        <p:cTn id="154" dur="1" fill="hold">
                                          <p:stCondLst>
                                            <p:cond delay="0"/>
                                          </p:stCondLst>
                                        </p:cTn>
                                        <p:tgtEl>
                                          <p:spTgt spid="213"/>
                                        </p:tgtEl>
                                        <p:attrNameLst>
                                          <p:attrName>style.visibility</p:attrName>
                                        </p:attrNameLst>
                                      </p:cBhvr>
                                      <p:to>
                                        <p:strVal val="visible"/>
                                      </p:to>
                                    </p:set>
                                    <p:animEffect transition="in" filter="fade">
                                      <p:cBhvr>
                                        <p:cTn id="155" dur="500"/>
                                        <p:tgtEl>
                                          <p:spTgt spid="213"/>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250"/>
                                        </p:tgtEl>
                                        <p:attrNameLst>
                                          <p:attrName>style.visibility</p:attrName>
                                        </p:attrNameLst>
                                      </p:cBhvr>
                                      <p:to>
                                        <p:strVal val="visible"/>
                                      </p:to>
                                    </p:set>
                                    <p:animEffect transition="in" filter="wipe(left)">
                                      <p:cBhvr>
                                        <p:cTn id="158" dur="700"/>
                                        <p:tgtEl>
                                          <p:spTgt spid="250"/>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51"/>
                                        </p:tgtEl>
                                        <p:attrNameLst>
                                          <p:attrName>style.visibility</p:attrName>
                                        </p:attrNameLst>
                                      </p:cBhvr>
                                      <p:to>
                                        <p:strVal val="visible"/>
                                      </p:to>
                                    </p:set>
                                    <p:animEffect transition="in" filter="wipe(left)">
                                      <p:cBhvr>
                                        <p:cTn id="161" dur="700"/>
                                        <p:tgtEl>
                                          <p:spTgt spid="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9" grpId="0"/>
      <p:bldP spid="240" grpId="0" animBg="1"/>
      <p:bldP spid="241" grpId="0"/>
      <p:bldP spid="242" grpId="0"/>
      <p:bldP spid="243" grpId="0"/>
      <p:bldP spid="244" grpId="0"/>
      <p:bldP spid="245" grpId="0"/>
      <p:bldP spid="246" grpId="0"/>
      <p:bldP spid="247" grpId="0"/>
      <p:bldP spid="248" grpId="0"/>
      <p:bldP spid="249" grpId="0"/>
      <p:bldP spid="250" grpId="0"/>
      <p:bldP spid="2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50" name="直接连接符 49"/>
          <p:cNvCxnSpPr/>
          <p:nvPr/>
        </p:nvCxnSpPr>
        <p:spPr>
          <a:xfrm>
            <a:off x="6113230" y="1071336"/>
            <a:ext cx="0" cy="1583511"/>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1"/>
            <a:ext cx="1697774" cy="2069148"/>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产品开发计划</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市场开拓计划</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五年发展规划</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销售网络布局</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短期盈利计划</a:t>
            </a:r>
            <a:endParaRPr lang="en-US" altLang="zh-CN" sz="1300" b="0" dirty="0">
              <a:solidFill>
                <a:schemeClr val="accent3">
                  <a:lumMod val="50000"/>
                </a:schemeClr>
              </a:solidFill>
              <a:latin typeface="微软雅黑" pitchFamily="34" charset="-122"/>
              <a:ea typeface="微软雅黑" pitchFamily="3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499" b="0" kern="0" dirty="0">
                <a:solidFill>
                  <a:schemeClr val="accent3">
                    <a:lumMod val="75000"/>
                  </a:schemeClr>
                </a:solidFill>
                <a:latin typeface="Arial"/>
                <a:ea typeface="微软雅黑"/>
              </a:rPr>
              <a:t>发展规划</a:t>
            </a:r>
          </a:p>
        </p:txBody>
      </p:sp>
      <p:sp>
        <p:nvSpPr>
          <p:cNvPr id="86" name="Rectangle 4"/>
          <p:cNvSpPr txBox="1">
            <a:spLocks noChangeArrowheads="1"/>
          </p:cNvSpPr>
          <p:nvPr/>
        </p:nvSpPr>
        <p:spPr bwMode="auto">
          <a:xfrm>
            <a:off x="982403" y="3409692"/>
            <a:ext cx="2446950"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a:ea typeface="微软雅黑"/>
              </a:rPr>
              <a:t>DEVELOPMENT PLAN</a:t>
            </a:r>
            <a:endParaRPr lang="zh-CN" altLang="en-US" sz="1200" b="0" kern="0" dirty="0">
              <a:solidFill>
                <a:schemeClr val="accent3">
                  <a:lumMod val="75000"/>
                </a:schemeClr>
              </a:solidFill>
              <a:latin typeface="Arial"/>
              <a:ea typeface="微软雅黑"/>
            </a:endParaRPr>
          </a:p>
        </p:txBody>
      </p:sp>
      <p:grpSp>
        <p:nvGrpSpPr>
          <p:cNvPr id="2" name="组合 1"/>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8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04</a:t>
                </a:r>
                <a:endParaRPr lang="zh-CN" altLang="en-US" sz="3799" dirty="0">
                  <a:solidFill>
                    <a:srgbClr val="FFFFFF"/>
                  </a:solidFill>
                  <a:latin typeface="Agency FB" panose="020B0503020202020204" pitchFamily="34" charset="0"/>
                </a:endParaRPr>
              </a:p>
            </p:txBody>
          </p:sp>
        </p:grpSp>
        <p:grpSp>
          <p:nvGrpSpPr>
            <p:cNvPr id="74" name="组合 73"/>
            <p:cNvGrpSpPr/>
            <p:nvPr/>
          </p:nvGrpSpPr>
          <p:grpSpPr>
            <a:xfrm>
              <a:off x="1829594" y="1606277"/>
              <a:ext cx="832603" cy="813867"/>
              <a:chOff x="5710238" y="3049588"/>
              <a:chExt cx="771526" cy="754062"/>
            </a:xfrm>
            <a:solidFill>
              <a:schemeClr val="accent3">
                <a:lumMod val="75000"/>
              </a:schemeClr>
            </a:solidFill>
          </p:grpSpPr>
          <p:sp>
            <p:nvSpPr>
              <p:cNvPr id="75"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76"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78"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87"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spTree>
    <p:extLst>
      <p:ext uri="{BB962C8B-B14F-4D97-AF65-F5344CB8AC3E}">
        <p14:creationId xmlns:p14="http://schemas.microsoft.com/office/powerpoint/2010/main" val="207268346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600" fill="hold"/>
                                        <p:tgtEl>
                                          <p:spTgt spid="2"/>
                                        </p:tgtEl>
                                        <p:attrNameLst>
                                          <p:attrName>ppt_w</p:attrName>
                                        </p:attrNameLst>
                                      </p:cBhvr>
                                      <p:tavLst>
                                        <p:tav tm="0">
                                          <p:val>
                                            <p:fltVal val="0"/>
                                          </p:val>
                                        </p:tav>
                                        <p:tav tm="100000">
                                          <p:val>
                                            <p:strVal val="#ppt_w"/>
                                          </p:val>
                                        </p:tav>
                                      </p:tavLst>
                                    </p:anim>
                                    <p:anim calcmode="lin" valueType="num">
                                      <p:cBhvr>
                                        <p:cTn id="8" dur="600" fill="hold"/>
                                        <p:tgtEl>
                                          <p:spTgt spid="2"/>
                                        </p:tgtEl>
                                        <p:attrNameLst>
                                          <p:attrName>ppt_h</p:attrName>
                                        </p:attrNameLst>
                                      </p:cBhvr>
                                      <p:tavLst>
                                        <p:tav tm="0">
                                          <p:val>
                                            <p:fltVal val="0"/>
                                          </p:val>
                                        </p:tav>
                                        <p:tav tm="100000">
                                          <p:val>
                                            <p:strVal val="#ppt_h"/>
                                          </p:val>
                                        </p:tav>
                                      </p:tavLst>
                                    </p:anim>
                                    <p:animEffect transition="in" filter="fade">
                                      <p:cBhvr>
                                        <p:cTn id="9" dur="600"/>
                                        <p:tgtEl>
                                          <p:spTgt spid="2"/>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12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351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401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childTnLst>
                          </p:cTn>
                        </p:par>
                        <p:par>
                          <p:cTn id="132" fill="hold">
                            <p:stCondLst>
                              <p:cond delay="4710"/>
                            </p:stCondLst>
                            <p:childTnLst>
                              <p:par>
                                <p:cTn id="133" presetID="22" presetClass="entr" presetSubtype="8" fill="hold" grpId="0" nodeType="after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wipe(left)">
                                      <p:cBhvr>
                                        <p:cTn id="13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797869" y="1172743"/>
            <a:ext cx="3548263" cy="3548743"/>
            <a:chOff x="2798115" y="797625"/>
            <a:chExt cx="3549358" cy="3549838"/>
          </a:xfrm>
        </p:grpSpPr>
        <p:sp>
          <p:nvSpPr>
            <p:cNvPr id="2" name="任意多边形 1"/>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 name="圆角矩形 2"/>
            <p:cNvSpPr/>
            <p:nvPr/>
          </p:nvSpPr>
          <p:spPr>
            <a:xfrm>
              <a:off x="3093441" y="1092992"/>
              <a:ext cx="2958706" cy="2959105"/>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grpSp>
      <p:grpSp>
        <p:nvGrpSpPr>
          <p:cNvPr id="4" name="组合 3"/>
          <p:cNvGrpSpPr/>
          <p:nvPr/>
        </p:nvGrpSpPr>
        <p:grpSpPr>
          <a:xfrm>
            <a:off x="2903606" y="1229594"/>
            <a:ext cx="1134100" cy="1062040"/>
            <a:chOff x="3871174" y="1138973"/>
            <a:chExt cx="1512338" cy="1416053"/>
          </a:xfrm>
          <a:solidFill>
            <a:srgbClr val="C00000"/>
          </a:solidFill>
        </p:grpSpPr>
        <p:sp>
          <p:nvSpPr>
            <p:cNvPr id="5" name="任意多边形 4"/>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227393" y="1278495"/>
            <a:ext cx="1065871" cy="1135923"/>
            <a:chOff x="6969974" y="1204174"/>
            <a:chExt cx="1421353" cy="1514565"/>
          </a:xfrm>
          <a:solidFill>
            <a:schemeClr val="accent4">
              <a:lumMod val="75000"/>
            </a:schemeClr>
          </a:solidFill>
        </p:grpSpPr>
        <p:sp>
          <p:nvSpPr>
            <p:cNvPr id="8" name="任意多边形 7"/>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8189806" y="2545015"/>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5103846" y="3593070"/>
            <a:ext cx="1136548" cy="1064896"/>
            <a:chOff x="6805224" y="4290274"/>
            <a:chExt cx="1515602" cy="1419862"/>
          </a:xfrm>
          <a:solidFill>
            <a:srgbClr val="C00000"/>
          </a:solidFill>
        </p:grpSpPr>
        <p:sp>
          <p:nvSpPr>
            <p:cNvPr id="11" name="任意多边形 10"/>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849725" y="3469796"/>
            <a:ext cx="1066884" cy="1136413"/>
            <a:chOff x="3799323" y="4125909"/>
            <a:chExt cx="1422703" cy="1515217"/>
          </a:xfrm>
          <a:solidFill>
            <a:schemeClr val="accent4">
              <a:lumMod val="75000"/>
            </a:schemeClr>
          </a:solidFill>
        </p:grpSpPr>
        <p:sp>
          <p:nvSpPr>
            <p:cNvPr id="14" name="任意多边形 13"/>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3954245" y="1124397"/>
            <a:ext cx="1347913"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01</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7" name="文本框 16"/>
          <p:cNvSpPr txBox="1"/>
          <p:nvPr/>
        </p:nvSpPr>
        <p:spPr>
          <a:xfrm>
            <a:off x="3907913" y="4417752"/>
            <a:ext cx="1233544"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03</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8" name="文本框 17"/>
          <p:cNvSpPr txBox="1"/>
          <p:nvPr/>
        </p:nvSpPr>
        <p:spPr>
          <a:xfrm rot="5400000">
            <a:off x="5618462" y="2814753"/>
            <a:ext cx="1224476"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02</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9" name="文本框 18"/>
          <p:cNvSpPr txBox="1"/>
          <p:nvPr/>
        </p:nvSpPr>
        <p:spPr>
          <a:xfrm rot="16200000">
            <a:off x="2312071" y="2732024"/>
            <a:ext cx="1226981"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04</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grpSp>
        <p:nvGrpSpPr>
          <p:cNvPr id="20" name="组合 19"/>
          <p:cNvGrpSpPr/>
          <p:nvPr/>
        </p:nvGrpSpPr>
        <p:grpSpPr>
          <a:xfrm>
            <a:off x="3271258" y="1636286"/>
            <a:ext cx="2601485" cy="2621659"/>
            <a:chOff x="4361443" y="1681228"/>
            <a:chExt cx="3469115" cy="3495545"/>
          </a:xfrm>
          <a:effectLst>
            <a:outerShdw blurRad="203200" dist="88900" dir="2700000" algn="tl" rotWithShape="0">
              <a:prstClr val="black">
                <a:alpha val="30000"/>
              </a:prstClr>
            </a:outerShdw>
          </a:effectLst>
        </p:grpSpPr>
        <p:sp>
          <p:nvSpPr>
            <p:cNvPr id="21" name="泪滴形 20"/>
            <p:cNvSpPr/>
            <p:nvPr/>
          </p:nvSpPr>
          <p:spPr>
            <a:xfrm flipV="1">
              <a:off x="4361443" y="1681228"/>
              <a:ext cx="1684999" cy="1684998"/>
            </a:xfrm>
            <a:prstGeom prst="teardrop">
              <a:avLst/>
            </a:prstGeom>
            <a:solidFill>
              <a:srgbClr val="C00000"/>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泪滴形 21"/>
            <p:cNvSpPr/>
            <p:nvPr/>
          </p:nvSpPr>
          <p:spPr>
            <a:xfrm flipH="1">
              <a:off x="6145559" y="3491775"/>
              <a:ext cx="1684999" cy="1684998"/>
            </a:xfrm>
            <a:prstGeom prst="teardrop">
              <a:avLst/>
            </a:prstGeom>
            <a:solidFill>
              <a:srgbClr val="C00000"/>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泪滴形 22"/>
            <p:cNvSpPr/>
            <p:nvPr/>
          </p:nvSpPr>
          <p:spPr>
            <a:xfrm flipH="1" flipV="1">
              <a:off x="6145559" y="1681228"/>
              <a:ext cx="1684999" cy="1684998"/>
            </a:xfrm>
            <a:prstGeom prst="teardrop">
              <a:avLst/>
            </a:prstGeom>
            <a:solidFill>
              <a:schemeClr val="accent4">
                <a:lumMod val="75000"/>
              </a:schemeClr>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a:off x="4361443" y="3491775"/>
              <a:ext cx="1684999" cy="1684998"/>
            </a:xfrm>
            <a:prstGeom prst="teardrop">
              <a:avLst/>
            </a:prstGeom>
            <a:solidFill>
              <a:schemeClr val="accent4">
                <a:lumMod val="75000"/>
              </a:schemeClr>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93944" y="1759374"/>
            <a:ext cx="1060888" cy="1061032"/>
            <a:chOff x="3394374" y="1384437"/>
            <a:chExt cx="1061215" cy="1061359"/>
          </a:xfrm>
        </p:grpSpPr>
        <p:grpSp>
          <p:nvGrpSpPr>
            <p:cNvPr id="25" name="组合 24"/>
            <p:cNvGrpSpPr/>
            <p:nvPr/>
          </p:nvGrpSpPr>
          <p:grpSpPr>
            <a:xfrm>
              <a:off x="3394374" y="1384437"/>
              <a:ext cx="1061215" cy="1061359"/>
              <a:chOff x="4926840" y="1732375"/>
              <a:chExt cx="1656097" cy="1656098"/>
            </a:xfrm>
          </p:grpSpPr>
          <p:sp>
            <p:nvSpPr>
              <p:cNvPr id="26" name="任意多边形 2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椭圆 26"/>
              <p:cNvSpPr/>
              <p:nvPr/>
            </p:nvSpPr>
            <p:spPr>
              <a:xfrm>
                <a:off x="5189938" y="1995474"/>
                <a:ext cx="1129900" cy="1129900"/>
              </a:xfrm>
              <a:prstGeom prst="ellipse">
                <a:avLst/>
              </a:prstGeom>
              <a:solidFill>
                <a:srgbClr val="C00000"/>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42"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3"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4"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sp>
            <p:nvSpPr>
              <p:cNvPr id="45"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schemeClr val="bg1"/>
                  </a:solidFill>
                </a:endParaRPr>
              </a:p>
            </p:txBody>
          </p:sp>
        </p:grpSp>
      </p:grpSp>
      <p:grpSp>
        <p:nvGrpSpPr>
          <p:cNvPr id="53" name="组合 52"/>
          <p:cNvGrpSpPr/>
          <p:nvPr/>
        </p:nvGrpSpPr>
        <p:grpSpPr>
          <a:xfrm>
            <a:off x="4689169" y="1759374"/>
            <a:ext cx="1060888" cy="1061032"/>
            <a:chOff x="4689999" y="1384437"/>
            <a:chExt cx="1061215" cy="1061359"/>
          </a:xfrm>
        </p:grpSpPr>
        <p:grpSp>
          <p:nvGrpSpPr>
            <p:cNvPr id="29" name="组合 28"/>
            <p:cNvGrpSpPr/>
            <p:nvPr/>
          </p:nvGrpSpPr>
          <p:grpSpPr>
            <a:xfrm>
              <a:off x="4689999" y="1384437"/>
              <a:ext cx="1061215" cy="1061359"/>
              <a:chOff x="4926840" y="1732375"/>
              <a:chExt cx="1656097" cy="1656098"/>
            </a:xfrm>
          </p:grpSpPr>
          <p:sp>
            <p:nvSpPr>
              <p:cNvPr id="30" name="任意多边形 2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1" name="椭圆 30"/>
              <p:cNvSpPr/>
              <p:nvPr/>
            </p:nvSpPr>
            <p:spPr>
              <a:xfrm>
                <a:off x="5189938" y="1995474"/>
                <a:ext cx="1129900" cy="1129900"/>
              </a:xfrm>
              <a:prstGeom prst="ellipse">
                <a:avLst/>
              </a:prstGeom>
              <a:solidFill>
                <a:schemeClr val="accent4">
                  <a:lumMod val="7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accent4">
                <a:lumMod val="75000"/>
              </a:schemeClr>
            </a:solidFill>
            <a:ln>
              <a:noFill/>
            </a:ln>
          </p:spPr>
          <p:txBody>
            <a:bodyPr vert="horz" wrap="square" lIns="68568" tIns="34284" rIns="68568" bIns="34284" numCol="1" anchor="t" anchorCtr="0" compatLnSpc="1">
              <a:prstTxWarp prst="textNoShape">
                <a:avLst/>
              </a:prstTxWarp>
            </a:bodyPr>
            <a:lstStyle/>
            <a:p>
              <a:endParaRPr lang="zh-CN" altLang="en-US">
                <a:solidFill>
                  <a:srgbClr val="FFB850"/>
                </a:solidFill>
              </a:endParaRPr>
            </a:p>
          </p:txBody>
        </p:sp>
      </p:grpSp>
      <p:grpSp>
        <p:nvGrpSpPr>
          <p:cNvPr id="54" name="组合 53"/>
          <p:cNvGrpSpPr/>
          <p:nvPr/>
        </p:nvGrpSpPr>
        <p:grpSpPr>
          <a:xfrm>
            <a:off x="3393944" y="3064298"/>
            <a:ext cx="1060888" cy="1061032"/>
            <a:chOff x="3394374" y="2689764"/>
            <a:chExt cx="1061215" cy="1061359"/>
          </a:xfrm>
        </p:grpSpPr>
        <p:grpSp>
          <p:nvGrpSpPr>
            <p:cNvPr id="33" name="组合 32"/>
            <p:cNvGrpSpPr/>
            <p:nvPr/>
          </p:nvGrpSpPr>
          <p:grpSpPr>
            <a:xfrm>
              <a:off x="3394374" y="2689764"/>
              <a:ext cx="1061215" cy="1061359"/>
              <a:chOff x="4926840" y="1732375"/>
              <a:chExt cx="1656097" cy="1656098"/>
            </a:xfrm>
          </p:grpSpPr>
          <p:sp>
            <p:nvSpPr>
              <p:cNvPr id="34" name="任意多边形 3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椭圆 34"/>
              <p:cNvSpPr/>
              <p:nvPr/>
            </p:nvSpPr>
            <p:spPr>
              <a:xfrm>
                <a:off x="5189938" y="1995474"/>
                <a:ext cx="1129900" cy="1129900"/>
              </a:xfrm>
              <a:prstGeom prst="ellipse">
                <a:avLst/>
              </a:prstGeom>
              <a:solidFill>
                <a:schemeClr val="accent4">
                  <a:lumMod val="7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Group 46"/>
            <p:cNvGrpSpPr>
              <a:grpSpLocks noChangeAspect="1"/>
            </p:cNvGrpSpPr>
            <p:nvPr/>
          </p:nvGrpSpPr>
          <p:grpSpPr bwMode="auto">
            <a:xfrm>
              <a:off x="3703465" y="3092811"/>
              <a:ext cx="443033" cy="274322"/>
              <a:chOff x="3098" y="1701"/>
              <a:chExt cx="1486" cy="920"/>
            </a:xfrm>
            <a:solidFill>
              <a:srgbClr val="663A77"/>
            </a:solidFill>
          </p:grpSpPr>
          <p:sp>
            <p:nvSpPr>
              <p:cNvPr id="4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grpSp>
        <p:nvGrpSpPr>
          <p:cNvPr id="55" name="组合 54"/>
          <p:cNvGrpSpPr/>
          <p:nvPr/>
        </p:nvGrpSpPr>
        <p:grpSpPr>
          <a:xfrm>
            <a:off x="4689169" y="3064298"/>
            <a:ext cx="1060888" cy="1061032"/>
            <a:chOff x="4689999" y="2689764"/>
            <a:chExt cx="1061215" cy="1061359"/>
          </a:xfrm>
        </p:grpSpPr>
        <p:grpSp>
          <p:nvGrpSpPr>
            <p:cNvPr id="37" name="组合 36"/>
            <p:cNvGrpSpPr/>
            <p:nvPr/>
          </p:nvGrpSpPr>
          <p:grpSpPr>
            <a:xfrm>
              <a:off x="4689999" y="2689764"/>
              <a:ext cx="1061215" cy="1061359"/>
              <a:chOff x="4926840" y="1732375"/>
              <a:chExt cx="1656097" cy="1656098"/>
            </a:xfrm>
          </p:grpSpPr>
          <p:sp>
            <p:nvSpPr>
              <p:cNvPr id="38" name="任意多边形 3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椭圆 38"/>
              <p:cNvSpPr/>
              <p:nvPr/>
            </p:nvSpPr>
            <p:spPr>
              <a:xfrm>
                <a:off x="5189938" y="1995474"/>
                <a:ext cx="1129900" cy="1129900"/>
              </a:xfrm>
              <a:prstGeom prst="ellipse">
                <a:avLst/>
              </a:prstGeom>
              <a:solidFill>
                <a:srgbClr val="C00000"/>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C00000"/>
            </a:solidFill>
            <a:ln>
              <a:noFill/>
            </a:ln>
          </p:spPr>
          <p:txBody>
            <a:bodyPr vert="horz" wrap="square" lIns="68568" tIns="34284" rIns="68568" bIns="34284" numCol="1" anchor="t" anchorCtr="0" compatLnSpc="1">
              <a:prstTxWarp prst="textNoShape">
                <a:avLst/>
              </a:prstTxWarp>
            </a:bodyPr>
            <a:lstStyle/>
            <a:p>
              <a:endParaRPr lang="zh-CN" altLang="en-US" dirty="0"/>
            </a:p>
          </p:txBody>
        </p:sp>
      </p:grpSp>
      <p:grpSp>
        <p:nvGrpSpPr>
          <p:cNvPr id="76" name="组合 75"/>
          <p:cNvGrpSpPr/>
          <p:nvPr/>
        </p:nvGrpSpPr>
        <p:grpSpPr>
          <a:xfrm>
            <a:off x="6403803" y="1653204"/>
            <a:ext cx="1437907" cy="669227"/>
            <a:chOff x="1854430" y="4509302"/>
            <a:chExt cx="1917469" cy="892303"/>
          </a:xfrm>
        </p:grpSpPr>
        <p:sp>
          <p:nvSpPr>
            <p:cNvPr id="77" name="文本框 76"/>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chemeClr val="accent3">
                      <a:lumMod val="75000"/>
                    </a:schemeClr>
                  </a:solidFill>
                </a:rPr>
                <a:t>在此添加标题</a:t>
              </a:r>
            </a:p>
          </p:txBody>
        </p:sp>
        <p:sp>
          <p:nvSpPr>
            <p:cNvPr id="78"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79" name="组合 78"/>
          <p:cNvGrpSpPr/>
          <p:nvPr/>
        </p:nvGrpSpPr>
        <p:grpSpPr>
          <a:xfrm>
            <a:off x="1458151" y="1554092"/>
            <a:ext cx="1437907" cy="669227"/>
            <a:chOff x="1854430" y="4509302"/>
            <a:chExt cx="1917469" cy="892303"/>
          </a:xfrm>
        </p:grpSpPr>
        <p:sp>
          <p:nvSpPr>
            <p:cNvPr id="80" name="文本框 79"/>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C00000"/>
                  </a:solidFill>
                </a:rPr>
                <a:t>在此添加标题</a:t>
              </a:r>
            </a:p>
          </p:txBody>
        </p:sp>
        <p:sp>
          <p:nvSpPr>
            <p:cNvPr id="81"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82" name="组合 81"/>
          <p:cNvGrpSpPr/>
          <p:nvPr/>
        </p:nvGrpSpPr>
        <p:grpSpPr>
          <a:xfrm>
            <a:off x="6403803" y="3600090"/>
            <a:ext cx="1437907" cy="669227"/>
            <a:chOff x="1854430" y="4509302"/>
            <a:chExt cx="1917469" cy="892303"/>
          </a:xfrm>
        </p:grpSpPr>
        <p:sp>
          <p:nvSpPr>
            <p:cNvPr id="83" name="文本框 82"/>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C00000"/>
                  </a:solidFill>
                </a:rPr>
                <a:t>在此添加标题</a:t>
              </a:r>
            </a:p>
          </p:txBody>
        </p:sp>
        <p:sp>
          <p:nvSpPr>
            <p:cNvPr id="84"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85" name="组合 84"/>
          <p:cNvGrpSpPr/>
          <p:nvPr/>
        </p:nvGrpSpPr>
        <p:grpSpPr>
          <a:xfrm>
            <a:off x="1458151" y="3600090"/>
            <a:ext cx="1437907" cy="669227"/>
            <a:chOff x="1854430" y="4509302"/>
            <a:chExt cx="1917469" cy="892303"/>
          </a:xfrm>
        </p:grpSpPr>
        <p:sp>
          <p:nvSpPr>
            <p:cNvPr id="86" name="文本框 85"/>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chemeClr val="accent3">
                      <a:lumMod val="75000"/>
                    </a:schemeClr>
                  </a:solidFill>
                </a:rPr>
                <a:t>在此添加标题</a:t>
              </a:r>
            </a:p>
          </p:txBody>
        </p:sp>
        <p:sp>
          <p:nvSpPr>
            <p:cNvPr id="87"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pitchFamily="34" charset="-122"/>
              </a:endParaRPr>
            </a:p>
          </p:txBody>
        </p:sp>
      </p:grpSp>
      <p:grpSp>
        <p:nvGrpSpPr>
          <p:cNvPr id="92" name="组合 91"/>
          <p:cNvGrpSpPr/>
          <p:nvPr/>
        </p:nvGrpSpPr>
        <p:grpSpPr>
          <a:xfrm>
            <a:off x="696304" y="249866"/>
            <a:ext cx="3540738" cy="679489"/>
            <a:chOff x="903371" y="249943"/>
            <a:chExt cx="2831223" cy="679699"/>
          </a:xfrm>
        </p:grpSpPr>
        <p:sp>
          <p:nvSpPr>
            <p:cNvPr id="93" name="任意多边形 9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94" name="任意多边形 9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95" name="组合 94"/>
          <p:cNvGrpSpPr/>
          <p:nvPr/>
        </p:nvGrpSpPr>
        <p:grpSpPr>
          <a:xfrm rot="16200000">
            <a:off x="367558" y="158113"/>
            <a:ext cx="764867" cy="862996"/>
            <a:chOff x="8439634" y="3544648"/>
            <a:chExt cx="1611146" cy="1817848"/>
          </a:xfrm>
        </p:grpSpPr>
        <p:sp>
          <p:nvSpPr>
            <p:cNvPr id="9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9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98" name="Group 17"/>
          <p:cNvGrpSpPr>
            <a:grpSpLocks noChangeAspect="1"/>
          </p:cNvGrpSpPr>
          <p:nvPr/>
        </p:nvGrpSpPr>
        <p:grpSpPr bwMode="auto">
          <a:xfrm>
            <a:off x="620362" y="455514"/>
            <a:ext cx="259260" cy="278300"/>
            <a:chOff x="231" y="1205"/>
            <a:chExt cx="640" cy="687"/>
          </a:xfrm>
          <a:solidFill>
            <a:schemeClr val="bg1"/>
          </a:solidFill>
          <a:effectLst/>
        </p:grpSpPr>
        <p:sp>
          <p:nvSpPr>
            <p:cNvPr id="9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101"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产品开发计划</a:t>
            </a:r>
          </a:p>
        </p:txBody>
      </p:sp>
      <p:sp>
        <p:nvSpPr>
          <p:cNvPr id="102" name="文本框 37"/>
          <p:cNvSpPr>
            <a:spLocks noChangeArrowheads="1"/>
          </p:cNvSpPr>
          <p:nvPr/>
        </p:nvSpPr>
        <p:spPr bwMode="auto">
          <a:xfrm>
            <a:off x="2819941" y="438809"/>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PRODUCT </a:t>
            </a:r>
          </a:p>
          <a:p>
            <a:pPr algn="l"/>
            <a:r>
              <a:rPr lang="en-US" altLang="zh-CN" sz="800" b="0" dirty="0">
                <a:solidFill>
                  <a:schemeClr val="accent3">
                    <a:lumMod val="50000"/>
                  </a:schemeClr>
                </a:solidFill>
                <a:sym typeface="Arial" pitchFamily="34" charset="0"/>
              </a:rPr>
              <a:t>DEVELOPMENT PLAN</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1377555396"/>
      </p:ext>
    </p:extLst>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par>
                                <p:cTn id="8" presetID="22" presetClass="entr" presetSubtype="8"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wipe(left)">
                                      <p:cBhvr>
                                        <p:cTn id="10" dur="500"/>
                                        <p:tgtEl>
                                          <p:spTgt spid="92"/>
                                        </p:tgtEl>
                                      </p:cBhvr>
                                    </p:animEffect>
                                  </p:childTnLst>
                                </p:cTn>
                              </p:par>
                              <p:par>
                                <p:cTn id="11" presetID="53" presetClass="entr" presetSubtype="16"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 calcmode="lin" valueType="num">
                                      <p:cBhvr>
                                        <p:cTn id="13" dur="500" fill="hold"/>
                                        <p:tgtEl>
                                          <p:spTgt spid="95"/>
                                        </p:tgtEl>
                                        <p:attrNameLst>
                                          <p:attrName>ppt_w</p:attrName>
                                        </p:attrNameLst>
                                      </p:cBhvr>
                                      <p:tavLst>
                                        <p:tav tm="0">
                                          <p:val>
                                            <p:fltVal val="0"/>
                                          </p:val>
                                        </p:tav>
                                        <p:tav tm="100000">
                                          <p:val>
                                            <p:strVal val="#ppt_w"/>
                                          </p:val>
                                        </p:tav>
                                      </p:tavLst>
                                    </p:anim>
                                    <p:anim calcmode="lin" valueType="num">
                                      <p:cBhvr>
                                        <p:cTn id="14" dur="500" fill="hold"/>
                                        <p:tgtEl>
                                          <p:spTgt spid="95"/>
                                        </p:tgtEl>
                                        <p:attrNameLst>
                                          <p:attrName>ppt_h</p:attrName>
                                        </p:attrNameLst>
                                      </p:cBhvr>
                                      <p:tavLst>
                                        <p:tav tm="0">
                                          <p:val>
                                            <p:fltVal val="0"/>
                                          </p:val>
                                        </p:tav>
                                        <p:tav tm="100000">
                                          <p:val>
                                            <p:strVal val="#ppt_h"/>
                                          </p:val>
                                        </p:tav>
                                      </p:tavLst>
                                    </p:anim>
                                    <p:animEffect transition="in" filter="fade">
                                      <p:cBhvr>
                                        <p:cTn id="15" dur="500"/>
                                        <p:tgtEl>
                                          <p:spTgt spid="9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wipe(left)">
                                      <p:cBhvr>
                                        <p:cTn id="19" dur="500"/>
                                        <p:tgtEl>
                                          <p:spTgt spid="101"/>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02"/>
                                        </p:tgtEl>
                                        <p:attrNameLst>
                                          <p:attrName>style.visibility</p:attrName>
                                        </p:attrNameLst>
                                      </p:cBhvr>
                                      <p:to>
                                        <p:strVal val="visible"/>
                                      </p:to>
                                    </p:set>
                                    <p:animEffect transition="in" filter="wipe(left)">
                                      <p:cBhvr>
                                        <p:cTn id="22" dur="500"/>
                                        <p:tgtEl>
                                          <p:spTgt spid="102"/>
                                        </p:tgtEl>
                                      </p:cBhvr>
                                    </p:animEffect>
                                  </p:childTnLst>
                                </p:cTn>
                              </p:par>
                              <p:par>
                                <p:cTn id="23" presetID="53" presetClass="entr" presetSubtype="16"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800" fill="hold"/>
                                        <p:tgtEl>
                                          <p:spTgt spid="20"/>
                                        </p:tgtEl>
                                        <p:attrNameLst>
                                          <p:attrName>ppt_w</p:attrName>
                                        </p:attrNameLst>
                                      </p:cBhvr>
                                      <p:tavLst>
                                        <p:tav tm="0">
                                          <p:val>
                                            <p:fltVal val="0"/>
                                          </p:val>
                                        </p:tav>
                                        <p:tav tm="100000">
                                          <p:val>
                                            <p:strVal val="#ppt_w"/>
                                          </p:val>
                                        </p:tav>
                                      </p:tavLst>
                                    </p:anim>
                                    <p:anim calcmode="lin" valueType="num">
                                      <p:cBhvr>
                                        <p:cTn id="26" dur="800" fill="hold"/>
                                        <p:tgtEl>
                                          <p:spTgt spid="20"/>
                                        </p:tgtEl>
                                        <p:attrNameLst>
                                          <p:attrName>ppt_h</p:attrName>
                                        </p:attrNameLst>
                                      </p:cBhvr>
                                      <p:tavLst>
                                        <p:tav tm="0">
                                          <p:val>
                                            <p:fltVal val="0"/>
                                          </p:val>
                                        </p:tav>
                                        <p:tav tm="100000">
                                          <p:val>
                                            <p:strVal val="#ppt_h"/>
                                          </p:val>
                                        </p:tav>
                                      </p:tavLst>
                                    </p:anim>
                                    <p:animEffect transition="in" filter="fade">
                                      <p:cBhvr>
                                        <p:cTn id="27" dur="800"/>
                                        <p:tgtEl>
                                          <p:spTgt spid="20"/>
                                        </p:tgtEl>
                                      </p:cBhvr>
                                    </p:animEffect>
                                  </p:childTnLst>
                                </p:cTn>
                              </p:par>
                              <p:par>
                                <p:cTn id="28" presetID="31" presetClass="entr" presetSubtype="0" fill="hold" nodeType="withEffect">
                                  <p:stCondLst>
                                    <p:cond delay="700"/>
                                  </p:stCondLst>
                                  <p:childTnLst>
                                    <p:set>
                                      <p:cBhvr>
                                        <p:cTn id="29" dur="1" fill="hold">
                                          <p:stCondLst>
                                            <p:cond delay="0"/>
                                          </p:stCondLst>
                                        </p:cTn>
                                        <p:tgtEl>
                                          <p:spTgt spid="52"/>
                                        </p:tgtEl>
                                        <p:attrNameLst>
                                          <p:attrName>style.visibility</p:attrName>
                                        </p:attrNameLst>
                                      </p:cBhvr>
                                      <p:to>
                                        <p:strVal val="visible"/>
                                      </p:to>
                                    </p:set>
                                    <p:anim calcmode="lin" valueType="num">
                                      <p:cBhvr>
                                        <p:cTn id="30" dur="1000" fill="hold"/>
                                        <p:tgtEl>
                                          <p:spTgt spid="52"/>
                                        </p:tgtEl>
                                        <p:attrNameLst>
                                          <p:attrName>ppt_w</p:attrName>
                                        </p:attrNameLst>
                                      </p:cBhvr>
                                      <p:tavLst>
                                        <p:tav tm="0">
                                          <p:val>
                                            <p:fltVal val="0"/>
                                          </p:val>
                                        </p:tav>
                                        <p:tav tm="100000">
                                          <p:val>
                                            <p:strVal val="#ppt_w"/>
                                          </p:val>
                                        </p:tav>
                                      </p:tavLst>
                                    </p:anim>
                                    <p:anim calcmode="lin" valueType="num">
                                      <p:cBhvr>
                                        <p:cTn id="31" dur="1000" fill="hold"/>
                                        <p:tgtEl>
                                          <p:spTgt spid="52"/>
                                        </p:tgtEl>
                                        <p:attrNameLst>
                                          <p:attrName>ppt_h</p:attrName>
                                        </p:attrNameLst>
                                      </p:cBhvr>
                                      <p:tavLst>
                                        <p:tav tm="0">
                                          <p:val>
                                            <p:fltVal val="0"/>
                                          </p:val>
                                        </p:tav>
                                        <p:tav tm="100000">
                                          <p:val>
                                            <p:strVal val="#ppt_h"/>
                                          </p:val>
                                        </p:tav>
                                      </p:tavLst>
                                    </p:anim>
                                    <p:anim calcmode="lin" valueType="num">
                                      <p:cBhvr>
                                        <p:cTn id="32" dur="1000" fill="hold"/>
                                        <p:tgtEl>
                                          <p:spTgt spid="52"/>
                                        </p:tgtEl>
                                        <p:attrNameLst>
                                          <p:attrName>style.rotation</p:attrName>
                                        </p:attrNameLst>
                                      </p:cBhvr>
                                      <p:tavLst>
                                        <p:tav tm="0">
                                          <p:val>
                                            <p:fltVal val="90"/>
                                          </p:val>
                                        </p:tav>
                                        <p:tav tm="100000">
                                          <p:val>
                                            <p:fltVal val="0"/>
                                          </p:val>
                                        </p:tav>
                                      </p:tavLst>
                                    </p:anim>
                                    <p:animEffect transition="in" filter="fade">
                                      <p:cBhvr>
                                        <p:cTn id="33" dur="1000"/>
                                        <p:tgtEl>
                                          <p:spTgt spid="52"/>
                                        </p:tgtEl>
                                      </p:cBhvr>
                                    </p:animEffect>
                                  </p:childTnLst>
                                </p:cTn>
                              </p:par>
                              <p:par>
                                <p:cTn id="34" presetID="31" presetClass="entr" presetSubtype="0" fill="hold" nodeType="withEffect">
                                  <p:stCondLst>
                                    <p:cond delay="7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1000" fill="hold"/>
                                        <p:tgtEl>
                                          <p:spTgt spid="53"/>
                                        </p:tgtEl>
                                        <p:attrNameLst>
                                          <p:attrName>ppt_w</p:attrName>
                                        </p:attrNameLst>
                                      </p:cBhvr>
                                      <p:tavLst>
                                        <p:tav tm="0">
                                          <p:val>
                                            <p:fltVal val="0"/>
                                          </p:val>
                                        </p:tav>
                                        <p:tav tm="100000">
                                          <p:val>
                                            <p:strVal val="#ppt_w"/>
                                          </p:val>
                                        </p:tav>
                                      </p:tavLst>
                                    </p:anim>
                                    <p:anim calcmode="lin" valueType="num">
                                      <p:cBhvr>
                                        <p:cTn id="37" dur="1000" fill="hold"/>
                                        <p:tgtEl>
                                          <p:spTgt spid="53"/>
                                        </p:tgtEl>
                                        <p:attrNameLst>
                                          <p:attrName>ppt_h</p:attrName>
                                        </p:attrNameLst>
                                      </p:cBhvr>
                                      <p:tavLst>
                                        <p:tav tm="0">
                                          <p:val>
                                            <p:fltVal val="0"/>
                                          </p:val>
                                        </p:tav>
                                        <p:tav tm="100000">
                                          <p:val>
                                            <p:strVal val="#ppt_h"/>
                                          </p:val>
                                        </p:tav>
                                      </p:tavLst>
                                    </p:anim>
                                    <p:anim calcmode="lin" valueType="num">
                                      <p:cBhvr>
                                        <p:cTn id="38" dur="1000" fill="hold"/>
                                        <p:tgtEl>
                                          <p:spTgt spid="53"/>
                                        </p:tgtEl>
                                        <p:attrNameLst>
                                          <p:attrName>style.rotation</p:attrName>
                                        </p:attrNameLst>
                                      </p:cBhvr>
                                      <p:tavLst>
                                        <p:tav tm="0">
                                          <p:val>
                                            <p:fltVal val="90"/>
                                          </p:val>
                                        </p:tav>
                                        <p:tav tm="100000">
                                          <p:val>
                                            <p:fltVal val="0"/>
                                          </p:val>
                                        </p:tav>
                                      </p:tavLst>
                                    </p:anim>
                                    <p:animEffect transition="in" filter="fade">
                                      <p:cBhvr>
                                        <p:cTn id="39" dur="1000"/>
                                        <p:tgtEl>
                                          <p:spTgt spid="53"/>
                                        </p:tgtEl>
                                      </p:cBhvr>
                                    </p:animEffect>
                                  </p:childTnLst>
                                </p:cTn>
                              </p:par>
                              <p:par>
                                <p:cTn id="40" presetID="31" presetClass="entr" presetSubtype="0" fill="hold" nodeType="withEffect">
                                  <p:stCondLst>
                                    <p:cond delay="700"/>
                                  </p:stCondLst>
                                  <p:childTnLst>
                                    <p:set>
                                      <p:cBhvr>
                                        <p:cTn id="41" dur="1" fill="hold">
                                          <p:stCondLst>
                                            <p:cond delay="0"/>
                                          </p:stCondLst>
                                        </p:cTn>
                                        <p:tgtEl>
                                          <p:spTgt spid="54"/>
                                        </p:tgtEl>
                                        <p:attrNameLst>
                                          <p:attrName>style.visibility</p:attrName>
                                        </p:attrNameLst>
                                      </p:cBhvr>
                                      <p:to>
                                        <p:strVal val="visible"/>
                                      </p:to>
                                    </p:set>
                                    <p:anim calcmode="lin" valueType="num">
                                      <p:cBhvr>
                                        <p:cTn id="42" dur="1000" fill="hold"/>
                                        <p:tgtEl>
                                          <p:spTgt spid="54"/>
                                        </p:tgtEl>
                                        <p:attrNameLst>
                                          <p:attrName>ppt_w</p:attrName>
                                        </p:attrNameLst>
                                      </p:cBhvr>
                                      <p:tavLst>
                                        <p:tav tm="0">
                                          <p:val>
                                            <p:fltVal val="0"/>
                                          </p:val>
                                        </p:tav>
                                        <p:tav tm="100000">
                                          <p:val>
                                            <p:strVal val="#ppt_w"/>
                                          </p:val>
                                        </p:tav>
                                      </p:tavLst>
                                    </p:anim>
                                    <p:anim calcmode="lin" valueType="num">
                                      <p:cBhvr>
                                        <p:cTn id="43" dur="1000" fill="hold"/>
                                        <p:tgtEl>
                                          <p:spTgt spid="54"/>
                                        </p:tgtEl>
                                        <p:attrNameLst>
                                          <p:attrName>ppt_h</p:attrName>
                                        </p:attrNameLst>
                                      </p:cBhvr>
                                      <p:tavLst>
                                        <p:tav tm="0">
                                          <p:val>
                                            <p:fltVal val="0"/>
                                          </p:val>
                                        </p:tav>
                                        <p:tav tm="100000">
                                          <p:val>
                                            <p:strVal val="#ppt_h"/>
                                          </p:val>
                                        </p:tav>
                                      </p:tavLst>
                                    </p:anim>
                                    <p:anim calcmode="lin" valueType="num">
                                      <p:cBhvr>
                                        <p:cTn id="44" dur="1000" fill="hold"/>
                                        <p:tgtEl>
                                          <p:spTgt spid="54"/>
                                        </p:tgtEl>
                                        <p:attrNameLst>
                                          <p:attrName>style.rotation</p:attrName>
                                        </p:attrNameLst>
                                      </p:cBhvr>
                                      <p:tavLst>
                                        <p:tav tm="0">
                                          <p:val>
                                            <p:fltVal val="90"/>
                                          </p:val>
                                        </p:tav>
                                        <p:tav tm="100000">
                                          <p:val>
                                            <p:fltVal val="0"/>
                                          </p:val>
                                        </p:tav>
                                      </p:tavLst>
                                    </p:anim>
                                    <p:animEffect transition="in" filter="fade">
                                      <p:cBhvr>
                                        <p:cTn id="45" dur="1000"/>
                                        <p:tgtEl>
                                          <p:spTgt spid="54"/>
                                        </p:tgtEl>
                                      </p:cBhvr>
                                    </p:animEffect>
                                  </p:childTnLst>
                                </p:cTn>
                              </p:par>
                              <p:par>
                                <p:cTn id="46" presetID="31" presetClass="entr" presetSubtype="0" fill="hold" nodeType="withEffect">
                                  <p:stCondLst>
                                    <p:cond delay="700"/>
                                  </p:stCondLst>
                                  <p:childTnLst>
                                    <p:set>
                                      <p:cBhvr>
                                        <p:cTn id="47" dur="1" fill="hold">
                                          <p:stCondLst>
                                            <p:cond delay="0"/>
                                          </p:stCondLst>
                                        </p:cTn>
                                        <p:tgtEl>
                                          <p:spTgt spid="55"/>
                                        </p:tgtEl>
                                        <p:attrNameLst>
                                          <p:attrName>style.visibility</p:attrName>
                                        </p:attrNameLst>
                                      </p:cBhvr>
                                      <p:to>
                                        <p:strVal val="visible"/>
                                      </p:to>
                                    </p:set>
                                    <p:anim calcmode="lin" valueType="num">
                                      <p:cBhvr>
                                        <p:cTn id="48" dur="1000" fill="hold"/>
                                        <p:tgtEl>
                                          <p:spTgt spid="55"/>
                                        </p:tgtEl>
                                        <p:attrNameLst>
                                          <p:attrName>ppt_w</p:attrName>
                                        </p:attrNameLst>
                                      </p:cBhvr>
                                      <p:tavLst>
                                        <p:tav tm="0">
                                          <p:val>
                                            <p:fltVal val="0"/>
                                          </p:val>
                                        </p:tav>
                                        <p:tav tm="100000">
                                          <p:val>
                                            <p:strVal val="#ppt_w"/>
                                          </p:val>
                                        </p:tav>
                                      </p:tavLst>
                                    </p:anim>
                                    <p:anim calcmode="lin" valueType="num">
                                      <p:cBhvr>
                                        <p:cTn id="49" dur="1000" fill="hold"/>
                                        <p:tgtEl>
                                          <p:spTgt spid="55"/>
                                        </p:tgtEl>
                                        <p:attrNameLst>
                                          <p:attrName>ppt_h</p:attrName>
                                        </p:attrNameLst>
                                      </p:cBhvr>
                                      <p:tavLst>
                                        <p:tav tm="0">
                                          <p:val>
                                            <p:fltVal val="0"/>
                                          </p:val>
                                        </p:tav>
                                        <p:tav tm="100000">
                                          <p:val>
                                            <p:strVal val="#ppt_h"/>
                                          </p:val>
                                        </p:tav>
                                      </p:tavLst>
                                    </p:anim>
                                    <p:anim calcmode="lin" valueType="num">
                                      <p:cBhvr>
                                        <p:cTn id="50" dur="1000" fill="hold"/>
                                        <p:tgtEl>
                                          <p:spTgt spid="55"/>
                                        </p:tgtEl>
                                        <p:attrNameLst>
                                          <p:attrName>style.rotation</p:attrName>
                                        </p:attrNameLst>
                                      </p:cBhvr>
                                      <p:tavLst>
                                        <p:tav tm="0">
                                          <p:val>
                                            <p:fltVal val="90"/>
                                          </p:val>
                                        </p:tav>
                                        <p:tav tm="100000">
                                          <p:val>
                                            <p:fltVal val="0"/>
                                          </p:val>
                                        </p:tav>
                                      </p:tavLst>
                                    </p:anim>
                                    <p:animEffect transition="in" filter="fade">
                                      <p:cBhvr>
                                        <p:cTn id="51" dur="1000"/>
                                        <p:tgtEl>
                                          <p:spTgt spid="55"/>
                                        </p:tgtEl>
                                      </p:cBhvr>
                                    </p:animEffect>
                                  </p:childTnLst>
                                </p:cTn>
                              </p:par>
                              <p:par>
                                <p:cTn id="52" presetID="6" presetClass="entr" presetSubtype="32" fill="hold" nodeType="withEffect">
                                  <p:stCondLst>
                                    <p:cond delay="700"/>
                                  </p:stCondLst>
                                  <p:childTnLst>
                                    <p:set>
                                      <p:cBhvr>
                                        <p:cTn id="53" dur="1" fill="hold">
                                          <p:stCondLst>
                                            <p:cond delay="0"/>
                                          </p:stCondLst>
                                        </p:cTn>
                                        <p:tgtEl>
                                          <p:spTgt spid="56"/>
                                        </p:tgtEl>
                                        <p:attrNameLst>
                                          <p:attrName>style.visibility</p:attrName>
                                        </p:attrNameLst>
                                      </p:cBhvr>
                                      <p:to>
                                        <p:strVal val="visible"/>
                                      </p:to>
                                    </p:set>
                                    <p:animEffect transition="in" filter="circle(out)">
                                      <p:cBhvr>
                                        <p:cTn id="54" dur="2000"/>
                                        <p:tgtEl>
                                          <p:spTgt spid="56"/>
                                        </p:tgtEl>
                                      </p:cBhvr>
                                    </p:animEffect>
                                  </p:childTnLst>
                                </p:cTn>
                              </p:par>
                              <p:par>
                                <p:cTn id="55" presetID="22" presetClass="entr" presetSubtype="4" fill="hold" nodeType="withEffect">
                                  <p:stCondLst>
                                    <p:cond delay="2700"/>
                                  </p:stCondLst>
                                  <p:childTnLst>
                                    <p:set>
                                      <p:cBhvr>
                                        <p:cTn id="56" dur="1" fill="hold">
                                          <p:stCondLst>
                                            <p:cond delay="0"/>
                                          </p:stCondLst>
                                        </p:cTn>
                                        <p:tgtEl>
                                          <p:spTgt spid="4"/>
                                        </p:tgtEl>
                                        <p:attrNameLst>
                                          <p:attrName>style.visibility</p:attrName>
                                        </p:attrNameLst>
                                      </p:cBhvr>
                                      <p:to>
                                        <p:strVal val="visible"/>
                                      </p:to>
                                    </p:set>
                                    <p:animEffect transition="in" filter="wipe(down)">
                                      <p:cBhvr>
                                        <p:cTn id="57" dur="500"/>
                                        <p:tgtEl>
                                          <p:spTgt spid="4"/>
                                        </p:tgtEl>
                                      </p:cBhvr>
                                    </p:animEffect>
                                  </p:childTnLst>
                                </p:cTn>
                              </p:par>
                            </p:childTnLst>
                          </p:cTn>
                        </p:par>
                        <p:par>
                          <p:cTn id="58" fill="hold">
                            <p:stCondLst>
                              <p:cond delay="3700"/>
                            </p:stCondLst>
                            <p:childTnLst>
                              <p:par>
                                <p:cTn id="59" presetID="5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42" presetClass="entr" presetSubtype="0" fill="hold" nodeType="withEffect">
                                  <p:stCondLst>
                                    <p:cond delay="0"/>
                                  </p:stCondLst>
                                  <p:childTnLst>
                                    <p:set>
                                      <p:cBhvr>
                                        <p:cTn id="65" dur="1" fill="hold">
                                          <p:stCondLst>
                                            <p:cond delay="0"/>
                                          </p:stCondLst>
                                        </p:cTn>
                                        <p:tgtEl>
                                          <p:spTgt spid="79"/>
                                        </p:tgtEl>
                                        <p:attrNameLst>
                                          <p:attrName>style.visibility</p:attrName>
                                        </p:attrNameLst>
                                      </p:cBhvr>
                                      <p:to>
                                        <p:strVal val="visible"/>
                                      </p:to>
                                    </p:set>
                                    <p:animEffect transition="in" filter="fade">
                                      <p:cBhvr>
                                        <p:cTn id="66" dur="1000"/>
                                        <p:tgtEl>
                                          <p:spTgt spid="79"/>
                                        </p:tgtEl>
                                      </p:cBhvr>
                                    </p:animEffect>
                                    <p:anim calcmode="lin" valueType="num">
                                      <p:cBhvr>
                                        <p:cTn id="67" dur="1000" fill="hold"/>
                                        <p:tgtEl>
                                          <p:spTgt spid="79"/>
                                        </p:tgtEl>
                                        <p:attrNameLst>
                                          <p:attrName>ppt_x</p:attrName>
                                        </p:attrNameLst>
                                      </p:cBhvr>
                                      <p:tavLst>
                                        <p:tav tm="0">
                                          <p:val>
                                            <p:strVal val="#ppt_x"/>
                                          </p:val>
                                        </p:tav>
                                        <p:tav tm="100000">
                                          <p:val>
                                            <p:strVal val="#ppt_x"/>
                                          </p:val>
                                        </p:tav>
                                      </p:tavLst>
                                    </p:anim>
                                    <p:anim calcmode="lin" valueType="num">
                                      <p:cBhvr>
                                        <p:cTn id="68" dur="1000" fill="hold"/>
                                        <p:tgtEl>
                                          <p:spTgt spid="79"/>
                                        </p:tgtEl>
                                        <p:attrNameLst>
                                          <p:attrName>ppt_y</p:attrName>
                                        </p:attrNameLst>
                                      </p:cBhvr>
                                      <p:tavLst>
                                        <p:tav tm="0">
                                          <p:val>
                                            <p:strVal val="#ppt_y+.1"/>
                                          </p:val>
                                        </p:tav>
                                        <p:tav tm="100000">
                                          <p:val>
                                            <p:strVal val="#ppt_y"/>
                                          </p:val>
                                        </p:tav>
                                      </p:tavLst>
                                    </p:anim>
                                  </p:childTnLst>
                                </p:cTn>
                              </p:par>
                            </p:childTnLst>
                          </p:cTn>
                        </p:par>
                        <p:par>
                          <p:cTn id="69" fill="hold">
                            <p:stCondLst>
                              <p:cond delay="4700"/>
                            </p:stCondLst>
                            <p:childTnLst>
                              <p:par>
                                <p:cTn id="70" presetID="22" presetClass="entr" presetSubtype="8"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left)">
                                      <p:cBhvr>
                                        <p:cTn id="72" dur="500"/>
                                        <p:tgtEl>
                                          <p:spTgt spid="7"/>
                                        </p:tgtEl>
                                      </p:cBhvr>
                                    </p:animEffect>
                                  </p:childTnLst>
                                </p:cTn>
                              </p:par>
                            </p:childTnLst>
                          </p:cTn>
                        </p:par>
                        <p:par>
                          <p:cTn id="73" fill="hold">
                            <p:stCondLst>
                              <p:cond delay="5200"/>
                            </p:stCondLst>
                            <p:childTnLst>
                              <p:par>
                                <p:cTn id="74" presetID="53" presetClass="entr" presetSubtype="16"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par>
                          <p:cTn id="79" fill="hold">
                            <p:stCondLst>
                              <p:cond delay="5700"/>
                            </p:stCondLst>
                            <p:childTnLst>
                              <p:par>
                                <p:cTn id="80" presetID="14" presetClass="entr" presetSubtype="10"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randombar(horizontal)">
                                      <p:cBhvr>
                                        <p:cTn id="82" dur="500"/>
                                        <p:tgtEl>
                                          <p:spTgt spid="76"/>
                                        </p:tgtEl>
                                      </p:cBhvr>
                                    </p:animEffect>
                                  </p:childTnLst>
                                </p:cTn>
                              </p:par>
                            </p:childTnLst>
                          </p:cTn>
                        </p:par>
                        <p:par>
                          <p:cTn id="83" fill="hold">
                            <p:stCondLst>
                              <p:cond delay="6200"/>
                            </p:stCondLst>
                            <p:childTnLst>
                              <p:par>
                                <p:cTn id="84" presetID="22" presetClass="entr" presetSubtype="1" fill="hold"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wipe(up)">
                                      <p:cBhvr>
                                        <p:cTn id="86" dur="500"/>
                                        <p:tgtEl>
                                          <p:spTgt spid="10"/>
                                        </p:tgtEl>
                                      </p:cBhvr>
                                    </p:animEffect>
                                  </p:childTnLst>
                                </p:cTn>
                              </p:par>
                            </p:childTnLst>
                          </p:cTn>
                        </p:par>
                        <p:par>
                          <p:cTn id="87" fill="hold">
                            <p:stCondLst>
                              <p:cond delay="6700"/>
                            </p:stCondLst>
                            <p:childTnLst>
                              <p:par>
                                <p:cTn id="88" presetID="53" presetClass="entr" presetSubtype="16"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Effect transition="in" filter="fade">
                                      <p:cBhvr>
                                        <p:cTn id="92" dur="500"/>
                                        <p:tgtEl>
                                          <p:spTgt spid="17"/>
                                        </p:tgtEl>
                                      </p:cBhvr>
                                    </p:animEffect>
                                  </p:childTnLst>
                                </p:cTn>
                              </p:par>
                            </p:childTnLst>
                          </p:cTn>
                        </p:par>
                        <p:par>
                          <p:cTn id="93" fill="hold">
                            <p:stCondLst>
                              <p:cond delay="7200"/>
                            </p:stCondLst>
                            <p:childTnLst>
                              <p:par>
                                <p:cTn id="94" presetID="14" presetClass="entr" presetSubtype="10"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randombar(horizontal)">
                                      <p:cBhvr>
                                        <p:cTn id="96" dur="500"/>
                                        <p:tgtEl>
                                          <p:spTgt spid="82"/>
                                        </p:tgtEl>
                                      </p:cBhvr>
                                    </p:animEffect>
                                  </p:childTnLst>
                                </p:cTn>
                              </p:par>
                            </p:childTnLst>
                          </p:cTn>
                        </p:par>
                        <p:par>
                          <p:cTn id="97" fill="hold">
                            <p:stCondLst>
                              <p:cond delay="7700"/>
                            </p:stCondLst>
                            <p:childTnLst>
                              <p:par>
                                <p:cTn id="98" presetID="22" presetClass="entr" presetSubtype="4" fill="hold"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down)">
                                      <p:cBhvr>
                                        <p:cTn id="100" dur="500"/>
                                        <p:tgtEl>
                                          <p:spTgt spid="13"/>
                                        </p:tgtEl>
                                      </p:cBhvr>
                                    </p:animEffect>
                                  </p:childTnLst>
                                </p:cTn>
                              </p:par>
                            </p:childTnLst>
                          </p:cTn>
                        </p:par>
                        <p:par>
                          <p:cTn id="101" fill="hold">
                            <p:stCondLst>
                              <p:cond delay="8200"/>
                            </p:stCondLst>
                            <p:childTnLst>
                              <p:par>
                                <p:cTn id="102" presetID="53" presetClass="entr" presetSubtype="16"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p:cTn id="104" dur="500" fill="hold"/>
                                        <p:tgtEl>
                                          <p:spTgt spid="19"/>
                                        </p:tgtEl>
                                        <p:attrNameLst>
                                          <p:attrName>ppt_w</p:attrName>
                                        </p:attrNameLst>
                                      </p:cBhvr>
                                      <p:tavLst>
                                        <p:tav tm="0">
                                          <p:val>
                                            <p:fltVal val="0"/>
                                          </p:val>
                                        </p:tav>
                                        <p:tav tm="100000">
                                          <p:val>
                                            <p:strVal val="#ppt_w"/>
                                          </p:val>
                                        </p:tav>
                                      </p:tavLst>
                                    </p:anim>
                                    <p:anim calcmode="lin" valueType="num">
                                      <p:cBhvr>
                                        <p:cTn id="105" dur="500" fill="hold"/>
                                        <p:tgtEl>
                                          <p:spTgt spid="19"/>
                                        </p:tgtEl>
                                        <p:attrNameLst>
                                          <p:attrName>ppt_h</p:attrName>
                                        </p:attrNameLst>
                                      </p:cBhvr>
                                      <p:tavLst>
                                        <p:tav tm="0">
                                          <p:val>
                                            <p:fltVal val="0"/>
                                          </p:val>
                                        </p:tav>
                                        <p:tav tm="100000">
                                          <p:val>
                                            <p:strVal val="#ppt_h"/>
                                          </p:val>
                                        </p:tav>
                                      </p:tavLst>
                                    </p:anim>
                                    <p:animEffect transition="in" filter="fade">
                                      <p:cBhvr>
                                        <p:cTn id="106" dur="500"/>
                                        <p:tgtEl>
                                          <p:spTgt spid="19"/>
                                        </p:tgtEl>
                                      </p:cBhvr>
                                    </p:animEffect>
                                  </p:childTnLst>
                                </p:cTn>
                              </p:par>
                            </p:childTnLst>
                          </p:cTn>
                        </p:par>
                        <p:par>
                          <p:cTn id="107" fill="hold">
                            <p:stCondLst>
                              <p:cond delay="8700"/>
                            </p:stCondLst>
                            <p:childTnLst>
                              <p:par>
                                <p:cTn id="108" presetID="14" presetClass="entr" presetSubtype="10" fill="hold" nodeType="afterEffect">
                                  <p:stCondLst>
                                    <p:cond delay="0"/>
                                  </p:stCondLst>
                                  <p:childTnLst>
                                    <p:set>
                                      <p:cBhvr>
                                        <p:cTn id="109" dur="1" fill="hold">
                                          <p:stCondLst>
                                            <p:cond delay="0"/>
                                          </p:stCondLst>
                                        </p:cTn>
                                        <p:tgtEl>
                                          <p:spTgt spid="85"/>
                                        </p:tgtEl>
                                        <p:attrNameLst>
                                          <p:attrName>style.visibility</p:attrName>
                                        </p:attrNameLst>
                                      </p:cBhvr>
                                      <p:to>
                                        <p:strVal val="visible"/>
                                      </p:to>
                                    </p:set>
                                    <p:animEffect transition="in" filter="randombar(horizontal)">
                                      <p:cBhvr>
                                        <p:cTn id="11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101" grpId="0"/>
      <p:bldP spid="10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41"/>
          <p:cNvCxnSpPr/>
          <p:nvPr/>
        </p:nvCxnSpPr>
        <p:spPr>
          <a:xfrm flipV="1">
            <a:off x="989577" y="1727929"/>
            <a:ext cx="0" cy="250036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44"/>
          <p:cNvCxnSpPr/>
          <p:nvPr/>
        </p:nvCxnSpPr>
        <p:spPr>
          <a:xfrm>
            <a:off x="989577" y="1733809"/>
            <a:ext cx="2382730" cy="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45"/>
          <p:cNvCxnSpPr/>
          <p:nvPr/>
        </p:nvCxnSpPr>
        <p:spPr>
          <a:xfrm flipV="1">
            <a:off x="3372306" y="1733809"/>
            <a:ext cx="0" cy="2463989"/>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32" name="Straight Connector 187"/>
          <p:cNvCxnSpPr/>
          <p:nvPr/>
        </p:nvCxnSpPr>
        <p:spPr>
          <a:xfrm>
            <a:off x="3372306" y="4197797"/>
            <a:ext cx="2823599" cy="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33" name="Straight Connector 188"/>
          <p:cNvCxnSpPr/>
          <p:nvPr/>
        </p:nvCxnSpPr>
        <p:spPr>
          <a:xfrm flipV="1">
            <a:off x="6201543" y="1478850"/>
            <a:ext cx="0" cy="2718948"/>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288" name="矩形 287"/>
          <p:cNvSpPr>
            <a:spLocks noChangeArrowheads="1"/>
          </p:cNvSpPr>
          <p:nvPr/>
        </p:nvSpPr>
        <p:spPr bwMode="auto">
          <a:xfrm>
            <a:off x="1747016" y="3703879"/>
            <a:ext cx="1377631"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000" b="0" dirty="0">
                <a:solidFill>
                  <a:srgbClr val="C00000"/>
                </a:solidFill>
              </a:rPr>
              <a:t>线上平台全面铺开</a:t>
            </a:r>
            <a:endParaRPr lang="en-US" altLang="zh-CN" sz="1000" b="0" dirty="0">
              <a:solidFill>
                <a:srgbClr val="C00000"/>
              </a:solidFill>
            </a:endParaRPr>
          </a:p>
          <a:p>
            <a:pPr eaLnBrk="1" hangingPunct="1">
              <a:spcBef>
                <a:spcPct val="0"/>
              </a:spcBef>
              <a:buFont typeface="Arial" charset="0"/>
              <a:buNone/>
            </a:pPr>
            <a:r>
              <a:rPr lang="zh-CN" altLang="en-US" sz="1000" b="0" dirty="0">
                <a:solidFill>
                  <a:srgbClr val="C00000"/>
                </a:solidFill>
              </a:rPr>
              <a:t>优化运营</a:t>
            </a:r>
          </a:p>
        </p:txBody>
      </p:sp>
      <p:sp>
        <p:nvSpPr>
          <p:cNvPr id="289" name="文本框 13"/>
          <p:cNvSpPr txBox="1"/>
          <p:nvPr/>
        </p:nvSpPr>
        <p:spPr>
          <a:xfrm>
            <a:off x="1524940" y="410331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290" name="矩形 289"/>
          <p:cNvSpPr>
            <a:spLocks noChangeArrowheads="1"/>
          </p:cNvSpPr>
          <p:nvPr/>
        </p:nvSpPr>
        <p:spPr bwMode="auto">
          <a:xfrm>
            <a:off x="1644479" y="2114691"/>
            <a:ext cx="1556345"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000" b="0" dirty="0">
                <a:solidFill>
                  <a:srgbClr val="C00000"/>
                </a:solidFill>
              </a:rPr>
              <a:t>市场战有率达到</a:t>
            </a:r>
            <a:r>
              <a:rPr lang="en-US" altLang="zh-CN" sz="1999" b="0" dirty="0">
                <a:solidFill>
                  <a:srgbClr val="C00000"/>
                </a:solidFill>
                <a:latin typeface="Impact" pitchFamily="34" charset="0"/>
              </a:rPr>
              <a:t>60%</a:t>
            </a:r>
            <a:endParaRPr lang="zh-CN" altLang="en-US" sz="1999" b="0" dirty="0">
              <a:solidFill>
                <a:srgbClr val="C00000"/>
              </a:solidFill>
              <a:latin typeface="Impact" pitchFamily="34" charset="0"/>
            </a:endParaRPr>
          </a:p>
        </p:txBody>
      </p:sp>
      <p:sp>
        <p:nvSpPr>
          <p:cNvPr id="291" name="文本框 13"/>
          <p:cNvSpPr txBox="1"/>
          <p:nvPr/>
        </p:nvSpPr>
        <p:spPr>
          <a:xfrm>
            <a:off x="1601117" y="2498510"/>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292" name="矩形 291"/>
          <p:cNvSpPr>
            <a:spLocks noChangeArrowheads="1"/>
          </p:cNvSpPr>
          <p:nvPr/>
        </p:nvSpPr>
        <p:spPr bwMode="auto">
          <a:xfrm>
            <a:off x="3886412" y="1617721"/>
            <a:ext cx="1694100"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000" b="0" dirty="0">
                <a:solidFill>
                  <a:srgbClr val="C00000"/>
                </a:solidFill>
              </a:rPr>
              <a:t>线下实体覆盖率翻 </a:t>
            </a:r>
            <a:r>
              <a:rPr lang="en-US" altLang="zh-CN" sz="1999" b="0" dirty="0">
                <a:solidFill>
                  <a:srgbClr val="C00000"/>
                </a:solidFill>
                <a:latin typeface="Impact" pitchFamily="34" charset="0"/>
              </a:rPr>
              <a:t>3 </a:t>
            </a:r>
            <a:r>
              <a:rPr lang="zh-CN" altLang="en-US" sz="1000" b="0" dirty="0">
                <a:solidFill>
                  <a:srgbClr val="C00000"/>
                </a:solidFill>
              </a:rPr>
              <a:t>番</a:t>
            </a:r>
          </a:p>
        </p:txBody>
      </p:sp>
      <p:sp>
        <p:nvSpPr>
          <p:cNvPr id="294" name="文本框 13"/>
          <p:cNvSpPr txBox="1"/>
          <p:nvPr/>
        </p:nvSpPr>
        <p:spPr>
          <a:xfrm>
            <a:off x="3904629" y="204145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295" name="矩形 294"/>
          <p:cNvSpPr>
            <a:spLocks noChangeArrowheads="1"/>
          </p:cNvSpPr>
          <p:nvPr/>
        </p:nvSpPr>
        <p:spPr bwMode="auto">
          <a:xfrm>
            <a:off x="3886411" y="3104986"/>
            <a:ext cx="1825329"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000" b="0" dirty="0">
                <a:solidFill>
                  <a:srgbClr val="C00000"/>
                </a:solidFill>
              </a:rPr>
              <a:t>全年营业额达到至少</a:t>
            </a:r>
            <a:r>
              <a:rPr lang="en-US" altLang="zh-CN" sz="1999" b="0" dirty="0">
                <a:solidFill>
                  <a:srgbClr val="C00000"/>
                </a:solidFill>
                <a:latin typeface="Impact" pitchFamily="34" charset="0"/>
              </a:rPr>
              <a:t>2</a:t>
            </a:r>
            <a:r>
              <a:rPr lang="zh-CN" altLang="en-US" sz="1000" b="0" dirty="0">
                <a:solidFill>
                  <a:srgbClr val="C00000"/>
                </a:solidFill>
              </a:rPr>
              <a:t>个亿</a:t>
            </a:r>
          </a:p>
        </p:txBody>
      </p:sp>
      <p:sp>
        <p:nvSpPr>
          <p:cNvPr id="296" name="文本框 13"/>
          <p:cNvSpPr txBox="1"/>
          <p:nvPr/>
        </p:nvSpPr>
        <p:spPr>
          <a:xfrm>
            <a:off x="3904629" y="3528716"/>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297" name="矩形 296"/>
          <p:cNvSpPr>
            <a:spLocks noChangeArrowheads="1"/>
          </p:cNvSpPr>
          <p:nvPr/>
        </p:nvSpPr>
        <p:spPr bwMode="auto">
          <a:xfrm>
            <a:off x="6816365" y="3293603"/>
            <a:ext cx="1716812"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000" b="0" dirty="0">
                <a:solidFill>
                  <a:srgbClr val="C00000"/>
                </a:solidFill>
              </a:rPr>
              <a:t>发展全国各地</a:t>
            </a:r>
            <a:r>
              <a:rPr lang="en-US" altLang="zh-CN" sz="1999" b="0" dirty="0">
                <a:solidFill>
                  <a:srgbClr val="C00000"/>
                </a:solidFill>
                <a:latin typeface="Impact" pitchFamily="34" charset="0"/>
              </a:rPr>
              <a:t>200</a:t>
            </a:r>
            <a:r>
              <a:rPr lang="zh-CN" altLang="en-US" sz="1000" b="0" dirty="0">
                <a:solidFill>
                  <a:srgbClr val="C00000"/>
                </a:solidFill>
              </a:rPr>
              <a:t>个门店</a:t>
            </a:r>
          </a:p>
        </p:txBody>
      </p:sp>
      <p:sp>
        <p:nvSpPr>
          <p:cNvPr id="298" name="文本框 13"/>
          <p:cNvSpPr txBox="1"/>
          <p:nvPr/>
        </p:nvSpPr>
        <p:spPr>
          <a:xfrm>
            <a:off x="6816365" y="371733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15" name="Group 99"/>
          <p:cNvGrpSpPr/>
          <p:nvPr/>
        </p:nvGrpSpPr>
        <p:grpSpPr>
          <a:xfrm>
            <a:off x="6989377" y="868400"/>
            <a:ext cx="1751695" cy="1702270"/>
            <a:chOff x="3690938" y="436563"/>
            <a:chExt cx="5264150" cy="5114925"/>
          </a:xfrm>
          <a:solidFill>
            <a:srgbClr val="D4DDDE"/>
          </a:solidFill>
        </p:grpSpPr>
        <p:sp>
          <p:nvSpPr>
            <p:cNvPr id="16" name="Freeform 5"/>
            <p:cNvSpPr>
              <a:spLocks noEditPoints="1"/>
            </p:cNvSpPr>
            <p:nvPr/>
          </p:nvSpPr>
          <p:spPr bwMode="auto">
            <a:xfrm>
              <a:off x="3690938" y="436563"/>
              <a:ext cx="5264150" cy="5114925"/>
            </a:xfrm>
            <a:custGeom>
              <a:avLst/>
              <a:gdLst>
                <a:gd name="T0" fmla="*/ 2355 w 2519"/>
                <a:gd name="T1" fmla="*/ 1508 h 2448"/>
                <a:gd name="T2" fmla="*/ 2189 w 2519"/>
                <a:gd name="T3" fmla="*/ 1879 h 2448"/>
                <a:gd name="T4" fmla="*/ 2175 w 2519"/>
                <a:gd name="T5" fmla="*/ 1942 h 2448"/>
                <a:gd name="T6" fmla="*/ 2012 w 2519"/>
                <a:gd name="T7" fmla="*/ 2110 h 2448"/>
                <a:gd name="T8" fmla="*/ 1952 w 2519"/>
                <a:gd name="T9" fmla="*/ 2246 h 2448"/>
                <a:gd name="T10" fmla="*/ 1892 w 2519"/>
                <a:gd name="T11" fmla="*/ 2214 h 2448"/>
                <a:gd name="T12" fmla="*/ 1571 w 2519"/>
                <a:gd name="T13" fmla="*/ 2367 h 2448"/>
                <a:gd name="T14" fmla="*/ 1499 w 2519"/>
                <a:gd name="T15" fmla="*/ 2401 h 2448"/>
                <a:gd name="T16" fmla="*/ 1365 w 2519"/>
                <a:gd name="T17" fmla="*/ 2378 h 2448"/>
                <a:gd name="T18" fmla="*/ 856 w 2519"/>
                <a:gd name="T19" fmla="*/ 2171 h 2448"/>
                <a:gd name="T20" fmla="*/ 337 w 2519"/>
                <a:gd name="T21" fmla="*/ 775 h 2448"/>
                <a:gd name="T22" fmla="*/ 1155 w 2519"/>
                <a:gd name="T23" fmla="*/ 132 h 2448"/>
                <a:gd name="T24" fmla="*/ 1223 w 2519"/>
                <a:gd name="T25" fmla="*/ 75 h 2448"/>
                <a:gd name="T26" fmla="*/ 1380 w 2519"/>
                <a:gd name="T27" fmla="*/ 119 h 2448"/>
                <a:gd name="T28" fmla="*/ 1517 w 2519"/>
                <a:gd name="T29" fmla="*/ 98 h 2448"/>
                <a:gd name="T30" fmla="*/ 1927 w 2519"/>
                <a:gd name="T31" fmla="*/ 444 h 2448"/>
                <a:gd name="T32" fmla="*/ 2125 w 2519"/>
                <a:gd name="T33" fmla="*/ 591 h 2448"/>
                <a:gd name="T34" fmla="*/ 2125 w 2519"/>
                <a:gd name="T35" fmla="*/ 591 h 2448"/>
                <a:gd name="T36" fmla="*/ 1690 w 2519"/>
                <a:gd name="T37" fmla="*/ 393 h 2448"/>
                <a:gd name="T38" fmla="*/ 195 w 2519"/>
                <a:gd name="T39" fmla="*/ 1086 h 2448"/>
                <a:gd name="T40" fmla="*/ 163 w 2519"/>
                <a:gd name="T41" fmla="*/ 1009 h 2448"/>
                <a:gd name="T42" fmla="*/ 201 w 2519"/>
                <a:gd name="T43" fmla="*/ 764 h 2448"/>
                <a:gd name="T44" fmla="*/ 337 w 2519"/>
                <a:gd name="T45" fmla="*/ 775 h 2448"/>
                <a:gd name="T46" fmla="*/ 1384 w 2519"/>
                <a:gd name="T47" fmla="*/ 66 h 2448"/>
                <a:gd name="T48" fmla="*/ 1147 w 2519"/>
                <a:gd name="T49" fmla="*/ 0 h 2448"/>
                <a:gd name="T50" fmla="*/ 1064 w 2519"/>
                <a:gd name="T51" fmla="*/ 79 h 2448"/>
                <a:gd name="T52" fmla="*/ 141 w 2519"/>
                <a:gd name="T53" fmla="*/ 925 h 2448"/>
                <a:gd name="T54" fmla="*/ 83 w 2519"/>
                <a:gd name="T55" fmla="*/ 1247 h 2448"/>
                <a:gd name="T56" fmla="*/ 1468 w 2519"/>
                <a:gd name="T57" fmla="*/ 2434 h 2448"/>
                <a:gd name="T58" fmla="*/ 1476 w 2519"/>
                <a:gd name="T59" fmla="*/ 2447 h 2448"/>
                <a:gd name="T60" fmla="*/ 1604 w 2519"/>
                <a:gd name="T61" fmla="*/ 2447 h 2448"/>
                <a:gd name="T62" fmla="*/ 1599 w 2519"/>
                <a:gd name="T63" fmla="*/ 2406 h 2448"/>
                <a:gd name="T64" fmla="*/ 1941 w 2519"/>
                <a:gd name="T65" fmla="*/ 2315 h 2448"/>
                <a:gd name="T66" fmla="*/ 2028 w 2519"/>
                <a:gd name="T67" fmla="*/ 2212 h 2448"/>
                <a:gd name="T68" fmla="*/ 2102 w 2519"/>
                <a:gd name="T69" fmla="*/ 2227 h 2448"/>
                <a:gd name="T70" fmla="*/ 2154 w 2519"/>
                <a:gd name="T71" fmla="*/ 2075 h 2448"/>
                <a:gd name="T72" fmla="*/ 2198 w 2519"/>
                <a:gd name="T73" fmla="*/ 2030 h 2448"/>
                <a:gd name="T74" fmla="*/ 2252 w 2519"/>
                <a:gd name="T75" fmla="*/ 1939 h 2448"/>
                <a:gd name="T76" fmla="*/ 2274 w 2519"/>
                <a:gd name="T77" fmla="*/ 1943 h 2448"/>
                <a:gd name="T78" fmla="*/ 2480 w 2519"/>
                <a:gd name="T79" fmla="*/ 1372 h 2448"/>
                <a:gd name="T80" fmla="*/ 2465 w 2519"/>
                <a:gd name="T81" fmla="*/ 883 h 2448"/>
                <a:gd name="T82" fmla="*/ 1600 w 2519"/>
                <a:gd name="T83" fmla="*/ 96 h 2448"/>
                <a:gd name="T84" fmla="*/ 1553 w 2519"/>
                <a:gd name="T85" fmla="*/ 0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19" h="2448">
                  <a:moveTo>
                    <a:pt x="2355" y="1508"/>
                  </a:moveTo>
                  <a:cubicBezTo>
                    <a:pt x="2355" y="1508"/>
                    <a:pt x="2355" y="1508"/>
                    <a:pt x="2355" y="1508"/>
                  </a:cubicBezTo>
                  <a:cubicBezTo>
                    <a:pt x="2355" y="1508"/>
                    <a:pt x="2355" y="1508"/>
                    <a:pt x="2355" y="1508"/>
                  </a:cubicBezTo>
                  <a:cubicBezTo>
                    <a:pt x="2306" y="1653"/>
                    <a:pt x="2250" y="1775"/>
                    <a:pt x="2189" y="1879"/>
                  </a:cubicBezTo>
                  <a:cubicBezTo>
                    <a:pt x="2192" y="1882"/>
                    <a:pt x="2194" y="1884"/>
                    <a:pt x="2196" y="1887"/>
                  </a:cubicBezTo>
                  <a:cubicBezTo>
                    <a:pt x="2207" y="1908"/>
                    <a:pt x="2188" y="1927"/>
                    <a:pt x="2175" y="1942"/>
                  </a:cubicBezTo>
                  <a:cubicBezTo>
                    <a:pt x="2155" y="1964"/>
                    <a:pt x="2132" y="1984"/>
                    <a:pt x="2108" y="2000"/>
                  </a:cubicBezTo>
                  <a:cubicBezTo>
                    <a:pt x="2077" y="2040"/>
                    <a:pt x="2045" y="2077"/>
                    <a:pt x="2012" y="2110"/>
                  </a:cubicBezTo>
                  <a:cubicBezTo>
                    <a:pt x="2018" y="2127"/>
                    <a:pt x="2022" y="2147"/>
                    <a:pt x="2023" y="2159"/>
                  </a:cubicBezTo>
                  <a:cubicBezTo>
                    <a:pt x="2003" y="2188"/>
                    <a:pt x="1975" y="2216"/>
                    <a:pt x="1952" y="2246"/>
                  </a:cubicBezTo>
                  <a:cubicBezTo>
                    <a:pt x="1950" y="2246"/>
                    <a:pt x="1948" y="2247"/>
                    <a:pt x="1946" y="2247"/>
                  </a:cubicBezTo>
                  <a:cubicBezTo>
                    <a:pt x="1927" y="2247"/>
                    <a:pt x="1909" y="2229"/>
                    <a:pt x="1892" y="2214"/>
                  </a:cubicBezTo>
                  <a:cubicBezTo>
                    <a:pt x="1791" y="2286"/>
                    <a:pt x="1685" y="2330"/>
                    <a:pt x="1579" y="2354"/>
                  </a:cubicBezTo>
                  <a:cubicBezTo>
                    <a:pt x="1578" y="2359"/>
                    <a:pt x="1575" y="2363"/>
                    <a:pt x="1571" y="2367"/>
                  </a:cubicBezTo>
                  <a:cubicBezTo>
                    <a:pt x="1554" y="2383"/>
                    <a:pt x="1531" y="2401"/>
                    <a:pt x="1507" y="2401"/>
                  </a:cubicBezTo>
                  <a:cubicBezTo>
                    <a:pt x="1504" y="2401"/>
                    <a:pt x="1502" y="2401"/>
                    <a:pt x="1499" y="2401"/>
                  </a:cubicBezTo>
                  <a:cubicBezTo>
                    <a:pt x="1485" y="2395"/>
                    <a:pt x="1475" y="2383"/>
                    <a:pt x="1464" y="2373"/>
                  </a:cubicBezTo>
                  <a:cubicBezTo>
                    <a:pt x="1431" y="2376"/>
                    <a:pt x="1397" y="2378"/>
                    <a:pt x="1365" y="2378"/>
                  </a:cubicBezTo>
                  <a:cubicBezTo>
                    <a:pt x="957" y="2378"/>
                    <a:pt x="601" y="2145"/>
                    <a:pt x="601" y="2145"/>
                  </a:cubicBezTo>
                  <a:cubicBezTo>
                    <a:pt x="690" y="2163"/>
                    <a:pt x="775" y="2171"/>
                    <a:pt x="856" y="2171"/>
                  </a:cubicBezTo>
                  <a:cubicBezTo>
                    <a:pt x="1389" y="2171"/>
                    <a:pt x="1784" y="1817"/>
                    <a:pt x="2355" y="1508"/>
                  </a:cubicBezTo>
                  <a:moveTo>
                    <a:pt x="337" y="775"/>
                  </a:moveTo>
                  <a:cubicBezTo>
                    <a:pt x="448" y="577"/>
                    <a:pt x="616" y="355"/>
                    <a:pt x="860" y="216"/>
                  </a:cubicBezTo>
                  <a:cubicBezTo>
                    <a:pt x="956" y="161"/>
                    <a:pt x="1056" y="136"/>
                    <a:pt x="1155" y="132"/>
                  </a:cubicBezTo>
                  <a:cubicBezTo>
                    <a:pt x="1177" y="110"/>
                    <a:pt x="1192" y="76"/>
                    <a:pt x="1222" y="75"/>
                  </a:cubicBezTo>
                  <a:cubicBezTo>
                    <a:pt x="1222" y="75"/>
                    <a:pt x="1223" y="75"/>
                    <a:pt x="1223" y="75"/>
                  </a:cubicBezTo>
                  <a:cubicBezTo>
                    <a:pt x="1228" y="75"/>
                    <a:pt x="1234" y="76"/>
                    <a:pt x="1239" y="78"/>
                  </a:cubicBezTo>
                  <a:cubicBezTo>
                    <a:pt x="1287" y="90"/>
                    <a:pt x="1331" y="119"/>
                    <a:pt x="1380" y="119"/>
                  </a:cubicBezTo>
                  <a:cubicBezTo>
                    <a:pt x="1387" y="119"/>
                    <a:pt x="1393" y="119"/>
                    <a:pt x="1400" y="117"/>
                  </a:cubicBezTo>
                  <a:cubicBezTo>
                    <a:pt x="1439" y="115"/>
                    <a:pt x="1480" y="116"/>
                    <a:pt x="1517" y="98"/>
                  </a:cubicBezTo>
                  <a:cubicBezTo>
                    <a:pt x="1553" y="117"/>
                    <a:pt x="1536" y="169"/>
                    <a:pt x="1532" y="201"/>
                  </a:cubicBezTo>
                  <a:cubicBezTo>
                    <a:pt x="1629" y="239"/>
                    <a:pt x="1789" y="345"/>
                    <a:pt x="1927" y="444"/>
                  </a:cubicBezTo>
                  <a:cubicBezTo>
                    <a:pt x="1953" y="457"/>
                    <a:pt x="1979" y="473"/>
                    <a:pt x="2002" y="492"/>
                  </a:cubicBezTo>
                  <a:cubicBezTo>
                    <a:pt x="2055" y="534"/>
                    <a:pt x="2095" y="567"/>
                    <a:pt x="2125" y="591"/>
                  </a:cubicBezTo>
                  <a:cubicBezTo>
                    <a:pt x="2169" y="625"/>
                    <a:pt x="2197" y="646"/>
                    <a:pt x="2196" y="646"/>
                  </a:cubicBezTo>
                  <a:cubicBezTo>
                    <a:pt x="2196" y="646"/>
                    <a:pt x="2174" y="630"/>
                    <a:pt x="2125" y="591"/>
                  </a:cubicBezTo>
                  <a:cubicBezTo>
                    <a:pt x="2076" y="553"/>
                    <a:pt x="2005" y="499"/>
                    <a:pt x="1927" y="444"/>
                  </a:cubicBezTo>
                  <a:cubicBezTo>
                    <a:pt x="1856" y="408"/>
                    <a:pt x="1776" y="393"/>
                    <a:pt x="1690" y="393"/>
                  </a:cubicBezTo>
                  <a:cubicBezTo>
                    <a:pt x="1074" y="393"/>
                    <a:pt x="159" y="1197"/>
                    <a:pt x="159" y="1197"/>
                  </a:cubicBezTo>
                  <a:cubicBezTo>
                    <a:pt x="159" y="1197"/>
                    <a:pt x="170" y="1155"/>
                    <a:pt x="195" y="1086"/>
                  </a:cubicBezTo>
                  <a:cubicBezTo>
                    <a:pt x="191" y="1085"/>
                    <a:pt x="186" y="1084"/>
                    <a:pt x="181" y="1083"/>
                  </a:cubicBezTo>
                  <a:cubicBezTo>
                    <a:pt x="135" y="1082"/>
                    <a:pt x="122" y="1031"/>
                    <a:pt x="163" y="1009"/>
                  </a:cubicBezTo>
                  <a:cubicBezTo>
                    <a:pt x="202" y="973"/>
                    <a:pt x="214" y="913"/>
                    <a:pt x="191" y="865"/>
                  </a:cubicBezTo>
                  <a:cubicBezTo>
                    <a:pt x="171" y="834"/>
                    <a:pt x="150" y="778"/>
                    <a:pt x="201" y="764"/>
                  </a:cubicBezTo>
                  <a:cubicBezTo>
                    <a:pt x="203" y="764"/>
                    <a:pt x="206" y="764"/>
                    <a:pt x="209" y="764"/>
                  </a:cubicBezTo>
                  <a:cubicBezTo>
                    <a:pt x="251" y="764"/>
                    <a:pt x="294" y="774"/>
                    <a:pt x="337" y="775"/>
                  </a:cubicBezTo>
                  <a:moveTo>
                    <a:pt x="1553" y="0"/>
                  </a:moveTo>
                  <a:cubicBezTo>
                    <a:pt x="1533" y="0"/>
                    <a:pt x="1484" y="66"/>
                    <a:pt x="1384" y="66"/>
                  </a:cubicBezTo>
                  <a:cubicBezTo>
                    <a:pt x="1384" y="66"/>
                    <a:pt x="1384" y="66"/>
                    <a:pt x="1384" y="66"/>
                  </a:cubicBezTo>
                  <a:cubicBezTo>
                    <a:pt x="1284" y="66"/>
                    <a:pt x="1192" y="0"/>
                    <a:pt x="1147" y="0"/>
                  </a:cubicBezTo>
                  <a:cubicBezTo>
                    <a:pt x="1130" y="0"/>
                    <a:pt x="1120" y="10"/>
                    <a:pt x="1120" y="39"/>
                  </a:cubicBezTo>
                  <a:cubicBezTo>
                    <a:pt x="1120" y="57"/>
                    <a:pt x="1057" y="63"/>
                    <a:pt x="1064" y="79"/>
                  </a:cubicBezTo>
                  <a:cubicBezTo>
                    <a:pt x="685" y="142"/>
                    <a:pt x="390" y="363"/>
                    <a:pt x="219" y="692"/>
                  </a:cubicBezTo>
                  <a:cubicBezTo>
                    <a:pt x="63" y="708"/>
                    <a:pt x="141" y="799"/>
                    <a:pt x="141" y="925"/>
                  </a:cubicBezTo>
                  <a:cubicBezTo>
                    <a:pt x="141" y="1012"/>
                    <a:pt x="0" y="1100"/>
                    <a:pt x="88" y="1144"/>
                  </a:cubicBezTo>
                  <a:cubicBezTo>
                    <a:pt x="85" y="1178"/>
                    <a:pt x="83" y="1212"/>
                    <a:pt x="83" y="1247"/>
                  </a:cubicBezTo>
                  <a:cubicBezTo>
                    <a:pt x="83" y="1910"/>
                    <a:pt x="622" y="2448"/>
                    <a:pt x="1285" y="2448"/>
                  </a:cubicBezTo>
                  <a:cubicBezTo>
                    <a:pt x="1347" y="2448"/>
                    <a:pt x="1408" y="2443"/>
                    <a:pt x="1468" y="2434"/>
                  </a:cubicBezTo>
                  <a:cubicBezTo>
                    <a:pt x="1468" y="2434"/>
                    <a:pt x="1468" y="2435"/>
                    <a:pt x="1468" y="2436"/>
                  </a:cubicBezTo>
                  <a:cubicBezTo>
                    <a:pt x="1468" y="2444"/>
                    <a:pt x="1471" y="2447"/>
                    <a:pt x="1476" y="2447"/>
                  </a:cubicBezTo>
                  <a:cubicBezTo>
                    <a:pt x="1491" y="2447"/>
                    <a:pt x="1526" y="2415"/>
                    <a:pt x="1555" y="2415"/>
                  </a:cubicBezTo>
                  <a:cubicBezTo>
                    <a:pt x="1584" y="2415"/>
                    <a:pt x="1599" y="2447"/>
                    <a:pt x="1604" y="2447"/>
                  </a:cubicBezTo>
                  <a:cubicBezTo>
                    <a:pt x="1606" y="2447"/>
                    <a:pt x="1606" y="2444"/>
                    <a:pt x="1606" y="2436"/>
                  </a:cubicBezTo>
                  <a:cubicBezTo>
                    <a:pt x="1606" y="2425"/>
                    <a:pt x="1604" y="2415"/>
                    <a:pt x="1599" y="2406"/>
                  </a:cubicBezTo>
                  <a:cubicBezTo>
                    <a:pt x="1698" y="2380"/>
                    <a:pt x="1771" y="2347"/>
                    <a:pt x="1858" y="2297"/>
                  </a:cubicBezTo>
                  <a:cubicBezTo>
                    <a:pt x="1901" y="2309"/>
                    <a:pt x="1924" y="2315"/>
                    <a:pt x="1941" y="2315"/>
                  </a:cubicBezTo>
                  <a:cubicBezTo>
                    <a:pt x="1957" y="2315"/>
                    <a:pt x="1967" y="2310"/>
                    <a:pt x="1982" y="2300"/>
                  </a:cubicBezTo>
                  <a:cubicBezTo>
                    <a:pt x="2040" y="2261"/>
                    <a:pt x="1985" y="2212"/>
                    <a:pt x="2028" y="2212"/>
                  </a:cubicBezTo>
                  <a:cubicBezTo>
                    <a:pt x="2040" y="2212"/>
                    <a:pt x="2060" y="2216"/>
                    <a:pt x="2093" y="2225"/>
                  </a:cubicBezTo>
                  <a:cubicBezTo>
                    <a:pt x="2097" y="2227"/>
                    <a:pt x="2100" y="2227"/>
                    <a:pt x="2102" y="2227"/>
                  </a:cubicBezTo>
                  <a:cubicBezTo>
                    <a:pt x="2121" y="2227"/>
                    <a:pt x="2078" y="2189"/>
                    <a:pt x="2054" y="2169"/>
                  </a:cubicBezTo>
                  <a:cubicBezTo>
                    <a:pt x="2089" y="2140"/>
                    <a:pt x="2123" y="2108"/>
                    <a:pt x="2154" y="2075"/>
                  </a:cubicBezTo>
                  <a:cubicBezTo>
                    <a:pt x="2157" y="2079"/>
                    <a:pt x="2159" y="2081"/>
                    <a:pt x="2160" y="2081"/>
                  </a:cubicBezTo>
                  <a:cubicBezTo>
                    <a:pt x="2170" y="2081"/>
                    <a:pt x="2172" y="2030"/>
                    <a:pt x="2198" y="2030"/>
                  </a:cubicBezTo>
                  <a:cubicBezTo>
                    <a:pt x="2246" y="2030"/>
                    <a:pt x="2231" y="2011"/>
                    <a:pt x="2231" y="1958"/>
                  </a:cubicBezTo>
                  <a:cubicBezTo>
                    <a:pt x="2231" y="1943"/>
                    <a:pt x="2241" y="1939"/>
                    <a:pt x="2252" y="1939"/>
                  </a:cubicBezTo>
                  <a:cubicBezTo>
                    <a:pt x="2257" y="1939"/>
                    <a:pt x="2262" y="1940"/>
                    <a:pt x="2266" y="1941"/>
                  </a:cubicBezTo>
                  <a:cubicBezTo>
                    <a:pt x="2270" y="1942"/>
                    <a:pt x="2273" y="1943"/>
                    <a:pt x="2274" y="1943"/>
                  </a:cubicBezTo>
                  <a:cubicBezTo>
                    <a:pt x="2275" y="1943"/>
                    <a:pt x="2273" y="1942"/>
                    <a:pt x="2267" y="1938"/>
                  </a:cubicBezTo>
                  <a:cubicBezTo>
                    <a:pt x="2382" y="1775"/>
                    <a:pt x="2458" y="1581"/>
                    <a:pt x="2480" y="1372"/>
                  </a:cubicBezTo>
                  <a:cubicBezTo>
                    <a:pt x="2519" y="1352"/>
                    <a:pt x="2513" y="1263"/>
                    <a:pt x="2477" y="1147"/>
                  </a:cubicBezTo>
                  <a:cubicBezTo>
                    <a:pt x="2437" y="1017"/>
                    <a:pt x="2512" y="883"/>
                    <a:pt x="2465" y="883"/>
                  </a:cubicBezTo>
                  <a:cubicBezTo>
                    <a:pt x="2455" y="883"/>
                    <a:pt x="2444" y="889"/>
                    <a:pt x="2435" y="900"/>
                  </a:cubicBezTo>
                  <a:cubicBezTo>
                    <a:pt x="2312" y="493"/>
                    <a:pt x="2016" y="195"/>
                    <a:pt x="1600" y="96"/>
                  </a:cubicBezTo>
                  <a:cubicBezTo>
                    <a:pt x="1612" y="75"/>
                    <a:pt x="1564" y="63"/>
                    <a:pt x="1564" y="39"/>
                  </a:cubicBezTo>
                  <a:cubicBezTo>
                    <a:pt x="1564" y="10"/>
                    <a:pt x="1561" y="0"/>
                    <a:pt x="155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 name="Freeform 6"/>
            <p:cNvSpPr>
              <a:spLocks noEditPoints="1"/>
            </p:cNvSpPr>
            <p:nvPr/>
          </p:nvSpPr>
          <p:spPr bwMode="auto">
            <a:xfrm>
              <a:off x="3946526" y="593726"/>
              <a:ext cx="4335463" cy="2343150"/>
            </a:xfrm>
            <a:custGeom>
              <a:avLst/>
              <a:gdLst>
                <a:gd name="T0" fmla="*/ 2003 w 2075"/>
                <a:gd name="T1" fmla="*/ 516 h 1122"/>
                <a:gd name="T2" fmla="*/ 2074 w 2075"/>
                <a:gd name="T3" fmla="*/ 571 h 1122"/>
                <a:gd name="T4" fmla="*/ 2003 w 2075"/>
                <a:gd name="T5" fmla="*/ 516 h 1122"/>
                <a:gd name="T6" fmla="*/ 1805 w 2075"/>
                <a:gd name="T7" fmla="*/ 369 h 1122"/>
                <a:gd name="T8" fmla="*/ 2003 w 2075"/>
                <a:gd name="T9" fmla="*/ 516 h 1122"/>
                <a:gd name="T10" fmla="*/ 1880 w 2075"/>
                <a:gd name="T11" fmla="*/ 417 h 1122"/>
                <a:gd name="T12" fmla="*/ 1805 w 2075"/>
                <a:gd name="T13" fmla="*/ 369 h 1122"/>
                <a:gd name="T14" fmla="*/ 847 w 2075"/>
                <a:gd name="T15" fmla="*/ 250 h 1122"/>
                <a:gd name="T16" fmla="*/ 764 w 2075"/>
                <a:gd name="T17" fmla="*/ 214 h 1122"/>
                <a:gd name="T18" fmla="*/ 872 w 2075"/>
                <a:gd name="T19" fmla="*/ 140 h 1122"/>
                <a:gd name="T20" fmla="*/ 915 w 2075"/>
                <a:gd name="T21" fmla="*/ 136 h 1122"/>
                <a:gd name="T22" fmla="*/ 998 w 2075"/>
                <a:gd name="T23" fmla="*/ 172 h 1122"/>
                <a:gd name="T24" fmla="*/ 891 w 2075"/>
                <a:gd name="T25" fmla="*/ 246 h 1122"/>
                <a:gd name="T26" fmla="*/ 847 w 2075"/>
                <a:gd name="T27" fmla="*/ 250 h 1122"/>
                <a:gd name="T28" fmla="*/ 1101 w 2075"/>
                <a:gd name="T29" fmla="*/ 0 h 1122"/>
                <a:gd name="T30" fmla="*/ 1100 w 2075"/>
                <a:gd name="T31" fmla="*/ 0 h 1122"/>
                <a:gd name="T32" fmla="*/ 1033 w 2075"/>
                <a:gd name="T33" fmla="*/ 57 h 1122"/>
                <a:gd name="T34" fmla="*/ 738 w 2075"/>
                <a:gd name="T35" fmla="*/ 141 h 1122"/>
                <a:gd name="T36" fmla="*/ 215 w 2075"/>
                <a:gd name="T37" fmla="*/ 700 h 1122"/>
                <a:gd name="T38" fmla="*/ 87 w 2075"/>
                <a:gd name="T39" fmla="*/ 689 h 1122"/>
                <a:gd name="T40" fmla="*/ 79 w 2075"/>
                <a:gd name="T41" fmla="*/ 689 h 1122"/>
                <a:gd name="T42" fmla="*/ 69 w 2075"/>
                <a:gd name="T43" fmla="*/ 790 h 1122"/>
                <a:gd name="T44" fmla="*/ 41 w 2075"/>
                <a:gd name="T45" fmla="*/ 934 h 1122"/>
                <a:gd name="T46" fmla="*/ 59 w 2075"/>
                <a:gd name="T47" fmla="*/ 1008 h 1122"/>
                <a:gd name="T48" fmla="*/ 73 w 2075"/>
                <a:gd name="T49" fmla="*/ 1011 h 1122"/>
                <a:gd name="T50" fmla="*/ 37 w 2075"/>
                <a:gd name="T51" fmla="*/ 1122 h 1122"/>
                <a:gd name="T52" fmla="*/ 1568 w 2075"/>
                <a:gd name="T53" fmla="*/ 318 h 1122"/>
                <a:gd name="T54" fmla="*/ 1805 w 2075"/>
                <a:gd name="T55" fmla="*/ 369 h 1122"/>
                <a:gd name="T56" fmla="*/ 1410 w 2075"/>
                <a:gd name="T57" fmla="*/ 126 h 1122"/>
                <a:gd name="T58" fmla="*/ 1395 w 2075"/>
                <a:gd name="T59" fmla="*/ 23 h 1122"/>
                <a:gd name="T60" fmla="*/ 1278 w 2075"/>
                <a:gd name="T61" fmla="*/ 42 h 1122"/>
                <a:gd name="T62" fmla="*/ 1258 w 2075"/>
                <a:gd name="T63" fmla="*/ 44 h 1122"/>
                <a:gd name="T64" fmla="*/ 1117 w 2075"/>
                <a:gd name="T65" fmla="*/ 3 h 1122"/>
                <a:gd name="T66" fmla="*/ 1101 w 2075"/>
                <a:gd name="T67" fmla="*/ 0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5" h="1122">
                  <a:moveTo>
                    <a:pt x="2003" y="516"/>
                  </a:moveTo>
                  <a:cubicBezTo>
                    <a:pt x="2052" y="555"/>
                    <a:pt x="2074" y="571"/>
                    <a:pt x="2074" y="571"/>
                  </a:cubicBezTo>
                  <a:cubicBezTo>
                    <a:pt x="2075" y="571"/>
                    <a:pt x="2047" y="550"/>
                    <a:pt x="2003" y="516"/>
                  </a:cubicBezTo>
                  <a:moveTo>
                    <a:pt x="1805" y="369"/>
                  </a:moveTo>
                  <a:cubicBezTo>
                    <a:pt x="1883" y="424"/>
                    <a:pt x="1954" y="478"/>
                    <a:pt x="2003" y="516"/>
                  </a:cubicBezTo>
                  <a:cubicBezTo>
                    <a:pt x="1973" y="492"/>
                    <a:pt x="1933" y="459"/>
                    <a:pt x="1880" y="417"/>
                  </a:cubicBezTo>
                  <a:cubicBezTo>
                    <a:pt x="1857" y="398"/>
                    <a:pt x="1831" y="382"/>
                    <a:pt x="1805" y="369"/>
                  </a:cubicBezTo>
                  <a:moveTo>
                    <a:pt x="847" y="250"/>
                  </a:moveTo>
                  <a:cubicBezTo>
                    <a:pt x="802" y="250"/>
                    <a:pt x="768" y="236"/>
                    <a:pt x="764" y="214"/>
                  </a:cubicBezTo>
                  <a:cubicBezTo>
                    <a:pt x="759" y="185"/>
                    <a:pt x="807" y="151"/>
                    <a:pt x="872" y="140"/>
                  </a:cubicBezTo>
                  <a:cubicBezTo>
                    <a:pt x="887" y="137"/>
                    <a:pt x="901" y="136"/>
                    <a:pt x="915" y="136"/>
                  </a:cubicBezTo>
                  <a:cubicBezTo>
                    <a:pt x="960" y="136"/>
                    <a:pt x="994" y="149"/>
                    <a:pt x="998" y="172"/>
                  </a:cubicBezTo>
                  <a:cubicBezTo>
                    <a:pt x="1003" y="201"/>
                    <a:pt x="955" y="234"/>
                    <a:pt x="891" y="246"/>
                  </a:cubicBezTo>
                  <a:cubicBezTo>
                    <a:pt x="875" y="249"/>
                    <a:pt x="861" y="250"/>
                    <a:pt x="847" y="250"/>
                  </a:cubicBezTo>
                  <a:moveTo>
                    <a:pt x="1101" y="0"/>
                  </a:moveTo>
                  <a:cubicBezTo>
                    <a:pt x="1101" y="0"/>
                    <a:pt x="1100" y="0"/>
                    <a:pt x="1100" y="0"/>
                  </a:cubicBezTo>
                  <a:cubicBezTo>
                    <a:pt x="1070" y="1"/>
                    <a:pt x="1055" y="35"/>
                    <a:pt x="1033" y="57"/>
                  </a:cubicBezTo>
                  <a:cubicBezTo>
                    <a:pt x="934" y="61"/>
                    <a:pt x="834" y="86"/>
                    <a:pt x="738" y="141"/>
                  </a:cubicBezTo>
                  <a:cubicBezTo>
                    <a:pt x="494" y="280"/>
                    <a:pt x="326" y="502"/>
                    <a:pt x="215" y="700"/>
                  </a:cubicBezTo>
                  <a:cubicBezTo>
                    <a:pt x="172" y="699"/>
                    <a:pt x="129" y="689"/>
                    <a:pt x="87" y="689"/>
                  </a:cubicBezTo>
                  <a:cubicBezTo>
                    <a:pt x="84" y="689"/>
                    <a:pt x="81" y="689"/>
                    <a:pt x="79" y="689"/>
                  </a:cubicBezTo>
                  <a:cubicBezTo>
                    <a:pt x="28" y="703"/>
                    <a:pt x="49" y="759"/>
                    <a:pt x="69" y="790"/>
                  </a:cubicBezTo>
                  <a:cubicBezTo>
                    <a:pt x="92" y="838"/>
                    <a:pt x="80" y="898"/>
                    <a:pt x="41" y="934"/>
                  </a:cubicBezTo>
                  <a:cubicBezTo>
                    <a:pt x="0" y="956"/>
                    <a:pt x="13" y="1007"/>
                    <a:pt x="59" y="1008"/>
                  </a:cubicBezTo>
                  <a:cubicBezTo>
                    <a:pt x="64" y="1009"/>
                    <a:pt x="69" y="1010"/>
                    <a:pt x="73" y="1011"/>
                  </a:cubicBezTo>
                  <a:cubicBezTo>
                    <a:pt x="48" y="1080"/>
                    <a:pt x="37" y="1122"/>
                    <a:pt x="37" y="1122"/>
                  </a:cubicBezTo>
                  <a:cubicBezTo>
                    <a:pt x="37" y="1122"/>
                    <a:pt x="952" y="318"/>
                    <a:pt x="1568" y="318"/>
                  </a:cubicBezTo>
                  <a:cubicBezTo>
                    <a:pt x="1654" y="318"/>
                    <a:pt x="1734" y="333"/>
                    <a:pt x="1805" y="369"/>
                  </a:cubicBezTo>
                  <a:cubicBezTo>
                    <a:pt x="1667" y="270"/>
                    <a:pt x="1507" y="164"/>
                    <a:pt x="1410" y="126"/>
                  </a:cubicBezTo>
                  <a:cubicBezTo>
                    <a:pt x="1414" y="94"/>
                    <a:pt x="1431" y="42"/>
                    <a:pt x="1395" y="23"/>
                  </a:cubicBezTo>
                  <a:cubicBezTo>
                    <a:pt x="1358" y="41"/>
                    <a:pt x="1317" y="40"/>
                    <a:pt x="1278" y="42"/>
                  </a:cubicBezTo>
                  <a:cubicBezTo>
                    <a:pt x="1271" y="44"/>
                    <a:pt x="1265" y="44"/>
                    <a:pt x="1258" y="44"/>
                  </a:cubicBezTo>
                  <a:cubicBezTo>
                    <a:pt x="1209" y="44"/>
                    <a:pt x="1165" y="15"/>
                    <a:pt x="1117" y="3"/>
                  </a:cubicBezTo>
                  <a:cubicBezTo>
                    <a:pt x="1112" y="1"/>
                    <a:pt x="1106" y="0"/>
                    <a:pt x="110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 name="Freeform 7"/>
            <p:cNvSpPr>
              <a:spLocks/>
            </p:cNvSpPr>
            <p:nvPr/>
          </p:nvSpPr>
          <p:spPr bwMode="auto">
            <a:xfrm>
              <a:off x="4946651" y="3587751"/>
              <a:ext cx="3665538" cy="1865313"/>
            </a:xfrm>
            <a:custGeom>
              <a:avLst/>
              <a:gdLst>
                <a:gd name="T0" fmla="*/ 1754 w 1754"/>
                <a:gd name="T1" fmla="*/ 0 h 893"/>
                <a:gd name="T2" fmla="*/ 255 w 1754"/>
                <a:gd name="T3" fmla="*/ 663 h 893"/>
                <a:gd name="T4" fmla="*/ 0 w 1754"/>
                <a:gd name="T5" fmla="*/ 637 h 893"/>
                <a:gd name="T6" fmla="*/ 764 w 1754"/>
                <a:gd name="T7" fmla="*/ 870 h 893"/>
                <a:gd name="T8" fmla="*/ 863 w 1754"/>
                <a:gd name="T9" fmla="*/ 865 h 893"/>
                <a:gd name="T10" fmla="*/ 898 w 1754"/>
                <a:gd name="T11" fmla="*/ 893 h 893"/>
                <a:gd name="T12" fmla="*/ 906 w 1754"/>
                <a:gd name="T13" fmla="*/ 893 h 893"/>
                <a:gd name="T14" fmla="*/ 970 w 1754"/>
                <a:gd name="T15" fmla="*/ 859 h 893"/>
                <a:gd name="T16" fmla="*/ 978 w 1754"/>
                <a:gd name="T17" fmla="*/ 846 h 893"/>
                <a:gd name="T18" fmla="*/ 1291 w 1754"/>
                <a:gd name="T19" fmla="*/ 706 h 893"/>
                <a:gd name="T20" fmla="*/ 1345 w 1754"/>
                <a:gd name="T21" fmla="*/ 739 h 893"/>
                <a:gd name="T22" fmla="*/ 1351 w 1754"/>
                <a:gd name="T23" fmla="*/ 738 h 893"/>
                <a:gd name="T24" fmla="*/ 1422 w 1754"/>
                <a:gd name="T25" fmla="*/ 651 h 893"/>
                <a:gd name="T26" fmla="*/ 1411 w 1754"/>
                <a:gd name="T27" fmla="*/ 602 h 893"/>
                <a:gd name="T28" fmla="*/ 1507 w 1754"/>
                <a:gd name="T29" fmla="*/ 492 h 893"/>
                <a:gd name="T30" fmla="*/ 1574 w 1754"/>
                <a:gd name="T31" fmla="*/ 434 h 893"/>
                <a:gd name="T32" fmla="*/ 1595 w 1754"/>
                <a:gd name="T33" fmla="*/ 379 h 893"/>
                <a:gd name="T34" fmla="*/ 1588 w 1754"/>
                <a:gd name="T35" fmla="*/ 371 h 893"/>
                <a:gd name="T36" fmla="*/ 1754 w 1754"/>
                <a:gd name="T37" fmla="*/ 0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4" h="893">
                  <a:moveTo>
                    <a:pt x="1754" y="0"/>
                  </a:moveTo>
                  <a:cubicBezTo>
                    <a:pt x="1183" y="309"/>
                    <a:pt x="788" y="663"/>
                    <a:pt x="255" y="663"/>
                  </a:cubicBezTo>
                  <a:cubicBezTo>
                    <a:pt x="174" y="663"/>
                    <a:pt x="89" y="655"/>
                    <a:pt x="0" y="637"/>
                  </a:cubicBezTo>
                  <a:cubicBezTo>
                    <a:pt x="0" y="637"/>
                    <a:pt x="356" y="870"/>
                    <a:pt x="764" y="870"/>
                  </a:cubicBezTo>
                  <a:cubicBezTo>
                    <a:pt x="796" y="870"/>
                    <a:pt x="830" y="868"/>
                    <a:pt x="863" y="865"/>
                  </a:cubicBezTo>
                  <a:cubicBezTo>
                    <a:pt x="874" y="875"/>
                    <a:pt x="884" y="887"/>
                    <a:pt x="898" y="893"/>
                  </a:cubicBezTo>
                  <a:cubicBezTo>
                    <a:pt x="901" y="893"/>
                    <a:pt x="903" y="893"/>
                    <a:pt x="906" y="893"/>
                  </a:cubicBezTo>
                  <a:cubicBezTo>
                    <a:pt x="930" y="893"/>
                    <a:pt x="953" y="875"/>
                    <a:pt x="970" y="859"/>
                  </a:cubicBezTo>
                  <a:cubicBezTo>
                    <a:pt x="974" y="855"/>
                    <a:pt x="977" y="851"/>
                    <a:pt x="978" y="846"/>
                  </a:cubicBezTo>
                  <a:cubicBezTo>
                    <a:pt x="1084" y="822"/>
                    <a:pt x="1190" y="778"/>
                    <a:pt x="1291" y="706"/>
                  </a:cubicBezTo>
                  <a:cubicBezTo>
                    <a:pt x="1308" y="721"/>
                    <a:pt x="1326" y="739"/>
                    <a:pt x="1345" y="739"/>
                  </a:cubicBezTo>
                  <a:cubicBezTo>
                    <a:pt x="1347" y="739"/>
                    <a:pt x="1349" y="738"/>
                    <a:pt x="1351" y="738"/>
                  </a:cubicBezTo>
                  <a:cubicBezTo>
                    <a:pt x="1374" y="708"/>
                    <a:pt x="1402" y="680"/>
                    <a:pt x="1422" y="651"/>
                  </a:cubicBezTo>
                  <a:cubicBezTo>
                    <a:pt x="1421" y="639"/>
                    <a:pt x="1417" y="619"/>
                    <a:pt x="1411" y="602"/>
                  </a:cubicBezTo>
                  <a:cubicBezTo>
                    <a:pt x="1444" y="569"/>
                    <a:pt x="1476" y="532"/>
                    <a:pt x="1507" y="492"/>
                  </a:cubicBezTo>
                  <a:cubicBezTo>
                    <a:pt x="1531" y="476"/>
                    <a:pt x="1554" y="456"/>
                    <a:pt x="1574" y="434"/>
                  </a:cubicBezTo>
                  <a:cubicBezTo>
                    <a:pt x="1587" y="419"/>
                    <a:pt x="1606" y="400"/>
                    <a:pt x="1595" y="379"/>
                  </a:cubicBezTo>
                  <a:cubicBezTo>
                    <a:pt x="1593" y="376"/>
                    <a:pt x="1591" y="374"/>
                    <a:pt x="1588" y="371"/>
                  </a:cubicBezTo>
                  <a:cubicBezTo>
                    <a:pt x="1649" y="267"/>
                    <a:pt x="1705" y="145"/>
                    <a:pt x="175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 name="Oval 8"/>
            <p:cNvSpPr>
              <a:spLocks noChangeArrowheads="1"/>
            </p:cNvSpPr>
            <p:nvPr/>
          </p:nvSpPr>
          <p:spPr bwMode="auto">
            <a:xfrm>
              <a:off x="5056188" y="2335213"/>
              <a:ext cx="1533525" cy="15335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 name="Freeform 9"/>
            <p:cNvSpPr>
              <a:spLocks/>
            </p:cNvSpPr>
            <p:nvPr/>
          </p:nvSpPr>
          <p:spPr bwMode="auto">
            <a:xfrm>
              <a:off x="5114926" y="2373313"/>
              <a:ext cx="1301750" cy="744538"/>
            </a:xfrm>
            <a:custGeom>
              <a:avLst/>
              <a:gdLst>
                <a:gd name="T0" fmla="*/ 292 w 623"/>
                <a:gd name="T1" fmla="*/ 19 h 356"/>
                <a:gd name="T2" fmla="*/ 0 w 623"/>
                <a:gd name="T3" fmla="*/ 356 h 356"/>
                <a:gd name="T4" fmla="*/ 318 w 623"/>
                <a:gd name="T5" fmla="*/ 94 h 356"/>
                <a:gd name="T6" fmla="*/ 623 w 623"/>
                <a:gd name="T7" fmla="*/ 166 h 356"/>
                <a:gd name="T8" fmla="*/ 292 w 623"/>
                <a:gd name="T9" fmla="*/ 19 h 356"/>
              </a:gdLst>
              <a:ahLst/>
              <a:cxnLst>
                <a:cxn ang="0">
                  <a:pos x="T0" y="T1"/>
                </a:cxn>
                <a:cxn ang="0">
                  <a:pos x="T2" y="T3"/>
                </a:cxn>
                <a:cxn ang="0">
                  <a:pos x="T4" y="T5"/>
                </a:cxn>
                <a:cxn ang="0">
                  <a:pos x="T6" y="T7"/>
                </a:cxn>
                <a:cxn ang="0">
                  <a:pos x="T8" y="T9"/>
                </a:cxn>
              </a:cxnLst>
              <a:rect l="0" t="0" r="r" b="b"/>
              <a:pathLst>
                <a:path w="623" h="356">
                  <a:moveTo>
                    <a:pt x="292" y="19"/>
                  </a:moveTo>
                  <a:cubicBezTo>
                    <a:pt x="122" y="44"/>
                    <a:pt x="0" y="190"/>
                    <a:pt x="0" y="356"/>
                  </a:cubicBezTo>
                  <a:cubicBezTo>
                    <a:pt x="39" y="213"/>
                    <a:pt x="162" y="117"/>
                    <a:pt x="318" y="94"/>
                  </a:cubicBezTo>
                  <a:cubicBezTo>
                    <a:pt x="434" y="77"/>
                    <a:pt x="542" y="95"/>
                    <a:pt x="623" y="166"/>
                  </a:cubicBezTo>
                  <a:cubicBezTo>
                    <a:pt x="552" y="61"/>
                    <a:pt x="425" y="0"/>
                    <a:pt x="29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 name="Freeform 10"/>
            <p:cNvSpPr>
              <a:spLocks/>
            </p:cNvSpPr>
            <p:nvPr/>
          </p:nvSpPr>
          <p:spPr bwMode="auto">
            <a:xfrm>
              <a:off x="5051426" y="2249488"/>
              <a:ext cx="1301750" cy="696913"/>
            </a:xfrm>
            <a:custGeom>
              <a:avLst/>
              <a:gdLst>
                <a:gd name="T0" fmla="*/ 302 w 623"/>
                <a:gd name="T1" fmla="*/ 19 h 333"/>
                <a:gd name="T2" fmla="*/ 0 w 623"/>
                <a:gd name="T3" fmla="*/ 333 h 333"/>
                <a:gd name="T4" fmla="*/ 316 w 623"/>
                <a:gd name="T5" fmla="*/ 52 h 333"/>
                <a:gd name="T6" fmla="*/ 623 w 623"/>
                <a:gd name="T7" fmla="*/ 143 h 333"/>
                <a:gd name="T8" fmla="*/ 302 w 623"/>
                <a:gd name="T9" fmla="*/ 19 h 333"/>
              </a:gdLst>
              <a:ahLst/>
              <a:cxnLst>
                <a:cxn ang="0">
                  <a:pos x="T0" y="T1"/>
                </a:cxn>
                <a:cxn ang="0">
                  <a:pos x="T2" y="T3"/>
                </a:cxn>
                <a:cxn ang="0">
                  <a:pos x="T4" y="T5"/>
                </a:cxn>
                <a:cxn ang="0">
                  <a:pos x="T6" y="T7"/>
                </a:cxn>
                <a:cxn ang="0">
                  <a:pos x="T8" y="T9"/>
                </a:cxn>
              </a:cxnLst>
              <a:rect l="0" t="0" r="r" b="b"/>
              <a:pathLst>
                <a:path w="623" h="333">
                  <a:moveTo>
                    <a:pt x="302" y="19"/>
                  </a:moveTo>
                  <a:cubicBezTo>
                    <a:pt x="133" y="44"/>
                    <a:pt x="0" y="166"/>
                    <a:pt x="0" y="333"/>
                  </a:cubicBezTo>
                  <a:cubicBezTo>
                    <a:pt x="39" y="189"/>
                    <a:pt x="159" y="75"/>
                    <a:pt x="316" y="52"/>
                  </a:cubicBezTo>
                  <a:cubicBezTo>
                    <a:pt x="431" y="35"/>
                    <a:pt x="542" y="72"/>
                    <a:pt x="623" y="143"/>
                  </a:cubicBezTo>
                  <a:cubicBezTo>
                    <a:pt x="552" y="38"/>
                    <a:pt x="436" y="0"/>
                    <a:pt x="30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 name="Freeform 11"/>
            <p:cNvSpPr>
              <a:spLocks noEditPoints="1"/>
            </p:cNvSpPr>
            <p:nvPr/>
          </p:nvSpPr>
          <p:spPr bwMode="auto">
            <a:xfrm>
              <a:off x="5411788" y="3086101"/>
              <a:ext cx="1362075" cy="973138"/>
            </a:xfrm>
            <a:custGeom>
              <a:avLst/>
              <a:gdLst>
                <a:gd name="T0" fmla="*/ 565 w 652"/>
                <a:gd name="T1" fmla="*/ 0 h 466"/>
                <a:gd name="T2" fmla="*/ 545 w 652"/>
                <a:gd name="T3" fmla="*/ 108 h 466"/>
                <a:gd name="T4" fmla="*/ 574 w 652"/>
                <a:gd name="T5" fmla="*/ 95 h 466"/>
                <a:gd name="T6" fmla="*/ 565 w 652"/>
                <a:gd name="T7" fmla="*/ 0 h 466"/>
                <a:gd name="T8" fmla="*/ 640 w 652"/>
                <a:gd name="T9" fmla="*/ 129 h 466"/>
                <a:gd name="T10" fmla="*/ 561 w 652"/>
                <a:gd name="T11" fmla="*/ 240 h 466"/>
                <a:gd name="T12" fmla="*/ 489 w 652"/>
                <a:gd name="T13" fmla="*/ 216 h 466"/>
                <a:gd name="T14" fmla="*/ 469 w 652"/>
                <a:gd name="T15" fmla="*/ 240 h 466"/>
                <a:gd name="T16" fmla="*/ 457 w 652"/>
                <a:gd name="T17" fmla="*/ 234 h 466"/>
                <a:gd name="T18" fmla="*/ 467 w 652"/>
                <a:gd name="T19" fmla="*/ 242 h 466"/>
                <a:gd name="T20" fmla="*/ 320 w 652"/>
                <a:gd name="T21" fmla="*/ 344 h 466"/>
                <a:gd name="T22" fmla="*/ 0 w 652"/>
                <a:gd name="T23" fmla="*/ 324 h 466"/>
                <a:gd name="T24" fmla="*/ 367 w 652"/>
                <a:gd name="T25" fmla="*/ 417 h 466"/>
                <a:gd name="T26" fmla="*/ 518 w 652"/>
                <a:gd name="T27" fmla="*/ 287 h 466"/>
                <a:gd name="T28" fmla="*/ 576 w 652"/>
                <a:gd name="T29" fmla="*/ 264 h 466"/>
                <a:gd name="T30" fmla="*/ 640 w 652"/>
                <a:gd name="T31" fmla="*/ 12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466">
                  <a:moveTo>
                    <a:pt x="565" y="0"/>
                  </a:moveTo>
                  <a:cubicBezTo>
                    <a:pt x="564" y="37"/>
                    <a:pt x="557" y="73"/>
                    <a:pt x="545" y="108"/>
                  </a:cubicBezTo>
                  <a:cubicBezTo>
                    <a:pt x="554" y="103"/>
                    <a:pt x="564" y="98"/>
                    <a:pt x="574" y="95"/>
                  </a:cubicBezTo>
                  <a:cubicBezTo>
                    <a:pt x="575" y="63"/>
                    <a:pt x="572" y="31"/>
                    <a:pt x="565" y="0"/>
                  </a:cubicBezTo>
                  <a:close/>
                  <a:moveTo>
                    <a:pt x="640" y="129"/>
                  </a:moveTo>
                  <a:cubicBezTo>
                    <a:pt x="638" y="177"/>
                    <a:pt x="608" y="222"/>
                    <a:pt x="561" y="240"/>
                  </a:cubicBezTo>
                  <a:cubicBezTo>
                    <a:pt x="524" y="252"/>
                    <a:pt x="492" y="259"/>
                    <a:pt x="489" y="216"/>
                  </a:cubicBezTo>
                  <a:cubicBezTo>
                    <a:pt x="482" y="224"/>
                    <a:pt x="476" y="232"/>
                    <a:pt x="469" y="240"/>
                  </a:cubicBezTo>
                  <a:cubicBezTo>
                    <a:pt x="465" y="238"/>
                    <a:pt x="461" y="236"/>
                    <a:pt x="457" y="234"/>
                  </a:cubicBezTo>
                  <a:cubicBezTo>
                    <a:pt x="460" y="237"/>
                    <a:pt x="464" y="240"/>
                    <a:pt x="467" y="242"/>
                  </a:cubicBezTo>
                  <a:cubicBezTo>
                    <a:pt x="428" y="286"/>
                    <a:pt x="378" y="321"/>
                    <a:pt x="320" y="344"/>
                  </a:cubicBezTo>
                  <a:cubicBezTo>
                    <a:pt x="211" y="386"/>
                    <a:pt x="95" y="375"/>
                    <a:pt x="0" y="324"/>
                  </a:cubicBezTo>
                  <a:cubicBezTo>
                    <a:pt x="93" y="411"/>
                    <a:pt x="241" y="466"/>
                    <a:pt x="367" y="417"/>
                  </a:cubicBezTo>
                  <a:cubicBezTo>
                    <a:pt x="432" y="392"/>
                    <a:pt x="483" y="345"/>
                    <a:pt x="518" y="287"/>
                  </a:cubicBezTo>
                  <a:cubicBezTo>
                    <a:pt x="523" y="267"/>
                    <a:pt x="532" y="276"/>
                    <a:pt x="576" y="264"/>
                  </a:cubicBezTo>
                  <a:cubicBezTo>
                    <a:pt x="627" y="244"/>
                    <a:pt x="652" y="182"/>
                    <a:pt x="64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3" name="Oval 12"/>
            <p:cNvSpPr>
              <a:spLocks noChangeArrowheads="1"/>
            </p:cNvSpPr>
            <p:nvPr/>
          </p:nvSpPr>
          <p:spPr bwMode="auto">
            <a:xfrm>
              <a:off x="5616576" y="4618038"/>
              <a:ext cx="657225" cy="657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4" name="Freeform 13"/>
            <p:cNvSpPr>
              <a:spLocks/>
            </p:cNvSpPr>
            <p:nvPr/>
          </p:nvSpPr>
          <p:spPr bwMode="auto">
            <a:xfrm>
              <a:off x="5640388" y="4632326"/>
              <a:ext cx="560388" cy="319088"/>
            </a:xfrm>
            <a:custGeom>
              <a:avLst/>
              <a:gdLst>
                <a:gd name="T0" fmla="*/ 125 w 268"/>
                <a:gd name="T1" fmla="*/ 8 h 153"/>
                <a:gd name="T2" fmla="*/ 0 w 268"/>
                <a:gd name="T3" fmla="*/ 153 h 153"/>
                <a:gd name="T4" fmla="*/ 137 w 268"/>
                <a:gd name="T5" fmla="*/ 40 h 153"/>
                <a:gd name="T6" fmla="*/ 268 w 268"/>
                <a:gd name="T7" fmla="*/ 71 h 153"/>
                <a:gd name="T8" fmla="*/ 125 w 268"/>
                <a:gd name="T9" fmla="*/ 8 h 153"/>
              </a:gdLst>
              <a:ahLst/>
              <a:cxnLst>
                <a:cxn ang="0">
                  <a:pos x="T0" y="T1"/>
                </a:cxn>
                <a:cxn ang="0">
                  <a:pos x="T2" y="T3"/>
                </a:cxn>
                <a:cxn ang="0">
                  <a:pos x="T4" y="T5"/>
                </a:cxn>
                <a:cxn ang="0">
                  <a:pos x="T6" y="T7"/>
                </a:cxn>
                <a:cxn ang="0">
                  <a:pos x="T8" y="T9"/>
                </a:cxn>
              </a:cxnLst>
              <a:rect l="0" t="0" r="r" b="b"/>
              <a:pathLst>
                <a:path w="268" h="153">
                  <a:moveTo>
                    <a:pt x="125" y="8"/>
                  </a:moveTo>
                  <a:cubicBezTo>
                    <a:pt x="53" y="19"/>
                    <a:pt x="0" y="82"/>
                    <a:pt x="0" y="153"/>
                  </a:cubicBezTo>
                  <a:cubicBezTo>
                    <a:pt x="17" y="91"/>
                    <a:pt x="70" y="50"/>
                    <a:pt x="137" y="40"/>
                  </a:cubicBezTo>
                  <a:cubicBezTo>
                    <a:pt x="186" y="33"/>
                    <a:pt x="233" y="41"/>
                    <a:pt x="268" y="71"/>
                  </a:cubicBezTo>
                  <a:cubicBezTo>
                    <a:pt x="237" y="26"/>
                    <a:pt x="183" y="0"/>
                    <a:pt x="12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5" name="Freeform 14"/>
            <p:cNvSpPr>
              <a:spLocks/>
            </p:cNvSpPr>
            <p:nvPr/>
          </p:nvSpPr>
          <p:spPr bwMode="auto">
            <a:xfrm>
              <a:off x="5613401" y="4579938"/>
              <a:ext cx="560388" cy="298450"/>
            </a:xfrm>
            <a:custGeom>
              <a:avLst/>
              <a:gdLst>
                <a:gd name="T0" fmla="*/ 130 w 268"/>
                <a:gd name="T1" fmla="*/ 8 h 143"/>
                <a:gd name="T2" fmla="*/ 0 w 268"/>
                <a:gd name="T3" fmla="*/ 143 h 143"/>
                <a:gd name="T4" fmla="*/ 136 w 268"/>
                <a:gd name="T5" fmla="*/ 22 h 143"/>
                <a:gd name="T6" fmla="*/ 268 w 268"/>
                <a:gd name="T7" fmla="*/ 61 h 143"/>
                <a:gd name="T8" fmla="*/ 130 w 268"/>
                <a:gd name="T9" fmla="*/ 8 h 143"/>
              </a:gdLst>
              <a:ahLst/>
              <a:cxnLst>
                <a:cxn ang="0">
                  <a:pos x="T0" y="T1"/>
                </a:cxn>
                <a:cxn ang="0">
                  <a:pos x="T2" y="T3"/>
                </a:cxn>
                <a:cxn ang="0">
                  <a:pos x="T4" y="T5"/>
                </a:cxn>
                <a:cxn ang="0">
                  <a:pos x="T6" y="T7"/>
                </a:cxn>
                <a:cxn ang="0">
                  <a:pos x="T8" y="T9"/>
                </a:cxn>
              </a:cxnLst>
              <a:rect l="0" t="0" r="r" b="b"/>
              <a:pathLst>
                <a:path w="268" h="143">
                  <a:moveTo>
                    <a:pt x="130" y="8"/>
                  </a:moveTo>
                  <a:cubicBezTo>
                    <a:pt x="57" y="19"/>
                    <a:pt x="0" y="71"/>
                    <a:pt x="0" y="143"/>
                  </a:cubicBezTo>
                  <a:cubicBezTo>
                    <a:pt x="17" y="81"/>
                    <a:pt x="69" y="32"/>
                    <a:pt x="136" y="22"/>
                  </a:cubicBezTo>
                  <a:cubicBezTo>
                    <a:pt x="185" y="15"/>
                    <a:pt x="233" y="31"/>
                    <a:pt x="268" y="61"/>
                  </a:cubicBezTo>
                  <a:cubicBezTo>
                    <a:pt x="238" y="16"/>
                    <a:pt x="187" y="0"/>
                    <a:pt x="1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6" name="Freeform 15"/>
            <p:cNvSpPr>
              <a:spLocks/>
            </p:cNvSpPr>
            <p:nvPr/>
          </p:nvSpPr>
          <p:spPr bwMode="auto">
            <a:xfrm>
              <a:off x="5770563" y="4941888"/>
              <a:ext cx="541338" cy="417513"/>
            </a:xfrm>
            <a:custGeom>
              <a:avLst/>
              <a:gdLst>
                <a:gd name="T0" fmla="*/ 158 w 259"/>
                <a:gd name="T1" fmla="*/ 179 h 200"/>
                <a:gd name="T2" fmla="*/ 243 w 259"/>
                <a:gd name="T3" fmla="*/ 0 h 200"/>
                <a:gd name="T4" fmla="*/ 138 w 259"/>
                <a:gd name="T5" fmla="*/ 148 h 200"/>
                <a:gd name="T6" fmla="*/ 0 w 259"/>
                <a:gd name="T7" fmla="*/ 139 h 200"/>
                <a:gd name="T8" fmla="*/ 158 w 259"/>
                <a:gd name="T9" fmla="*/ 179 h 200"/>
              </a:gdLst>
              <a:ahLst/>
              <a:cxnLst>
                <a:cxn ang="0">
                  <a:pos x="T0" y="T1"/>
                </a:cxn>
                <a:cxn ang="0">
                  <a:pos x="T2" y="T3"/>
                </a:cxn>
                <a:cxn ang="0">
                  <a:pos x="T4" y="T5"/>
                </a:cxn>
                <a:cxn ang="0">
                  <a:pos x="T6" y="T7"/>
                </a:cxn>
                <a:cxn ang="0">
                  <a:pos x="T8" y="T9"/>
                </a:cxn>
              </a:cxnLst>
              <a:rect l="0" t="0" r="r" b="b"/>
              <a:pathLst>
                <a:path w="259" h="200">
                  <a:moveTo>
                    <a:pt x="158" y="179"/>
                  </a:moveTo>
                  <a:cubicBezTo>
                    <a:pt x="226" y="152"/>
                    <a:pt x="259" y="70"/>
                    <a:pt x="243" y="0"/>
                  </a:cubicBezTo>
                  <a:cubicBezTo>
                    <a:pt x="241" y="64"/>
                    <a:pt x="201" y="123"/>
                    <a:pt x="138" y="148"/>
                  </a:cubicBezTo>
                  <a:cubicBezTo>
                    <a:pt x="91" y="166"/>
                    <a:pt x="41" y="161"/>
                    <a:pt x="0" y="139"/>
                  </a:cubicBezTo>
                  <a:cubicBezTo>
                    <a:pt x="40" y="176"/>
                    <a:pt x="104" y="200"/>
                    <a:pt x="158" y="1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7" name="Freeform 16"/>
            <p:cNvSpPr>
              <a:spLocks/>
            </p:cNvSpPr>
            <p:nvPr/>
          </p:nvSpPr>
          <p:spPr bwMode="auto">
            <a:xfrm>
              <a:off x="5705476" y="4916488"/>
              <a:ext cx="554038" cy="355600"/>
            </a:xfrm>
            <a:custGeom>
              <a:avLst/>
              <a:gdLst>
                <a:gd name="T0" fmla="*/ 147 w 265"/>
                <a:gd name="T1" fmla="*/ 156 h 170"/>
                <a:gd name="T2" fmla="*/ 258 w 265"/>
                <a:gd name="T3" fmla="*/ 0 h 170"/>
                <a:gd name="T4" fmla="*/ 139 w 265"/>
                <a:gd name="T5" fmla="*/ 126 h 170"/>
                <a:gd name="T6" fmla="*/ 0 w 265"/>
                <a:gd name="T7" fmla="*/ 107 h 170"/>
                <a:gd name="T8" fmla="*/ 147 w 265"/>
                <a:gd name="T9" fmla="*/ 156 h 170"/>
              </a:gdLst>
              <a:ahLst/>
              <a:cxnLst>
                <a:cxn ang="0">
                  <a:pos x="T0" y="T1"/>
                </a:cxn>
                <a:cxn ang="0">
                  <a:pos x="T2" y="T3"/>
                </a:cxn>
                <a:cxn ang="0">
                  <a:pos x="T4" y="T5"/>
                </a:cxn>
                <a:cxn ang="0">
                  <a:pos x="T6" y="T7"/>
                </a:cxn>
                <a:cxn ang="0">
                  <a:pos x="T8" y="T9"/>
                </a:cxn>
              </a:cxnLst>
              <a:rect l="0" t="0" r="r" b="b"/>
              <a:pathLst>
                <a:path w="265" h="170">
                  <a:moveTo>
                    <a:pt x="147" y="156"/>
                  </a:moveTo>
                  <a:cubicBezTo>
                    <a:pt x="219" y="138"/>
                    <a:pt x="265" y="71"/>
                    <a:pt x="258" y="0"/>
                  </a:cubicBezTo>
                  <a:cubicBezTo>
                    <a:pt x="247" y="63"/>
                    <a:pt x="205" y="110"/>
                    <a:pt x="139" y="126"/>
                  </a:cubicBezTo>
                  <a:cubicBezTo>
                    <a:pt x="91" y="138"/>
                    <a:pt x="37" y="134"/>
                    <a:pt x="0" y="107"/>
                  </a:cubicBezTo>
                  <a:cubicBezTo>
                    <a:pt x="34" y="149"/>
                    <a:pt x="91" y="170"/>
                    <a:pt x="147"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8" name="Oval 17"/>
            <p:cNvSpPr>
              <a:spLocks noChangeArrowheads="1"/>
            </p:cNvSpPr>
            <p:nvPr/>
          </p:nvSpPr>
          <p:spPr bwMode="auto">
            <a:xfrm>
              <a:off x="4573588" y="3548063"/>
              <a:ext cx="315913" cy="312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9" name="Freeform 18"/>
            <p:cNvSpPr>
              <a:spLocks/>
            </p:cNvSpPr>
            <p:nvPr/>
          </p:nvSpPr>
          <p:spPr bwMode="auto">
            <a:xfrm>
              <a:off x="4586288" y="3554413"/>
              <a:ext cx="266700" cy="152400"/>
            </a:xfrm>
            <a:custGeom>
              <a:avLst/>
              <a:gdLst>
                <a:gd name="T0" fmla="*/ 60 w 128"/>
                <a:gd name="T1" fmla="*/ 4 h 73"/>
                <a:gd name="T2" fmla="*/ 0 w 128"/>
                <a:gd name="T3" fmla="*/ 73 h 73"/>
                <a:gd name="T4" fmla="*/ 65 w 128"/>
                <a:gd name="T5" fmla="*/ 20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20"/>
                  </a:cubicBezTo>
                  <a:cubicBezTo>
                    <a:pt x="89" y="16"/>
                    <a:pt x="111" y="20"/>
                    <a:pt x="128" y="34"/>
                  </a:cubicBezTo>
                  <a:cubicBezTo>
                    <a:pt x="113" y="13"/>
                    <a:pt x="87" y="0"/>
                    <a:pt x="6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0" name="Freeform 19"/>
            <p:cNvSpPr>
              <a:spLocks/>
            </p:cNvSpPr>
            <p:nvPr/>
          </p:nvSpPr>
          <p:spPr bwMode="auto">
            <a:xfrm>
              <a:off x="4573588" y="3529013"/>
              <a:ext cx="266700" cy="141288"/>
            </a:xfrm>
            <a:custGeom>
              <a:avLst/>
              <a:gdLst>
                <a:gd name="T0" fmla="*/ 62 w 128"/>
                <a:gd name="T1" fmla="*/ 4 h 68"/>
                <a:gd name="T2" fmla="*/ 0 w 128"/>
                <a:gd name="T3" fmla="*/ 68 h 68"/>
                <a:gd name="T4" fmla="*/ 64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2" y="16"/>
                    <a:pt x="64" y="11"/>
                  </a:cubicBezTo>
                  <a:cubicBezTo>
                    <a:pt x="88" y="7"/>
                    <a:pt x="111" y="15"/>
                    <a:pt x="128" y="29"/>
                  </a:cubicBezTo>
                  <a:cubicBezTo>
                    <a:pt x="113" y="8"/>
                    <a:pt x="89" y="0"/>
                    <a:pt x="6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1" name="Freeform 20"/>
            <p:cNvSpPr>
              <a:spLocks/>
            </p:cNvSpPr>
            <p:nvPr/>
          </p:nvSpPr>
          <p:spPr bwMode="auto">
            <a:xfrm>
              <a:off x="4648201" y="3702051"/>
              <a:ext cx="257175" cy="198438"/>
            </a:xfrm>
            <a:custGeom>
              <a:avLst/>
              <a:gdLst>
                <a:gd name="T0" fmla="*/ 75 w 123"/>
                <a:gd name="T1" fmla="*/ 85 h 95"/>
                <a:gd name="T2" fmla="*/ 116 w 123"/>
                <a:gd name="T3" fmla="*/ 0 h 95"/>
                <a:gd name="T4" fmla="*/ 65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3"/>
                    <a:pt x="123" y="33"/>
                    <a:pt x="116" y="0"/>
                  </a:cubicBezTo>
                  <a:cubicBezTo>
                    <a:pt x="114" y="30"/>
                    <a:pt x="95" y="59"/>
                    <a:pt x="65" y="70"/>
                  </a:cubicBezTo>
                  <a:cubicBezTo>
                    <a:pt x="43" y="79"/>
                    <a:pt x="19" y="77"/>
                    <a:pt x="0" y="66"/>
                  </a:cubicBezTo>
                  <a:cubicBezTo>
                    <a:pt x="19" y="84"/>
                    <a:pt x="49" y="95"/>
                    <a:pt x="75"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2" name="Freeform 21"/>
            <p:cNvSpPr>
              <a:spLocks/>
            </p:cNvSpPr>
            <p:nvPr/>
          </p:nvSpPr>
          <p:spPr bwMode="auto">
            <a:xfrm>
              <a:off x="4614863" y="3689351"/>
              <a:ext cx="265113" cy="169863"/>
            </a:xfrm>
            <a:custGeom>
              <a:avLst/>
              <a:gdLst>
                <a:gd name="T0" fmla="*/ 71 w 127"/>
                <a:gd name="T1" fmla="*/ 75 h 81"/>
                <a:gd name="T2" fmla="*/ 124 w 127"/>
                <a:gd name="T3" fmla="*/ 0 h 81"/>
                <a:gd name="T4" fmla="*/ 67 w 127"/>
                <a:gd name="T5" fmla="*/ 60 h 81"/>
                <a:gd name="T6" fmla="*/ 0 w 127"/>
                <a:gd name="T7" fmla="*/ 51 h 81"/>
                <a:gd name="T8" fmla="*/ 71 w 127"/>
                <a:gd name="T9" fmla="*/ 75 h 81"/>
              </a:gdLst>
              <a:ahLst/>
              <a:cxnLst>
                <a:cxn ang="0">
                  <a:pos x="T0" y="T1"/>
                </a:cxn>
                <a:cxn ang="0">
                  <a:pos x="T2" y="T3"/>
                </a:cxn>
                <a:cxn ang="0">
                  <a:pos x="T4" y="T5"/>
                </a:cxn>
                <a:cxn ang="0">
                  <a:pos x="T6" y="T7"/>
                </a:cxn>
                <a:cxn ang="0">
                  <a:pos x="T8" y="T9"/>
                </a:cxn>
              </a:cxnLst>
              <a:rect l="0" t="0" r="r" b="b"/>
              <a:pathLst>
                <a:path w="127" h="81">
                  <a:moveTo>
                    <a:pt x="71" y="75"/>
                  </a:moveTo>
                  <a:cubicBezTo>
                    <a:pt x="105" y="66"/>
                    <a:pt x="127" y="34"/>
                    <a:pt x="124" y="0"/>
                  </a:cubicBezTo>
                  <a:cubicBezTo>
                    <a:pt x="119" y="30"/>
                    <a:pt x="99" y="53"/>
                    <a:pt x="67" y="60"/>
                  </a:cubicBezTo>
                  <a:cubicBezTo>
                    <a:pt x="44" y="66"/>
                    <a:pt x="18" y="64"/>
                    <a:pt x="0" y="51"/>
                  </a:cubicBezTo>
                  <a:cubicBezTo>
                    <a:pt x="17" y="71"/>
                    <a:pt x="44" y="81"/>
                    <a:pt x="7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3" name="Oval 22"/>
            <p:cNvSpPr>
              <a:spLocks noChangeArrowheads="1"/>
            </p:cNvSpPr>
            <p:nvPr/>
          </p:nvSpPr>
          <p:spPr bwMode="auto">
            <a:xfrm>
              <a:off x="4964113" y="1500188"/>
              <a:ext cx="593725" cy="593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4" name="Freeform 23"/>
            <p:cNvSpPr>
              <a:spLocks/>
            </p:cNvSpPr>
            <p:nvPr/>
          </p:nvSpPr>
          <p:spPr bwMode="auto">
            <a:xfrm>
              <a:off x="4986338" y="1512888"/>
              <a:ext cx="504825" cy="287338"/>
            </a:xfrm>
            <a:custGeom>
              <a:avLst/>
              <a:gdLst>
                <a:gd name="T0" fmla="*/ 113 w 241"/>
                <a:gd name="T1" fmla="*/ 8 h 138"/>
                <a:gd name="T2" fmla="*/ 0 w 241"/>
                <a:gd name="T3" fmla="*/ 138 h 138"/>
                <a:gd name="T4" fmla="*/ 123 w 241"/>
                <a:gd name="T5" fmla="*/ 37 h 138"/>
                <a:gd name="T6" fmla="*/ 241 w 241"/>
                <a:gd name="T7" fmla="*/ 65 h 138"/>
                <a:gd name="T8" fmla="*/ 113 w 241"/>
                <a:gd name="T9" fmla="*/ 8 h 138"/>
              </a:gdLst>
              <a:ahLst/>
              <a:cxnLst>
                <a:cxn ang="0">
                  <a:pos x="T0" y="T1"/>
                </a:cxn>
                <a:cxn ang="0">
                  <a:pos x="T2" y="T3"/>
                </a:cxn>
                <a:cxn ang="0">
                  <a:pos x="T4" y="T5"/>
                </a:cxn>
                <a:cxn ang="0">
                  <a:pos x="T6" y="T7"/>
                </a:cxn>
                <a:cxn ang="0">
                  <a:pos x="T8" y="T9"/>
                </a:cxn>
              </a:cxnLst>
              <a:rect l="0" t="0" r="r" b="b"/>
              <a:pathLst>
                <a:path w="241" h="138">
                  <a:moveTo>
                    <a:pt x="113" y="8"/>
                  </a:moveTo>
                  <a:cubicBezTo>
                    <a:pt x="47" y="17"/>
                    <a:pt x="0" y="74"/>
                    <a:pt x="0" y="138"/>
                  </a:cubicBezTo>
                  <a:cubicBezTo>
                    <a:pt x="15" y="83"/>
                    <a:pt x="62" y="45"/>
                    <a:pt x="123" y="37"/>
                  </a:cubicBezTo>
                  <a:cubicBezTo>
                    <a:pt x="167" y="30"/>
                    <a:pt x="209" y="37"/>
                    <a:pt x="241" y="65"/>
                  </a:cubicBezTo>
                  <a:cubicBezTo>
                    <a:pt x="214" y="24"/>
                    <a:pt x="164" y="0"/>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5" name="Freeform 24"/>
            <p:cNvSpPr>
              <a:spLocks/>
            </p:cNvSpPr>
            <p:nvPr/>
          </p:nvSpPr>
          <p:spPr bwMode="auto">
            <a:xfrm>
              <a:off x="4962526" y="1465263"/>
              <a:ext cx="503238" cy="268288"/>
            </a:xfrm>
            <a:custGeom>
              <a:avLst/>
              <a:gdLst>
                <a:gd name="T0" fmla="*/ 117 w 241"/>
                <a:gd name="T1" fmla="*/ 8 h 129"/>
                <a:gd name="T2" fmla="*/ 0 w 241"/>
                <a:gd name="T3" fmla="*/ 129 h 129"/>
                <a:gd name="T4" fmla="*/ 122 w 241"/>
                <a:gd name="T5" fmla="*/ 21 h 129"/>
                <a:gd name="T6" fmla="*/ 241 w 241"/>
                <a:gd name="T7" fmla="*/ 56 h 129"/>
                <a:gd name="T8" fmla="*/ 117 w 241"/>
                <a:gd name="T9" fmla="*/ 8 h 129"/>
              </a:gdLst>
              <a:ahLst/>
              <a:cxnLst>
                <a:cxn ang="0">
                  <a:pos x="T0" y="T1"/>
                </a:cxn>
                <a:cxn ang="0">
                  <a:pos x="T2" y="T3"/>
                </a:cxn>
                <a:cxn ang="0">
                  <a:pos x="T4" y="T5"/>
                </a:cxn>
                <a:cxn ang="0">
                  <a:pos x="T6" y="T7"/>
                </a:cxn>
                <a:cxn ang="0">
                  <a:pos x="T8" y="T9"/>
                </a:cxn>
              </a:cxnLst>
              <a:rect l="0" t="0" r="r" b="b"/>
              <a:pathLst>
                <a:path w="241" h="129">
                  <a:moveTo>
                    <a:pt x="117" y="8"/>
                  </a:moveTo>
                  <a:cubicBezTo>
                    <a:pt x="51" y="18"/>
                    <a:pt x="0" y="65"/>
                    <a:pt x="0" y="129"/>
                  </a:cubicBezTo>
                  <a:cubicBezTo>
                    <a:pt x="15" y="74"/>
                    <a:pt x="62" y="29"/>
                    <a:pt x="122" y="21"/>
                  </a:cubicBezTo>
                  <a:cubicBezTo>
                    <a:pt x="167" y="14"/>
                    <a:pt x="210" y="28"/>
                    <a:pt x="241" y="56"/>
                  </a:cubicBezTo>
                  <a:cubicBezTo>
                    <a:pt x="214" y="15"/>
                    <a:pt x="169" y="0"/>
                    <a:pt x="1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6" name="Freeform 25"/>
            <p:cNvSpPr>
              <a:spLocks/>
            </p:cNvSpPr>
            <p:nvPr/>
          </p:nvSpPr>
          <p:spPr bwMode="auto">
            <a:xfrm>
              <a:off x="5103813" y="1792288"/>
              <a:ext cx="487363" cy="376238"/>
            </a:xfrm>
            <a:custGeom>
              <a:avLst/>
              <a:gdLst>
                <a:gd name="T0" fmla="*/ 142 w 233"/>
                <a:gd name="T1" fmla="*/ 161 h 180"/>
                <a:gd name="T2" fmla="*/ 219 w 233"/>
                <a:gd name="T3" fmla="*/ 0 h 180"/>
                <a:gd name="T4" fmla="*/ 124 w 233"/>
                <a:gd name="T5" fmla="*/ 133 h 180"/>
                <a:gd name="T6" fmla="*/ 0 w 233"/>
                <a:gd name="T7" fmla="*/ 125 h 180"/>
                <a:gd name="T8" fmla="*/ 142 w 233"/>
                <a:gd name="T9" fmla="*/ 161 h 180"/>
              </a:gdLst>
              <a:ahLst/>
              <a:cxnLst>
                <a:cxn ang="0">
                  <a:pos x="T0" y="T1"/>
                </a:cxn>
                <a:cxn ang="0">
                  <a:pos x="T2" y="T3"/>
                </a:cxn>
                <a:cxn ang="0">
                  <a:pos x="T4" y="T5"/>
                </a:cxn>
                <a:cxn ang="0">
                  <a:pos x="T6" y="T7"/>
                </a:cxn>
                <a:cxn ang="0">
                  <a:pos x="T8" y="T9"/>
                </a:cxn>
              </a:cxnLst>
              <a:rect l="0" t="0" r="r" b="b"/>
              <a:pathLst>
                <a:path w="233" h="180">
                  <a:moveTo>
                    <a:pt x="142" y="161"/>
                  </a:moveTo>
                  <a:cubicBezTo>
                    <a:pt x="204" y="137"/>
                    <a:pt x="233" y="62"/>
                    <a:pt x="219" y="0"/>
                  </a:cubicBezTo>
                  <a:cubicBezTo>
                    <a:pt x="216" y="57"/>
                    <a:pt x="181" y="111"/>
                    <a:pt x="124" y="133"/>
                  </a:cubicBezTo>
                  <a:cubicBezTo>
                    <a:pt x="82" y="149"/>
                    <a:pt x="37" y="145"/>
                    <a:pt x="0" y="125"/>
                  </a:cubicBezTo>
                  <a:cubicBezTo>
                    <a:pt x="36" y="159"/>
                    <a:pt x="93" y="180"/>
                    <a:pt x="142"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7" name="Freeform 26"/>
            <p:cNvSpPr>
              <a:spLocks/>
            </p:cNvSpPr>
            <p:nvPr/>
          </p:nvSpPr>
          <p:spPr bwMode="auto">
            <a:xfrm>
              <a:off x="5043488" y="1770063"/>
              <a:ext cx="498475" cy="319088"/>
            </a:xfrm>
            <a:custGeom>
              <a:avLst/>
              <a:gdLst>
                <a:gd name="T0" fmla="*/ 133 w 239"/>
                <a:gd name="T1" fmla="*/ 140 h 153"/>
                <a:gd name="T2" fmla="*/ 233 w 239"/>
                <a:gd name="T3" fmla="*/ 0 h 153"/>
                <a:gd name="T4" fmla="*/ 126 w 239"/>
                <a:gd name="T5" fmla="*/ 114 h 153"/>
                <a:gd name="T6" fmla="*/ 0 w 239"/>
                <a:gd name="T7" fmla="*/ 96 h 153"/>
                <a:gd name="T8" fmla="*/ 133 w 239"/>
                <a:gd name="T9" fmla="*/ 140 h 153"/>
              </a:gdLst>
              <a:ahLst/>
              <a:cxnLst>
                <a:cxn ang="0">
                  <a:pos x="T0" y="T1"/>
                </a:cxn>
                <a:cxn ang="0">
                  <a:pos x="T2" y="T3"/>
                </a:cxn>
                <a:cxn ang="0">
                  <a:pos x="T4" y="T5"/>
                </a:cxn>
                <a:cxn ang="0">
                  <a:pos x="T6" y="T7"/>
                </a:cxn>
                <a:cxn ang="0">
                  <a:pos x="T8" y="T9"/>
                </a:cxn>
              </a:cxnLst>
              <a:rect l="0" t="0" r="r" b="b"/>
              <a:pathLst>
                <a:path w="239" h="153">
                  <a:moveTo>
                    <a:pt x="133" y="140"/>
                  </a:moveTo>
                  <a:cubicBezTo>
                    <a:pt x="198" y="125"/>
                    <a:pt x="239" y="64"/>
                    <a:pt x="233" y="0"/>
                  </a:cubicBezTo>
                  <a:cubicBezTo>
                    <a:pt x="224" y="56"/>
                    <a:pt x="185" y="99"/>
                    <a:pt x="126" y="114"/>
                  </a:cubicBezTo>
                  <a:cubicBezTo>
                    <a:pt x="82" y="124"/>
                    <a:pt x="34" y="121"/>
                    <a:pt x="0" y="96"/>
                  </a:cubicBezTo>
                  <a:cubicBezTo>
                    <a:pt x="31" y="134"/>
                    <a:pt x="83" y="153"/>
                    <a:pt x="133" y="1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8" name="Oval 27"/>
            <p:cNvSpPr>
              <a:spLocks noChangeArrowheads="1"/>
            </p:cNvSpPr>
            <p:nvPr/>
          </p:nvSpPr>
          <p:spPr bwMode="auto">
            <a:xfrm>
              <a:off x="6869113" y="1187451"/>
              <a:ext cx="315913" cy="314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39" name="Freeform 28"/>
            <p:cNvSpPr>
              <a:spLocks/>
            </p:cNvSpPr>
            <p:nvPr/>
          </p:nvSpPr>
          <p:spPr bwMode="auto">
            <a:xfrm>
              <a:off x="6881813" y="1195388"/>
              <a:ext cx="268288" cy="152400"/>
            </a:xfrm>
            <a:custGeom>
              <a:avLst/>
              <a:gdLst>
                <a:gd name="T0" fmla="*/ 60 w 128"/>
                <a:gd name="T1" fmla="*/ 4 h 73"/>
                <a:gd name="T2" fmla="*/ 0 w 128"/>
                <a:gd name="T3" fmla="*/ 73 h 73"/>
                <a:gd name="T4" fmla="*/ 65 w 128"/>
                <a:gd name="T5" fmla="*/ 19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19"/>
                  </a:cubicBezTo>
                  <a:cubicBezTo>
                    <a:pt x="89" y="16"/>
                    <a:pt x="111" y="19"/>
                    <a:pt x="128" y="34"/>
                  </a:cubicBezTo>
                  <a:cubicBezTo>
                    <a:pt x="113" y="12"/>
                    <a:pt x="87" y="0"/>
                    <a:pt x="6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0" name="Freeform 29"/>
            <p:cNvSpPr>
              <a:spLocks/>
            </p:cNvSpPr>
            <p:nvPr/>
          </p:nvSpPr>
          <p:spPr bwMode="auto">
            <a:xfrm>
              <a:off x="6869113" y="1169988"/>
              <a:ext cx="268288" cy="141288"/>
            </a:xfrm>
            <a:custGeom>
              <a:avLst/>
              <a:gdLst>
                <a:gd name="T0" fmla="*/ 62 w 128"/>
                <a:gd name="T1" fmla="*/ 4 h 68"/>
                <a:gd name="T2" fmla="*/ 0 w 128"/>
                <a:gd name="T3" fmla="*/ 68 h 68"/>
                <a:gd name="T4" fmla="*/ 65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3" y="15"/>
                    <a:pt x="65" y="11"/>
                  </a:cubicBezTo>
                  <a:cubicBezTo>
                    <a:pt x="88" y="7"/>
                    <a:pt x="111" y="15"/>
                    <a:pt x="128" y="29"/>
                  </a:cubicBezTo>
                  <a:cubicBezTo>
                    <a:pt x="113" y="8"/>
                    <a:pt x="89" y="0"/>
                    <a:pt x="6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1" name="Freeform 30"/>
            <p:cNvSpPr>
              <a:spLocks/>
            </p:cNvSpPr>
            <p:nvPr/>
          </p:nvSpPr>
          <p:spPr bwMode="auto">
            <a:xfrm>
              <a:off x="6945313" y="1343026"/>
              <a:ext cx="257175" cy="198438"/>
            </a:xfrm>
            <a:custGeom>
              <a:avLst/>
              <a:gdLst>
                <a:gd name="T0" fmla="*/ 75 w 123"/>
                <a:gd name="T1" fmla="*/ 85 h 95"/>
                <a:gd name="T2" fmla="*/ 116 w 123"/>
                <a:gd name="T3" fmla="*/ 0 h 95"/>
                <a:gd name="T4" fmla="*/ 66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2"/>
                    <a:pt x="123" y="33"/>
                    <a:pt x="116" y="0"/>
                  </a:cubicBezTo>
                  <a:cubicBezTo>
                    <a:pt x="115" y="30"/>
                    <a:pt x="96" y="58"/>
                    <a:pt x="66" y="70"/>
                  </a:cubicBezTo>
                  <a:cubicBezTo>
                    <a:pt x="43" y="79"/>
                    <a:pt x="20" y="76"/>
                    <a:pt x="0" y="66"/>
                  </a:cubicBezTo>
                  <a:cubicBezTo>
                    <a:pt x="19" y="84"/>
                    <a:pt x="49" y="95"/>
                    <a:pt x="75"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2" name="Freeform 31"/>
            <p:cNvSpPr>
              <a:spLocks/>
            </p:cNvSpPr>
            <p:nvPr/>
          </p:nvSpPr>
          <p:spPr bwMode="auto">
            <a:xfrm>
              <a:off x="6913563" y="1330326"/>
              <a:ext cx="263525" cy="169863"/>
            </a:xfrm>
            <a:custGeom>
              <a:avLst/>
              <a:gdLst>
                <a:gd name="T0" fmla="*/ 70 w 126"/>
                <a:gd name="T1" fmla="*/ 74 h 81"/>
                <a:gd name="T2" fmla="*/ 123 w 126"/>
                <a:gd name="T3" fmla="*/ 0 h 81"/>
                <a:gd name="T4" fmla="*/ 66 w 126"/>
                <a:gd name="T5" fmla="*/ 60 h 81"/>
                <a:gd name="T6" fmla="*/ 0 w 126"/>
                <a:gd name="T7" fmla="*/ 51 h 81"/>
                <a:gd name="T8" fmla="*/ 70 w 126"/>
                <a:gd name="T9" fmla="*/ 74 h 81"/>
              </a:gdLst>
              <a:ahLst/>
              <a:cxnLst>
                <a:cxn ang="0">
                  <a:pos x="T0" y="T1"/>
                </a:cxn>
                <a:cxn ang="0">
                  <a:pos x="T2" y="T3"/>
                </a:cxn>
                <a:cxn ang="0">
                  <a:pos x="T4" y="T5"/>
                </a:cxn>
                <a:cxn ang="0">
                  <a:pos x="T6" y="T7"/>
                </a:cxn>
                <a:cxn ang="0">
                  <a:pos x="T8" y="T9"/>
                </a:cxn>
              </a:cxnLst>
              <a:rect l="0" t="0" r="r" b="b"/>
              <a:pathLst>
                <a:path w="126" h="81">
                  <a:moveTo>
                    <a:pt x="70" y="74"/>
                  </a:moveTo>
                  <a:cubicBezTo>
                    <a:pt x="104" y="66"/>
                    <a:pt x="126" y="34"/>
                    <a:pt x="123" y="0"/>
                  </a:cubicBezTo>
                  <a:cubicBezTo>
                    <a:pt x="118" y="30"/>
                    <a:pt x="98" y="52"/>
                    <a:pt x="66" y="60"/>
                  </a:cubicBezTo>
                  <a:cubicBezTo>
                    <a:pt x="43" y="66"/>
                    <a:pt x="18" y="64"/>
                    <a:pt x="0" y="51"/>
                  </a:cubicBezTo>
                  <a:cubicBezTo>
                    <a:pt x="16" y="71"/>
                    <a:pt x="43" y="81"/>
                    <a:pt x="70"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3" name="Freeform 32"/>
            <p:cNvSpPr>
              <a:spLocks/>
            </p:cNvSpPr>
            <p:nvPr/>
          </p:nvSpPr>
          <p:spPr bwMode="auto">
            <a:xfrm>
              <a:off x="7972426" y="3679826"/>
              <a:ext cx="474663" cy="547688"/>
            </a:xfrm>
            <a:custGeom>
              <a:avLst/>
              <a:gdLst>
                <a:gd name="T0" fmla="*/ 214 w 227"/>
                <a:gd name="T1" fmla="*/ 151 h 262"/>
                <a:gd name="T2" fmla="*/ 90 w 227"/>
                <a:gd name="T3" fmla="*/ 251 h 262"/>
                <a:gd name="T4" fmla="*/ 13 w 227"/>
                <a:gd name="T5" fmla="*/ 111 h 262"/>
                <a:gd name="T6" fmla="*/ 137 w 227"/>
                <a:gd name="T7" fmla="*/ 11 h 262"/>
                <a:gd name="T8" fmla="*/ 214 w 227"/>
                <a:gd name="T9" fmla="*/ 151 h 262"/>
              </a:gdLst>
              <a:ahLst/>
              <a:cxnLst>
                <a:cxn ang="0">
                  <a:pos x="T0" y="T1"/>
                </a:cxn>
                <a:cxn ang="0">
                  <a:pos x="T2" y="T3"/>
                </a:cxn>
                <a:cxn ang="0">
                  <a:pos x="T4" y="T5"/>
                </a:cxn>
                <a:cxn ang="0">
                  <a:pos x="T6" y="T7"/>
                </a:cxn>
                <a:cxn ang="0">
                  <a:pos x="T8" y="T9"/>
                </a:cxn>
              </a:cxnLst>
              <a:rect l="0" t="0" r="r" b="b"/>
              <a:pathLst>
                <a:path w="227" h="262">
                  <a:moveTo>
                    <a:pt x="214" y="151"/>
                  </a:moveTo>
                  <a:cubicBezTo>
                    <a:pt x="201" y="217"/>
                    <a:pt x="145" y="262"/>
                    <a:pt x="90" y="251"/>
                  </a:cubicBezTo>
                  <a:cubicBezTo>
                    <a:pt x="34" y="240"/>
                    <a:pt x="0" y="177"/>
                    <a:pt x="13" y="111"/>
                  </a:cubicBezTo>
                  <a:cubicBezTo>
                    <a:pt x="26" y="45"/>
                    <a:pt x="82" y="0"/>
                    <a:pt x="137" y="11"/>
                  </a:cubicBezTo>
                  <a:cubicBezTo>
                    <a:pt x="193" y="22"/>
                    <a:pt x="227" y="85"/>
                    <a:pt x="214"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4" name="Freeform 33"/>
            <p:cNvSpPr>
              <a:spLocks/>
            </p:cNvSpPr>
            <p:nvPr/>
          </p:nvSpPr>
          <p:spPr bwMode="auto">
            <a:xfrm>
              <a:off x="8015288" y="3719513"/>
              <a:ext cx="384175" cy="200025"/>
            </a:xfrm>
            <a:custGeom>
              <a:avLst/>
              <a:gdLst>
                <a:gd name="T0" fmla="*/ 102 w 184"/>
                <a:gd name="T1" fmla="*/ 2 h 96"/>
                <a:gd name="T2" fmla="*/ 0 w 184"/>
                <a:gd name="T3" fmla="*/ 96 h 96"/>
                <a:gd name="T4" fmla="*/ 105 w 184"/>
                <a:gd name="T5" fmla="*/ 27 h 96"/>
                <a:gd name="T6" fmla="*/ 184 w 184"/>
                <a:gd name="T7" fmla="*/ 68 h 96"/>
                <a:gd name="T8" fmla="*/ 102 w 184"/>
                <a:gd name="T9" fmla="*/ 2 h 96"/>
              </a:gdLst>
              <a:ahLst/>
              <a:cxnLst>
                <a:cxn ang="0">
                  <a:pos x="T0" y="T1"/>
                </a:cxn>
                <a:cxn ang="0">
                  <a:pos x="T2" y="T3"/>
                </a:cxn>
                <a:cxn ang="0">
                  <a:pos x="T4" y="T5"/>
                </a:cxn>
                <a:cxn ang="0">
                  <a:pos x="T6" y="T7"/>
                </a:cxn>
                <a:cxn ang="0">
                  <a:pos x="T8" y="T9"/>
                </a:cxn>
              </a:cxnLst>
              <a:rect l="0" t="0" r="r" b="b"/>
              <a:pathLst>
                <a:path w="184" h="96">
                  <a:moveTo>
                    <a:pt x="102" y="2"/>
                  </a:moveTo>
                  <a:cubicBezTo>
                    <a:pt x="54" y="0"/>
                    <a:pt x="11" y="41"/>
                    <a:pt x="0" y="96"/>
                  </a:cubicBezTo>
                  <a:cubicBezTo>
                    <a:pt x="20" y="51"/>
                    <a:pt x="60" y="26"/>
                    <a:pt x="105" y="27"/>
                  </a:cubicBezTo>
                  <a:cubicBezTo>
                    <a:pt x="137" y="28"/>
                    <a:pt x="166" y="40"/>
                    <a:pt x="184" y="68"/>
                  </a:cubicBezTo>
                  <a:cubicBezTo>
                    <a:pt x="171" y="30"/>
                    <a:pt x="140" y="3"/>
                    <a:pt x="10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5" name="Freeform 34"/>
            <p:cNvSpPr>
              <a:spLocks/>
            </p:cNvSpPr>
            <p:nvPr/>
          </p:nvSpPr>
          <p:spPr bwMode="auto">
            <a:xfrm>
              <a:off x="8008938" y="3676651"/>
              <a:ext cx="384175" cy="182563"/>
            </a:xfrm>
            <a:custGeom>
              <a:avLst/>
              <a:gdLst>
                <a:gd name="T0" fmla="*/ 104 w 184"/>
                <a:gd name="T1" fmla="*/ 1 h 87"/>
                <a:gd name="T2" fmla="*/ 0 w 184"/>
                <a:gd name="T3" fmla="*/ 87 h 87"/>
                <a:gd name="T4" fmla="*/ 105 w 184"/>
                <a:gd name="T5" fmla="*/ 13 h 87"/>
                <a:gd name="T6" fmla="*/ 184 w 184"/>
                <a:gd name="T7" fmla="*/ 59 h 87"/>
                <a:gd name="T8" fmla="*/ 104 w 184"/>
                <a:gd name="T9" fmla="*/ 1 h 87"/>
              </a:gdLst>
              <a:ahLst/>
              <a:cxnLst>
                <a:cxn ang="0">
                  <a:pos x="T0" y="T1"/>
                </a:cxn>
                <a:cxn ang="0">
                  <a:pos x="T2" y="T3"/>
                </a:cxn>
                <a:cxn ang="0">
                  <a:pos x="T4" y="T5"/>
                </a:cxn>
                <a:cxn ang="0">
                  <a:pos x="T6" y="T7"/>
                </a:cxn>
                <a:cxn ang="0">
                  <a:pos x="T8" y="T9"/>
                </a:cxn>
              </a:cxnLst>
              <a:rect l="0" t="0" r="r" b="b"/>
              <a:pathLst>
                <a:path w="184" h="87">
                  <a:moveTo>
                    <a:pt x="104" y="1"/>
                  </a:moveTo>
                  <a:cubicBezTo>
                    <a:pt x="56" y="0"/>
                    <a:pt x="11" y="33"/>
                    <a:pt x="0" y="87"/>
                  </a:cubicBezTo>
                  <a:cubicBezTo>
                    <a:pt x="20" y="42"/>
                    <a:pt x="61" y="12"/>
                    <a:pt x="105" y="13"/>
                  </a:cubicBezTo>
                  <a:cubicBezTo>
                    <a:pt x="138" y="14"/>
                    <a:pt x="166" y="32"/>
                    <a:pt x="184" y="59"/>
                  </a:cubicBezTo>
                  <a:cubicBezTo>
                    <a:pt x="171" y="21"/>
                    <a:pt x="142" y="2"/>
                    <a:pt x="10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6" name="Freeform 35"/>
            <p:cNvSpPr>
              <a:spLocks/>
            </p:cNvSpPr>
            <p:nvPr/>
          </p:nvSpPr>
          <p:spPr bwMode="auto">
            <a:xfrm>
              <a:off x="8056563" y="3992563"/>
              <a:ext cx="366713" cy="280988"/>
            </a:xfrm>
            <a:custGeom>
              <a:avLst/>
              <a:gdLst>
                <a:gd name="T0" fmla="*/ 94 w 176"/>
                <a:gd name="T1" fmla="*/ 125 h 134"/>
                <a:gd name="T2" fmla="*/ 176 w 176"/>
                <a:gd name="T3" fmla="*/ 0 h 134"/>
                <a:gd name="T4" fmla="*/ 86 w 176"/>
                <a:gd name="T5" fmla="*/ 99 h 134"/>
                <a:gd name="T6" fmla="*/ 0 w 176"/>
                <a:gd name="T7" fmla="*/ 75 h 134"/>
                <a:gd name="T8" fmla="*/ 94 w 176"/>
                <a:gd name="T9" fmla="*/ 125 h 134"/>
              </a:gdLst>
              <a:ahLst/>
              <a:cxnLst>
                <a:cxn ang="0">
                  <a:pos x="T0" y="T1"/>
                </a:cxn>
                <a:cxn ang="0">
                  <a:pos x="T2" y="T3"/>
                </a:cxn>
                <a:cxn ang="0">
                  <a:pos x="T4" y="T5"/>
                </a:cxn>
                <a:cxn ang="0">
                  <a:pos x="T6" y="T7"/>
                </a:cxn>
                <a:cxn ang="0">
                  <a:pos x="T8" y="T9"/>
                </a:cxn>
              </a:cxnLst>
              <a:rect l="0" t="0" r="r" b="b"/>
              <a:pathLst>
                <a:path w="176" h="134">
                  <a:moveTo>
                    <a:pt x="94" y="125"/>
                  </a:moveTo>
                  <a:cubicBezTo>
                    <a:pt x="142" y="114"/>
                    <a:pt x="175" y="55"/>
                    <a:pt x="176" y="0"/>
                  </a:cubicBezTo>
                  <a:cubicBezTo>
                    <a:pt x="165" y="48"/>
                    <a:pt x="130" y="88"/>
                    <a:pt x="86" y="99"/>
                  </a:cubicBezTo>
                  <a:cubicBezTo>
                    <a:pt x="54" y="106"/>
                    <a:pt x="23" y="96"/>
                    <a:pt x="0" y="75"/>
                  </a:cubicBezTo>
                  <a:cubicBezTo>
                    <a:pt x="19" y="108"/>
                    <a:pt x="56" y="134"/>
                    <a:pt x="94"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7" name="Freeform 36"/>
            <p:cNvSpPr>
              <a:spLocks/>
            </p:cNvSpPr>
            <p:nvPr/>
          </p:nvSpPr>
          <p:spPr bwMode="auto">
            <a:xfrm>
              <a:off x="8026401" y="3967163"/>
              <a:ext cx="379413" cy="228600"/>
            </a:xfrm>
            <a:custGeom>
              <a:avLst/>
              <a:gdLst>
                <a:gd name="T0" fmla="*/ 87 w 181"/>
                <a:gd name="T1" fmla="*/ 105 h 109"/>
                <a:gd name="T2" fmla="*/ 181 w 181"/>
                <a:gd name="T3" fmla="*/ 0 h 109"/>
                <a:gd name="T4" fmla="*/ 86 w 181"/>
                <a:gd name="T5" fmla="*/ 81 h 109"/>
                <a:gd name="T6" fmla="*/ 0 w 181"/>
                <a:gd name="T7" fmla="*/ 49 h 109"/>
                <a:gd name="T8" fmla="*/ 87 w 181"/>
                <a:gd name="T9" fmla="*/ 105 h 109"/>
              </a:gdLst>
              <a:ahLst/>
              <a:cxnLst>
                <a:cxn ang="0">
                  <a:pos x="T0" y="T1"/>
                </a:cxn>
                <a:cxn ang="0">
                  <a:pos x="T2" y="T3"/>
                </a:cxn>
                <a:cxn ang="0">
                  <a:pos x="T4" y="T5"/>
                </a:cxn>
                <a:cxn ang="0">
                  <a:pos x="T6" y="T7"/>
                </a:cxn>
                <a:cxn ang="0">
                  <a:pos x="T8" y="T9"/>
                </a:cxn>
              </a:cxnLst>
              <a:rect l="0" t="0" r="r" b="b"/>
              <a:pathLst>
                <a:path w="181" h="109">
                  <a:moveTo>
                    <a:pt x="87" y="105"/>
                  </a:moveTo>
                  <a:cubicBezTo>
                    <a:pt x="135" y="101"/>
                    <a:pt x="175" y="55"/>
                    <a:pt x="181" y="0"/>
                  </a:cubicBezTo>
                  <a:cubicBezTo>
                    <a:pt x="165" y="47"/>
                    <a:pt x="131" y="77"/>
                    <a:pt x="86" y="81"/>
                  </a:cubicBezTo>
                  <a:cubicBezTo>
                    <a:pt x="54" y="84"/>
                    <a:pt x="20" y="74"/>
                    <a:pt x="0" y="49"/>
                  </a:cubicBezTo>
                  <a:cubicBezTo>
                    <a:pt x="16" y="85"/>
                    <a:pt x="49" y="109"/>
                    <a:pt x="87"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8" name="Oval 37"/>
            <p:cNvSpPr>
              <a:spLocks noChangeArrowheads="1"/>
            </p:cNvSpPr>
            <p:nvPr/>
          </p:nvSpPr>
          <p:spPr bwMode="auto">
            <a:xfrm>
              <a:off x="6254751" y="3117851"/>
              <a:ext cx="495300" cy="496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49" name="Freeform 38"/>
            <p:cNvSpPr>
              <a:spLocks/>
            </p:cNvSpPr>
            <p:nvPr/>
          </p:nvSpPr>
          <p:spPr bwMode="auto">
            <a:xfrm>
              <a:off x="5273676" y="3405188"/>
              <a:ext cx="1393825" cy="492125"/>
            </a:xfrm>
            <a:custGeom>
              <a:avLst/>
              <a:gdLst>
                <a:gd name="T0" fmla="*/ 667 w 667"/>
                <a:gd name="T1" fmla="*/ 0 h 235"/>
                <a:gd name="T2" fmla="*/ 529 w 667"/>
                <a:gd name="T3" fmla="*/ 60 h 235"/>
                <a:gd name="T4" fmla="*/ 332 w 667"/>
                <a:gd name="T5" fmla="*/ 156 h 235"/>
                <a:gd name="T6" fmla="*/ 0 w 667"/>
                <a:gd name="T7" fmla="*/ 93 h 235"/>
                <a:gd name="T8" fmla="*/ 367 w 667"/>
                <a:gd name="T9" fmla="*/ 186 h 235"/>
                <a:gd name="T10" fmla="*/ 530 w 667"/>
                <a:gd name="T11" fmla="*/ 77 h 235"/>
                <a:gd name="T12" fmla="*/ 594 w 667"/>
                <a:gd name="T13" fmla="*/ 87 h 235"/>
                <a:gd name="T14" fmla="*/ 667 w 667"/>
                <a:gd name="T15" fmla="*/ 0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7" h="235">
                  <a:moveTo>
                    <a:pt x="667" y="0"/>
                  </a:moveTo>
                  <a:cubicBezTo>
                    <a:pt x="665" y="48"/>
                    <a:pt x="586" y="69"/>
                    <a:pt x="529" y="60"/>
                  </a:cubicBezTo>
                  <a:cubicBezTo>
                    <a:pt x="462" y="107"/>
                    <a:pt x="423" y="119"/>
                    <a:pt x="332" y="156"/>
                  </a:cubicBezTo>
                  <a:cubicBezTo>
                    <a:pt x="202" y="182"/>
                    <a:pt x="95" y="144"/>
                    <a:pt x="0" y="93"/>
                  </a:cubicBezTo>
                  <a:cubicBezTo>
                    <a:pt x="93" y="180"/>
                    <a:pt x="241" y="235"/>
                    <a:pt x="367" y="186"/>
                  </a:cubicBezTo>
                  <a:cubicBezTo>
                    <a:pt x="432" y="160"/>
                    <a:pt x="495" y="135"/>
                    <a:pt x="530" y="77"/>
                  </a:cubicBezTo>
                  <a:cubicBezTo>
                    <a:pt x="548" y="79"/>
                    <a:pt x="561" y="89"/>
                    <a:pt x="594" y="87"/>
                  </a:cubicBezTo>
                  <a:cubicBezTo>
                    <a:pt x="615" y="89"/>
                    <a:pt x="667" y="95"/>
                    <a:pt x="66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0" name="Oval 39"/>
            <p:cNvSpPr>
              <a:spLocks noChangeArrowheads="1"/>
            </p:cNvSpPr>
            <p:nvPr/>
          </p:nvSpPr>
          <p:spPr bwMode="auto">
            <a:xfrm>
              <a:off x="6496051" y="3814763"/>
              <a:ext cx="620713" cy="6223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1" name="Freeform 40"/>
            <p:cNvSpPr>
              <a:spLocks/>
            </p:cNvSpPr>
            <p:nvPr/>
          </p:nvSpPr>
          <p:spPr bwMode="auto">
            <a:xfrm>
              <a:off x="6518276" y="3829051"/>
              <a:ext cx="528638" cy="303213"/>
            </a:xfrm>
            <a:custGeom>
              <a:avLst/>
              <a:gdLst>
                <a:gd name="T0" fmla="*/ 118 w 253"/>
                <a:gd name="T1" fmla="*/ 8 h 145"/>
                <a:gd name="T2" fmla="*/ 0 w 253"/>
                <a:gd name="T3" fmla="*/ 145 h 145"/>
                <a:gd name="T4" fmla="*/ 129 w 253"/>
                <a:gd name="T5" fmla="*/ 39 h 145"/>
                <a:gd name="T6" fmla="*/ 253 w 253"/>
                <a:gd name="T7" fmla="*/ 68 h 145"/>
                <a:gd name="T8" fmla="*/ 118 w 253"/>
                <a:gd name="T9" fmla="*/ 8 h 145"/>
              </a:gdLst>
              <a:ahLst/>
              <a:cxnLst>
                <a:cxn ang="0">
                  <a:pos x="T0" y="T1"/>
                </a:cxn>
                <a:cxn ang="0">
                  <a:pos x="T2" y="T3"/>
                </a:cxn>
                <a:cxn ang="0">
                  <a:pos x="T4" y="T5"/>
                </a:cxn>
                <a:cxn ang="0">
                  <a:pos x="T6" y="T7"/>
                </a:cxn>
                <a:cxn ang="0">
                  <a:pos x="T8" y="T9"/>
                </a:cxn>
              </a:cxnLst>
              <a:rect l="0" t="0" r="r" b="b"/>
              <a:pathLst>
                <a:path w="253" h="145">
                  <a:moveTo>
                    <a:pt x="118" y="8"/>
                  </a:moveTo>
                  <a:cubicBezTo>
                    <a:pt x="49" y="18"/>
                    <a:pt x="0" y="77"/>
                    <a:pt x="0" y="145"/>
                  </a:cubicBezTo>
                  <a:cubicBezTo>
                    <a:pt x="16" y="87"/>
                    <a:pt x="66" y="48"/>
                    <a:pt x="129" y="39"/>
                  </a:cubicBezTo>
                  <a:cubicBezTo>
                    <a:pt x="176" y="32"/>
                    <a:pt x="220" y="39"/>
                    <a:pt x="253" y="68"/>
                  </a:cubicBezTo>
                  <a:cubicBezTo>
                    <a:pt x="224" y="25"/>
                    <a:pt x="172" y="0"/>
                    <a:pt x="11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2" name="Freeform 41"/>
            <p:cNvSpPr>
              <a:spLocks/>
            </p:cNvSpPr>
            <p:nvPr/>
          </p:nvSpPr>
          <p:spPr bwMode="auto">
            <a:xfrm>
              <a:off x="6492876" y="3779838"/>
              <a:ext cx="528638" cy="282575"/>
            </a:xfrm>
            <a:custGeom>
              <a:avLst/>
              <a:gdLst>
                <a:gd name="T0" fmla="*/ 122 w 253"/>
                <a:gd name="T1" fmla="*/ 8 h 135"/>
                <a:gd name="T2" fmla="*/ 0 w 253"/>
                <a:gd name="T3" fmla="*/ 135 h 135"/>
                <a:gd name="T4" fmla="*/ 128 w 253"/>
                <a:gd name="T5" fmla="*/ 22 h 135"/>
                <a:gd name="T6" fmla="*/ 253 w 253"/>
                <a:gd name="T7" fmla="*/ 58 h 135"/>
                <a:gd name="T8" fmla="*/ 122 w 253"/>
                <a:gd name="T9" fmla="*/ 8 h 135"/>
              </a:gdLst>
              <a:ahLst/>
              <a:cxnLst>
                <a:cxn ang="0">
                  <a:pos x="T0" y="T1"/>
                </a:cxn>
                <a:cxn ang="0">
                  <a:pos x="T2" y="T3"/>
                </a:cxn>
                <a:cxn ang="0">
                  <a:pos x="T4" y="T5"/>
                </a:cxn>
                <a:cxn ang="0">
                  <a:pos x="T6" y="T7"/>
                </a:cxn>
                <a:cxn ang="0">
                  <a:pos x="T8" y="T9"/>
                </a:cxn>
              </a:cxnLst>
              <a:rect l="0" t="0" r="r" b="b"/>
              <a:pathLst>
                <a:path w="253" h="135">
                  <a:moveTo>
                    <a:pt x="122" y="8"/>
                  </a:moveTo>
                  <a:cubicBezTo>
                    <a:pt x="54" y="19"/>
                    <a:pt x="0" y="68"/>
                    <a:pt x="0" y="135"/>
                  </a:cubicBezTo>
                  <a:cubicBezTo>
                    <a:pt x="16" y="77"/>
                    <a:pt x="64" y="31"/>
                    <a:pt x="128" y="22"/>
                  </a:cubicBezTo>
                  <a:cubicBezTo>
                    <a:pt x="175" y="15"/>
                    <a:pt x="219" y="30"/>
                    <a:pt x="253" y="58"/>
                  </a:cubicBezTo>
                  <a:cubicBezTo>
                    <a:pt x="224" y="16"/>
                    <a:pt x="176" y="0"/>
                    <a:pt x="12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3" name="Freeform 42"/>
            <p:cNvSpPr>
              <a:spLocks/>
            </p:cNvSpPr>
            <p:nvPr/>
          </p:nvSpPr>
          <p:spPr bwMode="auto">
            <a:xfrm>
              <a:off x="6642101" y="4122738"/>
              <a:ext cx="509588" cy="393700"/>
            </a:xfrm>
            <a:custGeom>
              <a:avLst/>
              <a:gdLst>
                <a:gd name="T0" fmla="*/ 148 w 244"/>
                <a:gd name="T1" fmla="*/ 169 h 189"/>
                <a:gd name="T2" fmla="*/ 229 w 244"/>
                <a:gd name="T3" fmla="*/ 0 h 189"/>
                <a:gd name="T4" fmla="*/ 130 w 244"/>
                <a:gd name="T5" fmla="*/ 139 h 189"/>
                <a:gd name="T6" fmla="*/ 0 w 244"/>
                <a:gd name="T7" fmla="*/ 131 h 189"/>
                <a:gd name="T8" fmla="*/ 148 w 244"/>
                <a:gd name="T9" fmla="*/ 169 h 189"/>
              </a:gdLst>
              <a:ahLst/>
              <a:cxnLst>
                <a:cxn ang="0">
                  <a:pos x="T0" y="T1"/>
                </a:cxn>
                <a:cxn ang="0">
                  <a:pos x="T2" y="T3"/>
                </a:cxn>
                <a:cxn ang="0">
                  <a:pos x="T4" y="T5"/>
                </a:cxn>
                <a:cxn ang="0">
                  <a:pos x="T6" y="T7"/>
                </a:cxn>
                <a:cxn ang="0">
                  <a:pos x="T8" y="T9"/>
                </a:cxn>
              </a:cxnLst>
              <a:rect l="0" t="0" r="r" b="b"/>
              <a:pathLst>
                <a:path w="244" h="189">
                  <a:moveTo>
                    <a:pt x="148" y="169"/>
                  </a:moveTo>
                  <a:cubicBezTo>
                    <a:pt x="213" y="144"/>
                    <a:pt x="244" y="66"/>
                    <a:pt x="229" y="0"/>
                  </a:cubicBezTo>
                  <a:cubicBezTo>
                    <a:pt x="227" y="60"/>
                    <a:pt x="189" y="116"/>
                    <a:pt x="130" y="139"/>
                  </a:cubicBezTo>
                  <a:cubicBezTo>
                    <a:pt x="86" y="156"/>
                    <a:pt x="38" y="152"/>
                    <a:pt x="0" y="131"/>
                  </a:cubicBezTo>
                  <a:cubicBezTo>
                    <a:pt x="37" y="166"/>
                    <a:pt x="97" y="189"/>
                    <a:pt x="148"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4" name="Freeform 43"/>
            <p:cNvSpPr>
              <a:spLocks/>
            </p:cNvSpPr>
            <p:nvPr/>
          </p:nvSpPr>
          <p:spPr bwMode="auto">
            <a:xfrm>
              <a:off x="6578601" y="4098926"/>
              <a:ext cx="522288" cy="334963"/>
            </a:xfrm>
            <a:custGeom>
              <a:avLst/>
              <a:gdLst>
                <a:gd name="T0" fmla="*/ 139 w 250"/>
                <a:gd name="T1" fmla="*/ 147 h 160"/>
                <a:gd name="T2" fmla="*/ 244 w 250"/>
                <a:gd name="T3" fmla="*/ 0 h 160"/>
                <a:gd name="T4" fmla="*/ 132 w 250"/>
                <a:gd name="T5" fmla="*/ 119 h 160"/>
                <a:gd name="T6" fmla="*/ 0 w 250"/>
                <a:gd name="T7" fmla="*/ 101 h 160"/>
                <a:gd name="T8" fmla="*/ 139 w 250"/>
                <a:gd name="T9" fmla="*/ 147 h 160"/>
              </a:gdLst>
              <a:ahLst/>
              <a:cxnLst>
                <a:cxn ang="0">
                  <a:pos x="T0" y="T1"/>
                </a:cxn>
                <a:cxn ang="0">
                  <a:pos x="T2" y="T3"/>
                </a:cxn>
                <a:cxn ang="0">
                  <a:pos x="T4" y="T5"/>
                </a:cxn>
                <a:cxn ang="0">
                  <a:pos x="T6" y="T7"/>
                </a:cxn>
                <a:cxn ang="0">
                  <a:pos x="T8" y="T9"/>
                </a:cxn>
              </a:cxnLst>
              <a:rect l="0" t="0" r="r" b="b"/>
              <a:pathLst>
                <a:path w="250" h="160">
                  <a:moveTo>
                    <a:pt x="139" y="147"/>
                  </a:moveTo>
                  <a:cubicBezTo>
                    <a:pt x="207" y="130"/>
                    <a:pt x="250" y="67"/>
                    <a:pt x="244" y="0"/>
                  </a:cubicBezTo>
                  <a:cubicBezTo>
                    <a:pt x="234" y="59"/>
                    <a:pt x="194" y="103"/>
                    <a:pt x="132" y="119"/>
                  </a:cubicBezTo>
                  <a:cubicBezTo>
                    <a:pt x="86" y="130"/>
                    <a:pt x="35" y="126"/>
                    <a:pt x="0" y="101"/>
                  </a:cubicBezTo>
                  <a:cubicBezTo>
                    <a:pt x="32" y="140"/>
                    <a:pt x="86" y="160"/>
                    <a:pt x="139"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5" name="Freeform 44"/>
            <p:cNvSpPr>
              <a:spLocks/>
            </p:cNvSpPr>
            <p:nvPr/>
          </p:nvSpPr>
          <p:spPr bwMode="auto">
            <a:xfrm>
              <a:off x="5532438" y="877888"/>
              <a:ext cx="509588" cy="238125"/>
            </a:xfrm>
            <a:custGeom>
              <a:avLst/>
              <a:gdLst>
                <a:gd name="T0" fmla="*/ 156 w 244"/>
                <a:gd name="T1" fmla="*/ 0 h 114"/>
                <a:gd name="T2" fmla="*/ 113 w 244"/>
                <a:gd name="T3" fmla="*/ 4 h 114"/>
                <a:gd name="T4" fmla="*/ 5 w 244"/>
                <a:gd name="T5" fmla="*/ 78 h 114"/>
                <a:gd name="T6" fmla="*/ 88 w 244"/>
                <a:gd name="T7" fmla="*/ 114 h 114"/>
                <a:gd name="T8" fmla="*/ 132 w 244"/>
                <a:gd name="T9" fmla="*/ 110 h 114"/>
                <a:gd name="T10" fmla="*/ 239 w 244"/>
                <a:gd name="T11" fmla="*/ 36 h 114"/>
                <a:gd name="T12" fmla="*/ 156 w 24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244" h="114">
                  <a:moveTo>
                    <a:pt x="156" y="0"/>
                  </a:moveTo>
                  <a:cubicBezTo>
                    <a:pt x="142" y="0"/>
                    <a:pt x="128" y="1"/>
                    <a:pt x="113" y="4"/>
                  </a:cubicBezTo>
                  <a:cubicBezTo>
                    <a:pt x="48" y="15"/>
                    <a:pt x="0" y="49"/>
                    <a:pt x="5" y="78"/>
                  </a:cubicBezTo>
                  <a:cubicBezTo>
                    <a:pt x="9" y="100"/>
                    <a:pt x="43" y="114"/>
                    <a:pt x="88" y="114"/>
                  </a:cubicBezTo>
                  <a:cubicBezTo>
                    <a:pt x="102" y="114"/>
                    <a:pt x="116" y="113"/>
                    <a:pt x="132" y="110"/>
                  </a:cubicBezTo>
                  <a:cubicBezTo>
                    <a:pt x="196" y="98"/>
                    <a:pt x="244" y="65"/>
                    <a:pt x="239" y="36"/>
                  </a:cubicBezTo>
                  <a:cubicBezTo>
                    <a:pt x="235" y="13"/>
                    <a:pt x="201" y="0"/>
                    <a:pt x="15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6" name="Freeform 45"/>
            <p:cNvSpPr>
              <a:spLocks/>
            </p:cNvSpPr>
            <p:nvPr/>
          </p:nvSpPr>
          <p:spPr bwMode="auto">
            <a:xfrm>
              <a:off x="5553076" y="879476"/>
              <a:ext cx="414338" cy="158750"/>
            </a:xfrm>
            <a:custGeom>
              <a:avLst/>
              <a:gdLst>
                <a:gd name="T0" fmla="*/ 88 w 198"/>
                <a:gd name="T1" fmla="*/ 11 h 76"/>
                <a:gd name="T2" fmla="*/ 4 w 198"/>
                <a:gd name="T3" fmla="*/ 76 h 76"/>
                <a:gd name="T4" fmla="*/ 99 w 198"/>
                <a:gd name="T5" fmla="*/ 20 h 76"/>
                <a:gd name="T6" fmla="*/ 198 w 198"/>
                <a:gd name="T7" fmla="*/ 13 h 76"/>
                <a:gd name="T8" fmla="*/ 88 w 198"/>
                <a:gd name="T9" fmla="*/ 11 h 76"/>
              </a:gdLst>
              <a:ahLst/>
              <a:cxnLst>
                <a:cxn ang="0">
                  <a:pos x="T0" y="T1"/>
                </a:cxn>
                <a:cxn ang="0">
                  <a:pos x="T2" y="T3"/>
                </a:cxn>
                <a:cxn ang="0">
                  <a:pos x="T4" y="T5"/>
                </a:cxn>
                <a:cxn ang="0">
                  <a:pos x="T6" y="T7"/>
                </a:cxn>
                <a:cxn ang="0">
                  <a:pos x="T8" y="T9"/>
                </a:cxn>
              </a:cxnLst>
              <a:rect l="0" t="0" r="r" b="b"/>
              <a:pathLst>
                <a:path w="198" h="76">
                  <a:moveTo>
                    <a:pt x="88" y="11"/>
                  </a:moveTo>
                  <a:cubicBezTo>
                    <a:pt x="35" y="24"/>
                    <a:pt x="0" y="52"/>
                    <a:pt x="4" y="76"/>
                  </a:cubicBezTo>
                  <a:cubicBezTo>
                    <a:pt x="13" y="53"/>
                    <a:pt x="50" y="32"/>
                    <a:pt x="99" y="20"/>
                  </a:cubicBezTo>
                  <a:cubicBezTo>
                    <a:pt x="135" y="11"/>
                    <a:pt x="170" y="7"/>
                    <a:pt x="198" y="13"/>
                  </a:cubicBezTo>
                  <a:cubicBezTo>
                    <a:pt x="172" y="2"/>
                    <a:pt x="130" y="0"/>
                    <a:pt x="8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7" name="Freeform 46"/>
            <p:cNvSpPr>
              <a:spLocks/>
            </p:cNvSpPr>
            <p:nvPr/>
          </p:nvSpPr>
          <p:spPr bwMode="auto">
            <a:xfrm>
              <a:off x="5530851" y="863601"/>
              <a:ext cx="411163" cy="153988"/>
            </a:xfrm>
            <a:custGeom>
              <a:avLst/>
              <a:gdLst>
                <a:gd name="T0" fmla="*/ 92 w 197"/>
                <a:gd name="T1" fmla="*/ 12 h 74"/>
                <a:gd name="T2" fmla="*/ 4 w 197"/>
                <a:gd name="T3" fmla="*/ 74 h 74"/>
                <a:gd name="T4" fmla="*/ 97 w 197"/>
                <a:gd name="T5" fmla="*/ 15 h 74"/>
                <a:gd name="T6" fmla="*/ 197 w 197"/>
                <a:gd name="T7" fmla="*/ 11 h 74"/>
                <a:gd name="T8" fmla="*/ 92 w 197"/>
                <a:gd name="T9" fmla="*/ 12 h 74"/>
              </a:gdLst>
              <a:ahLst/>
              <a:cxnLst>
                <a:cxn ang="0">
                  <a:pos x="T0" y="T1"/>
                </a:cxn>
                <a:cxn ang="0">
                  <a:pos x="T2" y="T3"/>
                </a:cxn>
                <a:cxn ang="0">
                  <a:pos x="T4" y="T5"/>
                </a:cxn>
                <a:cxn ang="0">
                  <a:pos x="T6" y="T7"/>
                </a:cxn>
                <a:cxn ang="0">
                  <a:pos x="T8" y="T9"/>
                </a:cxn>
              </a:cxnLst>
              <a:rect l="0" t="0" r="r" b="b"/>
              <a:pathLst>
                <a:path w="197" h="74">
                  <a:moveTo>
                    <a:pt x="92" y="12"/>
                  </a:moveTo>
                  <a:cubicBezTo>
                    <a:pt x="38" y="25"/>
                    <a:pt x="0" y="50"/>
                    <a:pt x="4" y="74"/>
                  </a:cubicBezTo>
                  <a:cubicBezTo>
                    <a:pt x="12" y="51"/>
                    <a:pt x="48" y="28"/>
                    <a:pt x="97" y="15"/>
                  </a:cubicBezTo>
                  <a:cubicBezTo>
                    <a:pt x="133" y="6"/>
                    <a:pt x="169" y="5"/>
                    <a:pt x="197" y="11"/>
                  </a:cubicBezTo>
                  <a:cubicBezTo>
                    <a:pt x="172" y="0"/>
                    <a:pt x="134" y="1"/>
                    <a:pt x="9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8" name="Freeform 47"/>
            <p:cNvSpPr>
              <a:spLocks/>
            </p:cNvSpPr>
            <p:nvPr/>
          </p:nvSpPr>
          <p:spPr bwMode="auto">
            <a:xfrm>
              <a:off x="5676901" y="950913"/>
              <a:ext cx="390525" cy="179388"/>
            </a:xfrm>
            <a:custGeom>
              <a:avLst/>
              <a:gdLst>
                <a:gd name="T0" fmla="*/ 119 w 187"/>
                <a:gd name="T1" fmla="*/ 71 h 86"/>
                <a:gd name="T2" fmla="*/ 171 w 187"/>
                <a:gd name="T3" fmla="*/ 0 h 86"/>
                <a:gd name="T4" fmla="*/ 102 w 187"/>
                <a:gd name="T5" fmla="*/ 63 h 86"/>
                <a:gd name="T6" fmla="*/ 0 w 187"/>
                <a:gd name="T7" fmla="*/ 79 h 86"/>
                <a:gd name="T8" fmla="*/ 119 w 187"/>
                <a:gd name="T9" fmla="*/ 71 h 86"/>
              </a:gdLst>
              <a:ahLst/>
              <a:cxnLst>
                <a:cxn ang="0">
                  <a:pos x="T0" y="T1"/>
                </a:cxn>
                <a:cxn ang="0">
                  <a:pos x="T2" y="T3"/>
                </a:cxn>
                <a:cxn ang="0">
                  <a:pos x="T4" y="T5"/>
                </a:cxn>
                <a:cxn ang="0">
                  <a:pos x="T6" y="T7"/>
                </a:cxn>
                <a:cxn ang="0">
                  <a:pos x="T8" y="T9"/>
                </a:cxn>
              </a:cxnLst>
              <a:rect l="0" t="0" r="r" b="b"/>
              <a:pathLst>
                <a:path w="187" h="86">
                  <a:moveTo>
                    <a:pt x="119" y="71"/>
                  </a:moveTo>
                  <a:cubicBezTo>
                    <a:pt x="168" y="53"/>
                    <a:pt x="187" y="21"/>
                    <a:pt x="171" y="0"/>
                  </a:cubicBezTo>
                  <a:cubicBezTo>
                    <a:pt x="173" y="22"/>
                    <a:pt x="147" y="47"/>
                    <a:pt x="102" y="63"/>
                  </a:cubicBezTo>
                  <a:cubicBezTo>
                    <a:pt x="69" y="76"/>
                    <a:pt x="31" y="81"/>
                    <a:pt x="0" y="79"/>
                  </a:cubicBezTo>
                  <a:cubicBezTo>
                    <a:pt x="31" y="86"/>
                    <a:pt x="80" y="86"/>
                    <a:pt x="11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59" name="Freeform 48"/>
            <p:cNvSpPr>
              <a:spLocks/>
            </p:cNvSpPr>
            <p:nvPr/>
          </p:nvSpPr>
          <p:spPr bwMode="auto">
            <a:xfrm>
              <a:off x="5619751" y="946151"/>
              <a:ext cx="407988" cy="166688"/>
            </a:xfrm>
            <a:custGeom>
              <a:avLst/>
              <a:gdLst>
                <a:gd name="T0" fmla="*/ 113 w 195"/>
                <a:gd name="T1" fmla="*/ 67 h 80"/>
                <a:gd name="T2" fmla="*/ 185 w 195"/>
                <a:gd name="T3" fmla="*/ 0 h 80"/>
                <a:gd name="T4" fmla="*/ 105 w 195"/>
                <a:gd name="T5" fmla="*/ 58 h 80"/>
                <a:gd name="T6" fmla="*/ 0 w 195"/>
                <a:gd name="T7" fmla="*/ 70 h 80"/>
                <a:gd name="T8" fmla="*/ 113 w 195"/>
                <a:gd name="T9" fmla="*/ 67 h 80"/>
              </a:gdLst>
              <a:ahLst/>
              <a:cxnLst>
                <a:cxn ang="0">
                  <a:pos x="T0" y="T1"/>
                </a:cxn>
                <a:cxn ang="0">
                  <a:pos x="T2" y="T3"/>
                </a:cxn>
                <a:cxn ang="0">
                  <a:pos x="T4" y="T5"/>
                </a:cxn>
                <a:cxn ang="0">
                  <a:pos x="T6" y="T7"/>
                </a:cxn>
                <a:cxn ang="0">
                  <a:pos x="T8" y="T9"/>
                </a:cxn>
              </a:cxnLst>
              <a:rect l="0" t="0" r="r" b="b"/>
              <a:pathLst>
                <a:path w="195" h="80">
                  <a:moveTo>
                    <a:pt x="113" y="67"/>
                  </a:moveTo>
                  <a:cubicBezTo>
                    <a:pt x="165" y="52"/>
                    <a:pt x="195" y="23"/>
                    <a:pt x="185" y="0"/>
                  </a:cubicBezTo>
                  <a:cubicBezTo>
                    <a:pt x="181" y="22"/>
                    <a:pt x="153" y="44"/>
                    <a:pt x="105" y="58"/>
                  </a:cubicBezTo>
                  <a:cubicBezTo>
                    <a:pt x="70" y="69"/>
                    <a:pt x="30" y="74"/>
                    <a:pt x="0" y="70"/>
                  </a:cubicBezTo>
                  <a:cubicBezTo>
                    <a:pt x="29" y="80"/>
                    <a:pt x="72" y="79"/>
                    <a:pt x="113"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0" name="Freeform 49"/>
            <p:cNvSpPr>
              <a:spLocks/>
            </p:cNvSpPr>
            <p:nvPr/>
          </p:nvSpPr>
          <p:spPr bwMode="auto">
            <a:xfrm>
              <a:off x="4552951" y="4435476"/>
              <a:ext cx="346075" cy="565150"/>
            </a:xfrm>
            <a:custGeom>
              <a:avLst/>
              <a:gdLst>
                <a:gd name="T0" fmla="*/ 136 w 166"/>
                <a:gd name="T1" fmla="*/ 112 h 270"/>
                <a:gd name="T2" fmla="*/ 137 w 166"/>
                <a:gd name="T3" fmla="*/ 258 h 270"/>
                <a:gd name="T4" fmla="*/ 30 w 166"/>
                <a:gd name="T5" fmla="*/ 158 h 270"/>
                <a:gd name="T6" fmla="*/ 30 w 166"/>
                <a:gd name="T7" fmla="*/ 13 h 270"/>
                <a:gd name="T8" fmla="*/ 136 w 166"/>
                <a:gd name="T9" fmla="*/ 112 h 270"/>
              </a:gdLst>
              <a:ahLst/>
              <a:cxnLst>
                <a:cxn ang="0">
                  <a:pos x="T0" y="T1"/>
                </a:cxn>
                <a:cxn ang="0">
                  <a:pos x="T2" y="T3"/>
                </a:cxn>
                <a:cxn ang="0">
                  <a:pos x="T4" y="T5"/>
                </a:cxn>
                <a:cxn ang="0">
                  <a:pos x="T6" y="T7"/>
                </a:cxn>
                <a:cxn ang="0">
                  <a:pos x="T8" y="T9"/>
                </a:cxn>
              </a:cxnLst>
              <a:rect l="0" t="0" r="r" b="b"/>
              <a:pathLst>
                <a:path w="166" h="270">
                  <a:moveTo>
                    <a:pt x="136" y="112"/>
                  </a:moveTo>
                  <a:cubicBezTo>
                    <a:pt x="165" y="180"/>
                    <a:pt x="166" y="245"/>
                    <a:pt x="137" y="258"/>
                  </a:cubicBezTo>
                  <a:cubicBezTo>
                    <a:pt x="108" y="270"/>
                    <a:pt x="60" y="226"/>
                    <a:pt x="30" y="158"/>
                  </a:cubicBezTo>
                  <a:cubicBezTo>
                    <a:pt x="1" y="91"/>
                    <a:pt x="0" y="26"/>
                    <a:pt x="30" y="13"/>
                  </a:cubicBezTo>
                  <a:cubicBezTo>
                    <a:pt x="59" y="0"/>
                    <a:pt x="106" y="45"/>
                    <a:pt x="136"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1" name="Freeform 50"/>
            <p:cNvSpPr>
              <a:spLocks/>
            </p:cNvSpPr>
            <p:nvPr/>
          </p:nvSpPr>
          <p:spPr bwMode="auto">
            <a:xfrm>
              <a:off x="4567238" y="4462463"/>
              <a:ext cx="187325" cy="304800"/>
            </a:xfrm>
            <a:custGeom>
              <a:avLst/>
              <a:gdLst>
                <a:gd name="T0" fmla="*/ 21 w 90"/>
                <a:gd name="T1" fmla="*/ 15 h 146"/>
                <a:gd name="T2" fmla="*/ 28 w 90"/>
                <a:gd name="T3" fmla="*/ 146 h 146"/>
                <a:gd name="T4" fmla="*/ 36 w 90"/>
                <a:gd name="T5" fmla="*/ 38 h 146"/>
                <a:gd name="T6" fmla="*/ 90 w 90"/>
                <a:gd name="T7" fmla="*/ 43 h 146"/>
                <a:gd name="T8" fmla="*/ 21 w 90"/>
                <a:gd name="T9" fmla="*/ 15 h 146"/>
              </a:gdLst>
              <a:ahLst/>
              <a:cxnLst>
                <a:cxn ang="0">
                  <a:pos x="T0" y="T1"/>
                </a:cxn>
                <a:cxn ang="0">
                  <a:pos x="T2" y="T3"/>
                </a:cxn>
                <a:cxn ang="0">
                  <a:pos x="T4" y="T5"/>
                </a:cxn>
                <a:cxn ang="0">
                  <a:pos x="T6" y="T7"/>
                </a:cxn>
                <a:cxn ang="0">
                  <a:pos x="T8" y="T9"/>
                </a:cxn>
              </a:cxnLst>
              <a:rect l="0" t="0" r="r" b="b"/>
              <a:pathLst>
                <a:path w="90" h="146">
                  <a:moveTo>
                    <a:pt x="21" y="15"/>
                  </a:moveTo>
                  <a:cubicBezTo>
                    <a:pt x="0" y="34"/>
                    <a:pt x="4" y="90"/>
                    <a:pt x="28" y="146"/>
                  </a:cubicBezTo>
                  <a:cubicBezTo>
                    <a:pt x="13" y="96"/>
                    <a:pt x="17" y="56"/>
                    <a:pt x="36" y="38"/>
                  </a:cubicBezTo>
                  <a:cubicBezTo>
                    <a:pt x="50" y="25"/>
                    <a:pt x="68" y="25"/>
                    <a:pt x="90" y="43"/>
                  </a:cubicBezTo>
                  <a:cubicBezTo>
                    <a:pt x="65" y="13"/>
                    <a:pt x="38" y="0"/>
                    <a:pt x="2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2" name="Freeform 51"/>
            <p:cNvSpPr>
              <a:spLocks/>
            </p:cNvSpPr>
            <p:nvPr/>
          </p:nvSpPr>
          <p:spPr bwMode="auto">
            <a:xfrm>
              <a:off x="4541838" y="4425951"/>
              <a:ext cx="179388" cy="287338"/>
            </a:xfrm>
            <a:custGeom>
              <a:avLst/>
              <a:gdLst>
                <a:gd name="T0" fmla="*/ 22 w 86"/>
                <a:gd name="T1" fmla="*/ 15 h 138"/>
                <a:gd name="T2" fmla="*/ 24 w 86"/>
                <a:gd name="T3" fmla="*/ 138 h 138"/>
                <a:gd name="T4" fmla="*/ 28 w 86"/>
                <a:gd name="T5" fmla="*/ 25 h 138"/>
                <a:gd name="T6" fmla="*/ 86 w 86"/>
                <a:gd name="T7" fmla="*/ 36 h 138"/>
                <a:gd name="T8" fmla="*/ 22 w 86"/>
                <a:gd name="T9" fmla="*/ 15 h 138"/>
              </a:gdLst>
              <a:ahLst/>
              <a:cxnLst>
                <a:cxn ang="0">
                  <a:pos x="T0" y="T1"/>
                </a:cxn>
                <a:cxn ang="0">
                  <a:pos x="T2" y="T3"/>
                </a:cxn>
                <a:cxn ang="0">
                  <a:pos x="T4" y="T5"/>
                </a:cxn>
                <a:cxn ang="0">
                  <a:pos x="T6" y="T7"/>
                </a:cxn>
                <a:cxn ang="0">
                  <a:pos x="T8" y="T9"/>
                </a:cxn>
              </a:cxnLst>
              <a:rect l="0" t="0" r="r" b="b"/>
              <a:pathLst>
                <a:path w="86" h="138">
                  <a:moveTo>
                    <a:pt x="22" y="15"/>
                  </a:moveTo>
                  <a:cubicBezTo>
                    <a:pt x="1" y="34"/>
                    <a:pt x="0" y="83"/>
                    <a:pt x="24" y="138"/>
                  </a:cubicBezTo>
                  <a:cubicBezTo>
                    <a:pt x="9" y="88"/>
                    <a:pt x="9" y="42"/>
                    <a:pt x="28" y="25"/>
                  </a:cubicBezTo>
                  <a:cubicBezTo>
                    <a:pt x="43" y="12"/>
                    <a:pt x="64" y="17"/>
                    <a:pt x="86" y="36"/>
                  </a:cubicBezTo>
                  <a:cubicBezTo>
                    <a:pt x="60" y="5"/>
                    <a:pt x="38" y="0"/>
                    <a:pt x="2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3" name="Freeform 52"/>
            <p:cNvSpPr>
              <a:spLocks/>
            </p:cNvSpPr>
            <p:nvPr/>
          </p:nvSpPr>
          <p:spPr bwMode="auto">
            <a:xfrm>
              <a:off x="4765676" y="4665663"/>
              <a:ext cx="166688" cy="368300"/>
            </a:xfrm>
            <a:custGeom>
              <a:avLst/>
              <a:gdLst>
                <a:gd name="T0" fmla="*/ 66 w 80"/>
                <a:gd name="T1" fmla="*/ 151 h 176"/>
                <a:gd name="T2" fmla="*/ 34 w 80"/>
                <a:gd name="T3" fmla="*/ 0 h 176"/>
                <a:gd name="T4" fmla="*/ 49 w 80"/>
                <a:gd name="T5" fmla="*/ 130 h 176"/>
                <a:gd name="T6" fmla="*/ 0 w 80"/>
                <a:gd name="T7" fmla="*/ 144 h 176"/>
                <a:gd name="T8" fmla="*/ 66 w 80"/>
                <a:gd name="T9" fmla="*/ 151 h 176"/>
              </a:gdLst>
              <a:ahLst/>
              <a:cxnLst>
                <a:cxn ang="0">
                  <a:pos x="T0" y="T1"/>
                </a:cxn>
                <a:cxn ang="0">
                  <a:pos x="T2" y="T3"/>
                </a:cxn>
                <a:cxn ang="0">
                  <a:pos x="T4" y="T5"/>
                </a:cxn>
                <a:cxn ang="0">
                  <a:pos x="T6" y="T7"/>
                </a:cxn>
                <a:cxn ang="0">
                  <a:pos x="T8" y="T9"/>
                </a:cxn>
              </a:cxnLst>
              <a:rect l="0" t="0" r="r" b="b"/>
              <a:pathLst>
                <a:path w="80" h="176">
                  <a:moveTo>
                    <a:pt x="66" y="151"/>
                  </a:moveTo>
                  <a:cubicBezTo>
                    <a:pt x="80" y="121"/>
                    <a:pt x="63" y="52"/>
                    <a:pt x="34" y="0"/>
                  </a:cubicBezTo>
                  <a:cubicBezTo>
                    <a:pt x="55" y="50"/>
                    <a:pt x="62" y="102"/>
                    <a:pt x="49" y="130"/>
                  </a:cubicBezTo>
                  <a:cubicBezTo>
                    <a:pt x="39" y="151"/>
                    <a:pt x="21" y="155"/>
                    <a:pt x="0" y="144"/>
                  </a:cubicBezTo>
                  <a:cubicBezTo>
                    <a:pt x="26" y="167"/>
                    <a:pt x="55" y="176"/>
                    <a:pt x="66" y="1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4" name="Freeform 53"/>
            <p:cNvSpPr>
              <a:spLocks/>
            </p:cNvSpPr>
            <p:nvPr/>
          </p:nvSpPr>
          <p:spPr bwMode="auto">
            <a:xfrm>
              <a:off x="4711701" y="4651376"/>
              <a:ext cx="174625" cy="325438"/>
            </a:xfrm>
            <a:custGeom>
              <a:avLst/>
              <a:gdLst>
                <a:gd name="T0" fmla="*/ 66 w 84"/>
                <a:gd name="T1" fmla="*/ 137 h 156"/>
                <a:gd name="T2" fmla="*/ 50 w 84"/>
                <a:gd name="T3" fmla="*/ 0 h 156"/>
                <a:gd name="T4" fmla="*/ 53 w 84"/>
                <a:gd name="T5" fmla="*/ 115 h 156"/>
                <a:gd name="T6" fmla="*/ 0 w 84"/>
                <a:gd name="T7" fmla="*/ 121 h 156"/>
                <a:gd name="T8" fmla="*/ 66 w 84"/>
                <a:gd name="T9" fmla="*/ 137 h 156"/>
              </a:gdLst>
              <a:ahLst/>
              <a:cxnLst>
                <a:cxn ang="0">
                  <a:pos x="T0" y="T1"/>
                </a:cxn>
                <a:cxn ang="0">
                  <a:pos x="T2" y="T3"/>
                </a:cxn>
                <a:cxn ang="0">
                  <a:pos x="T4" y="T5"/>
                </a:cxn>
                <a:cxn ang="0">
                  <a:pos x="T6" y="T7"/>
                </a:cxn>
                <a:cxn ang="0">
                  <a:pos x="T8" y="T9"/>
                </a:cxn>
              </a:cxnLst>
              <a:rect l="0" t="0" r="r" b="b"/>
              <a:pathLst>
                <a:path w="84" h="156">
                  <a:moveTo>
                    <a:pt x="66" y="137"/>
                  </a:moveTo>
                  <a:cubicBezTo>
                    <a:pt x="84" y="113"/>
                    <a:pt x="77" y="54"/>
                    <a:pt x="50" y="0"/>
                  </a:cubicBezTo>
                  <a:cubicBezTo>
                    <a:pt x="68" y="50"/>
                    <a:pt x="70" y="93"/>
                    <a:pt x="53" y="115"/>
                  </a:cubicBezTo>
                  <a:cubicBezTo>
                    <a:pt x="41" y="132"/>
                    <a:pt x="22" y="136"/>
                    <a:pt x="0" y="121"/>
                  </a:cubicBezTo>
                  <a:cubicBezTo>
                    <a:pt x="26" y="149"/>
                    <a:pt x="52" y="156"/>
                    <a:pt x="66"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5" name="Freeform 54"/>
            <p:cNvSpPr>
              <a:spLocks/>
            </p:cNvSpPr>
            <p:nvPr/>
          </p:nvSpPr>
          <p:spPr bwMode="auto">
            <a:xfrm>
              <a:off x="7156451" y="1752601"/>
              <a:ext cx="927100" cy="831850"/>
            </a:xfrm>
            <a:custGeom>
              <a:avLst/>
              <a:gdLst>
                <a:gd name="T0" fmla="*/ 419 w 444"/>
                <a:gd name="T1" fmla="*/ 146 h 398"/>
                <a:gd name="T2" fmla="*/ 267 w 444"/>
                <a:gd name="T3" fmla="*/ 368 h 398"/>
                <a:gd name="T4" fmla="*/ 25 w 444"/>
                <a:gd name="T5" fmla="*/ 252 h 398"/>
                <a:gd name="T6" fmla="*/ 177 w 444"/>
                <a:gd name="T7" fmla="*/ 29 h 398"/>
                <a:gd name="T8" fmla="*/ 419 w 444"/>
                <a:gd name="T9" fmla="*/ 146 h 398"/>
              </a:gdLst>
              <a:ahLst/>
              <a:cxnLst>
                <a:cxn ang="0">
                  <a:pos x="T0" y="T1"/>
                </a:cxn>
                <a:cxn ang="0">
                  <a:pos x="T2" y="T3"/>
                </a:cxn>
                <a:cxn ang="0">
                  <a:pos x="T4" y="T5"/>
                </a:cxn>
                <a:cxn ang="0">
                  <a:pos x="T6" y="T7"/>
                </a:cxn>
                <a:cxn ang="0">
                  <a:pos x="T8" y="T9"/>
                </a:cxn>
              </a:cxnLst>
              <a:rect l="0" t="0" r="r" b="b"/>
              <a:pathLst>
                <a:path w="444" h="398">
                  <a:moveTo>
                    <a:pt x="419" y="146"/>
                  </a:moveTo>
                  <a:cubicBezTo>
                    <a:pt x="444" y="240"/>
                    <a:pt x="376" y="339"/>
                    <a:pt x="267" y="368"/>
                  </a:cubicBezTo>
                  <a:cubicBezTo>
                    <a:pt x="159" y="398"/>
                    <a:pt x="50" y="345"/>
                    <a:pt x="25" y="252"/>
                  </a:cubicBezTo>
                  <a:cubicBezTo>
                    <a:pt x="0" y="158"/>
                    <a:pt x="68" y="58"/>
                    <a:pt x="177" y="29"/>
                  </a:cubicBezTo>
                  <a:cubicBezTo>
                    <a:pt x="286" y="0"/>
                    <a:pt x="394" y="53"/>
                    <a:pt x="419" y="1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6" name="Freeform 55"/>
            <p:cNvSpPr>
              <a:spLocks/>
            </p:cNvSpPr>
            <p:nvPr/>
          </p:nvSpPr>
          <p:spPr bwMode="auto">
            <a:xfrm>
              <a:off x="7197726" y="1804988"/>
              <a:ext cx="693738" cy="473075"/>
            </a:xfrm>
            <a:custGeom>
              <a:avLst/>
              <a:gdLst>
                <a:gd name="T0" fmla="*/ 136 w 332"/>
                <a:gd name="T1" fmla="*/ 28 h 226"/>
                <a:gd name="T2" fmla="*/ 21 w 332"/>
                <a:gd name="T3" fmla="*/ 226 h 226"/>
                <a:gd name="T4" fmla="*/ 159 w 332"/>
                <a:gd name="T5" fmla="*/ 59 h 226"/>
                <a:gd name="T6" fmla="*/ 332 w 332"/>
                <a:gd name="T7" fmla="*/ 48 h 226"/>
                <a:gd name="T8" fmla="*/ 136 w 332"/>
                <a:gd name="T9" fmla="*/ 28 h 226"/>
              </a:gdLst>
              <a:ahLst/>
              <a:cxnLst>
                <a:cxn ang="0">
                  <a:pos x="T0" y="T1"/>
                </a:cxn>
                <a:cxn ang="0">
                  <a:pos x="T2" y="T3"/>
                </a:cxn>
                <a:cxn ang="0">
                  <a:pos x="T4" y="T5"/>
                </a:cxn>
                <a:cxn ang="0">
                  <a:pos x="T6" y="T7"/>
                </a:cxn>
                <a:cxn ang="0">
                  <a:pos x="T8" y="T9"/>
                </a:cxn>
              </a:cxnLst>
              <a:rect l="0" t="0" r="r" b="b"/>
              <a:pathLst>
                <a:path w="332" h="226">
                  <a:moveTo>
                    <a:pt x="136" y="28"/>
                  </a:moveTo>
                  <a:cubicBezTo>
                    <a:pt x="48" y="64"/>
                    <a:pt x="0" y="149"/>
                    <a:pt x="21" y="226"/>
                  </a:cubicBezTo>
                  <a:cubicBezTo>
                    <a:pt x="24" y="154"/>
                    <a:pt x="78" y="92"/>
                    <a:pt x="159" y="59"/>
                  </a:cubicBezTo>
                  <a:cubicBezTo>
                    <a:pt x="219" y="34"/>
                    <a:pt x="280" y="27"/>
                    <a:pt x="332" y="48"/>
                  </a:cubicBezTo>
                  <a:cubicBezTo>
                    <a:pt x="281" y="10"/>
                    <a:pt x="205" y="0"/>
                    <a:pt x="13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7" name="Freeform 56"/>
            <p:cNvSpPr>
              <a:spLocks/>
            </p:cNvSpPr>
            <p:nvPr/>
          </p:nvSpPr>
          <p:spPr bwMode="auto">
            <a:xfrm>
              <a:off x="7143751" y="1752601"/>
              <a:ext cx="693738" cy="454025"/>
            </a:xfrm>
            <a:custGeom>
              <a:avLst/>
              <a:gdLst>
                <a:gd name="T0" fmla="*/ 144 w 332"/>
                <a:gd name="T1" fmla="*/ 29 h 217"/>
                <a:gd name="T2" fmla="*/ 21 w 332"/>
                <a:gd name="T3" fmla="*/ 217 h 217"/>
                <a:gd name="T4" fmla="*/ 155 w 332"/>
                <a:gd name="T5" fmla="*/ 42 h 217"/>
                <a:gd name="T6" fmla="*/ 332 w 332"/>
                <a:gd name="T7" fmla="*/ 39 h 217"/>
                <a:gd name="T8" fmla="*/ 144 w 332"/>
                <a:gd name="T9" fmla="*/ 29 h 217"/>
              </a:gdLst>
              <a:ahLst/>
              <a:cxnLst>
                <a:cxn ang="0">
                  <a:pos x="T0" y="T1"/>
                </a:cxn>
                <a:cxn ang="0">
                  <a:pos x="T2" y="T3"/>
                </a:cxn>
                <a:cxn ang="0">
                  <a:pos x="T4" y="T5"/>
                </a:cxn>
                <a:cxn ang="0">
                  <a:pos x="T6" y="T7"/>
                </a:cxn>
                <a:cxn ang="0">
                  <a:pos x="T8" y="T9"/>
                </a:cxn>
              </a:cxnLst>
              <a:rect l="0" t="0" r="r" b="b"/>
              <a:pathLst>
                <a:path w="332" h="217">
                  <a:moveTo>
                    <a:pt x="144" y="29"/>
                  </a:moveTo>
                  <a:cubicBezTo>
                    <a:pt x="56" y="64"/>
                    <a:pt x="0" y="140"/>
                    <a:pt x="21" y="217"/>
                  </a:cubicBezTo>
                  <a:cubicBezTo>
                    <a:pt x="24" y="145"/>
                    <a:pt x="74" y="75"/>
                    <a:pt x="155" y="42"/>
                  </a:cubicBezTo>
                  <a:cubicBezTo>
                    <a:pt x="215" y="18"/>
                    <a:pt x="279" y="18"/>
                    <a:pt x="332" y="39"/>
                  </a:cubicBezTo>
                  <a:cubicBezTo>
                    <a:pt x="281" y="1"/>
                    <a:pt x="213" y="0"/>
                    <a:pt x="144"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8" name="Freeform 57"/>
            <p:cNvSpPr>
              <a:spLocks/>
            </p:cNvSpPr>
            <p:nvPr/>
          </p:nvSpPr>
          <p:spPr bwMode="auto">
            <a:xfrm>
              <a:off x="7483476" y="2051051"/>
              <a:ext cx="635000" cy="547688"/>
            </a:xfrm>
            <a:custGeom>
              <a:avLst/>
              <a:gdLst>
                <a:gd name="T0" fmla="*/ 209 w 304"/>
                <a:gd name="T1" fmla="*/ 221 h 262"/>
                <a:gd name="T2" fmla="*/ 264 w 304"/>
                <a:gd name="T3" fmla="*/ 0 h 262"/>
                <a:gd name="T4" fmla="*/ 175 w 304"/>
                <a:gd name="T5" fmla="*/ 194 h 262"/>
                <a:gd name="T6" fmla="*/ 0 w 304"/>
                <a:gd name="T7" fmla="*/ 231 h 262"/>
                <a:gd name="T8" fmla="*/ 209 w 304"/>
                <a:gd name="T9" fmla="*/ 221 h 262"/>
              </a:gdLst>
              <a:ahLst/>
              <a:cxnLst>
                <a:cxn ang="0">
                  <a:pos x="T0" y="T1"/>
                </a:cxn>
                <a:cxn ang="0">
                  <a:pos x="T2" y="T3"/>
                </a:cxn>
                <a:cxn ang="0">
                  <a:pos x="T4" y="T5"/>
                </a:cxn>
                <a:cxn ang="0">
                  <a:pos x="T6" y="T7"/>
                </a:cxn>
                <a:cxn ang="0">
                  <a:pos x="T8" y="T9"/>
                </a:cxn>
              </a:cxnLst>
              <a:rect l="0" t="0" r="r" b="b"/>
              <a:pathLst>
                <a:path w="304" h="262">
                  <a:moveTo>
                    <a:pt x="209" y="221"/>
                  </a:moveTo>
                  <a:cubicBezTo>
                    <a:pt x="287" y="170"/>
                    <a:pt x="304" y="70"/>
                    <a:pt x="264" y="0"/>
                  </a:cubicBezTo>
                  <a:cubicBezTo>
                    <a:pt x="279" y="70"/>
                    <a:pt x="247" y="147"/>
                    <a:pt x="175" y="194"/>
                  </a:cubicBezTo>
                  <a:cubicBezTo>
                    <a:pt x="121" y="229"/>
                    <a:pt x="58" y="241"/>
                    <a:pt x="0" y="231"/>
                  </a:cubicBezTo>
                  <a:cubicBezTo>
                    <a:pt x="61" y="258"/>
                    <a:pt x="147" y="262"/>
                    <a:pt x="209"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69" name="Freeform 58"/>
            <p:cNvSpPr>
              <a:spLocks/>
            </p:cNvSpPr>
            <p:nvPr/>
          </p:nvSpPr>
          <p:spPr bwMode="auto">
            <a:xfrm>
              <a:off x="7375526" y="2036763"/>
              <a:ext cx="669925" cy="496888"/>
            </a:xfrm>
            <a:custGeom>
              <a:avLst/>
              <a:gdLst>
                <a:gd name="T0" fmla="*/ 199 w 321"/>
                <a:gd name="T1" fmla="*/ 204 h 238"/>
                <a:gd name="T2" fmla="*/ 292 w 321"/>
                <a:gd name="T3" fmla="*/ 0 h 238"/>
                <a:gd name="T4" fmla="*/ 180 w 321"/>
                <a:gd name="T5" fmla="*/ 175 h 238"/>
                <a:gd name="T6" fmla="*/ 0 w 321"/>
                <a:gd name="T7" fmla="*/ 201 h 238"/>
                <a:gd name="T8" fmla="*/ 199 w 321"/>
                <a:gd name="T9" fmla="*/ 204 h 238"/>
              </a:gdLst>
              <a:ahLst/>
              <a:cxnLst>
                <a:cxn ang="0">
                  <a:pos x="T0" y="T1"/>
                </a:cxn>
                <a:cxn ang="0">
                  <a:pos x="T2" y="T3"/>
                </a:cxn>
                <a:cxn ang="0">
                  <a:pos x="T4" y="T5"/>
                </a:cxn>
                <a:cxn ang="0">
                  <a:pos x="T6" y="T7"/>
                </a:cxn>
                <a:cxn ang="0">
                  <a:pos x="T8" y="T9"/>
                </a:cxn>
              </a:cxnLst>
              <a:rect l="0" t="0" r="r" b="b"/>
              <a:pathLst>
                <a:path w="321" h="238">
                  <a:moveTo>
                    <a:pt x="199" y="204"/>
                  </a:moveTo>
                  <a:cubicBezTo>
                    <a:pt x="283" y="162"/>
                    <a:pt x="321" y="74"/>
                    <a:pt x="292" y="0"/>
                  </a:cubicBezTo>
                  <a:cubicBezTo>
                    <a:pt x="297" y="71"/>
                    <a:pt x="258" y="136"/>
                    <a:pt x="180" y="175"/>
                  </a:cubicBezTo>
                  <a:cubicBezTo>
                    <a:pt x="123" y="204"/>
                    <a:pt x="55" y="218"/>
                    <a:pt x="0" y="201"/>
                  </a:cubicBezTo>
                  <a:cubicBezTo>
                    <a:pt x="55" y="235"/>
                    <a:pt x="132" y="238"/>
                    <a:pt x="199" y="2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0" name="Freeform 59"/>
            <p:cNvSpPr>
              <a:spLocks/>
            </p:cNvSpPr>
            <p:nvPr/>
          </p:nvSpPr>
          <p:spPr bwMode="auto">
            <a:xfrm>
              <a:off x="7394576" y="2155826"/>
              <a:ext cx="133350" cy="92075"/>
            </a:xfrm>
            <a:custGeom>
              <a:avLst/>
              <a:gdLst>
                <a:gd name="T0" fmla="*/ 26 w 64"/>
                <a:gd name="T1" fmla="*/ 5 h 44"/>
                <a:gd name="T2" fmla="*/ 4 w 64"/>
                <a:gd name="T3" fmla="*/ 44 h 44"/>
                <a:gd name="T4" fmla="*/ 31 w 64"/>
                <a:gd name="T5" fmla="*/ 11 h 44"/>
                <a:gd name="T6" fmla="*/ 64 w 64"/>
                <a:gd name="T7" fmla="*/ 9 h 44"/>
                <a:gd name="T8" fmla="*/ 26 w 64"/>
                <a:gd name="T9" fmla="*/ 5 h 44"/>
              </a:gdLst>
              <a:ahLst/>
              <a:cxnLst>
                <a:cxn ang="0">
                  <a:pos x="T0" y="T1"/>
                </a:cxn>
                <a:cxn ang="0">
                  <a:pos x="T2" y="T3"/>
                </a:cxn>
                <a:cxn ang="0">
                  <a:pos x="T4" y="T5"/>
                </a:cxn>
                <a:cxn ang="0">
                  <a:pos x="T6" y="T7"/>
                </a:cxn>
                <a:cxn ang="0">
                  <a:pos x="T8" y="T9"/>
                </a:cxn>
              </a:cxnLst>
              <a:rect l="0" t="0" r="r" b="b"/>
              <a:pathLst>
                <a:path w="64" h="44">
                  <a:moveTo>
                    <a:pt x="26" y="5"/>
                  </a:moveTo>
                  <a:cubicBezTo>
                    <a:pt x="9" y="12"/>
                    <a:pt x="0" y="29"/>
                    <a:pt x="4" y="44"/>
                  </a:cubicBezTo>
                  <a:cubicBezTo>
                    <a:pt x="4" y="30"/>
                    <a:pt x="15" y="18"/>
                    <a:pt x="31" y="11"/>
                  </a:cubicBezTo>
                  <a:cubicBezTo>
                    <a:pt x="42" y="6"/>
                    <a:pt x="54" y="5"/>
                    <a:pt x="64" y="9"/>
                  </a:cubicBezTo>
                  <a:cubicBezTo>
                    <a:pt x="54" y="2"/>
                    <a:pt x="39" y="0"/>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1" name="Freeform 60"/>
            <p:cNvSpPr>
              <a:spLocks/>
            </p:cNvSpPr>
            <p:nvPr/>
          </p:nvSpPr>
          <p:spPr bwMode="auto">
            <a:xfrm>
              <a:off x="7381876" y="2146301"/>
              <a:ext cx="134938" cy="87313"/>
            </a:xfrm>
            <a:custGeom>
              <a:avLst/>
              <a:gdLst>
                <a:gd name="T0" fmla="*/ 28 w 65"/>
                <a:gd name="T1" fmla="*/ 5 h 42"/>
                <a:gd name="T2" fmla="*/ 4 w 65"/>
                <a:gd name="T3" fmla="*/ 42 h 42"/>
                <a:gd name="T4" fmla="*/ 31 w 65"/>
                <a:gd name="T5" fmla="*/ 8 h 42"/>
                <a:gd name="T6" fmla="*/ 65 w 65"/>
                <a:gd name="T7" fmla="*/ 8 h 42"/>
                <a:gd name="T8" fmla="*/ 28 w 65"/>
                <a:gd name="T9" fmla="*/ 5 h 42"/>
              </a:gdLst>
              <a:ahLst/>
              <a:cxnLst>
                <a:cxn ang="0">
                  <a:pos x="T0" y="T1"/>
                </a:cxn>
                <a:cxn ang="0">
                  <a:pos x="T2" y="T3"/>
                </a:cxn>
                <a:cxn ang="0">
                  <a:pos x="T4" y="T5"/>
                </a:cxn>
                <a:cxn ang="0">
                  <a:pos x="T6" y="T7"/>
                </a:cxn>
                <a:cxn ang="0">
                  <a:pos x="T8" y="T9"/>
                </a:cxn>
              </a:cxnLst>
              <a:rect l="0" t="0" r="r" b="b"/>
              <a:pathLst>
                <a:path w="65" h="42">
                  <a:moveTo>
                    <a:pt x="28" y="5"/>
                  </a:moveTo>
                  <a:cubicBezTo>
                    <a:pt x="11" y="12"/>
                    <a:pt x="0" y="27"/>
                    <a:pt x="4" y="42"/>
                  </a:cubicBezTo>
                  <a:cubicBezTo>
                    <a:pt x="5" y="28"/>
                    <a:pt x="15" y="14"/>
                    <a:pt x="31" y="8"/>
                  </a:cubicBezTo>
                  <a:cubicBezTo>
                    <a:pt x="42" y="3"/>
                    <a:pt x="55" y="3"/>
                    <a:pt x="65" y="8"/>
                  </a:cubicBezTo>
                  <a:cubicBezTo>
                    <a:pt x="55" y="0"/>
                    <a:pt x="42" y="0"/>
                    <a:pt x="2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2" name="Freeform 61"/>
            <p:cNvSpPr>
              <a:spLocks/>
            </p:cNvSpPr>
            <p:nvPr/>
          </p:nvSpPr>
          <p:spPr bwMode="auto">
            <a:xfrm>
              <a:off x="7448551" y="2203451"/>
              <a:ext cx="122238" cy="107950"/>
            </a:xfrm>
            <a:custGeom>
              <a:avLst/>
              <a:gdLst>
                <a:gd name="T0" fmla="*/ 41 w 59"/>
                <a:gd name="T1" fmla="*/ 43 h 51"/>
                <a:gd name="T2" fmla="*/ 52 w 59"/>
                <a:gd name="T3" fmla="*/ 0 h 51"/>
                <a:gd name="T4" fmla="*/ 34 w 59"/>
                <a:gd name="T5" fmla="*/ 38 h 51"/>
                <a:gd name="T6" fmla="*/ 0 w 59"/>
                <a:gd name="T7" fmla="*/ 45 h 51"/>
                <a:gd name="T8" fmla="*/ 41 w 59"/>
                <a:gd name="T9" fmla="*/ 43 h 51"/>
              </a:gdLst>
              <a:ahLst/>
              <a:cxnLst>
                <a:cxn ang="0">
                  <a:pos x="T0" y="T1"/>
                </a:cxn>
                <a:cxn ang="0">
                  <a:pos x="T2" y="T3"/>
                </a:cxn>
                <a:cxn ang="0">
                  <a:pos x="T4" y="T5"/>
                </a:cxn>
                <a:cxn ang="0">
                  <a:pos x="T6" y="T7"/>
                </a:cxn>
                <a:cxn ang="0">
                  <a:pos x="T8" y="T9"/>
                </a:cxn>
              </a:cxnLst>
              <a:rect l="0" t="0" r="r" b="b"/>
              <a:pathLst>
                <a:path w="59" h="51">
                  <a:moveTo>
                    <a:pt x="41" y="43"/>
                  </a:moveTo>
                  <a:cubicBezTo>
                    <a:pt x="56" y="33"/>
                    <a:pt x="59" y="13"/>
                    <a:pt x="52" y="0"/>
                  </a:cubicBezTo>
                  <a:cubicBezTo>
                    <a:pt x="55" y="13"/>
                    <a:pt x="48" y="28"/>
                    <a:pt x="34" y="38"/>
                  </a:cubicBezTo>
                  <a:cubicBezTo>
                    <a:pt x="24" y="44"/>
                    <a:pt x="11" y="47"/>
                    <a:pt x="0" y="45"/>
                  </a:cubicBezTo>
                  <a:cubicBezTo>
                    <a:pt x="12" y="50"/>
                    <a:pt x="29" y="51"/>
                    <a:pt x="41"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3" name="Freeform 62"/>
            <p:cNvSpPr>
              <a:spLocks/>
            </p:cNvSpPr>
            <p:nvPr/>
          </p:nvSpPr>
          <p:spPr bwMode="auto">
            <a:xfrm>
              <a:off x="7427913" y="2200276"/>
              <a:ext cx="131763" cy="98425"/>
            </a:xfrm>
            <a:custGeom>
              <a:avLst/>
              <a:gdLst>
                <a:gd name="T0" fmla="*/ 39 w 63"/>
                <a:gd name="T1" fmla="*/ 40 h 47"/>
                <a:gd name="T2" fmla="*/ 57 w 63"/>
                <a:gd name="T3" fmla="*/ 0 h 47"/>
                <a:gd name="T4" fmla="*/ 35 w 63"/>
                <a:gd name="T5" fmla="*/ 35 h 47"/>
                <a:gd name="T6" fmla="*/ 0 w 63"/>
                <a:gd name="T7" fmla="*/ 40 h 47"/>
                <a:gd name="T8" fmla="*/ 39 w 63"/>
                <a:gd name="T9" fmla="*/ 40 h 47"/>
              </a:gdLst>
              <a:ahLst/>
              <a:cxnLst>
                <a:cxn ang="0">
                  <a:pos x="T0" y="T1"/>
                </a:cxn>
                <a:cxn ang="0">
                  <a:pos x="T2" y="T3"/>
                </a:cxn>
                <a:cxn ang="0">
                  <a:pos x="T4" y="T5"/>
                </a:cxn>
                <a:cxn ang="0">
                  <a:pos x="T6" y="T7"/>
                </a:cxn>
                <a:cxn ang="0">
                  <a:pos x="T8" y="T9"/>
                </a:cxn>
              </a:cxnLst>
              <a:rect l="0" t="0" r="r" b="b"/>
              <a:pathLst>
                <a:path w="63" h="47">
                  <a:moveTo>
                    <a:pt x="39" y="40"/>
                  </a:moveTo>
                  <a:cubicBezTo>
                    <a:pt x="55" y="32"/>
                    <a:pt x="63" y="15"/>
                    <a:pt x="57" y="0"/>
                  </a:cubicBezTo>
                  <a:cubicBezTo>
                    <a:pt x="58" y="14"/>
                    <a:pt x="50" y="27"/>
                    <a:pt x="35" y="35"/>
                  </a:cubicBezTo>
                  <a:cubicBezTo>
                    <a:pt x="24" y="40"/>
                    <a:pt x="11" y="43"/>
                    <a:pt x="0" y="40"/>
                  </a:cubicBezTo>
                  <a:cubicBezTo>
                    <a:pt x="11" y="46"/>
                    <a:pt x="26" y="47"/>
                    <a:pt x="39"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4" name="Freeform 63"/>
            <p:cNvSpPr>
              <a:spLocks/>
            </p:cNvSpPr>
            <p:nvPr/>
          </p:nvSpPr>
          <p:spPr bwMode="auto">
            <a:xfrm>
              <a:off x="7583488" y="1982788"/>
              <a:ext cx="98425" cy="66675"/>
            </a:xfrm>
            <a:custGeom>
              <a:avLst/>
              <a:gdLst>
                <a:gd name="T0" fmla="*/ 19 w 47"/>
                <a:gd name="T1" fmla="*/ 4 h 32"/>
                <a:gd name="T2" fmla="*/ 3 w 47"/>
                <a:gd name="T3" fmla="*/ 32 h 32"/>
                <a:gd name="T4" fmla="*/ 22 w 47"/>
                <a:gd name="T5" fmla="*/ 9 h 32"/>
                <a:gd name="T6" fmla="*/ 47 w 47"/>
                <a:gd name="T7" fmla="*/ 7 h 32"/>
                <a:gd name="T8" fmla="*/ 19 w 47"/>
                <a:gd name="T9" fmla="*/ 4 h 32"/>
              </a:gdLst>
              <a:ahLst/>
              <a:cxnLst>
                <a:cxn ang="0">
                  <a:pos x="T0" y="T1"/>
                </a:cxn>
                <a:cxn ang="0">
                  <a:pos x="T2" y="T3"/>
                </a:cxn>
                <a:cxn ang="0">
                  <a:pos x="T4" y="T5"/>
                </a:cxn>
                <a:cxn ang="0">
                  <a:pos x="T6" y="T7"/>
                </a:cxn>
                <a:cxn ang="0">
                  <a:pos x="T8" y="T9"/>
                </a:cxn>
              </a:cxnLst>
              <a:rect l="0" t="0" r="r" b="b"/>
              <a:pathLst>
                <a:path w="47" h="32">
                  <a:moveTo>
                    <a:pt x="19" y="4"/>
                  </a:moveTo>
                  <a:cubicBezTo>
                    <a:pt x="7" y="9"/>
                    <a:pt x="0" y="21"/>
                    <a:pt x="3" y="32"/>
                  </a:cubicBezTo>
                  <a:cubicBezTo>
                    <a:pt x="3" y="22"/>
                    <a:pt x="11" y="13"/>
                    <a:pt x="22" y="9"/>
                  </a:cubicBezTo>
                  <a:cubicBezTo>
                    <a:pt x="31" y="5"/>
                    <a:pt x="39" y="4"/>
                    <a:pt x="47" y="7"/>
                  </a:cubicBezTo>
                  <a:cubicBezTo>
                    <a:pt x="39" y="2"/>
                    <a:pt x="29" y="0"/>
                    <a:pt x="1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5" name="Freeform 64"/>
            <p:cNvSpPr>
              <a:spLocks/>
            </p:cNvSpPr>
            <p:nvPr/>
          </p:nvSpPr>
          <p:spPr bwMode="auto">
            <a:xfrm>
              <a:off x="7575551" y="1976438"/>
              <a:ext cx="98425" cy="63500"/>
            </a:xfrm>
            <a:custGeom>
              <a:avLst/>
              <a:gdLst>
                <a:gd name="T0" fmla="*/ 20 w 47"/>
                <a:gd name="T1" fmla="*/ 4 h 30"/>
                <a:gd name="T2" fmla="*/ 3 w 47"/>
                <a:gd name="T3" fmla="*/ 30 h 30"/>
                <a:gd name="T4" fmla="*/ 22 w 47"/>
                <a:gd name="T5" fmla="*/ 6 h 30"/>
                <a:gd name="T6" fmla="*/ 47 w 47"/>
                <a:gd name="T7" fmla="*/ 5 h 30"/>
                <a:gd name="T8" fmla="*/ 20 w 47"/>
                <a:gd name="T9" fmla="*/ 4 h 30"/>
              </a:gdLst>
              <a:ahLst/>
              <a:cxnLst>
                <a:cxn ang="0">
                  <a:pos x="T0" y="T1"/>
                </a:cxn>
                <a:cxn ang="0">
                  <a:pos x="T2" y="T3"/>
                </a:cxn>
                <a:cxn ang="0">
                  <a:pos x="T4" y="T5"/>
                </a:cxn>
                <a:cxn ang="0">
                  <a:pos x="T6" y="T7"/>
                </a:cxn>
                <a:cxn ang="0">
                  <a:pos x="T8" y="T9"/>
                </a:cxn>
              </a:cxnLst>
              <a:rect l="0" t="0" r="r" b="b"/>
              <a:pathLst>
                <a:path w="47" h="30">
                  <a:moveTo>
                    <a:pt x="20" y="4"/>
                  </a:moveTo>
                  <a:cubicBezTo>
                    <a:pt x="8" y="9"/>
                    <a:pt x="0" y="20"/>
                    <a:pt x="3" y="30"/>
                  </a:cubicBezTo>
                  <a:cubicBezTo>
                    <a:pt x="4" y="20"/>
                    <a:pt x="11" y="10"/>
                    <a:pt x="22" y="6"/>
                  </a:cubicBezTo>
                  <a:cubicBezTo>
                    <a:pt x="30" y="2"/>
                    <a:pt x="39" y="2"/>
                    <a:pt x="47" y="5"/>
                  </a:cubicBezTo>
                  <a:cubicBezTo>
                    <a:pt x="40" y="0"/>
                    <a:pt x="30" y="0"/>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6" name="Freeform 65"/>
            <p:cNvSpPr>
              <a:spLocks/>
            </p:cNvSpPr>
            <p:nvPr/>
          </p:nvSpPr>
          <p:spPr bwMode="auto">
            <a:xfrm>
              <a:off x="7623176" y="2017713"/>
              <a:ext cx="90488" cy="77788"/>
            </a:xfrm>
            <a:custGeom>
              <a:avLst/>
              <a:gdLst>
                <a:gd name="T0" fmla="*/ 29 w 43"/>
                <a:gd name="T1" fmla="*/ 31 h 37"/>
                <a:gd name="T2" fmla="*/ 37 w 43"/>
                <a:gd name="T3" fmla="*/ 0 h 37"/>
                <a:gd name="T4" fmla="*/ 25 w 43"/>
                <a:gd name="T5" fmla="*/ 27 h 37"/>
                <a:gd name="T6" fmla="*/ 0 w 43"/>
                <a:gd name="T7" fmla="*/ 32 h 37"/>
                <a:gd name="T8" fmla="*/ 29 w 43"/>
                <a:gd name="T9" fmla="*/ 31 h 37"/>
              </a:gdLst>
              <a:ahLst/>
              <a:cxnLst>
                <a:cxn ang="0">
                  <a:pos x="T0" y="T1"/>
                </a:cxn>
                <a:cxn ang="0">
                  <a:pos x="T2" y="T3"/>
                </a:cxn>
                <a:cxn ang="0">
                  <a:pos x="T4" y="T5"/>
                </a:cxn>
                <a:cxn ang="0">
                  <a:pos x="T6" y="T7"/>
                </a:cxn>
                <a:cxn ang="0">
                  <a:pos x="T8" y="T9"/>
                </a:cxn>
              </a:cxnLst>
              <a:rect l="0" t="0" r="r" b="b"/>
              <a:pathLst>
                <a:path w="43" h="37">
                  <a:moveTo>
                    <a:pt x="29" y="31"/>
                  </a:moveTo>
                  <a:cubicBezTo>
                    <a:pt x="40" y="24"/>
                    <a:pt x="43" y="10"/>
                    <a:pt x="37" y="0"/>
                  </a:cubicBezTo>
                  <a:cubicBezTo>
                    <a:pt x="39" y="10"/>
                    <a:pt x="35" y="21"/>
                    <a:pt x="25" y="27"/>
                  </a:cubicBezTo>
                  <a:cubicBezTo>
                    <a:pt x="17" y="32"/>
                    <a:pt x="8" y="34"/>
                    <a:pt x="0" y="32"/>
                  </a:cubicBezTo>
                  <a:cubicBezTo>
                    <a:pt x="9" y="36"/>
                    <a:pt x="21" y="37"/>
                    <a:pt x="2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7" name="Freeform 66"/>
            <p:cNvSpPr>
              <a:spLocks/>
            </p:cNvSpPr>
            <p:nvPr/>
          </p:nvSpPr>
          <p:spPr bwMode="auto">
            <a:xfrm>
              <a:off x="7608888" y="2016126"/>
              <a:ext cx="93663" cy="68263"/>
            </a:xfrm>
            <a:custGeom>
              <a:avLst/>
              <a:gdLst>
                <a:gd name="T0" fmla="*/ 28 w 45"/>
                <a:gd name="T1" fmla="*/ 29 h 33"/>
                <a:gd name="T2" fmla="*/ 41 w 45"/>
                <a:gd name="T3" fmla="*/ 0 h 33"/>
                <a:gd name="T4" fmla="*/ 25 w 45"/>
                <a:gd name="T5" fmla="*/ 25 h 33"/>
                <a:gd name="T6" fmla="*/ 0 w 45"/>
                <a:gd name="T7" fmla="*/ 28 h 33"/>
                <a:gd name="T8" fmla="*/ 28 w 45"/>
                <a:gd name="T9" fmla="*/ 29 h 33"/>
              </a:gdLst>
              <a:ahLst/>
              <a:cxnLst>
                <a:cxn ang="0">
                  <a:pos x="T0" y="T1"/>
                </a:cxn>
                <a:cxn ang="0">
                  <a:pos x="T2" y="T3"/>
                </a:cxn>
                <a:cxn ang="0">
                  <a:pos x="T4" y="T5"/>
                </a:cxn>
                <a:cxn ang="0">
                  <a:pos x="T6" y="T7"/>
                </a:cxn>
                <a:cxn ang="0">
                  <a:pos x="T8" y="T9"/>
                </a:cxn>
              </a:cxnLst>
              <a:rect l="0" t="0" r="r" b="b"/>
              <a:pathLst>
                <a:path w="45" h="33">
                  <a:moveTo>
                    <a:pt x="28" y="29"/>
                  </a:moveTo>
                  <a:cubicBezTo>
                    <a:pt x="40" y="23"/>
                    <a:pt x="45" y="10"/>
                    <a:pt x="41" y="0"/>
                  </a:cubicBezTo>
                  <a:cubicBezTo>
                    <a:pt x="42" y="10"/>
                    <a:pt x="36" y="19"/>
                    <a:pt x="25" y="25"/>
                  </a:cubicBezTo>
                  <a:cubicBezTo>
                    <a:pt x="17" y="29"/>
                    <a:pt x="8" y="31"/>
                    <a:pt x="0" y="28"/>
                  </a:cubicBezTo>
                  <a:cubicBezTo>
                    <a:pt x="8" y="33"/>
                    <a:pt x="18" y="33"/>
                    <a:pt x="28"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8" name="Oval 67"/>
            <p:cNvSpPr>
              <a:spLocks noChangeArrowheads="1"/>
            </p:cNvSpPr>
            <p:nvPr/>
          </p:nvSpPr>
          <p:spPr bwMode="auto">
            <a:xfrm>
              <a:off x="5640388" y="2644776"/>
              <a:ext cx="400050" cy="369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79" name="Freeform 68"/>
            <p:cNvSpPr>
              <a:spLocks/>
            </p:cNvSpPr>
            <p:nvPr/>
          </p:nvSpPr>
          <p:spPr bwMode="auto">
            <a:xfrm>
              <a:off x="5656263" y="2652713"/>
              <a:ext cx="339725" cy="180975"/>
            </a:xfrm>
            <a:custGeom>
              <a:avLst/>
              <a:gdLst>
                <a:gd name="T0" fmla="*/ 76 w 163"/>
                <a:gd name="T1" fmla="*/ 5 h 86"/>
                <a:gd name="T2" fmla="*/ 0 w 163"/>
                <a:gd name="T3" fmla="*/ 86 h 86"/>
                <a:gd name="T4" fmla="*/ 83 w 163"/>
                <a:gd name="T5" fmla="*/ 23 h 86"/>
                <a:gd name="T6" fmla="*/ 163 w 163"/>
                <a:gd name="T7" fmla="*/ 40 h 86"/>
                <a:gd name="T8" fmla="*/ 76 w 163"/>
                <a:gd name="T9" fmla="*/ 5 h 86"/>
              </a:gdLst>
              <a:ahLst/>
              <a:cxnLst>
                <a:cxn ang="0">
                  <a:pos x="T0" y="T1"/>
                </a:cxn>
                <a:cxn ang="0">
                  <a:pos x="T2" y="T3"/>
                </a:cxn>
                <a:cxn ang="0">
                  <a:pos x="T4" y="T5"/>
                </a:cxn>
                <a:cxn ang="0">
                  <a:pos x="T6" y="T7"/>
                </a:cxn>
                <a:cxn ang="0">
                  <a:pos x="T8" y="T9"/>
                </a:cxn>
              </a:cxnLst>
              <a:rect l="0" t="0" r="r" b="b"/>
              <a:pathLst>
                <a:path w="163" h="86">
                  <a:moveTo>
                    <a:pt x="76" y="5"/>
                  </a:moveTo>
                  <a:cubicBezTo>
                    <a:pt x="32" y="11"/>
                    <a:pt x="0" y="46"/>
                    <a:pt x="0" y="86"/>
                  </a:cubicBezTo>
                  <a:cubicBezTo>
                    <a:pt x="10" y="52"/>
                    <a:pt x="42" y="29"/>
                    <a:pt x="83" y="23"/>
                  </a:cubicBezTo>
                  <a:cubicBezTo>
                    <a:pt x="113" y="19"/>
                    <a:pt x="142" y="23"/>
                    <a:pt x="163" y="40"/>
                  </a:cubicBezTo>
                  <a:cubicBezTo>
                    <a:pt x="144" y="15"/>
                    <a:pt x="111" y="0"/>
                    <a:pt x="7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0" name="Freeform 69"/>
            <p:cNvSpPr>
              <a:spLocks/>
            </p:cNvSpPr>
            <p:nvPr/>
          </p:nvSpPr>
          <p:spPr bwMode="auto">
            <a:xfrm>
              <a:off x="5638801" y="2624138"/>
              <a:ext cx="341313" cy="166688"/>
            </a:xfrm>
            <a:custGeom>
              <a:avLst/>
              <a:gdLst>
                <a:gd name="T0" fmla="*/ 79 w 163"/>
                <a:gd name="T1" fmla="*/ 5 h 80"/>
                <a:gd name="T2" fmla="*/ 0 w 163"/>
                <a:gd name="T3" fmla="*/ 80 h 80"/>
                <a:gd name="T4" fmla="*/ 83 w 163"/>
                <a:gd name="T5" fmla="*/ 13 h 80"/>
                <a:gd name="T6" fmla="*/ 163 w 163"/>
                <a:gd name="T7" fmla="*/ 35 h 80"/>
                <a:gd name="T8" fmla="*/ 79 w 163"/>
                <a:gd name="T9" fmla="*/ 5 h 80"/>
              </a:gdLst>
              <a:ahLst/>
              <a:cxnLst>
                <a:cxn ang="0">
                  <a:pos x="T0" y="T1"/>
                </a:cxn>
                <a:cxn ang="0">
                  <a:pos x="T2" y="T3"/>
                </a:cxn>
                <a:cxn ang="0">
                  <a:pos x="T4" y="T5"/>
                </a:cxn>
                <a:cxn ang="0">
                  <a:pos x="T6" y="T7"/>
                </a:cxn>
                <a:cxn ang="0">
                  <a:pos x="T8" y="T9"/>
                </a:cxn>
              </a:cxnLst>
              <a:rect l="0" t="0" r="r" b="b"/>
              <a:pathLst>
                <a:path w="163" h="80">
                  <a:moveTo>
                    <a:pt x="79" y="5"/>
                  </a:moveTo>
                  <a:cubicBezTo>
                    <a:pt x="35" y="11"/>
                    <a:pt x="0" y="40"/>
                    <a:pt x="0" y="80"/>
                  </a:cubicBezTo>
                  <a:cubicBezTo>
                    <a:pt x="11" y="46"/>
                    <a:pt x="42" y="18"/>
                    <a:pt x="83" y="13"/>
                  </a:cubicBezTo>
                  <a:cubicBezTo>
                    <a:pt x="113" y="9"/>
                    <a:pt x="142" y="17"/>
                    <a:pt x="163" y="35"/>
                  </a:cubicBezTo>
                  <a:cubicBezTo>
                    <a:pt x="145" y="9"/>
                    <a:pt x="114" y="0"/>
                    <a:pt x="7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1" name="Freeform 70"/>
            <p:cNvSpPr>
              <a:spLocks/>
            </p:cNvSpPr>
            <p:nvPr/>
          </p:nvSpPr>
          <p:spPr bwMode="auto">
            <a:xfrm>
              <a:off x="5735638" y="2827338"/>
              <a:ext cx="327025" cy="234950"/>
            </a:xfrm>
            <a:custGeom>
              <a:avLst/>
              <a:gdLst>
                <a:gd name="T0" fmla="*/ 96 w 157"/>
                <a:gd name="T1" fmla="*/ 101 h 113"/>
                <a:gd name="T2" fmla="*/ 148 w 157"/>
                <a:gd name="T3" fmla="*/ 0 h 113"/>
                <a:gd name="T4" fmla="*/ 84 w 157"/>
                <a:gd name="T5" fmla="*/ 83 h 113"/>
                <a:gd name="T6" fmla="*/ 0 w 157"/>
                <a:gd name="T7" fmla="*/ 79 h 113"/>
                <a:gd name="T8" fmla="*/ 96 w 157"/>
                <a:gd name="T9" fmla="*/ 101 h 113"/>
              </a:gdLst>
              <a:ahLst/>
              <a:cxnLst>
                <a:cxn ang="0">
                  <a:pos x="T0" y="T1"/>
                </a:cxn>
                <a:cxn ang="0">
                  <a:pos x="T2" y="T3"/>
                </a:cxn>
                <a:cxn ang="0">
                  <a:pos x="T4" y="T5"/>
                </a:cxn>
                <a:cxn ang="0">
                  <a:pos x="T6" y="T7"/>
                </a:cxn>
                <a:cxn ang="0">
                  <a:pos x="T8" y="T9"/>
                </a:cxn>
              </a:cxnLst>
              <a:rect l="0" t="0" r="r" b="b"/>
              <a:pathLst>
                <a:path w="157" h="113">
                  <a:moveTo>
                    <a:pt x="96" y="101"/>
                  </a:moveTo>
                  <a:cubicBezTo>
                    <a:pt x="137" y="86"/>
                    <a:pt x="157" y="40"/>
                    <a:pt x="148" y="0"/>
                  </a:cubicBezTo>
                  <a:cubicBezTo>
                    <a:pt x="146" y="36"/>
                    <a:pt x="122" y="70"/>
                    <a:pt x="84" y="83"/>
                  </a:cubicBezTo>
                  <a:cubicBezTo>
                    <a:pt x="55" y="94"/>
                    <a:pt x="25" y="91"/>
                    <a:pt x="0" y="79"/>
                  </a:cubicBezTo>
                  <a:cubicBezTo>
                    <a:pt x="24" y="100"/>
                    <a:pt x="63" y="113"/>
                    <a:pt x="9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2" name="Freeform 71"/>
            <p:cNvSpPr>
              <a:spLocks/>
            </p:cNvSpPr>
            <p:nvPr/>
          </p:nvSpPr>
          <p:spPr bwMode="auto">
            <a:xfrm>
              <a:off x="5695951" y="2814638"/>
              <a:ext cx="334963" cy="198438"/>
            </a:xfrm>
            <a:custGeom>
              <a:avLst/>
              <a:gdLst>
                <a:gd name="T0" fmla="*/ 90 w 161"/>
                <a:gd name="T1" fmla="*/ 87 h 95"/>
                <a:gd name="T2" fmla="*/ 157 w 161"/>
                <a:gd name="T3" fmla="*/ 0 h 95"/>
                <a:gd name="T4" fmla="*/ 85 w 161"/>
                <a:gd name="T5" fmla="*/ 71 h 95"/>
                <a:gd name="T6" fmla="*/ 0 w 161"/>
                <a:gd name="T7" fmla="*/ 60 h 95"/>
                <a:gd name="T8" fmla="*/ 90 w 161"/>
                <a:gd name="T9" fmla="*/ 87 h 95"/>
              </a:gdLst>
              <a:ahLst/>
              <a:cxnLst>
                <a:cxn ang="0">
                  <a:pos x="T0" y="T1"/>
                </a:cxn>
                <a:cxn ang="0">
                  <a:pos x="T2" y="T3"/>
                </a:cxn>
                <a:cxn ang="0">
                  <a:pos x="T4" y="T5"/>
                </a:cxn>
                <a:cxn ang="0">
                  <a:pos x="T6" y="T7"/>
                </a:cxn>
                <a:cxn ang="0">
                  <a:pos x="T8" y="T9"/>
                </a:cxn>
              </a:cxnLst>
              <a:rect l="0" t="0" r="r" b="b"/>
              <a:pathLst>
                <a:path w="161" h="95">
                  <a:moveTo>
                    <a:pt x="90" y="87"/>
                  </a:moveTo>
                  <a:cubicBezTo>
                    <a:pt x="133" y="78"/>
                    <a:pt x="161" y="40"/>
                    <a:pt x="157" y="0"/>
                  </a:cubicBezTo>
                  <a:cubicBezTo>
                    <a:pt x="150" y="35"/>
                    <a:pt x="125" y="62"/>
                    <a:pt x="85" y="71"/>
                  </a:cubicBezTo>
                  <a:cubicBezTo>
                    <a:pt x="55" y="77"/>
                    <a:pt x="23" y="75"/>
                    <a:pt x="0" y="60"/>
                  </a:cubicBezTo>
                  <a:cubicBezTo>
                    <a:pt x="21" y="84"/>
                    <a:pt x="55" y="95"/>
                    <a:pt x="90"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3" name="Oval 72"/>
            <p:cNvSpPr>
              <a:spLocks noChangeArrowheads="1"/>
            </p:cNvSpPr>
            <p:nvPr/>
          </p:nvSpPr>
          <p:spPr bwMode="auto">
            <a:xfrm>
              <a:off x="6572251" y="4597401"/>
              <a:ext cx="257175" cy="255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4" name="Freeform 73"/>
            <p:cNvSpPr>
              <a:spLocks/>
            </p:cNvSpPr>
            <p:nvPr/>
          </p:nvSpPr>
          <p:spPr bwMode="auto">
            <a:xfrm>
              <a:off x="6583363" y="4602163"/>
              <a:ext cx="217488" cy="125413"/>
            </a:xfrm>
            <a:custGeom>
              <a:avLst/>
              <a:gdLst>
                <a:gd name="T0" fmla="*/ 49 w 104"/>
                <a:gd name="T1" fmla="*/ 4 h 60"/>
                <a:gd name="T2" fmla="*/ 0 w 104"/>
                <a:gd name="T3" fmla="*/ 60 h 60"/>
                <a:gd name="T4" fmla="*/ 53 w 104"/>
                <a:gd name="T5" fmla="*/ 16 h 60"/>
                <a:gd name="T6" fmla="*/ 104 w 104"/>
                <a:gd name="T7" fmla="*/ 28 h 60"/>
                <a:gd name="T8" fmla="*/ 49 w 104"/>
                <a:gd name="T9" fmla="*/ 4 h 60"/>
              </a:gdLst>
              <a:ahLst/>
              <a:cxnLst>
                <a:cxn ang="0">
                  <a:pos x="T0" y="T1"/>
                </a:cxn>
                <a:cxn ang="0">
                  <a:pos x="T2" y="T3"/>
                </a:cxn>
                <a:cxn ang="0">
                  <a:pos x="T4" y="T5"/>
                </a:cxn>
                <a:cxn ang="0">
                  <a:pos x="T6" y="T7"/>
                </a:cxn>
                <a:cxn ang="0">
                  <a:pos x="T8" y="T9"/>
                </a:cxn>
              </a:cxnLst>
              <a:rect l="0" t="0" r="r" b="b"/>
              <a:pathLst>
                <a:path w="104" h="60">
                  <a:moveTo>
                    <a:pt x="49" y="4"/>
                  </a:moveTo>
                  <a:cubicBezTo>
                    <a:pt x="20" y="8"/>
                    <a:pt x="0" y="32"/>
                    <a:pt x="0" y="60"/>
                  </a:cubicBezTo>
                  <a:cubicBezTo>
                    <a:pt x="7" y="36"/>
                    <a:pt x="27" y="20"/>
                    <a:pt x="53" y="16"/>
                  </a:cubicBezTo>
                  <a:cubicBezTo>
                    <a:pt x="72" y="13"/>
                    <a:pt x="90" y="16"/>
                    <a:pt x="104" y="28"/>
                  </a:cubicBezTo>
                  <a:cubicBezTo>
                    <a:pt x="92" y="11"/>
                    <a:pt x="71" y="0"/>
                    <a:pt x="4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5" name="Freeform 74"/>
            <p:cNvSpPr>
              <a:spLocks/>
            </p:cNvSpPr>
            <p:nvPr/>
          </p:nvSpPr>
          <p:spPr bwMode="auto">
            <a:xfrm>
              <a:off x="6572251" y="4584701"/>
              <a:ext cx="217488" cy="114300"/>
            </a:xfrm>
            <a:custGeom>
              <a:avLst/>
              <a:gdLst>
                <a:gd name="T0" fmla="*/ 50 w 104"/>
                <a:gd name="T1" fmla="*/ 3 h 55"/>
                <a:gd name="T2" fmla="*/ 0 w 104"/>
                <a:gd name="T3" fmla="*/ 55 h 55"/>
                <a:gd name="T4" fmla="*/ 53 w 104"/>
                <a:gd name="T5" fmla="*/ 8 h 55"/>
                <a:gd name="T6" fmla="*/ 104 w 104"/>
                <a:gd name="T7" fmla="*/ 23 h 55"/>
                <a:gd name="T8" fmla="*/ 50 w 104"/>
                <a:gd name="T9" fmla="*/ 3 h 55"/>
              </a:gdLst>
              <a:ahLst/>
              <a:cxnLst>
                <a:cxn ang="0">
                  <a:pos x="T0" y="T1"/>
                </a:cxn>
                <a:cxn ang="0">
                  <a:pos x="T2" y="T3"/>
                </a:cxn>
                <a:cxn ang="0">
                  <a:pos x="T4" y="T5"/>
                </a:cxn>
                <a:cxn ang="0">
                  <a:pos x="T6" y="T7"/>
                </a:cxn>
                <a:cxn ang="0">
                  <a:pos x="T8" y="T9"/>
                </a:cxn>
              </a:cxnLst>
              <a:rect l="0" t="0" r="r" b="b"/>
              <a:pathLst>
                <a:path w="104" h="55">
                  <a:moveTo>
                    <a:pt x="50" y="3"/>
                  </a:moveTo>
                  <a:cubicBezTo>
                    <a:pt x="22" y="7"/>
                    <a:pt x="0" y="27"/>
                    <a:pt x="0" y="55"/>
                  </a:cubicBezTo>
                  <a:cubicBezTo>
                    <a:pt x="7" y="31"/>
                    <a:pt x="27" y="12"/>
                    <a:pt x="53" y="8"/>
                  </a:cubicBezTo>
                  <a:cubicBezTo>
                    <a:pt x="72" y="5"/>
                    <a:pt x="90" y="11"/>
                    <a:pt x="104" y="23"/>
                  </a:cubicBezTo>
                  <a:cubicBezTo>
                    <a:pt x="92" y="6"/>
                    <a:pt x="73" y="0"/>
                    <a:pt x="5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6" name="Freeform 75"/>
            <p:cNvSpPr>
              <a:spLocks/>
            </p:cNvSpPr>
            <p:nvPr/>
          </p:nvSpPr>
          <p:spPr bwMode="auto">
            <a:xfrm>
              <a:off x="6634163" y="4724401"/>
              <a:ext cx="209550" cy="160338"/>
            </a:xfrm>
            <a:custGeom>
              <a:avLst/>
              <a:gdLst>
                <a:gd name="T0" fmla="*/ 61 w 101"/>
                <a:gd name="T1" fmla="*/ 69 h 77"/>
                <a:gd name="T2" fmla="*/ 94 w 101"/>
                <a:gd name="T3" fmla="*/ 0 h 77"/>
                <a:gd name="T4" fmla="*/ 54 w 101"/>
                <a:gd name="T5" fmla="*/ 57 h 77"/>
                <a:gd name="T6" fmla="*/ 0 w 101"/>
                <a:gd name="T7" fmla="*/ 54 h 77"/>
                <a:gd name="T8" fmla="*/ 61 w 101"/>
                <a:gd name="T9" fmla="*/ 69 h 77"/>
              </a:gdLst>
              <a:ahLst/>
              <a:cxnLst>
                <a:cxn ang="0">
                  <a:pos x="T0" y="T1"/>
                </a:cxn>
                <a:cxn ang="0">
                  <a:pos x="T2" y="T3"/>
                </a:cxn>
                <a:cxn ang="0">
                  <a:pos x="T4" y="T5"/>
                </a:cxn>
                <a:cxn ang="0">
                  <a:pos x="T6" y="T7"/>
                </a:cxn>
                <a:cxn ang="0">
                  <a:pos x="T8" y="T9"/>
                </a:cxn>
              </a:cxnLst>
              <a:rect l="0" t="0" r="r" b="b"/>
              <a:pathLst>
                <a:path w="101" h="77">
                  <a:moveTo>
                    <a:pt x="61" y="69"/>
                  </a:moveTo>
                  <a:cubicBezTo>
                    <a:pt x="88" y="59"/>
                    <a:pt x="101" y="27"/>
                    <a:pt x="94" y="0"/>
                  </a:cubicBezTo>
                  <a:cubicBezTo>
                    <a:pt x="93" y="24"/>
                    <a:pt x="78" y="47"/>
                    <a:pt x="54" y="57"/>
                  </a:cubicBezTo>
                  <a:cubicBezTo>
                    <a:pt x="35" y="64"/>
                    <a:pt x="16" y="62"/>
                    <a:pt x="0" y="54"/>
                  </a:cubicBezTo>
                  <a:cubicBezTo>
                    <a:pt x="16" y="68"/>
                    <a:pt x="40" y="77"/>
                    <a:pt x="61"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7" name="Freeform 76"/>
            <p:cNvSpPr>
              <a:spLocks/>
            </p:cNvSpPr>
            <p:nvPr/>
          </p:nvSpPr>
          <p:spPr bwMode="auto">
            <a:xfrm>
              <a:off x="6608763" y="4713288"/>
              <a:ext cx="214313" cy="138113"/>
            </a:xfrm>
            <a:custGeom>
              <a:avLst/>
              <a:gdLst>
                <a:gd name="T0" fmla="*/ 57 w 103"/>
                <a:gd name="T1" fmla="*/ 60 h 66"/>
                <a:gd name="T2" fmla="*/ 100 w 103"/>
                <a:gd name="T3" fmla="*/ 0 h 66"/>
                <a:gd name="T4" fmla="*/ 54 w 103"/>
                <a:gd name="T5" fmla="*/ 49 h 66"/>
                <a:gd name="T6" fmla="*/ 0 w 103"/>
                <a:gd name="T7" fmla="*/ 42 h 66"/>
                <a:gd name="T8" fmla="*/ 57 w 103"/>
                <a:gd name="T9" fmla="*/ 60 h 66"/>
              </a:gdLst>
              <a:ahLst/>
              <a:cxnLst>
                <a:cxn ang="0">
                  <a:pos x="T0" y="T1"/>
                </a:cxn>
                <a:cxn ang="0">
                  <a:pos x="T2" y="T3"/>
                </a:cxn>
                <a:cxn ang="0">
                  <a:pos x="T4" y="T5"/>
                </a:cxn>
                <a:cxn ang="0">
                  <a:pos x="T6" y="T7"/>
                </a:cxn>
                <a:cxn ang="0">
                  <a:pos x="T8" y="T9"/>
                </a:cxn>
              </a:cxnLst>
              <a:rect l="0" t="0" r="r" b="b"/>
              <a:pathLst>
                <a:path w="103" h="66">
                  <a:moveTo>
                    <a:pt x="57" y="60"/>
                  </a:moveTo>
                  <a:cubicBezTo>
                    <a:pt x="85" y="54"/>
                    <a:pt x="103" y="28"/>
                    <a:pt x="100" y="0"/>
                  </a:cubicBezTo>
                  <a:cubicBezTo>
                    <a:pt x="96" y="24"/>
                    <a:pt x="80" y="43"/>
                    <a:pt x="54" y="49"/>
                  </a:cubicBezTo>
                  <a:cubicBezTo>
                    <a:pt x="35" y="54"/>
                    <a:pt x="15" y="52"/>
                    <a:pt x="0" y="42"/>
                  </a:cubicBezTo>
                  <a:cubicBezTo>
                    <a:pt x="13" y="58"/>
                    <a:pt x="35" y="66"/>
                    <a:pt x="57"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8" name="Oval 77"/>
            <p:cNvSpPr>
              <a:spLocks noChangeArrowheads="1"/>
            </p:cNvSpPr>
            <p:nvPr/>
          </p:nvSpPr>
          <p:spPr bwMode="auto">
            <a:xfrm>
              <a:off x="5751513" y="4765676"/>
              <a:ext cx="196850" cy="1952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89" name="Freeform 78"/>
            <p:cNvSpPr>
              <a:spLocks/>
            </p:cNvSpPr>
            <p:nvPr/>
          </p:nvSpPr>
          <p:spPr bwMode="auto">
            <a:xfrm>
              <a:off x="5759451" y="4770438"/>
              <a:ext cx="165100" cy="93663"/>
            </a:xfrm>
            <a:custGeom>
              <a:avLst/>
              <a:gdLst>
                <a:gd name="T0" fmla="*/ 37 w 79"/>
                <a:gd name="T1" fmla="*/ 3 h 45"/>
                <a:gd name="T2" fmla="*/ 0 w 79"/>
                <a:gd name="T3" fmla="*/ 45 h 45"/>
                <a:gd name="T4" fmla="*/ 40 w 79"/>
                <a:gd name="T5" fmla="*/ 12 h 45"/>
                <a:gd name="T6" fmla="*/ 79 w 79"/>
                <a:gd name="T7" fmla="*/ 21 h 45"/>
                <a:gd name="T8" fmla="*/ 37 w 79"/>
                <a:gd name="T9" fmla="*/ 3 h 45"/>
              </a:gdLst>
              <a:ahLst/>
              <a:cxnLst>
                <a:cxn ang="0">
                  <a:pos x="T0" y="T1"/>
                </a:cxn>
                <a:cxn ang="0">
                  <a:pos x="T2" y="T3"/>
                </a:cxn>
                <a:cxn ang="0">
                  <a:pos x="T4" y="T5"/>
                </a:cxn>
                <a:cxn ang="0">
                  <a:pos x="T6" y="T7"/>
                </a:cxn>
                <a:cxn ang="0">
                  <a:pos x="T8" y="T9"/>
                </a:cxn>
              </a:cxnLst>
              <a:rect l="0" t="0" r="r" b="b"/>
              <a:pathLst>
                <a:path w="79" h="45">
                  <a:moveTo>
                    <a:pt x="37" y="3"/>
                  </a:moveTo>
                  <a:cubicBezTo>
                    <a:pt x="16" y="6"/>
                    <a:pt x="0" y="24"/>
                    <a:pt x="0" y="45"/>
                  </a:cubicBezTo>
                  <a:cubicBezTo>
                    <a:pt x="5" y="27"/>
                    <a:pt x="21" y="15"/>
                    <a:pt x="40" y="12"/>
                  </a:cubicBezTo>
                  <a:cubicBezTo>
                    <a:pt x="55" y="10"/>
                    <a:pt x="69" y="12"/>
                    <a:pt x="79" y="21"/>
                  </a:cubicBezTo>
                  <a:cubicBezTo>
                    <a:pt x="70" y="8"/>
                    <a:pt x="54" y="0"/>
                    <a:pt x="3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0" name="Freeform 79"/>
            <p:cNvSpPr>
              <a:spLocks/>
            </p:cNvSpPr>
            <p:nvPr/>
          </p:nvSpPr>
          <p:spPr bwMode="auto">
            <a:xfrm>
              <a:off x="5751513" y="4756151"/>
              <a:ext cx="165100" cy="87313"/>
            </a:xfrm>
            <a:custGeom>
              <a:avLst/>
              <a:gdLst>
                <a:gd name="T0" fmla="*/ 39 w 79"/>
                <a:gd name="T1" fmla="*/ 2 h 42"/>
                <a:gd name="T2" fmla="*/ 0 w 79"/>
                <a:gd name="T3" fmla="*/ 42 h 42"/>
                <a:gd name="T4" fmla="*/ 40 w 79"/>
                <a:gd name="T5" fmla="*/ 6 h 42"/>
                <a:gd name="T6" fmla="*/ 79 w 79"/>
                <a:gd name="T7" fmla="*/ 18 h 42"/>
                <a:gd name="T8" fmla="*/ 39 w 79"/>
                <a:gd name="T9" fmla="*/ 2 h 42"/>
              </a:gdLst>
              <a:ahLst/>
              <a:cxnLst>
                <a:cxn ang="0">
                  <a:pos x="T0" y="T1"/>
                </a:cxn>
                <a:cxn ang="0">
                  <a:pos x="T2" y="T3"/>
                </a:cxn>
                <a:cxn ang="0">
                  <a:pos x="T4" y="T5"/>
                </a:cxn>
                <a:cxn ang="0">
                  <a:pos x="T6" y="T7"/>
                </a:cxn>
                <a:cxn ang="0">
                  <a:pos x="T8" y="T9"/>
                </a:cxn>
              </a:cxnLst>
              <a:rect l="0" t="0" r="r" b="b"/>
              <a:pathLst>
                <a:path w="79" h="42">
                  <a:moveTo>
                    <a:pt x="39" y="2"/>
                  </a:moveTo>
                  <a:cubicBezTo>
                    <a:pt x="17" y="5"/>
                    <a:pt x="0" y="21"/>
                    <a:pt x="0" y="42"/>
                  </a:cubicBezTo>
                  <a:cubicBezTo>
                    <a:pt x="5" y="24"/>
                    <a:pt x="20" y="9"/>
                    <a:pt x="40" y="6"/>
                  </a:cubicBezTo>
                  <a:cubicBezTo>
                    <a:pt x="55" y="4"/>
                    <a:pt x="69" y="9"/>
                    <a:pt x="79" y="18"/>
                  </a:cubicBezTo>
                  <a:cubicBezTo>
                    <a:pt x="70" y="4"/>
                    <a:pt x="55" y="0"/>
                    <a:pt x="3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1" name="Freeform 80"/>
            <p:cNvSpPr>
              <a:spLocks/>
            </p:cNvSpPr>
            <p:nvPr/>
          </p:nvSpPr>
          <p:spPr bwMode="auto">
            <a:xfrm>
              <a:off x="5797551" y="4862513"/>
              <a:ext cx="160338" cy="122238"/>
            </a:xfrm>
            <a:custGeom>
              <a:avLst/>
              <a:gdLst>
                <a:gd name="T0" fmla="*/ 47 w 77"/>
                <a:gd name="T1" fmla="*/ 53 h 59"/>
                <a:gd name="T2" fmla="*/ 72 w 77"/>
                <a:gd name="T3" fmla="*/ 0 h 59"/>
                <a:gd name="T4" fmla="*/ 41 w 77"/>
                <a:gd name="T5" fmla="*/ 43 h 59"/>
                <a:gd name="T6" fmla="*/ 0 w 77"/>
                <a:gd name="T7" fmla="*/ 41 h 59"/>
                <a:gd name="T8" fmla="*/ 47 w 77"/>
                <a:gd name="T9" fmla="*/ 53 h 59"/>
              </a:gdLst>
              <a:ahLst/>
              <a:cxnLst>
                <a:cxn ang="0">
                  <a:pos x="T0" y="T1"/>
                </a:cxn>
                <a:cxn ang="0">
                  <a:pos x="T2" y="T3"/>
                </a:cxn>
                <a:cxn ang="0">
                  <a:pos x="T4" y="T5"/>
                </a:cxn>
                <a:cxn ang="0">
                  <a:pos x="T6" y="T7"/>
                </a:cxn>
                <a:cxn ang="0">
                  <a:pos x="T8" y="T9"/>
                </a:cxn>
              </a:cxnLst>
              <a:rect l="0" t="0" r="r" b="b"/>
              <a:pathLst>
                <a:path w="77" h="59">
                  <a:moveTo>
                    <a:pt x="47" y="53"/>
                  </a:moveTo>
                  <a:cubicBezTo>
                    <a:pt x="67" y="45"/>
                    <a:pt x="77" y="20"/>
                    <a:pt x="72" y="0"/>
                  </a:cubicBezTo>
                  <a:cubicBezTo>
                    <a:pt x="71" y="19"/>
                    <a:pt x="60" y="36"/>
                    <a:pt x="41" y="43"/>
                  </a:cubicBezTo>
                  <a:cubicBezTo>
                    <a:pt x="27" y="49"/>
                    <a:pt x="13" y="47"/>
                    <a:pt x="0" y="41"/>
                  </a:cubicBezTo>
                  <a:cubicBezTo>
                    <a:pt x="12" y="52"/>
                    <a:pt x="31" y="59"/>
                    <a:pt x="4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2" name="Freeform 81"/>
            <p:cNvSpPr>
              <a:spLocks/>
            </p:cNvSpPr>
            <p:nvPr/>
          </p:nvSpPr>
          <p:spPr bwMode="auto">
            <a:xfrm>
              <a:off x="5778501" y="4852988"/>
              <a:ext cx="163513" cy="104775"/>
            </a:xfrm>
            <a:custGeom>
              <a:avLst/>
              <a:gdLst>
                <a:gd name="T0" fmla="*/ 44 w 78"/>
                <a:gd name="T1" fmla="*/ 46 h 50"/>
                <a:gd name="T2" fmla="*/ 76 w 78"/>
                <a:gd name="T3" fmla="*/ 0 h 50"/>
                <a:gd name="T4" fmla="*/ 41 w 78"/>
                <a:gd name="T5" fmla="*/ 37 h 50"/>
                <a:gd name="T6" fmla="*/ 0 w 78"/>
                <a:gd name="T7" fmla="*/ 32 h 50"/>
                <a:gd name="T8" fmla="*/ 44 w 78"/>
                <a:gd name="T9" fmla="*/ 46 h 50"/>
              </a:gdLst>
              <a:ahLst/>
              <a:cxnLst>
                <a:cxn ang="0">
                  <a:pos x="T0" y="T1"/>
                </a:cxn>
                <a:cxn ang="0">
                  <a:pos x="T2" y="T3"/>
                </a:cxn>
                <a:cxn ang="0">
                  <a:pos x="T4" y="T5"/>
                </a:cxn>
                <a:cxn ang="0">
                  <a:pos x="T6" y="T7"/>
                </a:cxn>
                <a:cxn ang="0">
                  <a:pos x="T8" y="T9"/>
                </a:cxn>
              </a:cxnLst>
              <a:rect l="0" t="0" r="r" b="b"/>
              <a:pathLst>
                <a:path w="78" h="50">
                  <a:moveTo>
                    <a:pt x="44" y="46"/>
                  </a:moveTo>
                  <a:cubicBezTo>
                    <a:pt x="65" y="41"/>
                    <a:pt x="78" y="21"/>
                    <a:pt x="76" y="0"/>
                  </a:cubicBezTo>
                  <a:cubicBezTo>
                    <a:pt x="73" y="19"/>
                    <a:pt x="61" y="33"/>
                    <a:pt x="41" y="37"/>
                  </a:cubicBezTo>
                  <a:cubicBezTo>
                    <a:pt x="27" y="41"/>
                    <a:pt x="11" y="40"/>
                    <a:pt x="0" y="32"/>
                  </a:cubicBezTo>
                  <a:cubicBezTo>
                    <a:pt x="10" y="44"/>
                    <a:pt x="27" y="50"/>
                    <a:pt x="44"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3" name="Oval 82"/>
            <p:cNvSpPr>
              <a:spLocks noChangeArrowheads="1"/>
            </p:cNvSpPr>
            <p:nvPr/>
          </p:nvSpPr>
          <p:spPr bwMode="auto">
            <a:xfrm>
              <a:off x="6311901" y="4613276"/>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4" name="Freeform 83"/>
            <p:cNvSpPr>
              <a:spLocks/>
            </p:cNvSpPr>
            <p:nvPr/>
          </p:nvSpPr>
          <p:spPr bwMode="auto">
            <a:xfrm>
              <a:off x="6318251" y="4618038"/>
              <a:ext cx="127000" cy="73025"/>
            </a:xfrm>
            <a:custGeom>
              <a:avLst/>
              <a:gdLst>
                <a:gd name="T0" fmla="*/ 28 w 61"/>
                <a:gd name="T1" fmla="*/ 2 h 35"/>
                <a:gd name="T2" fmla="*/ 0 w 61"/>
                <a:gd name="T3" fmla="*/ 35 h 35"/>
                <a:gd name="T4" fmla="*/ 31 w 61"/>
                <a:gd name="T5" fmla="*/ 9 h 35"/>
                <a:gd name="T6" fmla="*/ 61 w 61"/>
                <a:gd name="T7" fmla="*/ 16 h 35"/>
                <a:gd name="T8" fmla="*/ 28 w 61"/>
                <a:gd name="T9" fmla="*/ 2 h 35"/>
              </a:gdLst>
              <a:ahLst/>
              <a:cxnLst>
                <a:cxn ang="0">
                  <a:pos x="T0" y="T1"/>
                </a:cxn>
                <a:cxn ang="0">
                  <a:pos x="T2" y="T3"/>
                </a:cxn>
                <a:cxn ang="0">
                  <a:pos x="T4" y="T5"/>
                </a:cxn>
                <a:cxn ang="0">
                  <a:pos x="T6" y="T7"/>
                </a:cxn>
                <a:cxn ang="0">
                  <a:pos x="T8" y="T9"/>
                </a:cxn>
              </a:cxnLst>
              <a:rect l="0" t="0" r="r" b="b"/>
              <a:pathLst>
                <a:path w="61" h="35">
                  <a:moveTo>
                    <a:pt x="28" y="2"/>
                  </a:moveTo>
                  <a:cubicBezTo>
                    <a:pt x="12" y="4"/>
                    <a:pt x="0" y="18"/>
                    <a:pt x="0" y="35"/>
                  </a:cubicBezTo>
                  <a:cubicBezTo>
                    <a:pt x="4" y="21"/>
                    <a:pt x="16" y="11"/>
                    <a:pt x="31" y="9"/>
                  </a:cubicBezTo>
                  <a:cubicBezTo>
                    <a:pt x="42" y="7"/>
                    <a:pt x="53" y="9"/>
                    <a:pt x="61" y="16"/>
                  </a:cubicBezTo>
                  <a:cubicBezTo>
                    <a:pt x="54" y="6"/>
                    <a:pt x="42" y="0"/>
                    <a:pt x="2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5" name="Freeform 84"/>
            <p:cNvSpPr>
              <a:spLocks/>
            </p:cNvSpPr>
            <p:nvPr/>
          </p:nvSpPr>
          <p:spPr bwMode="auto">
            <a:xfrm>
              <a:off x="6311901" y="4605338"/>
              <a:ext cx="127000" cy="68263"/>
            </a:xfrm>
            <a:custGeom>
              <a:avLst/>
              <a:gdLst>
                <a:gd name="T0" fmla="*/ 30 w 61"/>
                <a:gd name="T1" fmla="*/ 2 h 33"/>
                <a:gd name="T2" fmla="*/ 0 w 61"/>
                <a:gd name="T3" fmla="*/ 33 h 33"/>
                <a:gd name="T4" fmla="*/ 31 w 61"/>
                <a:gd name="T5" fmla="*/ 5 h 33"/>
                <a:gd name="T6" fmla="*/ 61 w 61"/>
                <a:gd name="T7" fmla="*/ 14 h 33"/>
                <a:gd name="T8" fmla="*/ 30 w 61"/>
                <a:gd name="T9" fmla="*/ 2 h 33"/>
              </a:gdLst>
              <a:ahLst/>
              <a:cxnLst>
                <a:cxn ang="0">
                  <a:pos x="T0" y="T1"/>
                </a:cxn>
                <a:cxn ang="0">
                  <a:pos x="T2" y="T3"/>
                </a:cxn>
                <a:cxn ang="0">
                  <a:pos x="T4" y="T5"/>
                </a:cxn>
                <a:cxn ang="0">
                  <a:pos x="T6" y="T7"/>
                </a:cxn>
                <a:cxn ang="0">
                  <a:pos x="T8" y="T9"/>
                </a:cxn>
              </a:cxnLst>
              <a:rect l="0" t="0" r="r" b="b"/>
              <a:pathLst>
                <a:path w="61" h="33">
                  <a:moveTo>
                    <a:pt x="30" y="2"/>
                  </a:moveTo>
                  <a:cubicBezTo>
                    <a:pt x="13" y="4"/>
                    <a:pt x="0" y="16"/>
                    <a:pt x="0" y="33"/>
                  </a:cubicBezTo>
                  <a:cubicBezTo>
                    <a:pt x="4" y="18"/>
                    <a:pt x="15" y="7"/>
                    <a:pt x="31" y="5"/>
                  </a:cubicBezTo>
                  <a:cubicBezTo>
                    <a:pt x="42" y="3"/>
                    <a:pt x="53" y="7"/>
                    <a:pt x="61" y="14"/>
                  </a:cubicBezTo>
                  <a:cubicBezTo>
                    <a:pt x="54" y="4"/>
                    <a:pt x="43" y="0"/>
                    <a:pt x="3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6" name="Freeform 85"/>
            <p:cNvSpPr>
              <a:spLocks/>
            </p:cNvSpPr>
            <p:nvPr/>
          </p:nvSpPr>
          <p:spPr bwMode="auto">
            <a:xfrm>
              <a:off x="6346826" y="4686301"/>
              <a:ext cx="123825" cy="96838"/>
            </a:xfrm>
            <a:custGeom>
              <a:avLst/>
              <a:gdLst>
                <a:gd name="T0" fmla="*/ 36 w 59"/>
                <a:gd name="T1" fmla="*/ 42 h 46"/>
                <a:gd name="T2" fmla="*/ 56 w 59"/>
                <a:gd name="T3" fmla="*/ 0 h 46"/>
                <a:gd name="T4" fmla="*/ 32 w 59"/>
                <a:gd name="T5" fmla="*/ 34 h 46"/>
                <a:gd name="T6" fmla="*/ 0 w 59"/>
                <a:gd name="T7" fmla="*/ 32 h 46"/>
                <a:gd name="T8" fmla="*/ 36 w 59"/>
                <a:gd name="T9" fmla="*/ 42 h 46"/>
              </a:gdLst>
              <a:ahLst/>
              <a:cxnLst>
                <a:cxn ang="0">
                  <a:pos x="T0" y="T1"/>
                </a:cxn>
                <a:cxn ang="0">
                  <a:pos x="T2" y="T3"/>
                </a:cxn>
                <a:cxn ang="0">
                  <a:pos x="T4" y="T5"/>
                </a:cxn>
                <a:cxn ang="0">
                  <a:pos x="T6" y="T7"/>
                </a:cxn>
                <a:cxn ang="0">
                  <a:pos x="T8" y="T9"/>
                </a:cxn>
              </a:cxnLst>
              <a:rect l="0" t="0" r="r" b="b"/>
              <a:pathLst>
                <a:path w="59" h="46">
                  <a:moveTo>
                    <a:pt x="36" y="42"/>
                  </a:moveTo>
                  <a:cubicBezTo>
                    <a:pt x="52" y="35"/>
                    <a:pt x="59" y="16"/>
                    <a:pt x="56" y="0"/>
                  </a:cubicBezTo>
                  <a:cubicBezTo>
                    <a:pt x="55" y="15"/>
                    <a:pt x="46" y="29"/>
                    <a:pt x="32" y="34"/>
                  </a:cubicBezTo>
                  <a:cubicBezTo>
                    <a:pt x="21" y="38"/>
                    <a:pt x="9" y="37"/>
                    <a:pt x="0" y="32"/>
                  </a:cubicBezTo>
                  <a:cubicBezTo>
                    <a:pt x="9" y="41"/>
                    <a:pt x="24" y="46"/>
                    <a:pt x="3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7" name="Freeform 86"/>
            <p:cNvSpPr>
              <a:spLocks/>
            </p:cNvSpPr>
            <p:nvPr/>
          </p:nvSpPr>
          <p:spPr bwMode="auto">
            <a:xfrm>
              <a:off x="6332538" y="4681538"/>
              <a:ext cx="127000" cy="82550"/>
            </a:xfrm>
            <a:custGeom>
              <a:avLst/>
              <a:gdLst>
                <a:gd name="T0" fmla="*/ 34 w 61"/>
                <a:gd name="T1" fmla="*/ 36 h 39"/>
                <a:gd name="T2" fmla="*/ 59 w 61"/>
                <a:gd name="T3" fmla="*/ 0 h 39"/>
                <a:gd name="T4" fmla="*/ 32 w 61"/>
                <a:gd name="T5" fmla="*/ 29 h 39"/>
                <a:gd name="T6" fmla="*/ 0 w 61"/>
                <a:gd name="T7" fmla="*/ 24 h 39"/>
                <a:gd name="T8" fmla="*/ 34 w 61"/>
                <a:gd name="T9" fmla="*/ 36 h 39"/>
              </a:gdLst>
              <a:ahLst/>
              <a:cxnLst>
                <a:cxn ang="0">
                  <a:pos x="T0" y="T1"/>
                </a:cxn>
                <a:cxn ang="0">
                  <a:pos x="T2" y="T3"/>
                </a:cxn>
                <a:cxn ang="0">
                  <a:pos x="T4" y="T5"/>
                </a:cxn>
                <a:cxn ang="0">
                  <a:pos x="T6" y="T7"/>
                </a:cxn>
                <a:cxn ang="0">
                  <a:pos x="T8" y="T9"/>
                </a:cxn>
              </a:cxnLst>
              <a:rect l="0" t="0" r="r" b="b"/>
              <a:pathLst>
                <a:path w="61" h="39">
                  <a:moveTo>
                    <a:pt x="34" y="36"/>
                  </a:moveTo>
                  <a:cubicBezTo>
                    <a:pt x="50" y="31"/>
                    <a:pt x="61" y="16"/>
                    <a:pt x="59" y="0"/>
                  </a:cubicBezTo>
                  <a:cubicBezTo>
                    <a:pt x="57" y="14"/>
                    <a:pt x="47" y="25"/>
                    <a:pt x="32" y="29"/>
                  </a:cubicBezTo>
                  <a:cubicBezTo>
                    <a:pt x="21" y="31"/>
                    <a:pt x="8" y="30"/>
                    <a:pt x="0" y="24"/>
                  </a:cubicBezTo>
                  <a:cubicBezTo>
                    <a:pt x="8" y="34"/>
                    <a:pt x="21" y="39"/>
                    <a:pt x="34"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8" name="Freeform 87"/>
            <p:cNvSpPr>
              <a:spLocks/>
            </p:cNvSpPr>
            <p:nvPr/>
          </p:nvSpPr>
          <p:spPr bwMode="auto">
            <a:xfrm>
              <a:off x="7454901" y="4743451"/>
              <a:ext cx="357188" cy="304800"/>
            </a:xfrm>
            <a:custGeom>
              <a:avLst/>
              <a:gdLst>
                <a:gd name="T0" fmla="*/ 161 w 171"/>
                <a:gd name="T1" fmla="*/ 50 h 146"/>
                <a:gd name="T2" fmla="*/ 103 w 171"/>
                <a:gd name="T3" fmla="*/ 133 h 146"/>
                <a:gd name="T4" fmla="*/ 10 w 171"/>
                <a:gd name="T5" fmla="*/ 96 h 146"/>
                <a:gd name="T6" fmla="*/ 67 w 171"/>
                <a:gd name="T7" fmla="*/ 13 h 146"/>
                <a:gd name="T8" fmla="*/ 161 w 171"/>
                <a:gd name="T9" fmla="*/ 50 h 146"/>
              </a:gdLst>
              <a:ahLst/>
              <a:cxnLst>
                <a:cxn ang="0">
                  <a:pos x="T0" y="T1"/>
                </a:cxn>
                <a:cxn ang="0">
                  <a:pos x="T2" y="T3"/>
                </a:cxn>
                <a:cxn ang="0">
                  <a:pos x="T4" y="T5"/>
                </a:cxn>
                <a:cxn ang="0">
                  <a:pos x="T6" y="T7"/>
                </a:cxn>
                <a:cxn ang="0">
                  <a:pos x="T8" y="T9"/>
                </a:cxn>
              </a:cxnLst>
              <a:rect l="0" t="0" r="r" b="b"/>
              <a:pathLst>
                <a:path w="171" h="146">
                  <a:moveTo>
                    <a:pt x="161" y="50"/>
                  </a:moveTo>
                  <a:cubicBezTo>
                    <a:pt x="171" y="84"/>
                    <a:pt x="145" y="121"/>
                    <a:pt x="103" y="133"/>
                  </a:cubicBezTo>
                  <a:cubicBezTo>
                    <a:pt x="62" y="146"/>
                    <a:pt x="20" y="129"/>
                    <a:pt x="10" y="96"/>
                  </a:cubicBezTo>
                  <a:cubicBezTo>
                    <a:pt x="0" y="62"/>
                    <a:pt x="26" y="25"/>
                    <a:pt x="67" y="13"/>
                  </a:cubicBezTo>
                  <a:cubicBezTo>
                    <a:pt x="109" y="0"/>
                    <a:pt x="151" y="17"/>
                    <a:pt x="16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99" name="Freeform 88"/>
            <p:cNvSpPr>
              <a:spLocks/>
            </p:cNvSpPr>
            <p:nvPr/>
          </p:nvSpPr>
          <p:spPr bwMode="auto">
            <a:xfrm>
              <a:off x="7470776" y="4764088"/>
              <a:ext cx="265113" cy="177800"/>
            </a:xfrm>
            <a:custGeom>
              <a:avLst/>
              <a:gdLst>
                <a:gd name="T0" fmla="*/ 52 w 127"/>
                <a:gd name="T1" fmla="*/ 12 h 85"/>
                <a:gd name="T2" fmla="*/ 8 w 127"/>
                <a:gd name="T3" fmla="*/ 85 h 85"/>
                <a:gd name="T4" fmla="*/ 61 w 127"/>
                <a:gd name="T5" fmla="*/ 22 h 85"/>
                <a:gd name="T6" fmla="*/ 127 w 127"/>
                <a:gd name="T7" fmla="*/ 15 h 85"/>
                <a:gd name="T8" fmla="*/ 52 w 127"/>
                <a:gd name="T9" fmla="*/ 12 h 85"/>
              </a:gdLst>
              <a:ahLst/>
              <a:cxnLst>
                <a:cxn ang="0">
                  <a:pos x="T0" y="T1"/>
                </a:cxn>
                <a:cxn ang="0">
                  <a:pos x="T2" y="T3"/>
                </a:cxn>
                <a:cxn ang="0">
                  <a:pos x="T4" y="T5"/>
                </a:cxn>
                <a:cxn ang="0">
                  <a:pos x="T6" y="T7"/>
                </a:cxn>
                <a:cxn ang="0">
                  <a:pos x="T8" y="T9"/>
                </a:cxn>
              </a:cxnLst>
              <a:rect l="0" t="0" r="r" b="b"/>
              <a:pathLst>
                <a:path w="127" h="85">
                  <a:moveTo>
                    <a:pt x="52" y="12"/>
                  </a:moveTo>
                  <a:cubicBezTo>
                    <a:pt x="18" y="26"/>
                    <a:pt x="0" y="58"/>
                    <a:pt x="8" y="85"/>
                  </a:cubicBezTo>
                  <a:cubicBezTo>
                    <a:pt x="9" y="59"/>
                    <a:pt x="30" y="36"/>
                    <a:pt x="61" y="22"/>
                  </a:cubicBezTo>
                  <a:cubicBezTo>
                    <a:pt x="84" y="13"/>
                    <a:pt x="107" y="9"/>
                    <a:pt x="127" y="15"/>
                  </a:cubicBezTo>
                  <a:cubicBezTo>
                    <a:pt x="107" y="3"/>
                    <a:pt x="78" y="0"/>
                    <a:pt x="5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0" name="Freeform 89"/>
            <p:cNvSpPr>
              <a:spLocks/>
            </p:cNvSpPr>
            <p:nvPr/>
          </p:nvSpPr>
          <p:spPr bwMode="auto">
            <a:xfrm>
              <a:off x="7450138" y="4745038"/>
              <a:ext cx="265113" cy="171450"/>
            </a:xfrm>
            <a:custGeom>
              <a:avLst/>
              <a:gdLst>
                <a:gd name="T0" fmla="*/ 55 w 127"/>
                <a:gd name="T1" fmla="*/ 12 h 82"/>
                <a:gd name="T2" fmla="*/ 8 w 127"/>
                <a:gd name="T3" fmla="*/ 82 h 82"/>
                <a:gd name="T4" fmla="*/ 59 w 127"/>
                <a:gd name="T5" fmla="*/ 17 h 82"/>
                <a:gd name="T6" fmla="*/ 127 w 127"/>
                <a:gd name="T7" fmla="*/ 13 h 82"/>
                <a:gd name="T8" fmla="*/ 55 w 127"/>
                <a:gd name="T9" fmla="*/ 12 h 82"/>
              </a:gdLst>
              <a:ahLst/>
              <a:cxnLst>
                <a:cxn ang="0">
                  <a:pos x="T0" y="T1"/>
                </a:cxn>
                <a:cxn ang="0">
                  <a:pos x="T2" y="T3"/>
                </a:cxn>
                <a:cxn ang="0">
                  <a:pos x="T4" y="T5"/>
                </a:cxn>
                <a:cxn ang="0">
                  <a:pos x="T6" y="T7"/>
                </a:cxn>
                <a:cxn ang="0">
                  <a:pos x="T8" y="T9"/>
                </a:cxn>
              </a:cxnLst>
              <a:rect l="0" t="0" r="r" b="b"/>
              <a:pathLst>
                <a:path w="127" h="82">
                  <a:moveTo>
                    <a:pt x="55" y="12"/>
                  </a:moveTo>
                  <a:cubicBezTo>
                    <a:pt x="21" y="27"/>
                    <a:pt x="0" y="55"/>
                    <a:pt x="8" y="82"/>
                  </a:cubicBezTo>
                  <a:cubicBezTo>
                    <a:pt x="9" y="56"/>
                    <a:pt x="28" y="30"/>
                    <a:pt x="59" y="17"/>
                  </a:cubicBezTo>
                  <a:cubicBezTo>
                    <a:pt x="82" y="7"/>
                    <a:pt x="107" y="6"/>
                    <a:pt x="127" y="13"/>
                  </a:cubicBezTo>
                  <a:cubicBezTo>
                    <a:pt x="107" y="0"/>
                    <a:pt x="81" y="1"/>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1" name="Freeform 90"/>
            <p:cNvSpPr>
              <a:spLocks/>
            </p:cNvSpPr>
            <p:nvPr/>
          </p:nvSpPr>
          <p:spPr bwMode="auto">
            <a:xfrm>
              <a:off x="7581901" y="4845051"/>
              <a:ext cx="242888" cy="203200"/>
            </a:xfrm>
            <a:custGeom>
              <a:avLst/>
              <a:gdLst>
                <a:gd name="T0" fmla="*/ 80 w 116"/>
                <a:gd name="T1" fmla="*/ 81 h 97"/>
                <a:gd name="T2" fmla="*/ 101 w 116"/>
                <a:gd name="T3" fmla="*/ 0 h 97"/>
                <a:gd name="T4" fmla="*/ 67 w 116"/>
                <a:gd name="T5" fmla="*/ 72 h 97"/>
                <a:gd name="T6" fmla="*/ 0 w 116"/>
                <a:gd name="T7" fmla="*/ 88 h 97"/>
                <a:gd name="T8" fmla="*/ 80 w 116"/>
                <a:gd name="T9" fmla="*/ 81 h 97"/>
              </a:gdLst>
              <a:ahLst/>
              <a:cxnLst>
                <a:cxn ang="0">
                  <a:pos x="T0" y="T1"/>
                </a:cxn>
                <a:cxn ang="0">
                  <a:pos x="T2" y="T3"/>
                </a:cxn>
                <a:cxn ang="0">
                  <a:pos x="T4" y="T5"/>
                </a:cxn>
                <a:cxn ang="0">
                  <a:pos x="T6" y="T7"/>
                </a:cxn>
                <a:cxn ang="0">
                  <a:pos x="T8" y="T9"/>
                </a:cxn>
              </a:cxnLst>
              <a:rect l="0" t="0" r="r" b="b"/>
              <a:pathLst>
                <a:path w="116" h="97">
                  <a:moveTo>
                    <a:pt x="80" y="81"/>
                  </a:moveTo>
                  <a:cubicBezTo>
                    <a:pt x="110" y="61"/>
                    <a:pt x="116" y="25"/>
                    <a:pt x="101" y="0"/>
                  </a:cubicBezTo>
                  <a:cubicBezTo>
                    <a:pt x="107" y="25"/>
                    <a:pt x="94" y="53"/>
                    <a:pt x="67" y="72"/>
                  </a:cubicBezTo>
                  <a:cubicBezTo>
                    <a:pt x="47" y="85"/>
                    <a:pt x="22" y="91"/>
                    <a:pt x="0" y="88"/>
                  </a:cubicBezTo>
                  <a:cubicBezTo>
                    <a:pt x="23" y="97"/>
                    <a:pt x="57" y="96"/>
                    <a:pt x="8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2" name="Freeform 91"/>
            <p:cNvSpPr>
              <a:spLocks/>
            </p:cNvSpPr>
            <p:nvPr/>
          </p:nvSpPr>
          <p:spPr bwMode="auto">
            <a:xfrm>
              <a:off x="7540626" y="4841876"/>
              <a:ext cx="257175" cy="185738"/>
            </a:xfrm>
            <a:custGeom>
              <a:avLst/>
              <a:gdLst>
                <a:gd name="T0" fmla="*/ 76 w 123"/>
                <a:gd name="T1" fmla="*/ 75 h 89"/>
                <a:gd name="T2" fmla="*/ 111 w 123"/>
                <a:gd name="T3" fmla="*/ 0 h 89"/>
                <a:gd name="T4" fmla="*/ 69 w 123"/>
                <a:gd name="T5" fmla="*/ 65 h 89"/>
                <a:gd name="T6" fmla="*/ 0 w 123"/>
                <a:gd name="T7" fmla="*/ 78 h 89"/>
                <a:gd name="T8" fmla="*/ 76 w 123"/>
                <a:gd name="T9" fmla="*/ 75 h 89"/>
              </a:gdLst>
              <a:ahLst/>
              <a:cxnLst>
                <a:cxn ang="0">
                  <a:pos x="T0" y="T1"/>
                </a:cxn>
                <a:cxn ang="0">
                  <a:pos x="T2" y="T3"/>
                </a:cxn>
                <a:cxn ang="0">
                  <a:pos x="T4" y="T5"/>
                </a:cxn>
                <a:cxn ang="0">
                  <a:pos x="T6" y="T7"/>
                </a:cxn>
                <a:cxn ang="0">
                  <a:pos x="T8" y="T9"/>
                </a:cxn>
              </a:cxnLst>
              <a:rect l="0" t="0" r="r" b="b"/>
              <a:pathLst>
                <a:path w="123" h="89">
                  <a:moveTo>
                    <a:pt x="76" y="75"/>
                  </a:moveTo>
                  <a:cubicBezTo>
                    <a:pt x="108" y="58"/>
                    <a:pt x="123" y="26"/>
                    <a:pt x="111" y="0"/>
                  </a:cubicBezTo>
                  <a:cubicBezTo>
                    <a:pt x="114" y="26"/>
                    <a:pt x="99" y="49"/>
                    <a:pt x="69" y="65"/>
                  </a:cubicBezTo>
                  <a:cubicBezTo>
                    <a:pt x="47" y="77"/>
                    <a:pt x="21" y="83"/>
                    <a:pt x="0" y="78"/>
                  </a:cubicBezTo>
                  <a:cubicBezTo>
                    <a:pt x="21" y="89"/>
                    <a:pt x="51" y="89"/>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3" name="Oval 92"/>
            <p:cNvSpPr>
              <a:spLocks noChangeArrowheads="1"/>
            </p:cNvSpPr>
            <p:nvPr/>
          </p:nvSpPr>
          <p:spPr bwMode="auto">
            <a:xfrm>
              <a:off x="8261351" y="2668588"/>
              <a:ext cx="319088" cy="404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4" name="Freeform 93"/>
            <p:cNvSpPr>
              <a:spLocks/>
            </p:cNvSpPr>
            <p:nvPr/>
          </p:nvSpPr>
          <p:spPr bwMode="auto">
            <a:xfrm>
              <a:off x="8274051" y="2678113"/>
              <a:ext cx="271463" cy="196850"/>
            </a:xfrm>
            <a:custGeom>
              <a:avLst/>
              <a:gdLst>
                <a:gd name="T0" fmla="*/ 61 w 130"/>
                <a:gd name="T1" fmla="*/ 5 h 94"/>
                <a:gd name="T2" fmla="*/ 0 w 130"/>
                <a:gd name="T3" fmla="*/ 94 h 94"/>
                <a:gd name="T4" fmla="*/ 66 w 130"/>
                <a:gd name="T5" fmla="*/ 25 h 94"/>
                <a:gd name="T6" fmla="*/ 130 w 130"/>
                <a:gd name="T7" fmla="*/ 44 h 94"/>
                <a:gd name="T8" fmla="*/ 61 w 130"/>
                <a:gd name="T9" fmla="*/ 5 h 94"/>
              </a:gdLst>
              <a:ahLst/>
              <a:cxnLst>
                <a:cxn ang="0">
                  <a:pos x="T0" y="T1"/>
                </a:cxn>
                <a:cxn ang="0">
                  <a:pos x="T2" y="T3"/>
                </a:cxn>
                <a:cxn ang="0">
                  <a:pos x="T4" y="T5"/>
                </a:cxn>
                <a:cxn ang="0">
                  <a:pos x="T6" y="T7"/>
                </a:cxn>
                <a:cxn ang="0">
                  <a:pos x="T8" y="T9"/>
                </a:cxn>
              </a:cxnLst>
              <a:rect l="0" t="0" r="r" b="b"/>
              <a:pathLst>
                <a:path w="130" h="94">
                  <a:moveTo>
                    <a:pt x="61" y="5"/>
                  </a:moveTo>
                  <a:cubicBezTo>
                    <a:pt x="26" y="11"/>
                    <a:pt x="0" y="50"/>
                    <a:pt x="0" y="94"/>
                  </a:cubicBezTo>
                  <a:cubicBezTo>
                    <a:pt x="8" y="56"/>
                    <a:pt x="34" y="31"/>
                    <a:pt x="66" y="25"/>
                  </a:cubicBezTo>
                  <a:cubicBezTo>
                    <a:pt x="90" y="20"/>
                    <a:pt x="113" y="25"/>
                    <a:pt x="130" y="44"/>
                  </a:cubicBezTo>
                  <a:cubicBezTo>
                    <a:pt x="115" y="16"/>
                    <a:pt x="89" y="0"/>
                    <a:pt x="6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5" name="Freeform 94"/>
            <p:cNvSpPr>
              <a:spLocks/>
            </p:cNvSpPr>
            <p:nvPr/>
          </p:nvSpPr>
          <p:spPr bwMode="auto">
            <a:xfrm>
              <a:off x="8261351" y="2644776"/>
              <a:ext cx="271463" cy="184150"/>
            </a:xfrm>
            <a:custGeom>
              <a:avLst/>
              <a:gdLst>
                <a:gd name="T0" fmla="*/ 63 w 130"/>
                <a:gd name="T1" fmla="*/ 5 h 88"/>
                <a:gd name="T2" fmla="*/ 0 w 130"/>
                <a:gd name="T3" fmla="*/ 88 h 88"/>
                <a:gd name="T4" fmla="*/ 66 w 130"/>
                <a:gd name="T5" fmla="*/ 14 h 88"/>
                <a:gd name="T6" fmla="*/ 130 w 130"/>
                <a:gd name="T7" fmla="*/ 38 h 88"/>
                <a:gd name="T8" fmla="*/ 63 w 130"/>
                <a:gd name="T9" fmla="*/ 5 h 88"/>
              </a:gdLst>
              <a:ahLst/>
              <a:cxnLst>
                <a:cxn ang="0">
                  <a:pos x="T0" y="T1"/>
                </a:cxn>
                <a:cxn ang="0">
                  <a:pos x="T2" y="T3"/>
                </a:cxn>
                <a:cxn ang="0">
                  <a:pos x="T4" y="T5"/>
                </a:cxn>
                <a:cxn ang="0">
                  <a:pos x="T6" y="T7"/>
                </a:cxn>
                <a:cxn ang="0">
                  <a:pos x="T8" y="T9"/>
                </a:cxn>
              </a:cxnLst>
              <a:rect l="0" t="0" r="r" b="b"/>
              <a:pathLst>
                <a:path w="130" h="88">
                  <a:moveTo>
                    <a:pt x="63" y="5"/>
                  </a:moveTo>
                  <a:cubicBezTo>
                    <a:pt x="28" y="12"/>
                    <a:pt x="0" y="44"/>
                    <a:pt x="0" y="88"/>
                  </a:cubicBezTo>
                  <a:cubicBezTo>
                    <a:pt x="8" y="50"/>
                    <a:pt x="33" y="20"/>
                    <a:pt x="66" y="14"/>
                  </a:cubicBezTo>
                  <a:cubicBezTo>
                    <a:pt x="90" y="9"/>
                    <a:pt x="113" y="19"/>
                    <a:pt x="130" y="38"/>
                  </a:cubicBezTo>
                  <a:cubicBezTo>
                    <a:pt x="115" y="10"/>
                    <a:pt x="91"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6" name="Freeform 95"/>
            <p:cNvSpPr>
              <a:spLocks/>
            </p:cNvSpPr>
            <p:nvPr/>
          </p:nvSpPr>
          <p:spPr bwMode="auto">
            <a:xfrm>
              <a:off x="8335963" y="2868613"/>
              <a:ext cx="263525" cy="257175"/>
            </a:xfrm>
            <a:custGeom>
              <a:avLst/>
              <a:gdLst>
                <a:gd name="T0" fmla="*/ 77 w 126"/>
                <a:gd name="T1" fmla="*/ 110 h 123"/>
                <a:gd name="T2" fmla="*/ 118 w 126"/>
                <a:gd name="T3" fmla="*/ 0 h 123"/>
                <a:gd name="T4" fmla="*/ 67 w 126"/>
                <a:gd name="T5" fmla="*/ 91 h 123"/>
                <a:gd name="T6" fmla="*/ 0 w 126"/>
                <a:gd name="T7" fmla="*/ 85 h 123"/>
                <a:gd name="T8" fmla="*/ 77 w 126"/>
                <a:gd name="T9" fmla="*/ 110 h 123"/>
              </a:gdLst>
              <a:ahLst/>
              <a:cxnLst>
                <a:cxn ang="0">
                  <a:pos x="T0" y="T1"/>
                </a:cxn>
                <a:cxn ang="0">
                  <a:pos x="T2" y="T3"/>
                </a:cxn>
                <a:cxn ang="0">
                  <a:pos x="T4" y="T5"/>
                </a:cxn>
                <a:cxn ang="0">
                  <a:pos x="T6" y="T7"/>
                </a:cxn>
                <a:cxn ang="0">
                  <a:pos x="T8" y="T9"/>
                </a:cxn>
              </a:cxnLst>
              <a:rect l="0" t="0" r="r" b="b"/>
              <a:pathLst>
                <a:path w="126" h="123">
                  <a:moveTo>
                    <a:pt x="77" y="110"/>
                  </a:moveTo>
                  <a:cubicBezTo>
                    <a:pt x="110" y="94"/>
                    <a:pt x="126" y="43"/>
                    <a:pt x="118" y="0"/>
                  </a:cubicBezTo>
                  <a:cubicBezTo>
                    <a:pt x="117" y="39"/>
                    <a:pt x="98" y="76"/>
                    <a:pt x="67" y="91"/>
                  </a:cubicBezTo>
                  <a:cubicBezTo>
                    <a:pt x="44" y="102"/>
                    <a:pt x="20" y="99"/>
                    <a:pt x="0" y="85"/>
                  </a:cubicBezTo>
                  <a:cubicBezTo>
                    <a:pt x="20" y="108"/>
                    <a:pt x="50" y="123"/>
                    <a:pt x="77"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7" name="Freeform 96"/>
            <p:cNvSpPr>
              <a:spLocks/>
            </p:cNvSpPr>
            <p:nvPr/>
          </p:nvSpPr>
          <p:spPr bwMode="auto">
            <a:xfrm>
              <a:off x="8304213" y="2852738"/>
              <a:ext cx="268288" cy="219075"/>
            </a:xfrm>
            <a:custGeom>
              <a:avLst/>
              <a:gdLst>
                <a:gd name="T0" fmla="*/ 72 w 128"/>
                <a:gd name="T1" fmla="*/ 96 h 105"/>
                <a:gd name="T2" fmla="*/ 125 w 128"/>
                <a:gd name="T3" fmla="*/ 0 h 105"/>
                <a:gd name="T4" fmla="*/ 68 w 128"/>
                <a:gd name="T5" fmla="*/ 78 h 105"/>
                <a:gd name="T6" fmla="*/ 0 w 128"/>
                <a:gd name="T7" fmla="*/ 66 h 105"/>
                <a:gd name="T8" fmla="*/ 72 w 128"/>
                <a:gd name="T9" fmla="*/ 96 h 105"/>
              </a:gdLst>
              <a:ahLst/>
              <a:cxnLst>
                <a:cxn ang="0">
                  <a:pos x="T0" y="T1"/>
                </a:cxn>
                <a:cxn ang="0">
                  <a:pos x="T2" y="T3"/>
                </a:cxn>
                <a:cxn ang="0">
                  <a:pos x="T4" y="T5"/>
                </a:cxn>
                <a:cxn ang="0">
                  <a:pos x="T6" y="T7"/>
                </a:cxn>
                <a:cxn ang="0">
                  <a:pos x="T8" y="T9"/>
                </a:cxn>
              </a:cxnLst>
              <a:rect l="0" t="0" r="r" b="b"/>
              <a:pathLst>
                <a:path w="128" h="105">
                  <a:moveTo>
                    <a:pt x="72" y="96"/>
                  </a:moveTo>
                  <a:cubicBezTo>
                    <a:pt x="106" y="86"/>
                    <a:pt x="128" y="44"/>
                    <a:pt x="125" y="0"/>
                  </a:cubicBezTo>
                  <a:cubicBezTo>
                    <a:pt x="120" y="39"/>
                    <a:pt x="99" y="68"/>
                    <a:pt x="68" y="78"/>
                  </a:cubicBezTo>
                  <a:cubicBezTo>
                    <a:pt x="44" y="85"/>
                    <a:pt x="18" y="83"/>
                    <a:pt x="0" y="66"/>
                  </a:cubicBezTo>
                  <a:cubicBezTo>
                    <a:pt x="17" y="92"/>
                    <a:pt x="44" y="105"/>
                    <a:pt x="72"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8" name="Freeform 97"/>
            <p:cNvSpPr>
              <a:spLocks/>
            </p:cNvSpPr>
            <p:nvPr/>
          </p:nvSpPr>
          <p:spPr bwMode="auto">
            <a:xfrm>
              <a:off x="6273801" y="3178176"/>
              <a:ext cx="298450" cy="269875"/>
            </a:xfrm>
            <a:custGeom>
              <a:avLst/>
              <a:gdLst>
                <a:gd name="T0" fmla="*/ 49 w 143"/>
                <a:gd name="T1" fmla="*/ 22 h 129"/>
                <a:gd name="T2" fmla="*/ 19 w 143"/>
                <a:gd name="T3" fmla="*/ 129 h 129"/>
                <a:gd name="T4" fmla="*/ 64 w 143"/>
                <a:gd name="T5" fmla="*/ 35 h 129"/>
                <a:gd name="T6" fmla="*/ 143 w 143"/>
                <a:gd name="T7" fmla="*/ 14 h 129"/>
                <a:gd name="T8" fmla="*/ 49 w 143"/>
                <a:gd name="T9" fmla="*/ 22 h 129"/>
              </a:gdLst>
              <a:ahLst/>
              <a:cxnLst>
                <a:cxn ang="0">
                  <a:pos x="T0" y="T1"/>
                </a:cxn>
                <a:cxn ang="0">
                  <a:pos x="T2" y="T3"/>
                </a:cxn>
                <a:cxn ang="0">
                  <a:pos x="T4" y="T5"/>
                </a:cxn>
                <a:cxn ang="0">
                  <a:pos x="T6" y="T7"/>
                </a:cxn>
                <a:cxn ang="0">
                  <a:pos x="T8" y="T9"/>
                </a:cxn>
              </a:cxnLst>
              <a:rect l="0" t="0" r="r" b="b"/>
              <a:pathLst>
                <a:path w="143" h="129">
                  <a:moveTo>
                    <a:pt x="49" y="22"/>
                  </a:moveTo>
                  <a:cubicBezTo>
                    <a:pt x="13" y="47"/>
                    <a:pt x="0" y="93"/>
                    <a:pt x="19" y="129"/>
                  </a:cubicBezTo>
                  <a:cubicBezTo>
                    <a:pt x="12" y="94"/>
                    <a:pt x="30" y="58"/>
                    <a:pt x="64" y="35"/>
                  </a:cubicBezTo>
                  <a:cubicBezTo>
                    <a:pt x="89" y="18"/>
                    <a:pt x="116" y="9"/>
                    <a:pt x="143" y="14"/>
                  </a:cubicBezTo>
                  <a:cubicBezTo>
                    <a:pt x="115" y="0"/>
                    <a:pt x="78" y="2"/>
                    <a:pt x="4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09" name="Freeform 98"/>
            <p:cNvSpPr>
              <a:spLocks/>
            </p:cNvSpPr>
            <p:nvPr/>
          </p:nvSpPr>
          <p:spPr bwMode="auto">
            <a:xfrm>
              <a:off x="6246813" y="3148013"/>
              <a:ext cx="325438" cy="227013"/>
            </a:xfrm>
            <a:custGeom>
              <a:avLst/>
              <a:gdLst>
                <a:gd name="T0" fmla="*/ 67 w 156"/>
                <a:gd name="T1" fmla="*/ 14 h 108"/>
                <a:gd name="T2" fmla="*/ 11 w 156"/>
                <a:gd name="T3" fmla="*/ 108 h 108"/>
                <a:gd name="T4" fmla="*/ 72 w 156"/>
                <a:gd name="T5" fmla="*/ 21 h 108"/>
                <a:gd name="T6" fmla="*/ 156 w 156"/>
                <a:gd name="T7" fmla="*/ 21 h 108"/>
                <a:gd name="T8" fmla="*/ 67 w 156"/>
                <a:gd name="T9" fmla="*/ 14 h 108"/>
              </a:gdLst>
              <a:ahLst/>
              <a:cxnLst>
                <a:cxn ang="0">
                  <a:pos x="T0" y="T1"/>
                </a:cxn>
                <a:cxn ang="0">
                  <a:pos x="T2" y="T3"/>
                </a:cxn>
                <a:cxn ang="0">
                  <a:pos x="T4" y="T5"/>
                </a:cxn>
                <a:cxn ang="0">
                  <a:pos x="T6" y="T7"/>
                </a:cxn>
                <a:cxn ang="0">
                  <a:pos x="T8" y="T9"/>
                </a:cxn>
              </a:cxnLst>
              <a:rect l="0" t="0" r="r" b="b"/>
              <a:pathLst>
                <a:path w="156" h="108">
                  <a:moveTo>
                    <a:pt x="67" y="14"/>
                  </a:moveTo>
                  <a:cubicBezTo>
                    <a:pt x="26" y="31"/>
                    <a:pt x="0" y="69"/>
                    <a:pt x="11" y="108"/>
                  </a:cubicBezTo>
                  <a:cubicBezTo>
                    <a:pt x="11" y="72"/>
                    <a:pt x="34" y="37"/>
                    <a:pt x="72" y="21"/>
                  </a:cubicBezTo>
                  <a:cubicBezTo>
                    <a:pt x="100" y="9"/>
                    <a:pt x="131" y="10"/>
                    <a:pt x="156" y="21"/>
                  </a:cubicBezTo>
                  <a:cubicBezTo>
                    <a:pt x="131" y="1"/>
                    <a:pt x="99" y="0"/>
                    <a:pt x="6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grpSp>
      <p:grpSp>
        <p:nvGrpSpPr>
          <p:cNvPr id="110" name="Group 139"/>
          <p:cNvGrpSpPr/>
          <p:nvPr/>
        </p:nvGrpSpPr>
        <p:grpSpPr>
          <a:xfrm>
            <a:off x="657597" y="3539042"/>
            <a:ext cx="669581" cy="1502716"/>
            <a:chOff x="2284413" y="412750"/>
            <a:chExt cx="2824162" cy="6337301"/>
          </a:xfrm>
        </p:grpSpPr>
        <p:grpSp>
          <p:nvGrpSpPr>
            <p:cNvPr id="111" name="Group 138"/>
            <p:cNvGrpSpPr/>
            <p:nvPr/>
          </p:nvGrpSpPr>
          <p:grpSpPr>
            <a:xfrm>
              <a:off x="2971800" y="4267201"/>
              <a:ext cx="1501776" cy="2482850"/>
              <a:chOff x="6661150" y="2820988"/>
              <a:chExt cx="1501776" cy="2482850"/>
            </a:xfrm>
          </p:grpSpPr>
          <p:sp>
            <p:nvSpPr>
              <p:cNvPr id="134" name="Freeform 133"/>
              <p:cNvSpPr>
                <a:spLocks/>
              </p:cNvSpPr>
              <p:nvPr/>
            </p:nvSpPr>
            <p:spPr bwMode="auto">
              <a:xfrm>
                <a:off x="6661150" y="2820988"/>
                <a:ext cx="1501776" cy="2482850"/>
              </a:xfrm>
              <a:custGeom>
                <a:avLst/>
                <a:gdLst>
                  <a:gd name="T0" fmla="*/ 2 w 397"/>
                  <a:gd name="T1" fmla="*/ 268 h 659"/>
                  <a:gd name="T2" fmla="*/ 0 w 397"/>
                  <a:gd name="T3" fmla="*/ 268 h 659"/>
                  <a:gd name="T4" fmla="*/ 0 w 397"/>
                  <a:gd name="T5" fmla="*/ 268 h 659"/>
                  <a:gd name="T6" fmla="*/ 3 w 397"/>
                  <a:gd name="T7" fmla="*/ 271 h 659"/>
                  <a:gd name="T8" fmla="*/ 4 w 397"/>
                  <a:gd name="T9" fmla="*/ 282 h 659"/>
                  <a:gd name="T10" fmla="*/ 5 w 397"/>
                  <a:gd name="T11" fmla="*/ 284 h 659"/>
                  <a:gd name="T12" fmla="*/ 48 w 397"/>
                  <a:gd name="T13" fmla="*/ 418 h 659"/>
                  <a:gd name="T14" fmla="*/ 92 w 397"/>
                  <a:gd name="T15" fmla="*/ 290 h 659"/>
                  <a:gd name="T16" fmla="*/ 172 w 397"/>
                  <a:gd name="T17" fmla="*/ 441 h 659"/>
                  <a:gd name="T18" fmla="*/ 145 w 397"/>
                  <a:gd name="T19" fmla="*/ 564 h 659"/>
                  <a:gd name="T20" fmla="*/ 201 w 397"/>
                  <a:gd name="T21" fmla="*/ 659 h 659"/>
                  <a:gd name="T22" fmla="*/ 172 w 397"/>
                  <a:gd name="T23" fmla="*/ 604 h 659"/>
                  <a:gd name="T24" fmla="*/ 182 w 397"/>
                  <a:gd name="T25" fmla="*/ 528 h 659"/>
                  <a:gd name="T26" fmla="*/ 229 w 397"/>
                  <a:gd name="T27" fmla="*/ 462 h 659"/>
                  <a:gd name="T28" fmla="*/ 272 w 397"/>
                  <a:gd name="T29" fmla="*/ 386 h 659"/>
                  <a:gd name="T30" fmla="*/ 280 w 397"/>
                  <a:gd name="T31" fmla="*/ 362 h 659"/>
                  <a:gd name="T32" fmla="*/ 307 w 397"/>
                  <a:gd name="T33" fmla="*/ 484 h 659"/>
                  <a:gd name="T34" fmla="*/ 325 w 397"/>
                  <a:gd name="T35" fmla="*/ 406 h 659"/>
                  <a:gd name="T36" fmla="*/ 370 w 397"/>
                  <a:gd name="T37" fmla="*/ 198 h 659"/>
                  <a:gd name="T38" fmla="*/ 189 w 397"/>
                  <a:gd name="T39" fmla="*/ 0 h 659"/>
                  <a:gd name="T40" fmla="*/ 3 w 397"/>
                  <a:gd name="T41" fmla="*/ 254 h 659"/>
                  <a:gd name="T42" fmla="*/ 2 w 397"/>
                  <a:gd name="T43" fmla="*/ 26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35" name="Freeform 134"/>
              <p:cNvSpPr>
                <a:spLocks/>
              </p:cNvSpPr>
              <p:nvPr/>
            </p:nvSpPr>
            <p:spPr bwMode="auto">
              <a:xfrm>
                <a:off x="6794500" y="2892426"/>
                <a:ext cx="1223963" cy="1563688"/>
              </a:xfrm>
              <a:custGeom>
                <a:avLst/>
                <a:gdLst>
                  <a:gd name="T0" fmla="*/ 154 w 324"/>
                  <a:gd name="T1" fmla="*/ 0 h 415"/>
                  <a:gd name="T2" fmla="*/ 304 w 324"/>
                  <a:gd name="T3" fmla="*/ 172 h 415"/>
                  <a:gd name="T4" fmla="*/ 305 w 324"/>
                  <a:gd name="T5" fmla="*/ 174 h 415"/>
                  <a:gd name="T6" fmla="*/ 305 w 324"/>
                  <a:gd name="T7" fmla="*/ 176 h 415"/>
                  <a:gd name="T8" fmla="*/ 276 w 324"/>
                  <a:gd name="T9" fmla="*/ 338 h 415"/>
                  <a:gd name="T10" fmla="*/ 255 w 324"/>
                  <a:gd name="T11" fmla="*/ 261 h 415"/>
                  <a:gd name="T12" fmla="*/ 230 w 324"/>
                  <a:gd name="T13" fmla="*/ 302 h 415"/>
                  <a:gd name="T14" fmla="*/ 170 w 324"/>
                  <a:gd name="T15" fmla="*/ 412 h 415"/>
                  <a:gd name="T16" fmla="*/ 167 w 324"/>
                  <a:gd name="T17" fmla="*/ 415 h 415"/>
                  <a:gd name="T18" fmla="*/ 167 w 324"/>
                  <a:gd name="T19" fmla="*/ 409 h 415"/>
                  <a:gd name="T20" fmla="*/ 65 w 324"/>
                  <a:gd name="T21" fmla="*/ 228 h 415"/>
                  <a:gd name="T22" fmla="*/ 52 w 324"/>
                  <a:gd name="T23" fmla="*/ 229 h 415"/>
                  <a:gd name="T24" fmla="*/ 2 w 324"/>
                  <a:gd name="T25" fmla="*/ 256 h 415"/>
                  <a:gd name="T26" fmla="*/ 1 w 324"/>
                  <a:gd name="T27" fmla="*/ 251 h 415"/>
                  <a:gd name="T28" fmla="*/ 1 w 324"/>
                  <a:gd name="T29" fmla="*/ 249 h 415"/>
                  <a:gd name="T30" fmla="*/ 0 w 324"/>
                  <a:gd name="T31" fmla="*/ 239 h 415"/>
                  <a:gd name="T32" fmla="*/ 0 w 324"/>
                  <a:gd name="T33" fmla="*/ 236 h 415"/>
                  <a:gd name="T34" fmla="*/ 0 w 324"/>
                  <a:gd name="T35" fmla="*/ 223 h 415"/>
                  <a:gd name="T36" fmla="*/ 154 w 324"/>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36" name="Freeform 135"/>
              <p:cNvSpPr>
                <a:spLocks/>
              </p:cNvSpPr>
              <p:nvPr/>
            </p:nvSpPr>
            <p:spPr bwMode="auto">
              <a:xfrm>
                <a:off x="6994525" y="2979738"/>
                <a:ext cx="801688" cy="1130300"/>
              </a:xfrm>
              <a:custGeom>
                <a:avLst/>
                <a:gdLst>
                  <a:gd name="T0" fmla="*/ 43 w 212"/>
                  <a:gd name="T1" fmla="*/ 142 h 300"/>
                  <a:gd name="T2" fmla="*/ 34 w 212"/>
                  <a:gd name="T3" fmla="*/ 142 h 300"/>
                  <a:gd name="T4" fmla="*/ 1 w 212"/>
                  <a:gd name="T5" fmla="*/ 159 h 300"/>
                  <a:gd name="T6" fmla="*/ 1 w 212"/>
                  <a:gd name="T7" fmla="*/ 156 h 300"/>
                  <a:gd name="T8" fmla="*/ 1 w 212"/>
                  <a:gd name="T9" fmla="*/ 155 h 300"/>
                  <a:gd name="T10" fmla="*/ 0 w 212"/>
                  <a:gd name="T11" fmla="*/ 148 h 300"/>
                  <a:gd name="T12" fmla="*/ 0 w 212"/>
                  <a:gd name="T13" fmla="*/ 146 h 300"/>
                  <a:gd name="T14" fmla="*/ 0 w 212"/>
                  <a:gd name="T15" fmla="*/ 139 h 300"/>
                  <a:gd name="T16" fmla="*/ 101 w 212"/>
                  <a:gd name="T17" fmla="*/ 0 h 300"/>
                  <a:gd name="T18" fmla="*/ 199 w 212"/>
                  <a:gd name="T19" fmla="*/ 107 h 300"/>
                  <a:gd name="T20" fmla="*/ 200 w 212"/>
                  <a:gd name="T21" fmla="*/ 108 h 300"/>
                  <a:gd name="T22" fmla="*/ 200 w 212"/>
                  <a:gd name="T23" fmla="*/ 109 h 300"/>
                  <a:gd name="T24" fmla="*/ 181 w 212"/>
                  <a:gd name="T25" fmla="*/ 210 h 300"/>
                  <a:gd name="T26" fmla="*/ 167 w 212"/>
                  <a:gd name="T27" fmla="*/ 162 h 300"/>
                  <a:gd name="T28" fmla="*/ 150 w 212"/>
                  <a:gd name="T29" fmla="*/ 187 h 300"/>
                  <a:gd name="T30" fmla="*/ 121 w 212"/>
                  <a:gd name="T31" fmla="*/ 300 h 300"/>
                  <a:gd name="T32" fmla="*/ 43 w 212"/>
                  <a:gd name="T33" fmla="*/ 14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grpSp>
        <p:grpSp>
          <p:nvGrpSpPr>
            <p:cNvPr id="112" name="Group 124"/>
            <p:cNvGrpSpPr/>
            <p:nvPr/>
          </p:nvGrpSpPr>
          <p:grpSpPr>
            <a:xfrm>
              <a:off x="2284413" y="412750"/>
              <a:ext cx="2824162" cy="4770438"/>
              <a:chOff x="2284413" y="412750"/>
              <a:chExt cx="2824162" cy="4770438"/>
            </a:xfrm>
          </p:grpSpPr>
          <p:sp>
            <p:nvSpPr>
              <p:cNvPr id="113" name="Freeform 102"/>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14" name="Freeform 103"/>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15" name="Freeform 104"/>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sp>
            <p:nvSpPr>
              <p:cNvPr id="116" name="Freeform 105"/>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17" name="Freeform 106"/>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18" name="Freeform 107"/>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sp>
            <p:nvSpPr>
              <p:cNvPr id="119" name="Freeform 108"/>
              <p:cNvSpPr>
                <a:spLocks/>
              </p:cNvSpPr>
              <p:nvPr/>
            </p:nvSpPr>
            <p:spPr bwMode="auto">
              <a:xfrm>
                <a:off x="2597150" y="412750"/>
                <a:ext cx="2244725" cy="4105275"/>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FF6D6D"/>
              </a:solidFill>
              <a:ln>
                <a:noFill/>
              </a:ln>
            </p:spPr>
            <p:txBody>
              <a:bodyPr vert="horz" wrap="square" lIns="91412" tIns="45706" rIns="91412" bIns="45706" numCol="1" anchor="t" anchorCtr="0" compatLnSpc="1">
                <a:prstTxWarp prst="textNoShape">
                  <a:avLst/>
                </a:prstTxWarp>
              </a:bodyPr>
              <a:lstStyle/>
              <a:p>
                <a:endParaRPr lang="id-ID"/>
              </a:p>
            </p:txBody>
          </p:sp>
          <p:sp>
            <p:nvSpPr>
              <p:cNvPr id="120" name="Freeform 109"/>
              <p:cNvSpPr>
                <a:spLocks/>
              </p:cNvSpPr>
              <p:nvPr/>
            </p:nvSpPr>
            <p:spPr bwMode="auto">
              <a:xfrm>
                <a:off x="2728913" y="2792413"/>
                <a:ext cx="1987550" cy="647700"/>
              </a:xfrm>
              <a:custGeom>
                <a:avLst/>
                <a:gdLst>
                  <a:gd name="T0" fmla="*/ 508 w 528"/>
                  <a:gd name="T1" fmla="*/ 124 h 172"/>
                  <a:gd name="T2" fmla="*/ 528 w 528"/>
                  <a:gd name="T3" fmla="*/ 0 h 172"/>
                  <a:gd name="T4" fmla="*/ 248 w 528"/>
                  <a:gd name="T5" fmla="*/ 66 h 172"/>
                  <a:gd name="T6" fmla="*/ 0 w 528"/>
                  <a:gd name="T7" fmla="*/ 15 h 172"/>
                  <a:gd name="T8" fmla="*/ 21 w 528"/>
                  <a:gd name="T9" fmla="*/ 136 h 172"/>
                  <a:gd name="T10" fmla="*/ 248 w 528"/>
                  <a:gd name="T11" fmla="*/ 172 h 172"/>
                  <a:gd name="T12" fmla="*/ 508 w 528"/>
                  <a:gd name="T13" fmla="*/ 124 h 172"/>
                </a:gdLst>
                <a:ahLst/>
                <a:cxnLst>
                  <a:cxn ang="0">
                    <a:pos x="T0" y="T1"/>
                  </a:cxn>
                  <a:cxn ang="0">
                    <a:pos x="T2" y="T3"/>
                  </a:cxn>
                  <a:cxn ang="0">
                    <a:pos x="T4" y="T5"/>
                  </a:cxn>
                  <a:cxn ang="0">
                    <a:pos x="T6" y="T7"/>
                  </a:cxn>
                  <a:cxn ang="0">
                    <a:pos x="T8" y="T9"/>
                  </a:cxn>
                  <a:cxn ang="0">
                    <a:pos x="T10" y="T11"/>
                  </a:cxn>
                  <a:cxn ang="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sp>
            <p:nvSpPr>
              <p:cNvPr id="121" name="Freeform 110"/>
              <p:cNvSpPr>
                <a:spLocks/>
              </p:cNvSpPr>
              <p:nvPr/>
            </p:nvSpPr>
            <p:spPr bwMode="auto">
              <a:xfrm>
                <a:off x="2668588" y="1962150"/>
                <a:ext cx="2100262" cy="530225"/>
              </a:xfrm>
              <a:custGeom>
                <a:avLst/>
                <a:gdLst>
                  <a:gd name="T0" fmla="*/ 557 w 558"/>
                  <a:gd name="T1" fmla="*/ 80 h 141"/>
                  <a:gd name="T2" fmla="*/ 552 w 558"/>
                  <a:gd name="T3" fmla="*/ 0 h 141"/>
                  <a:gd name="T4" fmla="*/ 278 w 558"/>
                  <a:gd name="T5" fmla="*/ 62 h 141"/>
                  <a:gd name="T6" fmla="*/ 6 w 558"/>
                  <a:gd name="T7" fmla="*/ 1 h 141"/>
                  <a:gd name="T8" fmla="*/ 2 w 558"/>
                  <a:gd name="T9" fmla="*/ 92 h 141"/>
                  <a:gd name="T10" fmla="*/ 264 w 558"/>
                  <a:gd name="T11" fmla="*/ 141 h 141"/>
                  <a:gd name="T12" fmla="*/ 557 w 558"/>
                  <a:gd name="T13" fmla="*/ 80 h 141"/>
                </a:gdLst>
                <a:ahLst/>
                <a:cxnLst>
                  <a:cxn ang="0">
                    <a:pos x="T0" y="T1"/>
                  </a:cxn>
                  <a:cxn ang="0">
                    <a:pos x="T2" y="T3"/>
                  </a:cxn>
                  <a:cxn ang="0">
                    <a:pos x="T4" y="T5"/>
                  </a:cxn>
                  <a:cxn ang="0">
                    <a:pos x="T6" y="T7"/>
                  </a:cxn>
                  <a:cxn ang="0">
                    <a:pos x="T8" y="T9"/>
                  </a:cxn>
                  <a:cxn ang="0">
                    <a:pos x="T10" y="T11"/>
                  </a:cxn>
                  <a:cxn ang="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sp>
            <p:nvSpPr>
              <p:cNvPr id="122" name="Oval 111"/>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23" name="Oval 112"/>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24" name="Oval 113"/>
              <p:cNvSpPr>
                <a:spLocks noChangeArrowheads="1"/>
              </p:cNvSpPr>
              <p:nvPr/>
            </p:nvSpPr>
            <p:spPr bwMode="auto">
              <a:xfrm>
                <a:off x="3587750" y="2214563"/>
                <a:ext cx="255587" cy="255588"/>
              </a:xfrm>
              <a:prstGeom prst="ellipse">
                <a:avLst/>
              </a:prstGeom>
              <a:solidFill>
                <a:srgbClr val="BFBFBF"/>
              </a:solidFill>
              <a:ln>
                <a:noFill/>
              </a:ln>
            </p:spPr>
            <p:txBody>
              <a:bodyPr vert="horz" wrap="square" lIns="91412" tIns="45706" rIns="91412" bIns="45706" numCol="1" anchor="t" anchorCtr="0" compatLnSpc="1">
                <a:prstTxWarp prst="textNoShape">
                  <a:avLst/>
                </a:prstTxWarp>
              </a:bodyPr>
              <a:lstStyle/>
              <a:p>
                <a:endParaRPr lang="id-ID"/>
              </a:p>
            </p:txBody>
          </p:sp>
          <p:sp>
            <p:nvSpPr>
              <p:cNvPr id="125" name="Oval 114"/>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26" name="Oval 115"/>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27" name="Oval 116"/>
              <p:cNvSpPr>
                <a:spLocks noChangeArrowheads="1"/>
              </p:cNvSpPr>
              <p:nvPr/>
            </p:nvSpPr>
            <p:spPr bwMode="auto">
              <a:xfrm>
                <a:off x="3602038" y="2635250"/>
                <a:ext cx="207962" cy="203200"/>
              </a:xfrm>
              <a:prstGeom prst="ellipse">
                <a:avLst/>
              </a:prstGeom>
              <a:solidFill>
                <a:srgbClr val="BFBFBF"/>
              </a:solidFill>
              <a:ln>
                <a:noFill/>
              </a:ln>
            </p:spPr>
            <p:txBody>
              <a:bodyPr vert="horz" wrap="square" lIns="91412" tIns="45706" rIns="91412" bIns="45706" numCol="1" anchor="t" anchorCtr="0" compatLnSpc="1">
                <a:prstTxWarp prst="textNoShape">
                  <a:avLst/>
                </a:prstTxWarp>
              </a:bodyPr>
              <a:lstStyle/>
              <a:p>
                <a:endParaRPr lang="id-ID"/>
              </a:p>
            </p:txBody>
          </p:sp>
          <p:sp>
            <p:nvSpPr>
              <p:cNvPr id="128" name="Oval 117"/>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29" name="Oval 118"/>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30" name="Oval 119"/>
              <p:cNvSpPr>
                <a:spLocks noChangeArrowheads="1"/>
              </p:cNvSpPr>
              <p:nvPr/>
            </p:nvSpPr>
            <p:spPr bwMode="auto">
              <a:xfrm>
                <a:off x="3602038" y="2987675"/>
                <a:ext cx="207962" cy="203200"/>
              </a:xfrm>
              <a:prstGeom prst="ellipse">
                <a:avLst/>
              </a:prstGeom>
              <a:solidFill>
                <a:srgbClr val="BFBFBF"/>
              </a:solidFill>
              <a:ln>
                <a:noFill/>
              </a:ln>
            </p:spPr>
            <p:txBody>
              <a:bodyPr vert="horz" wrap="square" lIns="91412" tIns="45706" rIns="91412" bIns="45706" numCol="1" anchor="t" anchorCtr="0" compatLnSpc="1">
                <a:prstTxWarp prst="textNoShape">
                  <a:avLst/>
                </a:prstTxWarp>
              </a:bodyPr>
              <a:lstStyle/>
              <a:p>
                <a:endParaRPr lang="id-ID"/>
              </a:p>
            </p:txBody>
          </p:sp>
          <p:sp>
            <p:nvSpPr>
              <p:cNvPr id="131" name="Freeform 120"/>
              <p:cNvSpPr>
                <a:spLocks/>
              </p:cNvSpPr>
              <p:nvPr/>
            </p:nvSpPr>
            <p:spPr bwMode="auto">
              <a:xfrm>
                <a:off x="3568700" y="3319463"/>
                <a:ext cx="293687" cy="1863725"/>
              </a:xfrm>
              <a:custGeom>
                <a:avLst/>
                <a:gdLst>
                  <a:gd name="T0" fmla="*/ 77 w 78"/>
                  <a:gd name="T1" fmla="*/ 48 h 496"/>
                  <a:gd name="T2" fmla="*/ 78 w 78"/>
                  <a:gd name="T3" fmla="*/ 39 h 496"/>
                  <a:gd name="T4" fmla="*/ 39 w 78"/>
                  <a:gd name="T5" fmla="*/ 0 h 496"/>
                  <a:gd name="T6" fmla="*/ 0 w 78"/>
                  <a:gd name="T7" fmla="*/ 40 h 496"/>
                  <a:gd name="T8" fmla="*/ 18 w 78"/>
                  <a:gd name="T9" fmla="*/ 475 h 496"/>
                  <a:gd name="T10" fmla="*/ 19 w 78"/>
                  <a:gd name="T11" fmla="*/ 475 h 496"/>
                  <a:gd name="T12" fmla="*/ 19 w 78"/>
                  <a:gd name="T13" fmla="*/ 475 h 496"/>
                  <a:gd name="T14" fmla="*/ 40 w 78"/>
                  <a:gd name="T15" fmla="*/ 496 h 496"/>
                  <a:gd name="T16" fmla="*/ 61 w 78"/>
                  <a:gd name="T17" fmla="*/ 475 h 496"/>
                  <a:gd name="T18" fmla="*/ 61 w 78"/>
                  <a:gd name="T19" fmla="*/ 475 h 496"/>
                  <a:gd name="T20" fmla="*/ 61 w 78"/>
                  <a:gd name="T21" fmla="*/ 475 h 496"/>
                  <a:gd name="T22" fmla="*/ 77 w 78"/>
                  <a:gd name="T23" fmla="*/ 4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sp>
            <p:nvSpPr>
              <p:cNvPr id="132" name="Oval 121"/>
              <p:cNvSpPr>
                <a:spLocks noChangeArrowheads="1"/>
              </p:cNvSpPr>
              <p:nvPr/>
            </p:nvSpPr>
            <p:spPr bwMode="auto">
              <a:xfrm>
                <a:off x="3360738" y="1187450"/>
                <a:ext cx="735012" cy="7334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33" name="Freeform 122"/>
              <p:cNvSpPr>
                <a:spLocks noEditPoints="1"/>
              </p:cNvSpPr>
              <p:nvPr/>
            </p:nvSpPr>
            <p:spPr bwMode="auto">
              <a:xfrm>
                <a:off x="3319463" y="1157288"/>
                <a:ext cx="790575" cy="790575"/>
              </a:xfrm>
              <a:custGeom>
                <a:avLst/>
                <a:gdLst>
                  <a:gd name="T0" fmla="*/ 105 w 210"/>
                  <a:gd name="T1" fmla="*/ 0 h 210"/>
                  <a:gd name="T2" fmla="*/ 0 w 210"/>
                  <a:gd name="T3" fmla="*/ 105 h 210"/>
                  <a:gd name="T4" fmla="*/ 105 w 210"/>
                  <a:gd name="T5" fmla="*/ 210 h 210"/>
                  <a:gd name="T6" fmla="*/ 210 w 210"/>
                  <a:gd name="T7" fmla="*/ 105 h 210"/>
                  <a:gd name="T8" fmla="*/ 105 w 210"/>
                  <a:gd name="T9" fmla="*/ 0 h 210"/>
                  <a:gd name="T10" fmla="*/ 105 w 210"/>
                  <a:gd name="T11" fmla="*/ 193 h 210"/>
                  <a:gd name="T12" fmla="*/ 17 w 210"/>
                  <a:gd name="T13" fmla="*/ 105 h 210"/>
                  <a:gd name="T14" fmla="*/ 105 w 210"/>
                  <a:gd name="T15" fmla="*/ 18 h 210"/>
                  <a:gd name="T16" fmla="*/ 192 w 210"/>
                  <a:gd name="T17" fmla="*/ 105 h 210"/>
                  <a:gd name="T18" fmla="*/ 105 w 210"/>
                  <a:gd name="T19" fmla="*/ 19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10">
                    <a:moveTo>
                      <a:pt x="105" y="0"/>
                    </a:moveTo>
                    <a:cubicBezTo>
                      <a:pt x="47" y="0"/>
                      <a:pt x="0" y="47"/>
                      <a:pt x="0" y="105"/>
                    </a:cubicBezTo>
                    <a:cubicBezTo>
                      <a:pt x="0" y="163"/>
                      <a:pt x="47" y="210"/>
                      <a:pt x="105" y="210"/>
                    </a:cubicBezTo>
                    <a:cubicBezTo>
                      <a:pt x="163" y="210"/>
                      <a:pt x="210" y="163"/>
                      <a:pt x="210" y="105"/>
                    </a:cubicBezTo>
                    <a:cubicBezTo>
                      <a:pt x="210" y="47"/>
                      <a:pt x="163" y="0"/>
                      <a:pt x="105" y="0"/>
                    </a:cubicBezTo>
                    <a:close/>
                    <a:moveTo>
                      <a:pt x="105" y="193"/>
                    </a:moveTo>
                    <a:cubicBezTo>
                      <a:pt x="56" y="193"/>
                      <a:pt x="17" y="154"/>
                      <a:pt x="17" y="105"/>
                    </a:cubicBezTo>
                    <a:cubicBezTo>
                      <a:pt x="17" y="57"/>
                      <a:pt x="56" y="18"/>
                      <a:pt x="105" y="18"/>
                    </a:cubicBezTo>
                    <a:cubicBezTo>
                      <a:pt x="153" y="18"/>
                      <a:pt x="192" y="57"/>
                      <a:pt x="192" y="105"/>
                    </a:cubicBezTo>
                    <a:cubicBezTo>
                      <a:pt x="192" y="154"/>
                      <a:pt x="153" y="193"/>
                      <a:pt x="105" y="193"/>
                    </a:cubicBezTo>
                    <a:close/>
                  </a:path>
                </a:pathLst>
              </a:custGeom>
              <a:solidFill>
                <a:srgbClr val="7A0000"/>
              </a:solidFill>
              <a:ln>
                <a:noFill/>
              </a:ln>
            </p:spPr>
            <p:txBody>
              <a:bodyPr vert="horz" wrap="square" lIns="91412" tIns="45706" rIns="91412" bIns="45706" numCol="1" anchor="t" anchorCtr="0" compatLnSpc="1">
                <a:prstTxWarp prst="textNoShape">
                  <a:avLst/>
                </a:prstTxWarp>
              </a:bodyPr>
              <a:lstStyle/>
              <a:p>
                <a:endParaRPr lang="id-ID"/>
              </a:p>
            </p:txBody>
          </p:sp>
        </p:grpSp>
      </p:grpSp>
      <p:grpSp>
        <p:nvGrpSpPr>
          <p:cNvPr id="137" name="Group 399"/>
          <p:cNvGrpSpPr/>
          <p:nvPr/>
        </p:nvGrpSpPr>
        <p:grpSpPr>
          <a:xfrm>
            <a:off x="7148485" y="893324"/>
            <a:ext cx="1739269" cy="1690193"/>
            <a:chOff x="3690938" y="436563"/>
            <a:chExt cx="5264150" cy="5114925"/>
          </a:xfrm>
        </p:grpSpPr>
        <p:sp>
          <p:nvSpPr>
            <p:cNvPr id="138" name="Freeform 400"/>
            <p:cNvSpPr>
              <a:spLocks noEditPoints="1"/>
            </p:cNvSpPr>
            <p:nvPr/>
          </p:nvSpPr>
          <p:spPr bwMode="auto">
            <a:xfrm>
              <a:off x="3690938" y="436563"/>
              <a:ext cx="5264150" cy="5114925"/>
            </a:xfrm>
            <a:custGeom>
              <a:avLst/>
              <a:gdLst>
                <a:gd name="T0" fmla="*/ 2355 w 2519"/>
                <a:gd name="T1" fmla="*/ 1508 h 2448"/>
                <a:gd name="T2" fmla="*/ 2189 w 2519"/>
                <a:gd name="T3" fmla="*/ 1879 h 2448"/>
                <a:gd name="T4" fmla="*/ 2175 w 2519"/>
                <a:gd name="T5" fmla="*/ 1942 h 2448"/>
                <a:gd name="T6" fmla="*/ 2012 w 2519"/>
                <a:gd name="T7" fmla="*/ 2110 h 2448"/>
                <a:gd name="T8" fmla="*/ 1952 w 2519"/>
                <a:gd name="T9" fmla="*/ 2246 h 2448"/>
                <a:gd name="T10" fmla="*/ 1892 w 2519"/>
                <a:gd name="T11" fmla="*/ 2214 h 2448"/>
                <a:gd name="T12" fmla="*/ 1571 w 2519"/>
                <a:gd name="T13" fmla="*/ 2367 h 2448"/>
                <a:gd name="T14" fmla="*/ 1499 w 2519"/>
                <a:gd name="T15" fmla="*/ 2401 h 2448"/>
                <a:gd name="T16" fmla="*/ 1365 w 2519"/>
                <a:gd name="T17" fmla="*/ 2378 h 2448"/>
                <a:gd name="T18" fmla="*/ 856 w 2519"/>
                <a:gd name="T19" fmla="*/ 2171 h 2448"/>
                <a:gd name="T20" fmla="*/ 337 w 2519"/>
                <a:gd name="T21" fmla="*/ 775 h 2448"/>
                <a:gd name="T22" fmla="*/ 1155 w 2519"/>
                <a:gd name="T23" fmla="*/ 132 h 2448"/>
                <a:gd name="T24" fmla="*/ 1223 w 2519"/>
                <a:gd name="T25" fmla="*/ 75 h 2448"/>
                <a:gd name="T26" fmla="*/ 1380 w 2519"/>
                <a:gd name="T27" fmla="*/ 119 h 2448"/>
                <a:gd name="T28" fmla="*/ 1517 w 2519"/>
                <a:gd name="T29" fmla="*/ 98 h 2448"/>
                <a:gd name="T30" fmla="*/ 1927 w 2519"/>
                <a:gd name="T31" fmla="*/ 444 h 2448"/>
                <a:gd name="T32" fmla="*/ 2125 w 2519"/>
                <a:gd name="T33" fmla="*/ 591 h 2448"/>
                <a:gd name="T34" fmla="*/ 2125 w 2519"/>
                <a:gd name="T35" fmla="*/ 591 h 2448"/>
                <a:gd name="T36" fmla="*/ 1690 w 2519"/>
                <a:gd name="T37" fmla="*/ 393 h 2448"/>
                <a:gd name="T38" fmla="*/ 195 w 2519"/>
                <a:gd name="T39" fmla="*/ 1086 h 2448"/>
                <a:gd name="T40" fmla="*/ 163 w 2519"/>
                <a:gd name="T41" fmla="*/ 1009 h 2448"/>
                <a:gd name="T42" fmla="*/ 201 w 2519"/>
                <a:gd name="T43" fmla="*/ 764 h 2448"/>
                <a:gd name="T44" fmla="*/ 337 w 2519"/>
                <a:gd name="T45" fmla="*/ 775 h 2448"/>
                <a:gd name="T46" fmla="*/ 1384 w 2519"/>
                <a:gd name="T47" fmla="*/ 66 h 2448"/>
                <a:gd name="T48" fmla="*/ 1147 w 2519"/>
                <a:gd name="T49" fmla="*/ 0 h 2448"/>
                <a:gd name="T50" fmla="*/ 1064 w 2519"/>
                <a:gd name="T51" fmla="*/ 79 h 2448"/>
                <a:gd name="T52" fmla="*/ 141 w 2519"/>
                <a:gd name="T53" fmla="*/ 925 h 2448"/>
                <a:gd name="T54" fmla="*/ 83 w 2519"/>
                <a:gd name="T55" fmla="*/ 1247 h 2448"/>
                <a:gd name="T56" fmla="*/ 1468 w 2519"/>
                <a:gd name="T57" fmla="*/ 2434 h 2448"/>
                <a:gd name="T58" fmla="*/ 1476 w 2519"/>
                <a:gd name="T59" fmla="*/ 2447 h 2448"/>
                <a:gd name="T60" fmla="*/ 1604 w 2519"/>
                <a:gd name="T61" fmla="*/ 2447 h 2448"/>
                <a:gd name="T62" fmla="*/ 1599 w 2519"/>
                <a:gd name="T63" fmla="*/ 2406 h 2448"/>
                <a:gd name="T64" fmla="*/ 1941 w 2519"/>
                <a:gd name="T65" fmla="*/ 2315 h 2448"/>
                <a:gd name="T66" fmla="*/ 2028 w 2519"/>
                <a:gd name="T67" fmla="*/ 2212 h 2448"/>
                <a:gd name="T68" fmla="*/ 2102 w 2519"/>
                <a:gd name="T69" fmla="*/ 2227 h 2448"/>
                <a:gd name="T70" fmla="*/ 2154 w 2519"/>
                <a:gd name="T71" fmla="*/ 2075 h 2448"/>
                <a:gd name="T72" fmla="*/ 2198 w 2519"/>
                <a:gd name="T73" fmla="*/ 2030 h 2448"/>
                <a:gd name="T74" fmla="*/ 2252 w 2519"/>
                <a:gd name="T75" fmla="*/ 1939 h 2448"/>
                <a:gd name="T76" fmla="*/ 2274 w 2519"/>
                <a:gd name="T77" fmla="*/ 1943 h 2448"/>
                <a:gd name="T78" fmla="*/ 2480 w 2519"/>
                <a:gd name="T79" fmla="*/ 1372 h 2448"/>
                <a:gd name="T80" fmla="*/ 2465 w 2519"/>
                <a:gd name="T81" fmla="*/ 883 h 2448"/>
                <a:gd name="T82" fmla="*/ 1600 w 2519"/>
                <a:gd name="T83" fmla="*/ 96 h 2448"/>
                <a:gd name="T84" fmla="*/ 1553 w 2519"/>
                <a:gd name="T85" fmla="*/ 0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19" h="2448">
                  <a:moveTo>
                    <a:pt x="2355" y="1508"/>
                  </a:moveTo>
                  <a:cubicBezTo>
                    <a:pt x="2355" y="1508"/>
                    <a:pt x="2355" y="1508"/>
                    <a:pt x="2355" y="1508"/>
                  </a:cubicBezTo>
                  <a:cubicBezTo>
                    <a:pt x="2355" y="1508"/>
                    <a:pt x="2355" y="1508"/>
                    <a:pt x="2355" y="1508"/>
                  </a:cubicBezTo>
                  <a:cubicBezTo>
                    <a:pt x="2306" y="1653"/>
                    <a:pt x="2250" y="1775"/>
                    <a:pt x="2189" y="1879"/>
                  </a:cubicBezTo>
                  <a:cubicBezTo>
                    <a:pt x="2192" y="1882"/>
                    <a:pt x="2194" y="1884"/>
                    <a:pt x="2196" y="1887"/>
                  </a:cubicBezTo>
                  <a:cubicBezTo>
                    <a:pt x="2207" y="1908"/>
                    <a:pt x="2188" y="1927"/>
                    <a:pt x="2175" y="1942"/>
                  </a:cubicBezTo>
                  <a:cubicBezTo>
                    <a:pt x="2155" y="1964"/>
                    <a:pt x="2132" y="1984"/>
                    <a:pt x="2108" y="2000"/>
                  </a:cubicBezTo>
                  <a:cubicBezTo>
                    <a:pt x="2077" y="2040"/>
                    <a:pt x="2045" y="2077"/>
                    <a:pt x="2012" y="2110"/>
                  </a:cubicBezTo>
                  <a:cubicBezTo>
                    <a:pt x="2018" y="2127"/>
                    <a:pt x="2022" y="2147"/>
                    <a:pt x="2023" y="2159"/>
                  </a:cubicBezTo>
                  <a:cubicBezTo>
                    <a:pt x="2003" y="2188"/>
                    <a:pt x="1975" y="2216"/>
                    <a:pt x="1952" y="2246"/>
                  </a:cubicBezTo>
                  <a:cubicBezTo>
                    <a:pt x="1950" y="2246"/>
                    <a:pt x="1948" y="2247"/>
                    <a:pt x="1946" y="2247"/>
                  </a:cubicBezTo>
                  <a:cubicBezTo>
                    <a:pt x="1927" y="2247"/>
                    <a:pt x="1909" y="2229"/>
                    <a:pt x="1892" y="2214"/>
                  </a:cubicBezTo>
                  <a:cubicBezTo>
                    <a:pt x="1791" y="2286"/>
                    <a:pt x="1685" y="2330"/>
                    <a:pt x="1579" y="2354"/>
                  </a:cubicBezTo>
                  <a:cubicBezTo>
                    <a:pt x="1578" y="2359"/>
                    <a:pt x="1575" y="2363"/>
                    <a:pt x="1571" y="2367"/>
                  </a:cubicBezTo>
                  <a:cubicBezTo>
                    <a:pt x="1554" y="2383"/>
                    <a:pt x="1531" y="2401"/>
                    <a:pt x="1507" y="2401"/>
                  </a:cubicBezTo>
                  <a:cubicBezTo>
                    <a:pt x="1504" y="2401"/>
                    <a:pt x="1502" y="2401"/>
                    <a:pt x="1499" y="2401"/>
                  </a:cubicBezTo>
                  <a:cubicBezTo>
                    <a:pt x="1485" y="2395"/>
                    <a:pt x="1475" y="2383"/>
                    <a:pt x="1464" y="2373"/>
                  </a:cubicBezTo>
                  <a:cubicBezTo>
                    <a:pt x="1431" y="2376"/>
                    <a:pt x="1397" y="2378"/>
                    <a:pt x="1365" y="2378"/>
                  </a:cubicBezTo>
                  <a:cubicBezTo>
                    <a:pt x="957" y="2378"/>
                    <a:pt x="601" y="2145"/>
                    <a:pt x="601" y="2145"/>
                  </a:cubicBezTo>
                  <a:cubicBezTo>
                    <a:pt x="690" y="2163"/>
                    <a:pt x="775" y="2171"/>
                    <a:pt x="856" y="2171"/>
                  </a:cubicBezTo>
                  <a:cubicBezTo>
                    <a:pt x="1389" y="2171"/>
                    <a:pt x="1784" y="1817"/>
                    <a:pt x="2355" y="1508"/>
                  </a:cubicBezTo>
                  <a:moveTo>
                    <a:pt x="337" y="775"/>
                  </a:moveTo>
                  <a:cubicBezTo>
                    <a:pt x="448" y="577"/>
                    <a:pt x="616" y="355"/>
                    <a:pt x="860" y="216"/>
                  </a:cubicBezTo>
                  <a:cubicBezTo>
                    <a:pt x="956" y="161"/>
                    <a:pt x="1056" y="136"/>
                    <a:pt x="1155" y="132"/>
                  </a:cubicBezTo>
                  <a:cubicBezTo>
                    <a:pt x="1177" y="110"/>
                    <a:pt x="1192" y="76"/>
                    <a:pt x="1222" y="75"/>
                  </a:cubicBezTo>
                  <a:cubicBezTo>
                    <a:pt x="1222" y="75"/>
                    <a:pt x="1223" y="75"/>
                    <a:pt x="1223" y="75"/>
                  </a:cubicBezTo>
                  <a:cubicBezTo>
                    <a:pt x="1228" y="75"/>
                    <a:pt x="1234" y="76"/>
                    <a:pt x="1239" y="78"/>
                  </a:cubicBezTo>
                  <a:cubicBezTo>
                    <a:pt x="1287" y="90"/>
                    <a:pt x="1331" y="119"/>
                    <a:pt x="1380" y="119"/>
                  </a:cubicBezTo>
                  <a:cubicBezTo>
                    <a:pt x="1387" y="119"/>
                    <a:pt x="1393" y="119"/>
                    <a:pt x="1400" y="117"/>
                  </a:cubicBezTo>
                  <a:cubicBezTo>
                    <a:pt x="1439" y="115"/>
                    <a:pt x="1480" y="116"/>
                    <a:pt x="1517" y="98"/>
                  </a:cubicBezTo>
                  <a:cubicBezTo>
                    <a:pt x="1553" y="117"/>
                    <a:pt x="1536" y="169"/>
                    <a:pt x="1532" y="201"/>
                  </a:cubicBezTo>
                  <a:cubicBezTo>
                    <a:pt x="1629" y="239"/>
                    <a:pt x="1789" y="345"/>
                    <a:pt x="1927" y="444"/>
                  </a:cubicBezTo>
                  <a:cubicBezTo>
                    <a:pt x="1953" y="457"/>
                    <a:pt x="1979" y="473"/>
                    <a:pt x="2002" y="492"/>
                  </a:cubicBezTo>
                  <a:cubicBezTo>
                    <a:pt x="2055" y="534"/>
                    <a:pt x="2095" y="567"/>
                    <a:pt x="2125" y="591"/>
                  </a:cubicBezTo>
                  <a:cubicBezTo>
                    <a:pt x="2169" y="625"/>
                    <a:pt x="2197" y="646"/>
                    <a:pt x="2196" y="646"/>
                  </a:cubicBezTo>
                  <a:cubicBezTo>
                    <a:pt x="2196" y="646"/>
                    <a:pt x="2174" y="630"/>
                    <a:pt x="2125" y="591"/>
                  </a:cubicBezTo>
                  <a:cubicBezTo>
                    <a:pt x="2076" y="553"/>
                    <a:pt x="2005" y="499"/>
                    <a:pt x="1927" y="444"/>
                  </a:cubicBezTo>
                  <a:cubicBezTo>
                    <a:pt x="1856" y="408"/>
                    <a:pt x="1776" y="393"/>
                    <a:pt x="1690" y="393"/>
                  </a:cubicBezTo>
                  <a:cubicBezTo>
                    <a:pt x="1074" y="393"/>
                    <a:pt x="159" y="1197"/>
                    <a:pt x="159" y="1197"/>
                  </a:cubicBezTo>
                  <a:cubicBezTo>
                    <a:pt x="159" y="1197"/>
                    <a:pt x="170" y="1155"/>
                    <a:pt x="195" y="1086"/>
                  </a:cubicBezTo>
                  <a:cubicBezTo>
                    <a:pt x="191" y="1085"/>
                    <a:pt x="186" y="1084"/>
                    <a:pt x="181" y="1083"/>
                  </a:cubicBezTo>
                  <a:cubicBezTo>
                    <a:pt x="135" y="1082"/>
                    <a:pt x="122" y="1031"/>
                    <a:pt x="163" y="1009"/>
                  </a:cubicBezTo>
                  <a:cubicBezTo>
                    <a:pt x="202" y="973"/>
                    <a:pt x="214" y="913"/>
                    <a:pt x="191" y="865"/>
                  </a:cubicBezTo>
                  <a:cubicBezTo>
                    <a:pt x="171" y="834"/>
                    <a:pt x="150" y="778"/>
                    <a:pt x="201" y="764"/>
                  </a:cubicBezTo>
                  <a:cubicBezTo>
                    <a:pt x="203" y="764"/>
                    <a:pt x="206" y="764"/>
                    <a:pt x="209" y="764"/>
                  </a:cubicBezTo>
                  <a:cubicBezTo>
                    <a:pt x="251" y="764"/>
                    <a:pt x="294" y="774"/>
                    <a:pt x="337" y="775"/>
                  </a:cubicBezTo>
                  <a:moveTo>
                    <a:pt x="1553" y="0"/>
                  </a:moveTo>
                  <a:cubicBezTo>
                    <a:pt x="1533" y="0"/>
                    <a:pt x="1484" y="66"/>
                    <a:pt x="1384" y="66"/>
                  </a:cubicBezTo>
                  <a:cubicBezTo>
                    <a:pt x="1384" y="66"/>
                    <a:pt x="1384" y="66"/>
                    <a:pt x="1384" y="66"/>
                  </a:cubicBezTo>
                  <a:cubicBezTo>
                    <a:pt x="1284" y="66"/>
                    <a:pt x="1192" y="0"/>
                    <a:pt x="1147" y="0"/>
                  </a:cubicBezTo>
                  <a:cubicBezTo>
                    <a:pt x="1130" y="0"/>
                    <a:pt x="1120" y="10"/>
                    <a:pt x="1120" y="39"/>
                  </a:cubicBezTo>
                  <a:cubicBezTo>
                    <a:pt x="1120" y="57"/>
                    <a:pt x="1057" y="63"/>
                    <a:pt x="1064" y="79"/>
                  </a:cubicBezTo>
                  <a:cubicBezTo>
                    <a:pt x="685" y="142"/>
                    <a:pt x="390" y="363"/>
                    <a:pt x="219" y="692"/>
                  </a:cubicBezTo>
                  <a:cubicBezTo>
                    <a:pt x="63" y="708"/>
                    <a:pt x="141" y="799"/>
                    <a:pt x="141" y="925"/>
                  </a:cubicBezTo>
                  <a:cubicBezTo>
                    <a:pt x="141" y="1012"/>
                    <a:pt x="0" y="1100"/>
                    <a:pt x="88" y="1144"/>
                  </a:cubicBezTo>
                  <a:cubicBezTo>
                    <a:pt x="85" y="1178"/>
                    <a:pt x="83" y="1212"/>
                    <a:pt x="83" y="1247"/>
                  </a:cubicBezTo>
                  <a:cubicBezTo>
                    <a:pt x="83" y="1910"/>
                    <a:pt x="622" y="2448"/>
                    <a:pt x="1285" y="2448"/>
                  </a:cubicBezTo>
                  <a:cubicBezTo>
                    <a:pt x="1347" y="2448"/>
                    <a:pt x="1408" y="2443"/>
                    <a:pt x="1468" y="2434"/>
                  </a:cubicBezTo>
                  <a:cubicBezTo>
                    <a:pt x="1468" y="2434"/>
                    <a:pt x="1468" y="2435"/>
                    <a:pt x="1468" y="2436"/>
                  </a:cubicBezTo>
                  <a:cubicBezTo>
                    <a:pt x="1468" y="2444"/>
                    <a:pt x="1471" y="2447"/>
                    <a:pt x="1476" y="2447"/>
                  </a:cubicBezTo>
                  <a:cubicBezTo>
                    <a:pt x="1491" y="2447"/>
                    <a:pt x="1526" y="2415"/>
                    <a:pt x="1555" y="2415"/>
                  </a:cubicBezTo>
                  <a:cubicBezTo>
                    <a:pt x="1584" y="2415"/>
                    <a:pt x="1599" y="2447"/>
                    <a:pt x="1604" y="2447"/>
                  </a:cubicBezTo>
                  <a:cubicBezTo>
                    <a:pt x="1606" y="2447"/>
                    <a:pt x="1606" y="2444"/>
                    <a:pt x="1606" y="2436"/>
                  </a:cubicBezTo>
                  <a:cubicBezTo>
                    <a:pt x="1606" y="2425"/>
                    <a:pt x="1604" y="2415"/>
                    <a:pt x="1599" y="2406"/>
                  </a:cubicBezTo>
                  <a:cubicBezTo>
                    <a:pt x="1698" y="2380"/>
                    <a:pt x="1771" y="2347"/>
                    <a:pt x="1858" y="2297"/>
                  </a:cubicBezTo>
                  <a:cubicBezTo>
                    <a:pt x="1901" y="2309"/>
                    <a:pt x="1924" y="2315"/>
                    <a:pt x="1941" y="2315"/>
                  </a:cubicBezTo>
                  <a:cubicBezTo>
                    <a:pt x="1957" y="2315"/>
                    <a:pt x="1967" y="2310"/>
                    <a:pt x="1982" y="2300"/>
                  </a:cubicBezTo>
                  <a:cubicBezTo>
                    <a:pt x="2040" y="2261"/>
                    <a:pt x="1985" y="2212"/>
                    <a:pt x="2028" y="2212"/>
                  </a:cubicBezTo>
                  <a:cubicBezTo>
                    <a:pt x="2040" y="2212"/>
                    <a:pt x="2060" y="2216"/>
                    <a:pt x="2093" y="2225"/>
                  </a:cubicBezTo>
                  <a:cubicBezTo>
                    <a:pt x="2097" y="2227"/>
                    <a:pt x="2100" y="2227"/>
                    <a:pt x="2102" y="2227"/>
                  </a:cubicBezTo>
                  <a:cubicBezTo>
                    <a:pt x="2121" y="2227"/>
                    <a:pt x="2078" y="2189"/>
                    <a:pt x="2054" y="2169"/>
                  </a:cubicBezTo>
                  <a:cubicBezTo>
                    <a:pt x="2089" y="2140"/>
                    <a:pt x="2123" y="2108"/>
                    <a:pt x="2154" y="2075"/>
                  </a:cubicBezTo>
                  <a:cubicBezTo>
                    <a:pt x="2157" y="2079"/>
                    <a:pt x="2159" y="2081"/>
                    <a:pt x="2160" y="2081"/>
                  </a:cubicBezTo>
                  <a:cubicBezTo>
                    <a:pt x="2170" y="2081"/>
                    <a:pt x="2172" y="2030"/>
                    <a:pt x="2198" y="2030"/>
                  </a:cubicBezTo>
                  <a:cubicBezTo>
                    <a:pt x="2246" y="2030"/>
                    <a:pt x="2231" y="2011"/>
                    <a:pt x="2231" y="1958"/>
                  </a:cubicBezTo>
                  <a:cubicBezTo>
                    <a:pt x="2231" y="1943"/>
                    <a:pt x="2241" y="1939"/>
                    <a:pt x="2252" y="1939"/>
                  </a:cubicBezTo>
                  <a:cubicBezTo>
                    <a:pt x="2257" y="1939"/>
                    <a:pt x="2262" y="1940"/>
                    <a:pt x="2266" y="1941"/>
                  </a:cubicBezTo>
                  <a:cubicBezTo>
                    <a:pt x="2270" y="1942"/>
                    <a:pt x="2273" y="1943"/>
                    <a:pt x="2274" y="1943"/>
                  </a:cubicBezTo>
                  <a:cubicBezTo>
                    <a:pt x="2275" y="1943"/>
                    <a:pt x="2273" y="1942"/>
                    <a:pt x="2267" y="1938"/>
                  </a:cubicBezTo>
                  <a:cubicBezTo>
                    <a:pt x="2382" y="1775"/>
                    <a:pt x="2458" y="1581"/>
                    <a:pt x="2480" y="1372"/>
                  </a:cubicBezTo>
                  <a:cubicBezTo>
                    <a:pt x="2519" y="1352"/>
                    <a:pt x="2513" y="1263"/>
                    <a:pt x="2477" y="1147"/>
                  </a:cubicBezTo>
                  <a:cubicBezTo>
                    <a:pt x="2437" y="1017"/>
                    <a:pt x="2512" y="883"/>
                    <a:pt x="2465" y="883"/>
                  </a:cubicBezTo>
                  <a:cubicBezTo>
                    <a:pt x="2455" y="883"/>
                    <a:pt x="2444" y="889"/>
                    <a:pt x="2435" y="900"/>
                  </a:cubicBezTo>
                  <a:cubicBezTo>
                    <a:pt x="2312" y="493"/>
                    <a:pt x="2016" y="195"/>
                    <a:pt x="1600" y="96"/>
                  </a:cubicBezTo>
                  <a:cubicBezTo>
                    <a:pt x="1612" y="75"/>
                    <a:pt x="1564" y="63"/>
                    <a:pt x="1564" y="39"/>
                  </a:cubicBezTo>
                  <a:cubicBezTo>
                    <a:pt x="1564" y="10"/>
                    <a:pt x="1561" y="0"/>
                    <a:pt x="1553" y="0"/>
                  </a:cubicBezTo>
                </a:path>
              </a:pathLst>
            </a:custGeom>
            <a:solidFill>
              <a:srgbClr val="D4DD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39" name="Freeform 401"/>
            <p:cNvSpPr>
              <a:spLocks noEditPoints="1"/>
            </p:cNvSpPr>
            <p:nvPr/>
          </p:nvSpPr>
          <p:spPr bwMode="auto">
            <a:xfrm>
              <a:off x="3946526" y="593726"/>
              <a:ext cx="4335463" cy="2343150"/>
            </a:xfrm>
            <a:custGeom>
              <a:avLst/>
              <a:gdLst>
                <a:gd name="T0" fmla="*/ 2003 w 2075"/>
                <a:gd name="T1" fmla="*/ 516 h 1122"/>
                <a:gd name="T2" fmla="*/ 2074 w 2075"/>
                <a:gd name="T3" fmla="*/ 571 h 1122"/>
                <a:gd name="T4" fmla="*/ 2003 w 2075"/>
                <a:gd name="T5" fmla="*/ 516 h 1122"/>
                <a:gd name="T6" fmla="*/ 1805 w 2075"/>
                <a:gd name="T7" fmla="*/ 369 h 1122"/>
                <a:gd name="T8" fmla="*/ 2003 w 2075"/>
                <a:gd name="T9" fmla="*/ 516 h 1122"/>
                <a:gd name="T10" fmla="*/ 1880 w 2075"/>
                <a:gd name="T11" fmla="*/ 417 h 1122"/>
                <a:gd name="T12" fmla="*/ 1805 w 2075"/>
                <a:gd name="T13" fmla="*/ 369 h 1122"/>
                <a:gd name="T14" fmla="*/ 847 w 2075"/>
                <a:gd name="T15" fmla="*/ 250 h 1122"/>
                <a:gd name="T16" fmla="*/ 764 w 2075"/>
                <a:gd name="T17" fmla="*/ 214 h 1122"/>
                <a:gd name="T18" fmla="*/ 872 w 2075"/>
                <a:gd name="T19" fmla="*/ 140 h 1122"/>
                <a:gd name="T20" fmla="*/ 915 w 2075"/>
                <a:gd name="T21" fmla="*/ 136 h 1122"/>
                <a:gd name="T22" fmla="*/ 998 w 2075"/>
                <a:gd name="T23" fmla="*/ 172 h 1122"/>
                <a:gd name="T24" fmla="*/ 891 w 2075"/>
                <a:gd name="T25" fmla="*/ 246 h 1122"/>
                <a:gd name="T26" fmla="*/ 847 w 2075"/>
                <a:gd name="T27" fmla="*/ 250 h 1122"/>
                <a:gd name="T28" fmla="*/ 1101 w 2075"/>
                <a:gd name="T29" fmla="*/ 0 h 1122"/>
                <a:gd name="T30" fmla="*/ 1100 w 2075"/>
                <a:gd name="T31" fmla="*/ 0 h 1122"/>
                <a:gd name="T32" fmla="*/ 1033 w 2075"/>
                <a:gd name="T33" fmla="*/ 57 h 1122"/>
                <a:gd name="T34" fmla="*/ 738 w 2075"/>
                <a:gd name="T35" fmla="*/ 141 h 1122"/>
                <a:gd name="T36" fmla="*/ 215 w 2075"/>
                <a:gd name="T37" fmla="*/ 700 h 1122"/>
                <a:gd name="T38" fmla="*/ 87 w 2075"/>
                <a:gd name="T39" fmla="*/ 689 h 1122"/>
                <a:gd name="T40" fmla="*/ 79 w 2075"/>
                <a:gd name="T41" fmla="*/ 689 h 1122"/>
                <a:gd name="T42" fmla="*/ 69 w 2075"/>
                <a:gd name="T43" fmla="*/ 790 h 1122"/>
                <a:gd name="T44" fmla="*/ 41 w 2075"/>
                <a:gd name="T45" fmla="*/ 934 h 1122"/>
                <a:gd name="T46" fmla="*/ 59 w 2075"/>
                <a:gd name="T47" fmla="*/ 1008 h 1122"/>
                <a:gd name="T48" fmla="*/ 73 w 2075"/>
                <a:gd name="T49" fmla="*/ 1011 h 1122"/>
                <a:gd name="T50" fmla="*/ 37 w 2075"/>
                <a:gd name="T51" fmla="*/ 1122 h 1122"/>
                <a:gd name="T52" fmla="*/ 1568 w 2075"/>
                <a:gd name="T53" fmla="*/ 318 h 1122"/>
                <a:gd name="T54" fmla="*/ 1805 w 2075"/>
                <a:gd name="T55" fmla="*/ 369 h 1122"/>
                <a:gd name="T56" fmla="*/ 1410 w 2075"/>
                <a:gd name="T57" fmla="*/ 126 h 1122"/>
                <a:gd name="T58" fmla="*/ 1395 w 2075"/>
                <a:gd name="T59" fmla="*/ 23 h 1122"/>
                <a:gd name="T60" fmla="*/ 1278 w 2075"/>
                <a:gd name="T61" fmla="*/ 42 h 1122"/>
                <a:gd name="T62" fmla="*/ 1258 w 2075"/>
                <a:gd name="T63" fmla="*/ 44 h 1122"/>
                <a:gd name="T64" fmla="*/ 1117 w 2075"/>
                <a:gd name="T65" fmla="*/ 3 h 1122"/>
                <a:gd name="T66" fmla="*/ 1101 w 2075"/>
                <a:gd name="T67" fmla="*/ 0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5" h="1122">
                  <a:moveTo>
                    <a:pt x="2003" y="516"/>
                  </a:moveTo>
                  <a:cubicBezTo>
                    <a:pt x="2052" y="555"/>
                    <a:pt x="2074" y="571"/>
                    <a:pt x="2074" y="571"/>
                  </a:cubicBezTo>
                  <a:cubicBezTo>
                    <a:pt x="2075" y="571"/>
                    <a:pt x="2047" y="550"/>
                    <a:pt x="2003" y="516"/>
                  </a:cubicBezTo>
                  <a:moveTo>
                    <a:pt x="1805" y="369"/>
                  </a:moveTo>
                  <a:cubicBezTo>
                    <a:pt x="1883" y="424"/>
                    <a:pt x="1954" y="478"/>
                    <a:pt x="2003" y="516"/>
                  </a:cubicBezTo>
                  <a:cubicBezTo>
                    <a:pt x="1973" y="492"/>
                    <a:pt x="1933" y="459"/>
                    <a:pt x="1880" y="417"/>
                  </a:cubicBezTo>
                  <a:cubicBezTo>
                    <a:pt x="1857" y="398"/>
                    <a:pt x="1831" y="382"/>
                    <a:pt x="1805" y="369"/>
                  </a:cubicBezTo>
                  <a:moveTo>
                    <a:pt x="847" y="250"/>
                  </a:moveTo>
                  <a:cubicBezTo>
                    <a:pt x="802" y="250"/>
                    <a:pt x="768" y="236"/>
                    <a:pt x="764" y="214"/>
                  </a:cubicBezTo>
                  <a:cubicBezTo>
                    <a:pt x="759" y="185"/>
                    <a:pt x="807" y="151"/>
                    <a:pt x="872" y="140"/>
                  </a:cubicBezTo>
                  <a:cubicBezTo>
                    <a:pt x="887" y="137"/>
                    <a:pt x="901" y="136"/>
                    <a:pt x="915" y="136"/>
                  </a:cubicBezTo>
                  <a:cubicBezTo>
                    <a:pt x="960" y="136"/>
                    <a:pt x="994" y="149"/>
                    <a:pt x="998" y="172"/>
                  </a:cubicBezTo>
                  <a:cubicBezTo>
                    <a:pt x="1003" y="201"/>
                    <a:pt x="955" y="234"/>
                    <a:pt x="891" y="246"/>
                  </a:cubicBezTo>
                  <a:cubicBezTo>
                    <a:pt x="875" y="249"/>
                    <a:pt x="861" y="250"/>
                    <a:pt x="847" y="250"/>
                  </a:cubicBezTo>
                  <a:moveTo>
                    <a:pt x="1101" y="0"/>
                  </a:moveTo>
                  <a:cubicBezTo>
                    <a:pt x="1101" y="0"/>
                    <a:pt x="1100" y="0"/>
                    <a:pt x="1100" y="0"/>
                  </a:cubicBezTo>
                  <a:cubicBezTo>
                    <a:pt x="1070" y="1"/>
                    <a:pt x="1055" y="35"/>
                    <a:pt x="1033" y="57"/>
                  </a:cubicBezTo>
                  <a:cubicBezTo>
                    <a:pt x="934" y="61"/>
                    <a:pt x="834" y="86"/>
                    <a:pt x="738" y="141"/>
                  </a:cubicBezTo>
                  <a:cubicBezTo>
                    <a:pt x="494" y="280"/>
                    <a:pt x="326" y="502"/>
                    <a:pt x="215" y="700"/>
                  </a:cubicBezTo>
                  <a:cubicBezTo>
                    <a:pt x="172" y="699"/>
                    <a:pt x="129" y="689"/>
                    <a:pt x="87" y="689"/>
                  </a:cubicBezTo>
                  <a:cubicBezTo>
                    <a:pt x="84" y="689"/>
                    <a:pt x="81" y="689"/>
                    <a:pt x="79" y="689"/>
                  </a:cubicBezTo>
                  <a:cubicBezTo>
                    <a:pt x="28" y="703"/>
                    <a:pt x="49" y="759"/>
                    <a:pt x="69" y="790"/>
                  </a:cubicBezTo>
                  <a:cubicBezTo>
                    <a:pt x="92" y="838"/>
                    <a:pt x="80" y="898"/>
                    <a:pt x="41" y="934"/>
                  </a:cubicBezTo>
                  <a:cubicBezTo>
                    <a:pt x="0" y="956"/>
                    <a:pt x="13" y="1007"/>
                    <a:pt x="59" y="1008"/>
                  </a:cubicBezTo>
                  <a:cubicBezTo>
                    <a:pt x="64" y="1009"/>
                    <a:pt x="69" y="1010"/>
                    <a:pt x="73" y="1011"/>
                  </a:cubicBezTo>
                  <a:cubicBezTo>
                    <a:pt x="48" y="1080"/>
                    <a:pt x="37" y="1122"/>
                    <a:pt x="37" y="1122"/>
                  </a:cubicBezTo>
                  <a:cubicBezTo>
                    <a:pt x="37" y="1122"/>
                    <a:pt x="952" y="318"/>
                    <a:pt x="1568" y="318"/>
                  </a:cubicBezTo>
                  <a:cubicBezTo>
                    <a:pt x="1654" y="318"/>
                    <a:pt x="1734" y="333"/>
                    <a:pt x="1805" y="369"/>
                  </a:cubicBezTo>
                  <a:cubicBezTo>
                    <a:pt x="1667" y="270"/>
                    <a:pt x="1507" y="164"/>
                    <a:pt x="1410" y="126"/>
                  </a:cubicBezTo>
                  <a:cubicBezTo>
                    <a:pt x="1414" y="94"/>
                    <a:pt x="1431" y="42"/>
                    <a:pt x="1395" y="23"/>
                  </a:cubicBezTo>
                  <a:cubicBezTo>
                    <a:pt x="1358" y="41"/>
                    <a:pt x="1317" y="40"/>
                    <a:pt x="1278" y="42"/>
                  </a:cubicBezTo>
                  <a:cubicBezTo>
                    <a:pt x="1271" y="44"/>
                    <a:pt x="1265" y="44"/>
                    <a:pt x="1258" y="44"/>
                  </a:cubicBezTo>
                  <a:cubicBezTo>
                    <a:pt x="1209" y="44"/>
                    <a:pt x="1165" y="15"/>
                    <a:pt x="1117" y="3"/>
                  </a:cubicBezTo>
                  <a:cubicBezTo>
                    <a:pt x="1112" y="1"/>
                    <a:pt x="1106" y="0"/>
                    <a:pt x="1101" y="0"/>
                  </a:cubicBezTo>
                </a:path>
              </a:pathLst>
            </a:custGeom>
            <a:solidFill>
              <a:srgbClr val="DC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0" name="Freeform 402"/>
            <p:cNvSpPr>
              <a:spLocks/>
            </p:cNvSpPr>
            <p:nvPr/>
          </p:nvSpPr>
          <p:spPr bwMode="auto">
            <a:xfrm>
              <a:off x="4946651" y="3587751"/>
              <a:ext cx="3665538" cy="1865313"/>
            </a:xfrm>
            <a:custGeom>
              <a:avLst/>
              <a:gdLst>
                <a:gd name="T0" fmla="*/ 1754 w 1754"/>
                <a:gd name="T1" fmla="*/ 0 h 893"/>
                <a:gd name="T2" fmla="*/ 255 w 1754"/>
                <a:gd name="T3" fmla="*/ 663 h 893"/>
                <a:gd name="T4" fmla="*/ 0 w 1754"/>
                <a:gd name="T5" fmla="*/ 637 h 893"/>
                <a:gd name="T6" fmla="*/ 764 w 1754"/>
                <a:gd name="T7" fmla="*/ 870 h 893"/>
                <a:gd name="T8" fmla="*/ 863 w 1754"/>
                <a:gd name="T9" fmla="*/ 865 h 893"/>
                <a:gd name="T10" fmla="*/ 898 w 1754"/>
                <a:gd name="T11" fmla="*/ 893 h 893"/>
                <a:gd name="T12" fmla="*/ 906 w 1754"/>
                <a:gd name="T13" fmla="*/ 893 h 893"/>
                <a:gd name="T14" fmla="*/ 970 w 1754"/>
                <a:gd name="T15" fmla="*/ 859 h 893"/>
                <a:gd name="T16" fmla="*/ 978 w 1754"/>
                <a:gd name="T17" fmla="*/ 846 h 893"/>
                <a:gd name="T18" fmla="*/ 1291 w 1754"/>
                <a:gd name="T19" fmla="*/ 706 h 893"/>
                <a:gd name="T20" fmla="*/ 1345 w 1754"/>
                <a:gd name="T21" fmla="*/ 739 h 893"/>
                <a:gd name="T22" fmla="*/ 1351 w 1754"/>
                <a:gd name="T23" fmla="*/ 738 h 893"/>
                <a:gd name="T24" fmla="*/ 1422 w 1754"/>
                <a:gd name="T25" fmla="*/ 651 h 893"/>
                <a:gd name="T26" fmla="*/ 1411 w 1754"/>
                <a:gd name="T27" fmla="*/ 602 h 893"/>
                <a:gd name="T28" fmla="*/ 1507 w 1754"/>
                <a:gd name="T29" fmla="*/ 492 h 893"/>
                <a:gd name="T30" fmla="*/ 1574 w 1754"/>
                <a:gd name="T31" fmla="*/ 434 h 893"/>
                <a:gd name="T32" fmla="*/ 1595 w 1754"/>
                <a:gd name="T33" fmla="*/ 379 h 893"/>
                <a:gd name="T34" fmla="*/ 1588 w 1754"/>
                <a:gd name="T35" fmla="*/ 371 h 893"/>
                <a:gd name="T36" fmla="*/ 1754 w 1754"/>
                <a:gd name="T37" fmla="*/ 0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4" h="893">
                  <a:moveTo>
                    <a:pt x="1754" y="0"/>
                  </a:moveTo>
                  <a:cubicBezTo>
                    <a:pt x="1183" y="309"/>
                    <a:pt x="788" y="663"/>
                    <a:pt x="255" y="663"/>
                  </a:cubicBezTo>
                  <a:cubicBezTo>
                    <a:pt x="174" y="663"/>
                    <a:pt x="89" y="655"/>
                    <a:pt x="0" y="637"/>
                  </a:cubicBezTo>
                  <a:cubicBezTo>
                    <a:pt x="0" y="637"/>
                    <a:pt x="356" y="870"/>
                    <a:pt x="764" y="870"/>
                  </a:cubicBezTo>
                  <a:cubicBezTo>
                    <a:pt x="796" y="870"/>
                    <a:pt x="830" y="868"/>
                    <a:pt x="863" y="865"/>
                  </a:cubicBezTo>
                  <a:cubicBezTo>
                    <a:pt x="874" y="875"/>
                    <a:pt x="884" y="887"/>
                    <a:pt x="898" y="893"/>
                  </a:cubicBezTo>
                  <a:cubicBezTo>
                    <a:pt x="901" y="893"/>
                    <a:pt x="903" y="893"/>
                    <a:pt x="906" y="893"/>
                  </a:cubicBezTo>
                  <a:cubicBezTo>
                    <a:pt x="930" y="893"/>
                    <a:pt x="953" y="875"/>
                    <a:pt x="970" y="859"/>
                  </a:cubicBezTo>
                  <a:cubicBezTo>
                    <a:pt x="974" y="855"/>
                    <a:pt x="977" y="851"/>
                    <a:pt x="978" y="846"/>
                  </a:cubicBezTo>
                  <a:cubicBezTo>
                    <a:pt x="1084" y="822"/>
                    <a:pt x="1190" y="778"/>
                    <a:pt x="1291" y="706"/>
                  </a:cubicBezTo>
                  <a:cubicBezTo>
                    <a:pt x="1308" y="721"/>
                    <a:pt x="1326" y="739"/>
                    <a:pt x="1345" y="739"/>
                  </a:cubicBezTo>
                  <a:cubicBezTo>
                    <a:pt x="1347" y="739"/>
                    <a:pt x="1349" y="738"/>
                    <a:pt x="1351" y="738"/>
                  </a:cubicBezTo>
                  <a:cubicBezTo>
                    <a:pt x="1374" y="708"/>
                    <a:pt x="1402" y="680"/>
                    <a:pt x="1422" y="651"/>
                  </a:cubicBezTo>
                  <a:cubicBezTo>
                    <a:pt x="1421" y="639"/>
                    <a:pt x="1417" y="619"/>
                    <a:pt x="1411" y="602"/>
                  </a:cubicBezTo>
                  <a:cubicBezTo>
                    <a:pt x="1444" y="569"/>
                    <a:pt x="1476" y="532"/>
                    <a:pt x="1507" y="492"/>
                  </a:cubicBezTo>
                  <a:cubicBezTo>
                    <a:pt x="1531" y="476"/>
                    <a:pt x="1554" y="456"/>
                    <a:pt x="1574" y="434"/>
                  </a:cubicBezTo>
                  <a:cubicBezTo>
                    <a:pt x="1587" y="419"/>
                    <a:pt x="1606" y="400"/>
                    <a:pt x="1595" y="379"/>
                  </a:cubicBezTo>
                  <a:cubicBezTo>
                    <a:pt x="1593" y="376"/>
                    <a:pt x="1591" y="374"/>
                    <a:pt x="1588" y="371"/>
                  </a:cubicBezTo>
                  <a:cubicBezTo>
                    <a:pt x="1649" y="267"/>
                    <a:pt x="1705" y="145"/>
                    <a:pt x="1754" y="0"/>
                  </a:cubicBezTo>
                </a:path>
              </a:pathLst>
            </a:custGeom>
            <a:solidFill>
              <a:srgbClr val="BE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1" name="Oval 403"/>
            <p:cNvSpPr>
              <a:spLocks noChangeArrowheads="1"/>
            </p:cNvSpPr>
            <p:nvPr/>
          </p:nvSpPr>
          <p:spPr bwMode="auto">
            <a:xfrm>
              <a:off x="5056188" y="2335213"/>
              <a:ext cx="1533525" cy="1533525"/>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2" name="Freeform 404"/>
            <p:cNvSpPr>
              <a:spLocks/>
            </p:cNvSpPr>
            <p:nvPr/>
          </p:nvSpPr>
          <p:spPr bwMode="auto">
            <a:xfrm>
              <a:off x="5114926" y="2373313"/>
              <a:ext cx="1301750" cy="744538"/>
            </a:xfrm>
            <a:custGeom>
              <a:avLst/>
              <a:gdLst>
                <a:gd name="T0" fmla="*/ 292 w 623"/>
                <a:gd name="T1" fmla="*/ 19 h 356"/>
                <a:gd name="T2" fmla="*/ 0 w 623"/>
                <a:gd name="T3" fmla="*/ 356 h 356"/>
                <a:gd name="T4" fmla="*/ 318 w 623"/>
                <a:gd name="T5" fmla="*/ 94 h 356"/>
                <a:gd name="T6" fmla="*/ 623 w 623"/>
                <a:gd name="T7" fmla="*/ 166 h 356"/>
                <a:gd name="T8" fmla="*/ 292 w 623"/>
                <a:gd name="T9" fmla="*/ 19 h 356"/>
              </a:gdLst>
              <a:ahLst/>
              <a:cxnLst>
                <a:cxn ang="0">
                  <a:pos x="T0" y="T1"/>
                </a:cxn>
                <a:cxn ang="0">
                  <a:pos x="T2" y="T3"/>
                </a:cxn>
                <a:cxn ang="0">
                  <a:pos x="T4" y="T5"/>
                </a:cxn>
                <a:cxn ang="0">
                  <a:pos x="T6" y="T7"/>
                </a:cxn>
                <a:cxn ang="0">
                  <a:pos x="T8" y="T9"/>
                </a:cxn>
              </a:cxnLst>
              <a:rect l="0" t="0" r="r" b="b"/>
              <a:pathLst>
                <a:path w="623" h="356">
                  <a:moveTo>
                    <a:pt x="292" y="19"/>
                  </a:moveTo>
                  <a:cubicBezTo>
                    <a:pt x="122" y="44"/>
                    <a:pt x="0" y="190"/>
                    <a:pt x="0" y="356"/>
                  </a:cubicBezTo>
                  <a:cubicBezTo>
                    <a:pt x="39" y="213"/>
                    <a:pt x="162" y="117"/>
                    <a:pt x="318" y="94"/>
                  </a:cubicBezTo>
                  <a:cubicBezTo>
                    <a:pt x="434" y="77"/>
                    <a:pt x="542" y="95"/>
                    <a:pt x="623" y="166"/>
                  </a:cubicBezTo>
                  <a:cubicBezTo>
                    <a:pt x="552" y="61"/>
                    <a:pt x="425" y="0"/>
                    <a:pt x="292" y="19"/>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3" name="Freeform 405"/>
            <p:cNvSpPr>
              <a:spLocks/>
            </p:cNvSpPr>
            <p:nvPr/>
          </p:nvSpPr>
          <p:spPr bwMode="auto">
            <a:xfrm>
              <a:off x="5051426" y="2249488"/>
              <a:ext cx="1301750" cy="696913"/>
            </a:xfrm>
            <a:custGeom>
              <a:avLst/>
              <a:gdLst>
                <a:gd name="T0" fmla="*/ 302 w 623"/>
                <a:gd name="T1" fmla="*/ 19 h 333"/>
                <a:gd name="T2" fmla="*/ 0 w 623"/>
                <a:gd name="T3" fmla="*/ 333 h 333"/>
                <a:gd name="T4" fmla="*/ 316 w 623"/>
                <a:gd name="T5" fmla="*/ 52 h 333"/>
                <a:gd name="T6" fmla="*/ 623 w 623"/>
                <a:gd name="T7" fmla="*/ 143 h 333"/>
                <a:gd name="T8" fmla="*/ 302 w 623"/>
                <a:gd name="T9" fmla="*/ 19 h 333"/>
              </a:gdLst>
              <a:ahLst/>
              <a:cxnLst>
                <a:cxn ang="0">
                  <a:pos x="T0" y="T1"/>
                </a:cxn>
                <a:cxn ang="0">
                  <a:pos x="T2" y="T3"/>
                </a:cxn>
                <a:cxn ang="0">
                  <a:pos x="T4" y="T5"/>
                </a:cxn>
                <a:cxn ang="0">
                  <a:pos x="T6" y="T7"/>
                </a:cxn>
                <a:cxn ang="0">
                  <a:pos x="T8" y="T9"/>
                </a:cxn>
              </a:cxnLst>
              <a:rect l="0" t="0" r="r" b="b"/>
              <a:pathLst>
                <a:path w="623" h="333">
                  <a:moveTo>
                    <a:pt x="302" y="19"/>
                  </a:moveTo>
                  <a:cubicBezTo>
                    <a:pt x="133" y="44"/>
                    <a:pt x="0" y="166"/>
                    <a:pt x="0" y="333"/>
                  </a:cubicBezTo>
                  <a:cubicBezTo>
                    <a:pt x="39" y="189"/>
                    <a:pt x="159" y="75"/>
                    <a:pt x="316" y="52"/>
                  </a:cubicBezTo>
                  <a:cubicBezTo>
                    <a:pt x="431" y="35"/>
                    <a:pt x="542" y="72"/>
                    <a:pt x="623" y="143"/>
                  </a:cubicBezTo>
                  <a:cubicBezTo>
                    <a:pt x="552" y="38"/>
                    <a:pt x="436" y="0"/>
                    <a:pt x="302" y="1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4" name="Freeform 406"/>
            <p:cNvSpPr>
              <a:spLocks noEditPoints="1"/>
            </p:cNvSpPr>
            <p:nvPr/>
          </p:nvSpPr>
          <p:spPr bwMode="auto">
            <a:xfrm>
              <a:off x="5411788" y="3086101"/>
              <a:ext cx="1362075" cy="973138"/>
            </a:xfrm>
            <a:custGeom>
              <a:avLst/>
              <a:gdLst>
                <a:gd name="T0" fmla="*/ 565 w 652"/>
                <a:gd name="T1" fmla="*/ 0 h 466"/>
                <a:gd name="T2" fmla="*/ 545 w 652"/>
                <a:gd name="T3" fmla="*/ 108 h 466"/>
                <a:gd name="T4" fmla="*/ 574 w 652"/>
                <a:gd name="T5" fmla="*/ 95 h 466"/>
                <a:gd name="T6" fmla="*/ 565 w 652"/>
                <a:gd name="T7" fmla="*/ 0 h 466"/>
                <a:gd name="T8" fmla="*/ 640 w 652"/>
                <a:gd name="T9" fmla="*/ 129 h 466"/>
                <a:gd name="T10" fmla="*/ 561 w 652"/>
                <a:gd name="T11" fmla="*/ 240 h 466"/>
                <a:gd name="T12" fmla="*/ 489 w 652"/>
                <a:gd name="T13" fmla="*/ 216 h 466"/>
                <a:gd name="T14" fmla="*/ 469 w 652"/>
                <a:gd name="T15" fmla="*/ 240 h 466"/>
                <a:gd name="T16" fmla="*/ 457 w 652"/>
                <a:gd name="T17" fmla="*/ 234 h 466"/>
                <a:gd name="T18" fmla="*/ 467 w 652"/>
                <a:gd name="T19" fmla="*/ 242 h 466"/>
                <a:gd name="T20" fmla="*/ 320 w 652"/>
                <a:gd name="T21" fmla="*/ 344 h 466"/>
                <a:gd name="T22" fmla="*/ 0 w 652"/>
                <a:gd name="T23" fmla="*/ 324 h 466"/>
                <a:gd name="T24" fmla="*/ 367 w 652"/>
                <a:gd name="T25" fmla="*/ 417 h 466"/>
                <a:gd name="T26" fmla="*/ 518 w 652"/>
                <a:gd name="T27" fmla="*/ 287 h 466"/>
                <a:gd name="T28" fmla="*/ 576 w 652"/>
                <a:gd name="T29" fmla="*/ 264 h 466"/>
                <a:gd name="T30" fmla="*/ 640 w 652"/>
                <a:gd name="T31" fmla="*/ 12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466">
                  <a:moveTo>
                    <a:pt x="565" y="0"/>
                  </a:moveTo>
                  <a:cubicBezTo>
                    <a:pt x="564" y="37"/>
                    <a:pt x="557" y="73"/>
                    <a:pt x="545" y="108"/>
                  </a:cubicBezTo>
                  <a:cubicBezTo>
                    <a:pt x="554" y="103"/>
                    <a:pt x="564" y="98"/>
                    <a:pt x="574" y="95"/>
                  </a:cubicBezTo>
                  <a:cubicBezTo>
                    <a:pt x="575" y="63"/>
                    <a:pt x="572" y="31"/>
                    <a:pt x="565" y="0"/>
                  </a:cubicBezTo>
                  <a:close/>
                  <a:moveTo>
                    <a:pt x="640" y="129"/>
                  </a:moveTo>
                  <a:cubicBezTo>
                    <a:pt x="638" y="177"/>
                    <a:pt x="608" y="222"/>
                    <a:pt x="561" y="240"/>
                  </a:cubicBezTo>
                  <a:cubicBezTo>
                    <a:pt x="524" y="252"/>
                    <a:pt x="492" y="259"/>
                    <a:pt x="489" y="216"/>
                  </a:cubicBezTo>
                  <a:cubicBezTo>
                    <a:pt x="482" y="224"/>
                    <a:pt x="476" y="232"/>
                    <a:pt x="469" y="240"/>
                  </a:cubicBezTo>
                  <a:cubicBezTo>
                    <a:pt x="465" y="238"/>
                    <a:pt x="461" y="236"/>
                    <a:pt x="457" y="234"/>
                  </a:cubicBezTo>
                  <a:cubicBezTo>
                    <a:pt x="460" y="237"/>
                    <a:pt x="464" y="240"/>
                    <a:pt x="467" y="242"/>
                  </a:cubicBezTo>
                  <a:cubicBezTo>
                    <a:pt x="428" y="286"/>
                    <a:pt x="378" y="321"/>
                    <a:pt x="320" y="344"/>
                  </a:cubicBezTo>
                  <a:cubicBezTo>
                    <a:pt x="211" y="386"/>
                    <a:pt x="95" y="375"/>
                    <a:pt x="0" y="324"/>
                  </a:cubicBezTo>
                  <a:cubicBezTo>
                    <a:pt x="93" y="411"/>
                    <a:pt x="241" y="466"/>
                    <a:pt x="367" y="417"/>
                  </a:cubicBezTo>
                  <a:cubicBezTo>
                    <a:pt x="432" y="392"/>
                    <a:pt x="483" y="345"/>
                    <a:pt x="518" y="287"/>
                  </a:cubicBezTo>
                  <a:cubicBezTo>
                    <a:pt x="523" y="267"/>
                    <a:pt x="532" y="276"/>
                    <a:pt x="576" y="264"/>
                  </a:cubicBezTo>
                  <a:cubicBezTo>
                    <a:pt x="627" y="244"/>
                    <a:pt x="652" y="182"/>
                    <a:pt x="640" y="129"/>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5" name="Oval 407"/>
            <p:cNvSpPr>
              <a:spLocks noChangeArrowheads="1"/>
            </p:cNvSpPr>
            <p:nvPr/>
          </p:nvSpPr>
          <p:spPr bwMode="auto">
            <a:xfrm>
              <a:off x="5616576" y="4618038"/>
              <a:ext cx="657225" cy="657225"/>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6" name="Freeform 408"/>
            <p:cNvSpPr>
              <a:spLocks/>
            </p:cNvSpPr>
            <p:nvPr/>
          </p:nvSpPr>
          <p:spPr bwMode="auto">
            <a:xfrm>
              <a:off x="5640388" y="4632326"/>
              <a:ext cx="560388" cy="319088"/>
            </a:xfrm>
            <a:custGeom>
              <a:avLst/>
              <a:gdLst>
                <a:gd name="T0" fmla="*/ 125 w 268"/>
                <a:gd name="T1" fmla="*/ 8 h 153"/>
                <a:gd name="T2" fmla="*/ 0 w 268"/>
                <a:gd name="T3" fmla="*/ 153 h 153"/>
                <a:gd name="T4" fmla="*/ 137 w 268"/>
                <a:gd name="T5" fmla="*/ 40 h 153"/>
                <a:gd name="T6" fmla="*/ 268 w 268"/>
                <a:gd name="T7" fmla="*/ 71 h 153"/>
                <a:gd name="T8" fmla="*/ 125 w 268"/>
                <a:gd name="T9" fmla="*/ 8 h 153"/>
              </a:gdLst>
              <a:ahLst/>
              <a:cxnLst>
                <a:cxn ang="0">
                  <a:pos x="T0" y="T1"/>
                </a:cxn>
                <a:cxn ang="0">
                  <a:pos x="T2" y="T3"/>
                </a:cxn>
                <a:cxn ang="0">
                  <a:pos x="T4" y="T5"/>
                </a:cxn>
                <a:cxn ang="0">
                  <a:pos x="T6" y="T7"/>
                </a:cxn>
                <a:cxn ang="0">
                  <a:pos x="T8" y="T9"/>
                </a:cxn>
              </a:cxnLst>
              <a:rect l="0" t="0" r="r" b="b"/>
              <a:pathLst>
                <a:path w="268" h="153">
                  <a:moveTo>
                    <a:pt x="125" y="8"/>
                  </a:moveTo>
                  <a:cubicBezTo>
                    <a:pt x="53" y="19"/>
                    <a:pt x="0" y="82"/>
                    <a:pt x="0" y="153"/>
                  </a:cubicBezTo>
                  <a:cubicBezTo>
                    <a:pt x="17" y="91"/>
                    <a:pt x="70" y="50"/>
                    <a:pt x="137" y="40"/>
                  </a:cubicBezTo>
                  <a:cubicBezTo>
                    <a:pt x="186" y="33"/>
                    <a:pt x="233" y="41"/>
                    <a:pt x="268" y="71"/>
                  </a:cubicBezTo>
                  <a:cubicBezTo>
                    <a:pt x="237" y="26"/>
                    <a:pt x="183" y="0"/>
                    <a:pt x="125" y="8"/>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7" name="Freeform 409"/>
            <p:cNvSpPr>
              <a:spLocks/>
            </p:cNvSpPr>
            <p:nvPr/>
          </p:nvSpPr>
          <p:spPr bwMode="auto">
            <a:xfrm>
              <a:off x="5613401" y="4579938"/>
              <a:ext cx="560388" cy="298450"/>
            </a:xfrm>
            <a:custGeom>
              <a:avLst/>
              <a:gdLst>
                <a:gd name="T0" fmla="*/ 130 w 268"/>
                <a:gd name="T1" fmla="*/ 8 h 143"/>
                <a:gd name="T2" fmla="*/ 0 w 268"/>
                <a:gd name="T3" fmla="*/ 143 h 143"/>
                <a:gd name="T4" fmla="*/ 136 w 268"/>
                <a:gd name="T5" fmla="*/ 22 h 143"/>
                <a:gd name="T6" fmla="*/ 268 w 268"/>
                <a:gd name="T7" fmla="*/ 61 h 143"/>
                <a:gd name="T8" fmla="*/ 130 w 268"/>
                <a:gd name="T9" fmla="*/ 8 h 143"/>
              </a:gdLst>
              <a:ahLst/>
              <a:cxnLst>
                <a:cxn ang="0">
                  <a:pos x="T0" y="T1"/>
                </a:cxn>
                <a:cxn ang="0">
                  <a:pos x="T2" y="T3"/>
                </a:cxn>
                <a:cxn ang="0">
                  <a:pos x="T4" y="T5"/>
                </a:cxn>
                <a:cxn ang="0">
                  <a:pos x="T6" y="T7"/>
                </a:cxn>
                <a:cxn ang="0">
                  <a:pos x="T8" y="T9"/>
                </a:cxn>
              </a:cxnLst>
              <a:rect l="0" t="0" r="r" b="b"/>
              <a:pathLst>
                <a:path w="268" h="143">
                  <a:moveTo>
                    <a:pt x="130" y="8"/>
                  </a:moveTo>
                  <a:cubicBezTo>
                    <a:pt x="57" y="19"/>
                    <a:pt x="0" y="71"/>
                    <a:pt x="0" y="143"/>
                  </a:cubicBezTo>
                  <a:cubicBezTo>
                    <a:pt x="17" y="81"/>
                    <a:pt x="69" y="32"/>
                    <a:pt x="136" y="22"/>
                  </a:cubicBezTo>
                  <a:cubicBezTo>
                    <a:pt x="185" y="15"/>
                    <a:pt x="233" y="31"/>
                    <a:pt x="268" y="61"/>
                  </a:cubicBezTo>
                  <a:cubicBezTo>
                    <a:pt x="238" y="16"/>
                    <a:pt x="187" y="0"/>
                    <a:pt x="130"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8" name="Freeform 410"/>
            <p:cNvSpPr>
              <a:spLocks/>
            </p:cNvSpPr>
            <p:nvPr/>
          </p:nvSpPr>
          <p:spPr bwMode="auto">
            <a:xfrm>
              <a:off x="5770563" y="4941888"/>
              <a:ext cx="541338" cy="417513"/>
            </a:xfrm>
            <a:custGeom>
              <a:avLst/>
              <a:gdLst>
                <a:gd name="T0" fmla="*/ 158 w 259"/>
                <a:gd name="T1" fmla="*/ 179 h 200"/>
                <a:gd name="T2" fmla="*/ 243 w 259"/>
                <a:gd name="T3" fmla="*/ 0 h 200"/>
                <a:gd name="T4" fmla="*/ 138 w 259"/>
                <a:gd name="T5" fmla="*/ 148 h 200"/>
                <a:gd name="T6" fmla="*/ 0 w 259"/>
                <a:gd name="T7" fmla="*/ 139 h 200"/>
                <a:gd name="T8" fmla="*/ 158 w 259"/>
                <a:gd name="T9" fmla="*/ 179 h 200"/>
              </a:gdLst>
              <a:ahLst/>
              <a:cxnLst>
                <a:cxn ang="0">
                  <a:pos x="T0" y="T1"/>
                </a:cxn>
                <a:cxn ang="0">
                  <a:pos x="T2" y="T3"/>
                </a:cxn>
                <a:cxn ang="0">
                  <a:pos x="T4" y="T5"/>
                </a:cxn>
                <a:cxn ang="0">
                  <a:pos x="T6" y="T7"/>
                </a:cxn>
                <a:cxn ang="0">
                  <a:pos x="T8" y="T9"/>
                </a:cxn>
              </a:cxnLst>
              <a:rect l="0" t="0" r="r" b="b"/>
              <a:pathLst>
                <a:path w="259" h="200">
                  <a:moveTo>
                    <a:pt x="158" y="179"/>
                  </a:moveTo>
                  <a:cubicBezTo>
                    <a:pt x="226" y="152"/>
                    <a:pt x="259" y="70"/>
                    <a:pt x="243" y="0"/>
                  </a:cubicBezTo>
                  <a:cubicBezTo>
                    <a:pt x="241" y="64"/>
                    <a:pt x="201" y="123"/>
                    <a:pt x="138" y="148"/>
                  </a:cubicBezTo>
                  <a:cubicBezTo>
                    <a:pt x="91" y="166"/>
                    <a:pt x="41" y="161"/>
                    <a:pt x="0" y="139"/>
                  </a:cubicBezTo>
                  <a:cubicBezTo>
                    <a:pt x="40" y="176"/>
                    <a:pt x="104" y="200"/>
                    <a:pt x="158" y="179"/>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49" name="Freeform 411"/>
            <p:cNvSpPr>
              <a:spLocks/>
            </p:cNvSpPr>
            <p:nvPr/>
          </p:nvSpPr>
          <p:spPr bwMode="auto">
            <a:xfrm>
              <a:off x="5705476" y="4916488"/>
              <a:ext cx="554038" cy="355600"/>
            </a:xfrm>
            <a:custGeom>
              <a:avLst/>
              <a:gdLst>
                <a:gd name="T0" fmla="*/ 147 w 265"/>
                <a:gd name="T1" fmla="*/ 156 h 170"/>
                <a:gd name="T2" fmla="*/ 258 w 265"/>
                <a:gd name="T3" fmla="*/ 0 h 170"/>
                <a:gd name="T4" fmla="*/ 139 w 265"/>
                <a:gd name="T5" fmla="*/ 126 h 170"/>
                <a:gd name="T6" fmla="*/ 0 w 265"/>
                <a:gd name="T7" fmla="*/ 107 h 170"/>
                <a:gd name="T8" fmla="*/ 147 w 265"/>
                <a:gd name="T9" fmla="*/ 156 h 170"/>
              </a:gdLst>
              <a:ahLst/>
              <a:cxnLst>
                <a:cxn ang="0">
                  <a:pos x="T0" y="T1"/>
                </a:cxn>
                <a:cxn ang="0">
                  <a:pos x="T2" y="T3"/>
                </a:cxn>
                <a:cxn ang="0">
                  <a:pos x="T4" y="T5"/>
                </a:cxn>
                <a:cxn ang="0">
                  <a:pos x="T6" y="T7"/>
                </a:cxn>
                <a:cxn ang="0">
                  <a:pos x="T8" y="T9"/>
                </a:cxn>
              </a:cxnLst>
              <a:rect l="0" t="0" r="r" b="b"/>
              <a:pathLst>
                <a:path w="265" h="170">
                  <a:moveTo>
                    <a:pt x="147" y="156"/>
                  </a:moveTo>
                  <a:cubicBezTo>
                    <a:pt x="219" y="138"/>
                    <a:pt x="265" y="71"/>
                    <a:pt x="258" y="0"/>
                  </a:cubicBezTo>
                  <a:cubicBezTo>
                    <a:pt x="247" y="63"/>
                    <a:pt x="205" y="110"/>
                    <a:pt x="139" y="126"/>
                  </a:cubicBezTo>
                  <a:cubicBezTo>
                    <a:pt x="91" y="138"/>
                    <a:pt x="37" y="134"/>
                    <a:pt x="0" y="107"/>
                  </a:cubicBezTo>
                  <a:cubicBezTo>
                    <a:pt x="34" y="149"/>
                    <a:pt x="91" y="170"/>
                    <a:pt x="147" y="15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0" name="Oval 412"/>
            <p:cNvSpPr>
              <a:spLocks noChangeArrowheads="1"/>
            </p:cNvSpPr>
            <p:nvPr/>
          </p:nvSpPr>
          <p:spPr bwMode="auto">
            <a:xfrm>
              <a:off x="4573588" y="3548063"/>
              <a:ext cx="315913" cy="312738"/>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1" name="Freeform 413"/>
            <p:cNvSpPr>
              <a:spLocks/>
            </p:cNvSpPr>
            <p:nvPr/>
          </p:nvSpPr>
          <p:spPr bwMode="auto">
            <a:xfrm>
              <a:off x="4586288" y="3554413"/>
              <a:ext cx="266700" cy="152400"/>
            </a:xfrm>
            <a:custGeom>
              <a:avLst/>
              <a:gdLst>
                <a:gd name="T0" fmla="*/ 60 w 128"/>
                <a:gd name="T1" fmla="*/ 4 h 73"/>
                <a:gd name="T2" fmla="*/ 0 w 128"/>
                <a:gd name="T3" fmla="*/ 73 h 73"/>
                <a:gd name="T4" fmla="*/ 65 w 128"/>
                <a:gd name="T5" fmla="*/ 20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20"/>
                  </a:cubicBezTo>
                  <a:cubicBezTo>
                    <a:pt x="89" y="16"/>
                    <a:pt x="111" y="20"/>
                    <a:pt x="128" y="34"/>
                  </a:cubicBezTo>
                  <a:cubicBezTo>
                    <a:pt x="113" y="13"/>
                    <a:pt x="87" y="0"/>
                    <a:pt x="60" y="4"/>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2" name="Freeform 414"/>
            <p:cNvSpPr>
              <a:spLocks/>
            </p:cNvSpPr>
            <p:nvPr/>
          </p:nvSpPr>
          <p:spPr bwMode="auto">
            <a:xfrm>
              <a:off x="4573588" y="3529013"/>
              <a:ext cx="266700" cy="141288"/>
            </a:xfrm>
            <a:custGeom>
              <a:avLst/>
              <a:gdLst>
                <a:gd name="T0" fmla="*/ 62 w 128"/>
                <a:gd name="T1" fmla="*/ 4 h 68"/>
                <a:gd name="T2" fmla="*/ 0 w 128"/>
                <a:gd name="T3" fmla="*/ 68 h 68"/>
                <a:gd name="T4" fmla="*/ 64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2" y="16"/>
                    <a:pt x="64" y="11"/>
                  </a:cubicBezTo>
                  <a:cubicBezTo>
                    <a:pt x="88" y="7"/>
                    <a:pt x="111" y="15"/>
                    <a:pt x="128" y="29"/>
                  </a:cubicBezTo>
                  <a:cubicBezTo>
                    <a:pt x="113" y="8"/>
                    <a:pt x="89" y="0"/>
                    <a:pt x="62" y="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3" name="Freeform 415"/>
            <p:cNvSpPr>
              <a:spLocks/>
            </p:cNvSpPr>
            <p:nvPr/>
          </p:nvSpPr>
          <p:spPr bwMode="auto">
            <a:xfrm>
              <a:off x="4648201" y="3702051"/>
              <a:ext cx="257175" cy="198438"/>
            </a:xfrm>
            <a:custGeom>
              <a:avLst/>
              <a:gdLst>
                <a:gd name="T0" fmla="*/ 75 w 123"/>
                <a:gd name="T1" fmla="*/ 85 h 95"/>
                <a:gd name="T2" fmla="*/ 116 w 123"/>
                <a:gd name="T3" fmla="*/ 0 h 95"/>
                <a:gd name="T4" fmla="*/ 65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3"/>
                    <a:pt x="123" y="33"/>
                    <a:pt x="116" y="0"/>
                  </a:cubicBezTo>
                  <a:cubicBezTo>
                    <a:pt x="114" y="30"/>
                    <a:pt x="95" y="59"/>
                    <a:pt x="65" y="70"/>
                  </a:cubicBezTo>
                  <a:cubicBezTo>
                    <a:pt x="43" y="79"/>
                    <a:pt x="19" y="77"/>
                    <a:pt x="0" y="66"/>
                  </a:cubicBezTo>
                  <a:cubicBezTo>
                    <a:pt x="19" y="84"/>
                    <a:pt x="49" y="95"/>
                    <a:pt x="75" y="85"/>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4" name="Freeform 416"/>
            <p:cNvSpPr>
              <a:spLocks/>
            </p:cNvSpPr>
            <p:nvPr/>
          </p:nvSpPr>
          <p:spPr bwMode="auto">
            <a:xfrm>
              <a:off x="4614863" y="3689351"/>
              <a:ext cx="265113" cy="169863"/>
            </a:xfrm>
            <a:custGeom>
              <a:avLst/>
              <a:gdLst>
                <a:gd name="T0" fmla="*/ 71 w 127"/>
                <a:gd name="T1" fmla="*/ 75 h 81"/>
                <a:gd name="T2" fmla="*/ 124 w 127"/>
                <a:gd name="T3" fmla="*/ 0 h 81"/>
                <a:gd name="T4" fmla="*/ 67 w 127"/>
                <a:gd name="T5" fmla="*/ 60 h 81"/>
                <a:gd name="T6" fmla="*/ 0 w 127"/>
                <a:gd name="T7" fmla="*/ 51 h 81"/>
                <a:gd name="T8" fmla="*/ 71 w 127"/>
                <a:gd name="T9" fmla="*/ 75 h 81"/>
              </a:gdLst>
              <a:ahLst/>
              <a:cxnLst>
                <a:cxn ang="0">
                  <a:pos x="T0" y="T1"/>
                </a:cxn>
                <a:cxn ang="0">
                  <a:pos x="T2" y="T3"/>
                </a:cxn>
                <a:cxn ang="0">
                  <a:pos x="T4" y="T5"/>
                </a:cxn>
                <a:cxn ang="0">
                  <a:pos x="T6" y="T7"/>
                </a:cxn>
                <a:cxn ang="0">
                  <a:pos x="T8" y="T9"/>
                </a:cxn>
              </a:cxnLst>
              <a:rect l="0" t="0" r="r" b="b"/>
              <a:pathLst>
                <a:path w="127" h="81">
                  <a:moveTo>
                    <a:pt x="71" y="75"/>
                  </a:moveTo>
                  <a:cubicBezTo>
                    <a:pt x="105" y="66"/>
                    <a:pt x="127" y="34"/>
                    <a:pt x="124" y="0"/>
                  </a:cubicBezTo>
                  <a:cubicBezTo>
                    <a:pt x="119" y="30"/>
                    <a:pt x="99" y="53"/>
                    <a:pt x="67" y="60"/>
                  </a:cubicBezTo>
                  <a:cubicBezTo>
                    <a:pt x="44" y="66"/>
                    <a:pt x="18" y="64"/>
                    <a:pt x="0" y="51"/>
                  </a:cubicBezTo>
                  <a:cubicBezTo>
                    <a:pt x="17" y="71"/>
                    <a:pt x="44" y="81"/>
                    <a:pt x="71" y="7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5" name="Oval 417"/>
            <p:cNvSpPr>
              <a:spLocks noChangeArrowheads="1"/>
            </p:cNvSpPr>
            <p:nvPr/>
          </p:nvSpPr>
          <p:spPr bwMode="auto">
            <a:xfrm>
              <a:off x="4964113" y="1500188"/>
              <a:ext cx="593725" cy="593725"/>
            </a:xfrm>
            <a:prstGeom prst="ellipse">
              <a:avLst/>
            </a:prstGeom>
            <a:solidFill>
              <a:srgbClr val="D7DC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6" name="Freeform 418"/>
            <p:cNvSpPr>
              <a:spLocks/>
            </p:cNvSpPr>
            <p:nvPr/>
          </p:nvSpPr>
          <p:spPr bwMode="auto">
            <a:xfrm>
              <a:off x="4986338" y="1512888"/>
              <a:ext cx="504825" cy="287338"/>
            </a:xfrm>
            <a:custGeom>
              <a:avLst/>
              <a:gdLst>
                <a:gd name="T0" fmla="*/ 113 w 241"/>
                <a:gd name="T1" fmla="*/ 8 h 138"/>
                <a:gd name="T2" fmla="*/ 0 w 241"/>
                <a:gd name="T3" fmla="*/ 138 h 138"/>
                <a:gd name="T4" fmla="*/ 123 w 241"/>
                <a:gd name="T5" fmla="*/ 37 h 138"/>
                <a:gd name="T6" fmla="*/ 241 w 241"/>
                <a:gd name="T7" fmla="*/ 65 h 138"/>
                <a:gd name="T8" fmla="*/ 113 w 241"/>
                <a:gd name="T9" fmla="*/ 8 h 138"/>
              </a:gdLst>
              <a:ahLst/>
              <a:cxnLst>
                <a:cxn ang="0">
                  <a:pos x="T0" y="T1"/>
                </a:cxn>
                <a:cxn ang="0">
                  <a:pos x="T2" y="T3"/>
                </a:cxn>
                <a:cxn ang="0">
                  <a:pos x="T4" y="T5"/>
                </a:cxn>
                <a:cxn ang="0">
                  <a:pos x="T6" y="T7"/>
                </a:cxn>
                <a:cxn ang="0">
                  <a:pos x="T8" y="T9"/>
                </a:cxn>
              </a:cxnLst>
              <a:rect l="0" t="0" r="r" b="b"/>
              <a:pathLst>
                <a:path w="241" h="138">
                  <a:moveTo>
                    <a:pt x="113" y="8"/>
                  </a:moveTo>
                  <a:cubicBezTo>
                    <a:pt x="47" y="17"/>
                    <a:pt x="0" y="74"/>
                    <a:pt x="0" y="138"/>
                  </a:cubicBezTo>
                  <a:cubicBezTo>
                    <a:pt x="15" y="83"/>
                    <a:pt x="62" y="45"/>
                    <a:pt x="123" y="37"/>
                  </a:cubicBezTo>
                  <a:cubicBezTo>
                    <a:pt x="167" y="30"/>
                    <a:pt x="209" y="37"/>
                    <a:pt x="241" y="65"/>
                  </a:cubicBezTo>
                  <a:cubicBezTo>
                    <a:pt x="214" y="24"/>
                    <a:pt x="164" y="0"/>
                    <a:pt x="113" y="8"/>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7" name="Freeform 419"/>
            <p:cNvSpPr>
              <a:spLocks/>
            </p:cNvSpPr>
            <p:nvPr/>
          </p:nvSpPr>
          <p:spPr bwMode="auto">
            <a:xfrm>
              <a:off x="4962526" y="1465263"/>
              <a:ext cx="503238" cy="268288"/>
            </a:xfrm>
            <a:custGeom>
              <a:avLst/>
              <a:gdLst>
                <a:gd name="T0" fmla="*/ 117 w 241"/>
                <a:gd name="T1" fmla="*/ 8 h 129"/>
                <a:gd name="T2" fmla="*/ 0 w 241"/>
                <a:gd name="T3" fmla="*/ 129 h 129"/>
                <a:gd name="T4" fmla="*/ 122 w 241"/>
                <a:gd name="T5" fmla="*/ 21 h 129"/>
                <a:gd name="T6" fmla="*/ 241 w 241"/>
                <a:gd name="T7" fmla="*/ 56 h 129"/>
                <a:gd name="T8" fmla="*/ 117 w 241"/>
                <a:gd name="T9" fmla="*/ 8 h 129"/>
              </a:gdLst>
              <a:ahLst/>
              <a:cxnLst>
                <a:cxn ang="0">
                  <a:pos x="T0" y="T1"/>
                </a:cxn>
                <a:cxn ang="0">
                  <a:pos x="T2" y="T3"/>
                </a:cxn>
                <a:cxn ang="0">
                  <a:pos x="T4" y="T5"/>
                </a:cxn>
                <a:cxn ang="0">
                  <a:pos x="T6" y="T7"/>
                </a:cxn>
                <a:cxn ang="0">
                  <a:pos x="T8" y="T9"/>
                </a:cxn>
              </a:cxnLst>
              <a:rect l="0" t="0" r="r" b="b"/>
              <a:pathLst>
                <a:path w="241" h="129">
                  <a:moveTo>
                    <a:pt x="117" y="8"/>
                  </a:moveTo>
                  <a:cubicBezTo>
                    <a:pt x="51" y="18"/>
                    <a:pt x="0" y="65"/>
                    <a:pt x="0" y="129"/>
                  </a:cubicBezTo>
                  <a:cubicBezTo>
                    <a:pt x="15" y="74"/>
                    <a:pt x="62" y="29"/>
                    <a:pt x="122" y="21"/>
                  </a:cubicBezTo>
                  <a:cubicBezTo>
                    <a:pt x="167" y="14"/>
                    <a:pt x="210" y="28"/>
                    <a:pt x="241" y="56"/>
                  </a:cubicBezTo>
                  <a:cubicBezTo>
                    <a:pt x="214" y="15"/>
                    <a:pt x="169" y="0"/>
                    <a:pt x="117"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8" name="Freeform 420"/>
            <p:cNvSpPr>
              <a:spLocks/>
            </p:cNvSpPr>
            <p:nvPr/>
          </p:nvSpPr>
          <p:spPr bwMode="auto">
            <a:xfrm>
              <a:off x="5103813" y="1792288"/>
              <a:ext cx="487363" cy="376238"/>
            </a:xfrm>
            <a:custGeom>
              <a:avLst/>
              <a:gdLst>
                <a:gd name="T0" fmla="*/ 142 w 233"/>
                <a:gd name="T1" fmla="*/ 161 h 180"/>
                <a:gd name="T2" fmla="*/ 219 w 233"/>
                <a:gd name="T3" fmla="*/ 0 h 180"/>
                <a:gd name="T4" fmla="*/ 124 w 233"/>
                <a:gd name="T5" fmla="*/ 133 h 180"/>
                <a:gd name="T6" fmla="*/ 0 w 233"/>
                <a:gd name="T7" fmla="*/ 125 h 180"/>
                <a:gd name="T8" fmla="*/ 142 w 233"/>
                <a:gd name="T9" fmla="*/ 161 h 180"/>
              </a:gdLst>
              <a:ahLst/>
              <a:cxnLst>
                <a:cxn ang="0">
                  <a:pos x="T0" y="T1"/>
                </a:cxn>
                <a:cxn ang="0">
                  <a:pos x="T2" y="T3"/>
                </a:cxn>
                <a:cxn ang="0">
                  <a:pos x="T4" y="T5"/>
                </a:cxn>
                <a:cxn ang="0">
                  <a:pos x="T6" y="T7"/>
                </a:cxn>
                <a:cxn ang="0">
                  <a:pos x="T8" y="T9"/>
                </a:cxn>
              </a:cxnLst>
              <a:rect l="0" t="0" r="r" b="b"/>
              <a:pathLst>
                <a:path w="233" h="180">
                  <a:moveTo>
                    <a:pt x="142" y="161"/>
                  </a:moveTo>
                  <a:cubicBezTo>
                    <a:pt x="204" y="137"/>
                    <a:pt x="233" y="62"/>
                    <a:pt x="219" y="0"/>
                  </a:cubicBezTo>
                  <a:cubicBezTo>
                    <a:pt x="216" y="57"/>
                    <a:pt x="181" y="111"/>
                    <a:pt x="124" y="133"/>
                  </a:cubicBezTo>
                  <a:cubicBezTo>
                    <a:pt x="82" y="149"/>
                    <a:pt x="37" y="145"/>
                    <a:pt x="0" y="125"/>
                  </a:cubicBezTo>
                  <a:cubicBezTo>
                    <a:pt x="36" y="159"/>
                    <a:pt x="93" y="180"/>
                    <a:pt x="142" y="16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59" name="Freeform 421"/>
            <p:cNvSpPr>
              <a:spLocks/>
            </p:cNvSpPr>
            <p:nvPr/>
          </p:nvSpPr>
          <p:spPr bwMode="auto">
            <a:xfrm>
              <a:off x="5043488" y="1770063"/>
              <a:ext cx="498475" cy="319088"/>
            </a:xfrm>
            <a:custGeom>
              <a:avLst/>
              <a:gdLst>
                <a:gd name="T0" fmla="*/ 133 w 239"/>
                <a:gd name="T1" fmla="*/ 140 h 153"/>
                <a:gd name="T2" fmla="*/ 233 w 239"/>
                <a:gd name="T3" fmla="*/ 0 h 153"/>
                <a:gd name="T4" fmla="*/ 126 w 239"/>
                <a:gd name="T5" fmla="*/ 114 h 153"/>
                <a:gd name="T6" fmla="*/ 0 w 239"/>
                <a:gd name="T7" fmla="*/ 96 h 153"/>
                <a:gd name="T8" fmla="*/ 133 w 239"/>
                <a:gd name="T9" fmla="*/ 140 h 153"/>
              </a:gdLst>
              <a:ahLst/>
              <a:cxnLst>
                <a:cxn ang="0">
                  <a:pos x="T0" y="T1"/>
                </a:cxn>
                <a:cxn ang="0">
                  <a:pos x="T2" y="T3"/>
                </a:cxn>
                <a:cxn ang="0">
                  <a:pos x="T4" y="T5"/>
                </a:cxn>
                <a:cxn ang="0">
                  <a:pos x="T6" y="T7"/>
                </a:cxn>
                <a:cxn ang="0">
                  <a:pos x="T8" y="T9"/>
                </a:cxn>
              </a:cxnLst>
              <a:rect l="0" t="0" r="r" b="b"/>
              <a:pathLst>
                <a:path w="239" h="153">
                  <a:moveTo>
                    <a:pt x="133" y="140"/>
                  </a:moveTo>
                  <a:cubicBezTo>
                    <a:pt x="198" y="125"/>
                    <a:pt x="239" y="64"/>
                    <a:pt x="233" y="0"/>
                  </a:cubicBezTo>
                  <a:cubicBezTo>
                    <a:pt x="224" y="56"/>
                    <a:pt x="185" y="99"/>
                    <a:pt x="126" y="114"/>
                  </a:cubicBezTo>
                  <a:cubicBezTo>
                    <a:pt x="82" y="124"/>
                    <a:pt x="34" y="121"/>
                    <a:pt x="0" y="96"/>
                  </a:cubicBezTo>
                  <a:cubicBezTo>
                    <a:pt x="31" y="134"/>
                    <a:pt x="83" y="153"/>
                    <a:pt x="133" y="14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0" name="Oval 422"/>
            <p:cNvSpPr>
              <a:spLocks noChangeArrowheads="1"/>
            </p:cNvSpPr>
            <p:nvPr/>
          </p:nvSpPr>
          <p:spPr bwMode="auto">
            <a:xfrm>
              <a:off x="6869113" y="1187451"/>
              <a:ext cx="315913" cy="314325"/>
            </a:xfrm>
            <a:prstGeom prst="ellipse">
              <a:avLst/>
            </a:prstGeom>
            <a:solidFill>
              <a:srgbClr val="D7DC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1" name="Freeform 423"/>
            <p:cNvSpPr>
              <a:spLocks/>
            </p:cNvSpPr>
            <p:nvPr/>
          </p:nvSpPr>
          <p:spPr bwMode="auto">
            <a:xfrm>
              <a:off x="6881813" y="1195388"/>
              <a:ext cx="268288" cy="152400"/>
            </a:xfrm>
            <a:custGeom>
              <a:avLst/>
              <a:gdLst>
                <a:gd name="T0" fmla="*/ 60 w 128"/>
                <a:gd name="T1" fmla="*/ 4 h 73"/>
                <a:gd name="T2" fmla="*/ 0 w 128"/>
                <a:gd name="T3" fmla="*/ 73 h 73"/>
                <a:gd name="T4" fmla="*/ 65 w 128"/>
                <a:gd name="T5" fmla="*/ 19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19"/>
                  </a:cubicBezTo>
                  <a:cubicBezTo>
                    <a:pt x="89" y="16"/>
                    <a:pt x="111" y="19"/>
                    <a:pt x="128" y="34"/>
                  </a:cubicBezTo>
                  <a:cubicBezTo>
                    <a:pt x="113" y="12"/>
                    <a:pt x="87" y="0"/>
                    <a:pt x="60" y="4"/>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2" name="Freeform 424"/>
            <p:cNvSpPr>
              <a:spLocks/>
            </p:cNvSpPr>
            <p:nvPr/>
          </p:nvSpPr>
          <p:spPr bwMode="auto">
            <a:xfrm>
              <a:off x="6869113" y="1169988"/>
              <a:ext cx="268288" cy="141288"/>
            </a:xfrm>
            <a:custGeom>
              <a:avLst/>
              <a:gdLst>
                <a:gd name="T0" fmla="*/ 62 w 128"/>
                <a:gd name="T1" fmla="*/ 4 h 68"/>
                <a:gd name="T2" fmla="*/ 0 w 128"/>
                <a:gd name="T3" fmla="*/ 68 h 68"/>
                <a:gd name="T4" fmla="*/ 65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3" y="15"/>
                    <a:pt x="65" y="11"/>
                  </a:cubicBezTo>
                  <a:cubicBezTo>
                    <a:pt x="88" y="7"/>
                    <a:pt x="111" y="15"/>
                    <a:pt x="128" y="29"/>
                  </a:cubicBezTo>
                  <a:cubicBezTo>
                    <a:pt x="113" y="8"/>
                    <a:pt x="89" y="0"/>
                    <a:pt x="62" y="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3" name="Freeform 425"/>
            <p:cNvSpPr>
              <a:spLocks/>
            </p:cNvSpPr>
            <p:nvPr/>
          </p:nvSpPr>
          <p:spPr bwMode="auto">
            <a:xfrm>
              <a:off x="6945313" y="1343026"/>
              <a:ext cx="257175" cy="198438"/>
            </a:xfrm>
            <a:custGeom>
              <a:avLst/>
              <a:gdLst>
                <a:gd name="T0" fmla="*/ 75 w 123"/>
                <a:gd name="T1" fmla="*/ 85 h 95"/>
                <a:gd name="T2" fmla="*/ 116 w 123"/>
                <a:gd name="T3" fmla="*/ 0 h 95"/>
                <a:gd name="T4" fmla="*/ 66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2"/>
                    <a:pt x="123" y="33"/>
                    <a:pt x="116" y="0"/>
                  </a:cubicBezTo>
                  <a:cubicBezTo>
                    <a:pt x="115" y="30"/>
                    <a:pt x="96" y="58"/>
                    <a:pt x="66" y="70"/>
                  </a:cubicBezTo>
                  <a:cubicBezTo>
                    <a:pt x="43" y="79"/>
                    <a:pt x="20" y="76"/>
                    <a:pt x="0" y="66"/>
                  </a:cubicBezTo>
                  <a:cubicBezTo>
                    <a:pt x="19" y="84"/>
                    <a:pt x="49" y="95"/>
                    <a:pt x="75" y="85"/>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4" name="Freeform 426"/>
            <p:cNvSpPr>
              <a:spLocks/>
            </p:cNvSpPr>
            <p:nvPr/>
          </p:nvSpPr>
          <p:spPr bwMode="auto">
            <a:xfrm>
              <a:off x="6913563" y="1330326"/>
              <a:ext cx="263525" cy="169863"/>
            </a:xfrm>
            <a:custGeom>
              <a:avLst/>
              <a:gdLst>
                <a:gd name="T0" fmla="*/ 70 w 126"/>
                <a:gd name="T1" fmla="*/ 74 h 81"/>
                <a:gd name="T2" fmla="*/ 123 w 126"/>
                <a:gd name="T3" fmla="*/ 0 h 81"/>
                <a:gd name="T4" fmla="*/ 66 w 126"/>
                <a:gd name="T5" fmla="*/ 60 h 81"/>
                <a:gd name="T6" fmla="*/ 0 w 126"/>
                <a:gd name="T7" fmla="*/ 51 h 81"/>
                <a:gd name="T8" fmla="*/ 70 w 126"/>
                <a:gd name="T9" fmla="*/ 74 h 81"/>
              </a:gdLst>
              <a:ahLst/>
              <a:cxnLst>
                <a:cxn ang="0">
                  <a:pos x="T0" y="T1"/>
                </a:cxn>
                <a:cxn ang="0">
                  <a:pos x="T2" y="T3"/>
                </a:cxn>
                <a:cxn ang="0">
                  <a:pos x="T4" y="T5"/>
                </a:cxn>
                <a:cxn ang="0">
                  <a:pos x="T6" y="T7"/>
                </a:cxn>
                <a:cxn ang="0">
                  <a:pos x="T8" y="T9"/>
                </a:cxn>
              </a:cxnLst>
              <a:rect l="0" t="0" r="r" b="b"/>
              <a:pathLst>
                <a:path w="126" h="81">
                  <a:moveTo>
                    <a:pt x="70" y="74"/>
                  </a:moveTo>
                  <a:cubicBezTo>
                    <a:pt x="104" y="66"/>
                    <a:pt x="126" y="34"/>
                    <a:pt x="123" y="0"/>
                  </a:cubicBezTo>
                  <a:cubicBezTo>
                    <a:pt x="118" y="30"/>
                    <a:pt x="98" y="52"/>
                    <a:pt x="66" y="60"/>
                  </a:cubicBezTo>
                  <a:cubicBezTo>
                    <a:pt x="43" y="66"/>
                    <a:pt x="18" y="64"/>
                    <a:pt x="0" y="51"/>
                  </a:cubicBezTo>
                  <a:cubicBezTo>
                    <a:pt x="16" y="71"/>
                    <a:pt x="43" y="81"/>
                    <a:pt x="70" y="7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5" name="Freeform 427"/>
            <p:cNvSpPr>
              <a:spLocks/>
            </p:cNvSpPr>
            <p:nvPr/>
          </p:nvSpPr>
          <p:spPr bwMode="auto">
            <a:xfrm>
              <a:off x="7972426" y="3679826"/>
              <a:ext cx="474663" cy="547688"/>
            </a:xfrm>
            <a:custGeom>
              <a:avLst/>
              <a:gdLst>
                <a:gd name="T0" fmla="*/ 214 w 227"/>
                <a:gd name="T1" fmla="*/ 151 h 262"/>
                <a:gd name="T2" fmla="*/ 90 w 227"/>
                <a:gd name="T3" fmla="*/ 251 h 262"/>
                <a:gd name="T4" fmla="*/ 13 w 227"/>
                <a:gd name="T5" fmla="*/ 111 h 262"/>
                <a:gd name="T6" fmla="*/ 137 w 227"/>
                <a:gd name="T7" fmla="*/ 11 h 262"/>
                <a:gd name="T8" fmla="*/ 214 w 227"/>
                <a:gd name="T9" fmla="*/ 151 h 262"/>
              </a:gdLst>
              <a:ahLst/>
              <a:cxnLst>
                <a:cxn ang="0">
                  <a:pos x="T0" y="T1"/>
                </a:cxn>
                <a:cxn ang="0">
                  <a:pos x="T2" y="T3"/>
                </a:cxn>
                <a:cxn ang="0">
                  <a:pos x="T4" y="T5"/>
                </a:cxn>
                <a:cxn ang="0">
                  <a:pos x="T6" y="T7"/>
                </a:cxn>
                <a:cxn ang="0">
                  <a:pos x="T8" y="T9"/>
                </a:cxn>
              </a:cxnLst>
              <a:rect l="0" t="0" r="r" b="b"/>
              <a:pathLst>
                <a:path w="227" h="262">
                  <a:moveTo>
                    <a:pt x="214" y="151"/>
                  </a:moveTo>
                  <a:cubicBezTo>
                    <a:pt x="201" y="217"/>
                    <a:pt x="145" y="262"/>
                    <a:pt x="90" y="251"/>
                  </a:cubicBezTo>
                  <a:cubicBezTo>
                    <a:pt x="34" y="240"/>
                    <a:pt x="0" y="177"/>
                    <a:pt x="13" y="111"/>
                  </a:cubicBezTo>
                  <a:cubicBezTo>
                    <a:pt x="26" y="45"/>
                    <a:pt x="82" y="0"/>
                    <a:pt x="137" y="11"/>
                  </a:cubicBezTo>
                  <a:cubicBezTo>
                    <a:pt x="193" y="22"/>
                    <a:pt x="227" y="85"/>
                    <a:pt x="214" y="151"/>
                  </a:cubicBezTo>
                  <a:close/>
                </a:path>
              </a:pathLst>
            </a:cu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6" name="Freeform 428"/>
            <p:cNvSpPr>
              <a:spLocks/>
            </p:cNvSpPr>
            <p:nvPr/>
          </p:nvSpPr>
          <p:spPr bwMode="auto">
            <a:xfrm>
              <a:off x="8015288" y="3719513"/>
              <a:ext cx="384175" cy="200025"/>
            </a:xfrm>
            <a:custGeom>
              <a:avLst/>
              <a:gdLst>
                <a:gd name="T0" fmla="*/ 102 w 184"/>
                <a:gd name="T1" fmla="*/ 2 h 96"/>
                <a:gd name="T2" fmla="*/ 0 w 184"/>
                <a:gd name="T3" fmla="*/ 96 h 96"/>
                <a:gd name="T4" fmla="*/ 105 w 184"/>
                <a:gd name="T5" fmla="*/ 27 h 96"/>
                <a:gd name="T6" fmla="*/ 184 w 184"/>
                <a:gd name="T7" fmla="*/ 68 h 96"/>
                <a:gd name="T8" fmla="*/ 102 w 184"/>
                <a:gd name="T9" fmla="*/ 2 h 96"/>
              </a:gdLst>
              <a:ahLst/>
              <a:cxnLst>
                <a:cxn ang="0">
                  <a:pos x="T0" y="T1"/>
                </a:cxn>
                <a:cxn ang="0">
                  <a:pos x="T2" y="T3"/>
                </a:cxn>
                <a:cxn ang="0">
                  <a:pos x="T4" y="T5"/>
                </a:cxn>
                <a:cxn ang="0">
                  <a:pos x="T6" y="T7"/>
                </a:cxn>
                <a:cxn ang="0">
                  <a:pos x="T8" y="T9"/>
                </a:cxn>
              </a:cxnLst>
              <a:rect l="0" t="0" r="r" b="b"/>
              <a:pathLst>
                <a:path w="184" h="96">
                  <a:moveTo>
                    <a:pt x="102" y="2"/>
                  </a:moveTo>
                  <a:cubicBezTo>
                    <a:pt x="54" y="0"/>
                    <a:pt x="11" y="41"/>
                    <a:pt x="0" y="96"/>
                  </a:cubicBezTo>
                  <a:cubicBezTo>
                    <a:pt x="20" y="51"/>
                    <a:pt x="60" y="26"/>
                    <a:pt x="105" y="27"/>
                  </a:cubicBezTo>
                  <a:cubicBezTo>
                    <a:pt x="137" y="28"/>
                    <a:pt x="166" y="40"/>
                    <a:pt x="184" y="68"/>
                  </a:cubicBezTo>
                  <a:cubicBezTo>
                    <a:pt x="171" y="30"/>
                    <a:pt x="140" y="3"/>
                    <a:pt x="102" y="2"/>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7" name="Freeform 429"/>
            <p:cNvSpPr>
              <a:spLocks/>
            </p:cNvSpPr>
            <p:nvPr/>
          </p:nvSpPr>
          <p:spPr bwMode="auto">
            <a:xfrm>
              <a:off x="8008938" y="3676651"/>
              <a:ext cx="384175" cy="182563"/>
            </a:xfrm>
            <a:custGeom>
              <a:avLst/>
              <a:gdLst>
                <a:gd name="T0" fmla="*/ 104 w 184"/>
                <a:gd name="T1" fmla="*/ 1 h 87"/>
                <a:gd name="T2" fmla="*/ 0 w 184"/>
                <a:gd name="T3" fmla="*/ 87 h 87"/>
                <a:gd name="T4" fmla="*/ 105 w 184"/>
                <a:gd name="T5" fmla="*/ 13 h 87"/>
                <a:gd name="T6" fmla="*/ 184 w 184"/>
                <a:gd name="T7" fmla="*/ 59 h 87"/>
                <a:gd name="T8" fmla="*/ 104 w 184"/>
                <a:gd name="T9" fmla="*/ 1 h 87"/>
              </a:gdLst>
              <a:ahLst/>
              <a:cxnLst>
                <a:cxn ang="0">
                  <a:pos x="T0" y="T1"/>
                </a:cxn>
                <a:cxn ang="0">
                  <a:pos x="T2" y="T3"/>
                </a:cxn>
                <a:cxn ang="0">
                  <a:pos x="T4" y="T5"/>
                </a:cxn>
                <a:cxn ang="0">
                  <a:pos x="T6" y="T7"/>
                </a:cxn>
                <a:cxn ang="0">
                  <a:pos x="T8" y="T9"/>
                </a:cxn>
              </a:cxnLst>
              <a:rect l="0" t="0" r="r" b="b"/>
              <a:pathLst>
                <a:path w="184" h="87">
                  <a:moveTo>
                    <a:pt x="104" y="1"/>
                  </a:moveTo>
                  <a:cubicBezTo>
                    <a:pt x="56" y="0"/>
                    <a:pt x="11" y="33"/>
                    <a:pt x="0" y="87"/>
                  </a:cubicBezTo>
                  <a:cubicBezTo>
                    <a:pt x="20" y="42"/>
                    <a:pt x="61" y="12"/>
                    <a:pt x="105" y="13"/>
                  </a:cubicBezTo>
                  <a:cubicBezTo>
                    <a:pt x="138" y="14"/>
                    <a:pt x="166" y="32"/>
                    <a:pt x="184" y="59"/>
                  </a:cubicBezTo>
                  <a:cubicBezTo>
                    <a:pt x="171" y="21"/>
                    <a:pt x="142" y="2"/>
                    <a:pt x="104" y="1"/>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8" name="Freeform 430"/>
            <p:cNvSpPr>
              <a:spLocks/>
            </p:cNvSpPr>
            <p:nvPr/>
          </p:nvSpPr>
          <p:spPr bwMode="auto">
            <a:xfrm>
              <a:off x="8056563" y="3992563"/>
              <a:ext cx="366713" cy="280988"/>
            </a:xfrm>
            <a:custGeom>
              <a:avLst/>
              <a:gdLst>
                <a:gd name="T0" fmla="*/ 94 w 176"/>
                <a:gd name="T1" fmla="*/ 125 h 134"/>
                <a:gd name="T2" fmla="*/ 176 w 176"/>
                <a:gd name="T3" fmla="*/ 0 h 134"/>
                <a:gd name="T4" fmla="*/ 86 w 176"/>
                <a:gd name="T5" fmla="*/ 99 h 134"/>
                <a:gd name="T6" fmla="*/ 0 w 176"/>
                <a:gd name="T7" fmla="*/ 75 h 134"/>
                <a:gd name="T8" fmla="*/ 94 w 176"/>
                <a:gd name="T9" fmla="*/ 125 h 134"/>
              </a:gdLst>
              <a:ahLst/>
              <a:cxnLst>
                <a:cxn ang="0">
                  <a:pos x="T0" y="T1"/>
                </a:cxn>
                <a:cxn ang="0">
                  <a:pos x="T2" y="T3"/>
                </a:cxn>
                <a:cxn ang="0">
                  <a:pos x="T4" y="T5"/>
                </a:cxn>
                <a:cxn ang="0">
                  <a:pos x="T6" y="T7"/>
                </a:cxn>
                <a:cxn ang="0">
                  <a:pos x="T8" y="T9"/>
                </a:cxn>
              </a:cxnLst>
              <a:rect l="0" t="0" r="r" b="b"/>
              <a:pathLst>
                <a:path w="176" h="134">
                  <a:moveTo>
                    <a:pt x="94" y="125"/>
                  </a:moveTo>
                  <a:cubicBezTo>
                    <a:pt x="142" y="114"/>
                    <a:pt x="175" y="55"/>
                    <a:pt x="176" y="0"/>
                  </a:cubicBezTo>
                  <a:cubicBezTo>
                    <a:pt x="165" y="48"/>
                    <a:pt x="130" y="88"/>
                    <a:pt x="86" y="99"/>
                  </a:cubicBezTo>
                  <a:cubicBezTo>
                    <a:pt x="54" y="106"/>
                    <a:pt x="23" y="96"/>
                    <a:pt x="0" y="75"/>
                  </a:cubicBezTo>
                  <a:cubicBezTo>
                    <a:pt x="19" y="108"/>
                    <a:pt x="56" y="134"/>
                    <a:pt x="94" y="125"/>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69" name="Freeform 431"/>
            <p:cNvSpPr>
              <a:spLocks/>
            </p:cNvSpPr>
            <p:nvPr/>
          </p:nvSpPr>
          <p:spPr bwMode="auto">
            <a:xfrm>
              <a:off x="8026401" y="3967163"/>
              <a:ext cx="379413" cy="228600"/>
            </a:xfrm>
            <a:custGeom>
              <a:avLst/>
              <a:gdLst>
                <a:gd name="T0" fmla="*/ 87 w 181"/>
                <a:gd name="T1" fmla="*/ 105 h 109"/>
                <a:gd name="T2" fmla="*/ 181 w 181"/>
                <a:gd name="T3" fmla="*/ 0 h 109"/>
                <a:gd name="T4" fmla="*/ 86 w 181"/>
                <a:gd name="T5" fmla="*/ 81 h 109"/>
                <a:gd name="T6" fmla="*/ 0 w 181"/>
                <a:gd name="T7" fmla="*/ 49 h 109"/>
                <a:gd name="T8" fmla="*/ 87 w 181"/>
                <a:gd name="T9" fmla="*/ 105 h 109"/>
              </a:gdLst>
              <a:ahLst/>
              <a:cxnLst>
                <a:cxn ang="0">
                  <a:pos x="T0" y="T1"/>
                </a:cxn>
                <a:cxn ang="0">
                  <a:pos x="T2" y="T3"/>
                </a:cxn>
                <a:cxn ang="0">
                  <a:pos x="T4" y="T5"/>
                </a:cxn>
                <a:cxn ang="0">
                  <a:pos x="T6" y="T7"/>
                </a:cxn>
                <a:cxn ang="0">
                  <a:pos x="T8" y="T9"/>
                </a:cxn>
              </a:cxnLst>
              <a:rect l="0" t="0" r="r" b="b"/>
              <a:pathLst>
                <a:path w="181" h="109">
                  <a:moveTo>
                    <a:pt x="87" y="105"/>
                  </a:moveTo>
                  <a:cubicBezTo>
                    <a:pt x="135" y="101"/>
                    <a:pt x="175" y="55"/>
                    <a:pt x="181" y="0"/>
                  </a:cubicBezTo>
                  <a:cubicBezTo>
                    <a:pt x="165" y="47"/>
                    <a:pt x="131" y="77"/>
                    <a:pt x="86" y="81"/>
                  </a:cubicBezTo>
                  <a:cubicBezTo>
                    <a:pt x="54" y="84"/>
                    <a:pt x="20" y="74"/>
                    <a:pt x="0" y="49"/>
                  </a:cubicBezTo>
                  <a:cubicBezTo>
                    <a:pt x="16" y="85"/>
                    <a:pt x="49" y="109"/>
                    <a:pt x="87" y="10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0" name="Oval 432"/>
            <p:cNvSpPr>
              <a:spLocks noChangeArrowheads="1"/>
            </p:cNvSpPr>
            <p:nvPr/>
          </p:nvSpPr>
          <p:spPr bwMode="auto">
            <a:xfrm>
              <a:off x="6254751" y="3117851"/>
              <a:ext cx="495300" cy="496888"/>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1" name="Freeform 433"/>
            <p:cNvSpPr>
              <a:spLocks/>
            </p:cNvSpPr>
            <p:nvPr/>
          </p:nvSpPr>
          <p:spPr bwMode="auto">
            <a:xfrm>
              <a:off x="5273676" y="3405188"/>
              <a:ext cx="1393825" cy="492125"/>
            </a:xfrm>
            <a:custGeom>
              <a:avLst/>
              <a:gdLst>
                <a:gd name="T0" fmla="*/ 667 w 667"/>
                <a:gd name="T1" fmla="*/ 0 h 235"/>
                <a:gd name="T2" fmla="*/ 529 w 667"/>
                <a:gd name="T3" fmla="*/ 60 h 235"/>
                <a:gd name="T4" fmla="*/ 332 w 667"/>
                <a:gd name="T5" fmla="*/ 156 h 235"/>
                <a:gd name="T6" fmla="*/ 0 w 667"/>
                <a:gd name="T7" fmla="*/ 93 h 235"/>
                <a:gd name="T8" fmla="*/ 367 w 667"/>
                <a:gd name="T9" fmla="*/ 186 h 235"/>
                <a:gd name="T10" fmla="*/ 530 w 667"/>
                <a:gd name="T11" fmla="*/ 77 h 235"/>
                <a:gd name="T12" fmla="*/ 594 w 667"/>
                <a:gd name="T13" fmla="*/ 87 h 235"/>
                <a:gd name="T14" fmla="*/ 667 w 667"/>
                <a:gd name="T15" fmla="*/ 0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7" h="235">
                  <a:moveTo>
                    <a:pt x="667" y="0"/>
                  </a:moveTo>
                  <a:cubicBezTo>
                    <a:pt x="665" y="48"/>
                    <a:pt x="586" y="69"/>
                    <a:pt x="529" y="60"/>
                  </a:cubicBezTo>
                  <a:cubicBezTo>
                    <a:pt x="462" y="107"/>
                    <a:pt x="423" y="119"/>
                    <a:pt x="332" y="156"/>
                  </a:cubicBezTo>
                  <a:cubicBezTo>
                    <a:pt x="202" y="182"/>
                    <a:pt x="95" y="144"/>
                    <a:pt x="0" y="93"/>
                  </a:cubicBezTo>
                  <a:cubicBezTo>
                    <a:pt x="93" y="180"/>
                    <a:pt x="241" y="235"/>
                    <a:pt x="367" y="186"/>
                  </a:cubicBezTo>
                  <a:cubicBezTo>
                    <a:pt x="432" y="160"/>
                    <a:pt x="495" y="135"/>
                    <a:pt x="530" y="77"/>
                  </a:cubicBezTo>
                  <a:cubicBezTo>
                    <a:pt x="548" y="79"/>
                    <a:pt x="561" y="89"/>
                    <a:pt x="594" y="87"/>
                  </a:cubicBezTo>
                  <a:cubicBezTo>
                    <a:pt x="615" y="89"/>
                    <a:pt x="667" y="95"/>
                    <a:pt x="667" y="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2" name="Oval 434"/>
            <p:cNvSpPr>
              <a:spLocks noChangeArrowheads="1"/>
            </p:cNvSpPr>
            <p:nvPr/>
          </p:nvSpPr>
          <p:spPr bwMode="auto">
            <a:xfrm>
              <a:off x="6496051" y="3814763"/>
              <a:ext cx="620713" cy="622300"/>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3" name="Freeform 435"/>
            <p:cNvSpPr>
              <a:spLocks/>
            </p:cNvSpPr>
            <p:nvPr/>
          </p:nvSpPr>
          <p:spPr bwMode="auto">
            <a:xfrm>
              <a:off x="6518276" y="3829051"/>
              <a:ext cx="528638" cy="303213"/>
            </a:xfrm>
            <a:custGeom>
              <a:avLst/>
              <a:gdLst>
                <a:gd name="T0" fmla="*/ 118 w 253"/>
                <a:gd name="T1" fmla="*/ 8 h 145"/>
                <a:gd name="T2" fmla="*/ 0 w 253"/>
                <a:gd name="T3" fmla="*/ 145 h 145"/>
                <a:gd name="T4" fmla="*/ 129 w 253"/>
                <a:gd name="T5" fmla="*/ 39 h 145"/>
                <a:gd name="T6" fmla="*/ 253 w 253"/>
                <a:gd name="T7" fmla="*/ 68 h 145"/>
                <a:gd name="T8" fmla="*/ 118 w 253"/>
                <a:gd name="T9" fmla="*/ 8 h 145"/>
              </a:gdLst>
              <a:ahLst/>
              <a:cxnLst>
                <a:cxn ang="0">
                  <a:pos x="T0" y="T1"/>
                </a:cxn>
                <a:cxn ang="0">
                  <a:pos x="T2" y="T3"/>
                </a:cxn>
                <a:cxn ang="0">
                  <a:pos x="T4" y="T5"/>
                </a:cxn>
                <a:cxn ang="0">
                  <a:pos x="T6" y="T7"/>
                </a:cxn>
                <a:cxn ang="0">
                  <a:pos x="T8" y="T9"/>
                </a:cxn>
              </a:cxnLst>
              <a:rect l="0" t="0" r="r" b="b"/>
              <a:pathLst>
                <a:path w="253" h="145">
                  <a:moveTo>
                    <a:pt x="118" y="8"/>
                  </a:moveTo>
                  <a:cubicBezTo>
                    <a:pt x="49" y="18"/>
                    <a:pt x="0" y="77"/>
                    <a:pt x="0" y="145"/>
                  </a:cubicBezTo>
                  <a:cubicBezTo>
                    <a:pt x="16" y="87"/>
                    <a:pt x="66" y="48"/>
                    <a:pt x="129" y="39"/>
                  </a:cubicBezTo>
                  <a:cubicBezTo>
                    <a:pt x="176" y="32"/>
                    <a:pt x="220" y="39"/>
                    <a:pt x="253" y="68"/>
                  </a:cubicBezTo>
                  <a:cubicBezTo>
                    <a:pt x="224" y="25"/>
                    <a:pt x="172" y="0"/>
                    <a:pt x="118" y="8"/>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4" name="Freeform 436"/>
            <p:cNvSpPr>
              <a:spLocks/>
            </p:cNvSpPr>
            <p:nvPr/>
          </p:nvSpPr>
          <p:spPr bwMode="auto">
            <a:xfrm>
              <a:off x="6492876" y="3779838"/>
              <a:ext cx="528638" cy="282575"/>
            </a:xfrm>
            <a:custGeom>
              <a:avLst/>
              <a:gdLst>
                <a:gd name="T0" fmla="*/ 122 w 253"/>
                <a:gd name="T1" fmla="*/ 8 h 135"/>
                <a:gd name="T2" fmla="*/ 0 w 253"/>
                <a:gd name="T3" fmla="*/ 135 h 135"/>
                <a:gd name="T4" fmla="*/ 128 w 253"/>
                <a:gd name="T5" fmla="*/ 22 h 135"/>
                <a:gd name="T6" fmla="*/ 253 w 253"/>
                <a:gd name="T7" fmla="*/ 58 h 135"/>
                <a:gd name="T8" fmla="*/ 122 w 253"/>
                <a:gd name="T9" fmla="*/ 8 h 135"/>
              </a:gdLst>
              <a:ahLst/>
              <a:cxnLst>
                <a:cxn ang="0">
                  <a:pos x="T0" y="T1"/>
                </a:cxn>
                <a:cxn ang="0">
                  <a:pos x="T2" y="T3"/>
                </a:cxn>
                <a:cxn ang="0">
                  <a:pos x="T4" y="T5"/>
                </a:cxn>
                <a:cxn ang="0">
                  <a:pos x="T6" y="T7"/>
                </a:cxn>
                <a:cxn ang="0">
                  <a:pos x="T8" y="T9"/>
                </a:cxn>
              </a:cxnLst>
              <a:rect l="0" t="0" r="r" b="b"/>
              <a:pathLst>
                <a:path w="253" h="135">
                  <a:moveTo>
                    <a:pt x="122" y="8"/>
                  </a:moveTo>
                  <a:cubicBezTo>
                    <a:pt x="54" y="19"/>
                    <a:pt x="0" y="68"/>
                    <a:pt x="0" y="135"/>
                  </a:cubicBezTo>
                  <a:cubicBezTo>
                    <a:pt x="16" y="77"/>
                    <a:pt x="64" y="31"/>
                    <a:pt x="128" y="22"/>
                  </a:cubicBezTo>
                  <a:cubicBezTo>
                    <a:pt x="175" y="15"/>
                    <a:pt x="219" y="30"/>
                    <a:pt x="253" y="58"/>
                  </a:cubicBezTo>
                  <a:cubicBezTo>
                    <a:pt x="224" y="16"/>
                    <a:pt x="176" y="0"/>
                    <a:pt x="122" y="8"/>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5" name="Freeform 437"/>
            <p:cNvSpPr>
              <a:spLocks/>
            </p:cNvSpPr>
            <p:nvPr/>
          </p:nvSpPr>
          <p:spPr bwMode="auto">
            <a:xfrm>
              <a:off x="6642101" y="4122738"/>
              <a:ext cx="509588" cy="393700"/>
            </a:xfrm>
            <a:custGeom>
              <a:avLst/>
              <a:gdLst>
                <a:gd name="T0" fmla="*/ 148 w 244"/>
                <a:gd name="T1" fmla="*/ 169 h 189"/>
                <a:gd name="T2" fmla="*/ 229 w 244"/>
                <a:gd name="T3" fmla="*/ 0 h 189"/>
                <a:gd name="T4" fmla="*/ 130 w 244"/>
                <a:gd name="T5" fmla="*/ 139 h 189"/>
                <a:gd name="T6" fmla="*/ 0 w 244"/>
                <a:gd name="T7" fmla="*/ 131 h 189"/>
                <a:gd name="T8" fmla="*/ 148 w 244"/>
                <a:gd name="T9" fmla="*/ 169 h 189"/>
              </a:gdLst>
              <a:ahLst/>
              <a:cxnLst>
                <a:cxn ang="0">
                  <a:pos x="T0" y="T1"/>
                </a:cxn>
                <a:cxn ang="0">
                  <a:pos x="T2" y="T3"/>
                </a:cxn>
                <a:cxn ang="0">
                  <a:pos x="T4" y="T5"/>
                </a:cxn>
                <a:cxn ang="0">
                  <a:pos x="T6" y="T7"/>
                </a:cxn>
                <a:cxn ang="0">
                  <a:pos x="T8" y="T9"/>
                </a:cxn>
              </a:cxnLst>
              <a:rect l="0" t="0" r="r" b="b"/>
              <a:pathLst>
                <a:path w="244" h="189">
                  <a:moveTo>
                    <a:pt x="148" y="169"/>
                  </a:moveTo>
                  <a:cubicBezTo>
                    <a:pt x="213" y="144"/>
                    <a:pt x="244" y="66"/>
                    <a:pt x="229" y="0"/>
                  </a:cubicBezTo>
                  <a:cubicBezTo>
                    <a:pt x="227" y="60"/>
                    <a:pt x="189" y="116"/>
                    <a:pt x="130" y="139"/>
                  </a:cubicBezTo>
                  <a:cubicBezTo>
                    <a:pt x="86" y="156"/>
                    <a:pt x="38" y="152"/>
                    <a:pt x="0" y="131"/>
                  </a:cubicBezTo>
                  <a:cubicBezTo>
                    <a:pt x="37" y="166"/>
                    <a:pt x="97" y="189"/>
                    <a:pt x="148" y="169"/>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6" name="Freeform 438"/>
            <p:cNvSpPr>
              <a:spLocks/>
            </p:cNvSpPr>
            <p:nvPr/>
          </p:nvSpPr>
          <p:spPr bwMode="auto">
            <a:xfrm>
              <a:off x="6578601" y="4098926"/>
              <a:ext cx="522288" cy="334963"/>
            </a:xfrm>
            <a:custGeom>
              <a:avLst/>
              <a:gdLst>
                <a:gd name="T0" fmla="*/ 139 w 250"/>
                <a:gd name="T1" fmla="*/ 147 h 160"/>
                <a:gd name="T2" fmla="*/ 244 w 250"/>
                <a:gd name="T3" fmla="*/ 0 h 160"/>
                <a:gd name="T4" fmla="*/ 132 w 250"/>
                <a:gd name="T5" fmla="*/ 119 h 160"/>
                <a:gd name="T6" fmla="*/ 0 w 250"/>
                <a:gd name="T7" fmla="*/ 101 h 160"/>
                <a:gd name="T8" fmla="*/ 139 w 250"/>
                <a:gd name="T9" fmla="*/ 147 h 160"/>
              </a:gdLst>
              <a:ahLst/>
              <a:cxnLst>
                <a:cxn ang="0">
                  <a:pos x="T0" y="T1"/>
                </a:cxn>
                <a:cxn ang="0">
                  <a:pos x="T2" y="T3"/>
                </a:cxn>
                <a:cxn ang="0">
                  <a:pos x="T4" y="T5"/>
                </a:cxn>
                <a:cxn ang="0">
                  <a:pos x="T6" y="T7"/>
                </a:cxn>
                <a:cxn ang="0">
                  <a:pos x="T8" y="T9"/>
                </a:cxn>
              </a:cxnLst>
              <a:rect l="0" t="0" r="r" b="b"/>
              <a:pathLst>
                <a:path w="250" h="160">
                  <a:moveTo>
                    <a:pt x="139" y="147"/>
                  </a:moveTo>
                  <a:cubicBezTo>
                    <a:pt x="207" y="130"/>
                    <a:pt x="250" y="67"/>
                    <a:pt x="244" y="0"/>
                  </a:cubicBezTo>
                  <a:cubicBezTo>
                    <a:pt x="234" y="59"/>
                    <a:pt x="194" y="103"/>
                    <a:pt x="132" y="119"/>
                  </a:cubicBezTo>
                  <a:cubicBezTo>
                    <a:pt x="86" y="130"/>
                    <a:pt x="35" y="126"/>
                    <a:pt x="0" y="101"/>
                  </a:cubicBezTo>
                  <a:cubicBezTo>
                    <a:pt x="32" y="140"/>
                    <a:pt x="86" y="160"/>
                    <a:pt x="139" y="147"/>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7" name="Freeform 439"/>
            <p:cNvSpPr>
              <a:spLocks/>
            </p:cNvSpPr>
            <p:nvPr/>
          </p:nvSpPr>
          <p:spPr bwMode="auto">
            <a:xfrm>
              <a:off x="5532438" y="877888"/>
              <a:ext cx="509588" cy="238125"/>
            </a:xfrm>
            <a:custGeom>
              <a:avLst/>
              <a:gdLst>
                <a:gd name="T0" fmla="*/ 156 w 244"/>
                <a:gd name="T1" fmla="*/ 0 h 114"/>
                <a:gd name="T2" fmla="*/ 113 w 244"/>
                <a:gd name="T3" fmla="*/ 4 h 114"/>
                <a:gd name="T4" fmla="*/ 5 w 244"/>
                <a:gd name="T5" fmla="*/ 78 h 114"/>
                <a:gd name="T6" fmla="*/ 88 w 244"/>
                <a:gd name="T7" fmla="*/ 114 h 114"/>
                <a:gd name="T8" fmla="*/ 132 w 244"/>
                <a:gd name="T9" fmla="*/ 110 h 114"/>
                <a:gd name="T10" fmla="*/ 239 w 244"/>
                <a:gd name="T11" fmla="*/ 36 h 114"/>
                <a:gd name="T12" fmla="*/ 156 w 24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244" h="114">
                  <a:moveTo>
                    <a:pt x="156" y="0"/>
                  </a:moveTo>
                  <a:cubicBezTo>
                    <a:pt x="142" y="0"/>
                    <a:pt x="128" y="1"/>
                    <a:pt x="113" y="4"/>
                  </a:cubicBezTo>
                  <a:cubicBezTo>
                    <a:pt x="48" y="15"/>
                    <a:pt x="0" y="49"/>
                    <a:pt x="5" y="78"/>
                  </a:cubicBezTo>
                  <a:cubicBezTo>
                    <a:pt x="9" y="100"/>
                    <a:pt x="43" y="114"/>
                    <a:pt x="88" y="114"/>
                  </a:cubicBezTo>
                  <a:cubicBezTo>
                    <a:pt x="102" y="114"/>
                    <a:pt x="116" y="113"/>
                    <a:pt x="132" y="110"/>
                  </a:cubicBezTo>
                  <a:cubicBezTo>
                    <a:pt x="196" y="98"/>
                    <a:pt x="244" y="65"/>
                    <a:pt x="239" y="36"/>
                  </a:cubicBezTo>
                  <a:cubicBezTo>
                    <a:pt x="235" y="13"/>
                    <a:pt x="201" y="0"/>
                    <a:pt x="156" y="0"/>
                  </a:cubicBezTo>
                </a:path>
              </a:pathLst>
            </a:custGeom>
            <a:solidFill>
              <a:srgbClr val="E0E2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8" name="Freeform 440"/>
            <p:cNvSpPr>
              <a:spLocks/>
            </p:cNvSpPr>
            <p:nvPr/>
          </p:nvSpPr>
          <p:spPr bwMode="auto">
            <a:xfrm>
              <a:off x="5553076" y="879476"/>
              <a:ext cx="414338" cy="158750"/>
            </a:xfrm>
            <a:custGeom>
              <a:avLst/>
              <a:gdLst>
                <a:gd name="T0" fmla="*/ 88 w 198"/>
                <a:gd name="T1" fmla="*/ 11 h 76"/>
                <a:gd name="T2" fmla="*/ 4 w 198"/>
                <a:gd name="T3" fmla="*/ 76 h 76"/>
                <a:gd name="T4" fmla="*/ 99 w 198"/>
                <a:gd name="T5" fmla="*/ 20 h 76"/>
                <a:gd name="T6" fmla="*/ 198 w 198"/>
                <a:gd name="T7" fmla="*/ 13 h 76"/>
                <a:gd name="T8" fmla="*/ 88 w 198"/>
                <a:gd name="T9" fmla="*/ 11 h 76"/>
              </a:gdLst>
              <a:ahLst/>
              <a:cxnLst>
                <a:cxn ang="0">
                  <a:pos x="T0" y="T1"/>
                </a:cxn>
                <a:cxn ang="0">
                  <a:pos x="T2" y="T3"/>
                </a:cxn>
                <a:cxn ang="0">
                  <a:pos x="T4" y="T5"/>
                </a:cxn>
                <a:cxn ang="0">
                  <a:pos x="T6" y="T7"/>
                </a:cxn>
                <a:cxn ang="0">
                  <a:pos x="T8" y="T9"/>
                </a:cxn>
              </a:cxnLst>
              <a:rect l="0" t="0" r="r" b="b"/>
              <a:pathLst>
                <a:path w="198" h="76">
                  <a:moveTo>
                    <a:pt x="88" y="11"/>
                  </a:moveTo>
                  <a:cubicBezTo>
                    <a:pt x="35" y="24"/>
                    <a:pt x="0" y="52"/>
                    <a:pt x="4" y="76"/>
                  </a:cubicBezTo>
                  <a:cubicBezTo>
                    <a:pt x="13" y="53"/>
                    <a:pt x="50" y="32"/>
                    <a:pt x="99" y="20"/>
                  </a:cubicBezTo>
                  <a:cubicBezTo>
                    <a:pt x="135" y="11"/>
                    <a:pt x="170" y="7"/>
                    <a:pt x="198" y="13"/>
                  </a:cubicBezTo>
                  <a:cubicBezTo>
                    <a:pt x="172" y="2"/>
                    <a:pt x="130" y="0"/>
                    <a:pt x="88" y="1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79" name="Freeform 441"/>
            <p:cNvSpPr>
              <a:spLocks/>
            </p:cNvSpPr>
            <p:nvPr/>
          </p:nvSpPr>
          <p:spPr bwMode="auto">
            <a:xfrm>
              <a:off x="5530851" y="863601"/>
              <a:ext cx="411163" cy="153988"/>
            </a:xfrm>
            <a:custGeom>
              <a:avLst/>
              <a:gdLst>
                <a:gd name="T0" fmla="*/ 92 w 197"/>
                <a:gd name="T1" fmla="*/ 12 h 74"/>
                <a:gd name="T2" fmla="*/ 4 w 197"/>
                <a:gd name="T3" fmla="*/ 74 h 74"/>
                <a:gd name="T4" fmla="*/ 97 w 197"/>
                <a:gd name="T5" fmla="*/ 15 h 74"/>
                <a:gd name="T6" fmla="*/ 197 w 197"/>
                <a:gd name="T7" fmla="*/ 11 h 74"/>
                <a:gd name="T8" fmla="*/ 92 w 197"/>
                <a:gd name="T9" fmla="*/ 12 h 74"/>
              </a:gdLst>
              <a:ahLst/>
              <a:cxnLst>
                <a:cxn ang="0">
                  <a:pos x="T0" y="T1"/>
                </a:cxn>
                <a:cxn ang="0">
                  <a:pos x="T2" y="T3"/>
                </a:cxn>
                <a:cxn ang="0">
                  <a:pos x="T4" y="T5"/>
                </a:cxn>
                <a:cxn ang="0">
                  <a:pos x="T6" y="T7"/>
                </a:cxn>
                <a:cxn ang="0">
                  <a:pos x="T8" y="T9"/>
                </a:cxn>
              </a:cxnLst>
              <a:rect l="0" t="0" r="r" b="b"/>
              <a:pathLst>
                <a:path w="197" h="74">
                  <a:moveTo>
                    <a:pt x="92" y="12"/>
                  </a:moveTo>
                  <a:cubicBezTo>
                    <a:pt x="38" y="25"/>
                    <a:pt x="0" y="50"/>
                    <a:pt x="4" y="74"/>
                  </a:cubicBezTo>
                  <a:cubicBezTo>
                    <a:pt x="12" y="51"/>
                    <a:pt x="48" y="28"/>
                    <a:pt x="97" y="15"/>
                  </a:cubicBezTo>
                  <a:cubicBezTo>
                    <a:pt x="133" y="6"/>
                    <a:pt x="169" y="5"/>
                    <a:pt x="197" y="11"/>
                  </a:cubicBezTo>
                  <a:cubicBezTo>
                    <a:pt x="172" y="0"/>
                    <a:pt x="134" y="1"/>
                    <a:pt x="92" y="12"/>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0" name="Freeform 442"/>
            <p:cNvSpPr>
              <a:spLocks/>
            </p:cNvSpPr>
            <p:nvPr/>
          </p:nvSpPr>
          <p:spPr bwMode="auto">
            <a:xfrm>
              <a:off x="5676901" y="950913"/>
              <a:ext cx="390525" cy="179388"/>
            </a:xfrm>
            <a:custGeom>
              <a:avLst/>
              <a:gdLst>
                <a:gd name="T0" fmla="*/ 119 w 187"/>
                <a:gd name="T1" fmla="*/ 71 h 86"/>
                <a:gd name="T2" fmla="*/ 171 w 187"/>
                <a:gd name="T3" fmla="*/ 0 h 86"/>
                <a:gd name="T4" fmla="*/ 102 w 187"/>
                <a:gd name="T5" fmla="*/ 63 h 86"/>
                <a:gd name="T6" fmla="*/ 0 w 187"/>
                <a:gd name="T7" fmla="*/ 79 h 86"/>
                <a:gd name="T8" fmla="*/ 119 w 187"/>
                <a:gd name="T9" fmla="*/ 71 h 86"/>
              </a:gdLst>
              <a:ahLst/>
              <a:cxnLst>
                <a:cxn ang="0">
                  <a:pos x="T0" y="T1"/>
                </a:cxn>
                <a:cxn ang="0">
                  <a:pos x="T2" y="T3"/>
                </a:cxn>
                <a:cxn ang="0">
                  <a:pos x="T4" y="T5"/>
                </a:cxn>
                <a:cxn ang="0">
                  <a:pos x="T6" y="T7"/>
                </a:cxn>
                <a:cxn ang="0">
                  <a:pos x="T8" y="T9"/>
                </a:cxn>
              </a:cxnLst>
              <a:rect l="0" t="0" r="r" b="b"/>
              <a:pathLst>
                <a:path w="187" h="86">
                  <a:moveTo>
                    <a:pt x="119" y="71"/>
                  </a:moveTo>
                  <a:cubicBezTo>
                    <a:pt x="168" y="53"/>
                    <a:pt x="187" y="21"/>
                    <a:pt x="171" y="0"/>
                  </a:cubicBezTo>
                  <a:cubicBezTo>
                    <a:pt x="173" y="22"/>
                    <a:pt x="147" y="47"/>
                    <a:pt x="102" y="63"/>
                  </a:cubicBezTo>
                  <a:cubicBezTo>
                    <a:pt x="69" y="76"/>
                    <a:pt x="31" y="81"/>
                    <a:pt x="0" y="79"/>
                  </a:cubicBezTo>
                  <a:cubicBezTo>
                    <a:pt x="31" y="86"/>
                    <a:pt x="80" y="86"/>
                    <a:pt x="119" y="71"/>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1" name="Freeform 443"/>
            <p:cNvSpPr>
              <a:spLocks/>
            </p:cNvSpPr>
            <p:nvPr/>
          </p:nvSpPr>
          <p:spPr bwMode="auto">
            <a:xfrm>
              <a:off x="5619751" y="946151"/>
              <a:ext cx="407988" cy="166688"/>
            </a:xfrm>
            <a:custGeom>
              <a:avLst/>
              <a:gdLst>
                <a:gd name="T0" fmla="*/ 113 w 195"/>
                <a:gd name="T1" fmla="*/ 67 h 80"/>
                <a:gd name="T2" fmla="*/ 185 w 195"/>
                <a:gd name="T3" fmla="*/ 0 h 80"/>
                <a:gd name="T4" fmla="*/ 105 w 195"/>
                <a:gd name="T5" fmla="*/ 58 h 80"/>
                <a:gd name="T6" fmla="*/ 0 w 195"/>
                <a:gd name="T7" fmla="*/ 70 h 80"/>
                <a:gd name="T8" fmla="*/ 113 w 195"/>
                <a:gd name="T9" fmla="*/ 67 h 80"/>
              </a:gdLst>
              <a:ahLst/>
              <a:cxnLst>
                <a:cxn ang="0">
                  <a:pos x="T0" y="T1"/>
                </a:cxn>
                <a:cxn ang="0">
                  <a:pos x="T2" y="T3"/>
                </a:cxn>
                <a:cxn ang="0">
                  <a:pos x="T4" y="T5"/>
                </a:cxn>
                <a:cxn ang="0">
                  <a:pos x="T6" y="T7"/>
                </a:cxn>
                <a:cxn ang="0">
                  <a:pos x="T8" y="T9"/>
                </a:cxn>
              </a:cxnLst>
              <a:rect l="0" t="0" r="r" b="b"/>
              <a:pathLst>
                <a:path w="195" h="80">
                  <a:moveTo>
                    <a:pt x="113" y="67"/>
                  </a:moveTo>
                  <a:cubicBezTo>
                    <a:pt x="165" y="52"/>
                    <a:pt x="195" y="23"/>
                    <a:pt x="185" y="0"/>
                  </a:cubicBezTo>
                  <a:cubicBezTo>
                    <a:pt x="181" y="22"/>
                    <a:pt x="153" y="44"/>
                    <a:pt x="105" y="58"/>
                  </a:cubicBezTo>
                  <a:cubicBezTo>
                    <a:pt x="70" y="69"/>
                    <a:pt x="30" y="74"/>
                    <a:pt x="0" y="70"/>
                  </a:cubicBezTo>
                  <a:cubicBezTo>
                    <a:pt x="29" y="80"/>
                    <a:pt x="72" y="79"/>
                    <a:pt x="113" y="67"/>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2" name="Freeform 444"/>
            <p:cNvSpPr>
              <a:spLocks/>
            </p:cNvSpPr>
            <p:nvPr/>
          </p:nvSpPr>
          <p:spPr bwMode="auto">
            <a:xfrm>
              <a:off x="4552951" y="4435476"/>
              <a:ext cx="346075" cy="565150"/>
            </a:xfrm>
            <a:custGeom>
              <a:avLst/>
              <a:gdLst>
                <a:gd name="T0" fmla="*/ 136 w 166"/>
                <a:gd name="T1" fmla="*/ 112 h 270"/>
                <a:gd name="T2" fmla="*/ 137 w 166"/>
                <a:gd name="T3" fmla="*/ 258 h 270"/>
                <a:gd name="T4" fmla="*/ 30 w 166"/>
                <a:gd name="T5" fmla="*/ 158 h 270"/>
                <a:gd name="T6" fmla="*/ 30 w 166"/>
                <a:gd name="T7" fmla="*/ 13 h 270"/>
                <a:gd name="T8" fmla="*/ 136 w 166"/>
                <a:gd name="T9" fmla="*/ 112 h 270"/>
              </a:gdLst>
              <a:ahLst/>
              <a:cxnLst>
                <a:cxn ang="0">
                  <a:pos x="T0" y="T1"/>
                </a:cxn>
                <a:cxn ang="0">
                  <a:pos x="T2" y="T3"/>
                </a:cxn>
                <a:cxn ang="0">
                  <a:pos x="T4" y="T5"/>
                </a:cxn>
                <a:cxn ang="0">
                  <a:pos x="T6" y="T7"/>
                </a:cxn>
                <a:cxn ang="0">
                  <a:pos x="T8" y="T9"/>
                </a:cxn>
              </a:cxnLst>
              <a:rect l="0" t="0" r="r" b="b"/>
              <a:pathLst>
                <a:path w="166" h="270">
                  <a:moveTo>
                    <a:pt x="136" y="112"/>
                  </a:moveTo>
                  <a:cubicBezTo>
                    <a:pt x="165" y="180"/>
                    <a:pt x="166" y="245"/>
                    <a:pt x="137" y="258"/>
                  </a:cubicBezTo>
                  <a:cubicBezTo>
                    <a:pt x="108" y="270"/>
                    <a:pt x="60" y="226"/>
                    <a:pt x="30" y="158"/>
                  </a:cubicBezTo>
                  <a:cubicBezTo>
                    <a:pt x="1" y="91"/>
                    <a:pt x="0" y="26"/>
                    <a:pt x="30" y="13"/>
                  </a:cubicBezTo>
                  <a:cubicBezTo>
                    <a:pt x="59" y="0"/>
                    <a:pt x="106" y="45"/>
                    <a:pt x="136" y="112"/>
                  </a:cubicBezTo>
                  <a:close/>
                </a:path>
              </a:pathLst>
            </a:cu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3" name="Freeform 445"/>
            <p:cNvSpPr>
              <a:spLocks/>
            </p:cNvSpPr>
            <p:nvPr/>
          </p:nvSpPr>
          <p:spPr bwMode="auto">
            <a:xfrm>
              <a:off x="4567238" y="4462463"/>
              <a:ext cx="187325" cy="304800"/>
            </a:xfrm>
            <a:custGeom>
              <a:avLst/>
              <a:gdLst>
                <a:gd name="T0" fmla="*/ 21 w 90"/>
                <a:gd name="T1" fmla="*/ 15 h 146"/>
                <a:gd name="T2" fmla="*/ 28 w 90"/>
                <a:gd name="T3" fmla="*/ 146 h 146"/>
                <a:gd name="T4" fmla="*/ 36 w 90"/>
                <a:gd name="T5" fmla="*/ 38 h 146"/>
                <a:gd name="T6" fmla="*/ 90 w 90"/>
                <a:gd name="T7" fmla="*/ 43 h 146"/>
                <a:gd name="T8" fmla="*/ 21 w 90"/>
                <a:gd name="T9" fmla="*/ 15 h 146"/>
              </a:gdLst>
              <a:ahLst/>
              <a:cxnLst>
                <a:cxn ang="0">
                  <a:pos x="T0" y="T1"/>
                </a:cxn>
                <a:cxn ang="0">
                  <a:pos x="T2" y="T3"/>
                </a:cxn>
                <a:cxn ang="0">
                  <a:pos x="T4" y="T5"/>
                </a:cxn>
                <a:cxn ang="0">
                  <a:pos x="T6" y="T7"/>
                </a:cxn>
                <a:cxn ang="0">
                  <a:pos x="T8" y="T9"/>
                </a:cxn>
              </a:cxnLst>
              <a:rect l="0" t="0" r="r" b="b"/>
              <a:pathLst>
                <a:path w="90" h="146">
                  <a:moveTo>
                    <a:pt x="21" y="15"/>
                  </a:moveTo>
                  <a:cubicBezTo>
                    <a:pt x="0" y="34"/>
                    <a:pt x="4" y="90"/>
                    <a:pt x="28" y="146"/>
                  </a:cubicBezTo>
                  <a:cubicBezTo>
                    <a:pt x="13" y="96"/>
                    <a:pt x="17" y="56"/>
                    <a:pt x="36" y="38"/>
                  </a:cubicBezTo>
                  <a:cubicBezTo>
                    <a:pt x="50" y="25"/>
                    <a:pt x="68" y="25"/>
                    <a:pt x="90" y="43"/>
                  </a:cubicBezTo>
                  <a:cubicBezTo>
                    <a:pt x="65" y="13"/>
                    <a:pt x="38" y="0"/>
                    <a:pt x="21" y="15"/>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4" name="Freeform 446"/>
            <p:cNvSpPr>
              <a:spLocks/>
            </p:cNvSpPr>
            <p:nvPr/>
          </p:nvSpPr>
          <p:spPr bwMode="auto">
            <a:xfrm>
              <a:off x="4541838" y="4425951"/>
              <a:ext cx="179388" cy="287338"/>
            </a:xfrm>
            <a:custGeom>
              <a:avLst/>
              <a:gdLst>
                <a:gd name="T0" fmla="*/ 22 w 86"/>
                <a:gd name="T1" fmla="*/ 15 h 138"/>
                <a:gd name="T2" fmla="*/ 24 w 86"/>
                <a:gd name="T3" fmla="*/ 138 h 138"/>
                <a:gd name="T4" fmla="*/ 28 w 86"/>
                <a:gd name="T5" fmla="*/ 25 h 138"/>
                <a:gd name="T6" fmla="*/ 86 w 86"/>
                <a:gd name="T7" fmla="*/ 36 h 138"/>
                <a:gd name="T8" fmla="*/ 22 w 86"/>
                <a:gd name="T9" fmla="*/ 15 h 138"/>
              </a:gdLst>
              <a:ahLst/>
              <a:cxnLst>
                <a:cxn ang="0">
                  <a:pos x="T0" y="T1"/>
                </a:cxn>
                <a:cxn ang="0">
                  <a:pos x="T2" y="T3"/>
                </a:cxn>
                <a:cxn ang="0">
                  <a:pos x="T4" y="T5"/>
                </a:cxn>
                <a:cxn ang="0">
                  <a:pos x="T6" y="T7"/>
                </a:cxn>
                <a:cxn ang="0">
                  <a:pos x="T8" y="T9"/>
                </a:cxn>
              </a:cxnLst>
              <a:rect l="0" t="0" r="r" b="b"/>
              <a:pathLst>
                <a:path w="86" h="138">
                  <a:moveTo>
                    <a:pt x="22" y="15"/>
                  </a:moveTo>
                  <a:cubicBezTo>
                    <a:pt x="1" y="34"/>
                    <a:pt x="0" y="83"/>
                    <a:pt x="24" y="138"/>
                  </a:cubicBezTo>
                  <a:cubicBezTo>
                    <a:pt x="9" y="88"/>
                    <a:pt x="9" y="42"/>
                    <a:pt x="28" y="25"/>
                  </a:cubicBezTo>
                  <a:cubicBezTo>
                    <a:pt x="43" y="12"/>
                    <a:pt x="64" y="17"/>
                    <a:pt x="86" y="36"/>
                  </a:cubicBezTo>
                  <a:cubicBezTo>
                    <a:pt x="60" y="5"/>
                    <a:pt x="38" y="0"/>
                    <a:pt x="22" y="1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5" name="Freeform 447"/>
            <p:cNvSpPr>
              <a:spLocks/>
            </p:cNvSpPr>
            <p:nvPr/>
          </p:nvSpPr>
          <p:spPr bwMode="auto">
            <a:xfrm>
              <a:off x="4765676" y="4665663"/>
              <a:ext cx="166688" cy="368300"/>
            </a:xfrm>
            <a:custGeom>
              <a:avLst/>
              <a:gdLst>
                <a:gd name="T0" fmla="*/ 66 w 80"/>
                <a:gd name="T1" fmla="*/ 151 h 176"/>
                <a:gd name="T2" fmla="*/ 34 w 80"/>
                <a:gd name="T3" fmla="*/ 0 h 176"/>
                <a:gd name="T4" fmla="*/ 49 w 80"/>
                <a:gd name="T5" fmla="*/ 130 h 176"/>
                <a:gd name="T6" fmla="*/ 0 w 80"/>
                <a:gd name="T7" fmla="*/ 144 h 176"/>
                <a:gd name="T8" fmla="*/ 66 w 80"/>
                <a:gd name="T9" fmla="*/ 151 h 176"/>
              </a:gdLst>
              <a:ahLst/>
              <a:cxnLst>
                <a:cxn ang="0">
                  <a:pos x="T0" y="T1"/>
                </a:cxn>
                <a:cxn ang="0">
                  <a:pos x="T2" y="T3"/>
                </a:cxn>
                <a:cxn ang="0">
                  <a:pos x="T4" y="T5"/>
                </a:cxn>
                <a:cxn ang="0">
                  <a:pos x="T6" y="T7"/>
                </a:cxn>
                <a:cxn ang="0">
                  <a:pos x="T8" y="T9"/>
                </a:cxn>
              </a:cxnLst>
              <a:rect l="0" t="0" r="r" b="b"/>
              <a:pathLst>
                <a:path w="80" h="176">
                  <a:moveTo>
                    <a:pt x="66" y="151"/>
                  </a:moveTo>
                  <a:cubicBezTo>
                    <a:pt x="80" y="121"/>
                    <a:pt x="63" y="52"/>
                    <a:pt x="34" y="0"/>
                  </a:cubicBezTo>
                  <a:cubicBezTo>
                    <a:pt x="55" y="50"/>
                    <a:pt x="62" y="102"/>
                    <a:pt x="49" y="130"/>
                  </a:cubicBezTo>
                  <a:cubicBezTo>
                    <a:pt x="39" y="151"/>
                    <a:pt x="21" y="155"/>
                    <a:pt x="0" y="144"/>
                  </a:cubicBezTo>
                  <a:cubicBezTo>
                    <a:pt x="26" y="167"/>
                    <a:pt x="55" y="176"/>
                    <a:pt x="66" y="151"/>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6" name="Freeform 448"/>
            <p:cNvSpPr>
              <a:spLocks/>
            </p:cNvSpPr>
            <p:nvPr/>
          </p:nvSpPr>
          <p:spPr bwMode="auto">
            <a:xfrm>
              <a:off x="4711701" y="4651376"/>
              <a:ext cx="174625" cy="325438"/>
            </a:xfrm>
            <a:custGeom>
              <a:avLst/>
              <a:gdLst>
                <a:gd name="T0" fmla="*/ 66 w 84"/>
                <a:gd name="T1" fmla="*/ 137 h 156"/>
                <a:gd name="T2" fmla="*/ 50 w 84"/>
                <a:gd name="T3" fmla="*/ 0 h 156"/>
                <a:gd name="T4" fmla="*/ 53 w 84"/>
                <a:gd name="T5" fmla="*/ 115 h 156"/>
                <a:gd name="T6" fmla="*/ 0 w 84"/>
                <a:gd name="T7" fmla="*/ 121 h 156"/>
                <a:gd name="T8" fmla="*/ 66 w 84"/>
                <a:gd name="T9" fmla="*/ 137 h 156"/>
              </a:gdLst>
              <a:ahLst/>
              <a:cxnLst>
                <a:cxn ang="0">
                  <a:pos x="T0" y="T1"/>
                </a:cxn>
                <a:cxn ang="0">
                  <a:pos x="T2" y="T3"/>
                </a:cxn>
                <a:cxn ang="0">
                  <a:pos x="T4" y="T5"/>
                </a:cxn>
                <a:cxn ang="0">
                  <a:pos x="T6" y="T7"/>
                </a:cxn>
                <a:cxn ang="0">
                  <a:pos x="T8" y="T9"/>
                </a:cxn>
              </a:cxnLst>
              <a:rect l="0" t="0" r="r" b="b"/>
              <a:pathLst>
                <a:path w="84" h="156">
                  <a:moveTo>
                    <a:pt x="66" y="137"/>
                  </a:moveTo>
                  <a:cubicBezTo>
                    <a:pt x="84" y="113"/>
                    <a:pt x="77" y="54"/>
                    <a:pt x="50" y="0"/>
                  </a:cubicBezTo>
                  <a:cubicBezTo>
                    <a:pt x="68" y="50"/>
                    <a:pt x="70" y="93"/>
                    <a:pt x="53" y="115"/>
                  </a:cubicBezTo>
                  <a:cubicBezTo>
                    <a:pt x="41" y="132"/>
                    <a:pt x="22" y="136"/>
                    <a:pt x="0" y="121"/>
                  </a:cubicBezTo>
                  <a:cubicBezTo>
                    <a:pt x="26" y="149"/>
                    <a:pt x="52" y="156"/>
                    <a:pt x="66" y="137"/>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7" name="Freeform 449"/>
            <p:cNvSpPr>
              <a:spLocks/>
            </p:cNvSpPr>
            <p:nvPr/>
          </p:nvSpPr>
          <p:spPr bwMode="auto">
            <a:xfrm>
              <a:off x="7156451" y="1752601"/>
              <a:ext cx="927100" cy="831850"/>
            </a:xfrm>
            <a:custGeom>
              <a:avLst/>
              <a:gdLst>
                <a:gd name="T0" fmla="*/ 419 w 444"/>
                <a:gd name="T1" fmla="*/ 146 h 398"/>
                <a:gd name="T2" fmla="*/ 267 w 444"/>
                <a:gd name="T3" fmla="*/ 368 h 398"/>
                <a:gd name="T4" fmla="*/ 25 w 444"/>
                <a:gd name="T5" fmla="*/ 252 h 398"/>
                <a:gd name="T6" fmla="*/ 177 w 444"/>
                <a:gd name="T7" fmla="*/ 29 h 398"/>
                <a:gd name="T8" fmla="*/ 419 w 444"/>
                <a:gd name="T9" fmla="*/ 146 h 398"/>
              </a:gdLst>
              <a:ahLst/>
              <a:cxnLst>
                <a:cxn ang="0">
                  <a:pos x="T0" y="T1"/>
                </a:cxn>
                <a:cxn ang="0">
                  <a:pos x="T2" y="T3"/>
                </a:cxn>
                <a:cxn ang="0">
                  <a:pos x="T4" y="T5"/>
                </a:cxn>
                <a:cxn ang="0">
                  <a:pos x="T6" y="T7"/>
                </a:cxn>
                <a:cxn ang="0">
                  <a:pos x="T8" y="T9"/>
                </a:cxn>
              </a:cxnLst>
              <a:rect l="0" t="0" r="r" b="b"/>
              <a:pathLst>
                <a:path w="444" h="398">
                  <a:moveTo>
                    <a:pt x="419" y="146"/>
                  </a:moveTo>
                  <a:cubicBezTo>
                    <a:pt x="444" y="240"/>
                    <a:pt x="376" y="339"/>
                    <a:pt x="267" y="368"/>
                  </a:cubicBezTo>
                  <a:cubicBezTo>
                    <a:pt x="159" y="398"/>
                    <a:pt x="50" y="345"/>
                    <a:pt x="25" y="252"/>
                  </a:cubicBezTo>
                  <a:cubicBezTo>
                    <a:pt x="0" y="158"/>
                    <a:pt x="68" y="58"/>
                    <a:pt x="177" y="29"/>
                  </a:cubicBezTo>
                  <a:cubicBezTo>
                    <a:pt x="286" y="0"/>
                    <a:pt x="394" y="53"/>
                    <a:pt x="419" y="146"/>
                  </a:cubicBezTo>
                  <a:close/>
                </a:path>
              </a:pathLst>
            </a:cu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8" name="Freeform 450"/>
            <p:cNvSpPr>
              <a:spLocks/>
            </p:cNvSpPr>
            <p:nvPr/>
          </p:nvSpPr>
          <p:spPr bwMode="auto">
            <a:xfrm>
              <a:off x="7197726" y="1804988"/>
              <a:ext cx="693738" cy="473075"/>
            </a:xfrm>
            <a:custGeom>
              <a:avLst/>
              <a:gdLst>
                <a:gd name="T0" fmla="*/ 136 w 332"/>
                <a:gd name="T1" fmla="*/ 28 h 226"/>
                <a:gd name="T2" fmla="*/ 21 w 332"/>
                <a:gd name="T3" fmla="*/ 226 h 226"/>
                <a:gd name="T4" fmla="*/ 159 w 332"/>
                <a:gd name="T5" fmla="*/ 59 h 226"/>
                <a:gd name="T6" fmla="*/ 332 w 332"/>
                <a:gd name="T7" fmla="*/ 48 h 226"/>
                <a:gd name="T8" fmla="*/ 136 w 332"/>
                <a:gd name="T9" fmla="*/ 28 h 226"/>
              </a:gdLst>
              <a:ahLst/>
              <a:cxnLst>
                <a:cxn ang="0">
                  <a:pos x="T0" y="T1"/>
                </a:cxn>
                <a:cxn ang="0">
                  <a:pos x="T2" y="T3"/>
                </a:cxn>
                <a:cxn ang="0">
                  <a:pos x="T4" y="T5"/>
                </a:cxn>
                <a:cxn ang="0">
                  <a:pos x="T6" y="T7"/>
                </a:cxn>
                <a:cxn ang="0">
                  <a:pos x="T8" y="T9"/>
                </a:cxn>
              </a:cxnLst>
              <a:rect l="0" t="0" r="r" b="b"/>
              <a:pathLst>
                <a:path w="332" h="226">
                  <a:moveTo>
                    <a:pt x="136" y="28"/>
                  </a:moveTo>
                  <a:cubicBezTo>
                    <a:pt x="48" y="64"/>
                    <a:pt x="0" y="149"/>
                    <a:pt x="21" y="226"/>
                  </a:cubicBezTo>
                  <a:cubicBezTo>
                    <a:pt x="24" y="154"/>
                    <a:pt x="78" y="92"/>
                    <a:pt x="159" y="59"/>
                  </a:cubicBezTo>
                  <a:cubicBezTo>
                    <a:pt x="219" y="34"/>
                    <a:pt x="280" y="27"/>
                    <a:pt x="332" y="48"/>
                  </a:cubicBezTo>
                  <a:cubicBezTo>
                    <a:pt x="281" y="10"/>
                    <a:pt x="205" y="0"/>
                    <a:pt x="136" y="28"/>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89" name="Freeform 451"/>
            <p:cNvSpPr>
              <a:spLocks/>
            </p:cNvSpPr>
            <p:nvPr/>
          </p:nvSpPr>
          <p:spPr bwMode="auto">
            <a:xfrm>
              <a:off x="7143751" y="1752601"/>
              <a:ext cx="693738" cy="454025"/>
            </a:xfrm>
            <a:custGeom>
              <a:avLst/>
              <a:gdLst>
                <a:gd name="T0" fmla="*/ 144 w 332"/>
                <a:gd name="T1" fmla="*/ 29 h 217"/>
                <a:gd name="T2" fmla="*/ 21 w 332"/>
                <a:gd name="T3" fmla="*/ 217 h 217"/>
                <a:gd name="T4" fmla="*/ 155 w 332"/>
                <a:gd name="T5" fmla="*/ 42 h 217"/>
                <a:gd name="T6" fmla="*/ 332 w 332"/>
                <a:gd name="T7" fmla="*/ 39 h 217"/>
                <a:gd name="T8" fmla="*/ 144 w 332"/>
                <a:gd name="T9" fmla="*/ 29 h 217"/>
              </a:gdLst>
              <a:ahLst/>
              <a:cxnLst>
                <a:cxn ang="0">
                  <a:pos x="T0" y="T1"/>
                </a:cxn>
                <a:cxn ang="0">
                  <a:pos x="T2" y="T3"/>
                </a:cxn>
                <a:cxn ang="0">
                  <a:pos x="T4" y="T5"/>
                </a:cxn>
                <a:cxn ang="0">
                  <a:pos x="T6" y="T7"/>
                </a:cxn>
                <a:cxn ang="0">
                  <a:pos x="T8" y="T9"/>
                </a:cxn>
              </a:cxnLst>
              <a:rect l="0" t="0" r="r" b="b"/>
              <a:pathLst>
                <a:path w="332" h="217">
                  <a:moveTo>
                    <a:pt x="144" y="29"/>
                  </a:moveTo>
                  <a:cubicBezTo>
                    <a:pt x="56" y="64"/>
                    <a:pt x="0" y="140"/>
                    <a:pt x="21" y="217"/>
                  </a:cubicBezTo>
                  <a:cubicBezTo>
                    <a:pt x="24" y="145"/>
                    <a:pt x="74" y="75"/>
                    <a:pt x="155" y="42"/>
                  </a:cubicBezTo>
                  <a:cubicBezTo>
                    <a:pt x="215" y="18"/>
                    <a:pt x="279" y="18"/>
                    <a:pt x="332" y="39"/>
                  </a:cubicBezTo>
                  <a:cubicBezTo>
                    <a:pt x="281" y="1"/>
                    <a:pt x="213" y="0"/>
                    <a:pt x="144" y="2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0" name="Freeform 452"/>
            <p:cNvSpPr>
              <a:spLocks/>
            </p:cNvSpPr>
            <p:nvPr/>
          </p:nvSpPr>
          <p:spPr bwMode="auto">
            <a:xfrm>
              <a:off x="7483476" y="2051051"/>
              <a:ext cx="635000" cy="547688"/>
            </a:xfrm>
            <a:custGeom>
              <a:avLst/>
              <a:gdLst>
                <a:gd name="T0" fmla="*/ 209 w 304"/>
                <a:gd name="T1" fmla="*/ 221 h 262"/>
                <a:gd name="T2" fmla="*/ 264 w 304"/>
                <a:gd name="T3" fmla="*/ 0 h 262"/>
                <a:gd name="T4" fmla="*/ 175 w 304"/>
                <a:gd name="T5" fmla="*/ 194 h 262"/>
                <a:gd name="T6" fmla="*/ 0 w 304"/>
                <a:gd name="T7" fmla="*/ 231 h 262"/>
                <a:gd name="T8" fmla="*/ 209 w 304"/>
                <a:gd name="T9" fmla="*/ 221 h 262"/>
              </a:gdLst>
              <a:ahLst/>
              <a:cxnLst>
                <a:cxn ang="0">
                  <a:pos x="T0" y="T1"/>
                </a:cxn>
                <a:cxn ang="0">
                  <a:pos x="T2" y="T3"/>
                </a:cxn>
                <a:cxn ang="0">
                  <a:pos x="T4" y="T5"/>
                </a:cxn>
                <a:cxn ang="0">
                  <a:pos x="T6" y="T7"/>
                </a:cxn>
                <a:cxn ang="0">
                  <a:pos x="T8" y="T9"/>
                </a:cxn>
              </a:cxnLst>
              <a:rect l="0" t="0" r="r" b="b"/>
              <a:pathLst>
                <a:path w="304" h="262">
                  <a:moveTo>
                    <a:pt x="209" y="221"/>
                  </a:moveTo>
                  <a:cubicBezTo>
                    <a:pt x="287" y="170"/>
                    <a:pt x="304" y="70"/>
                    <a:pt x="264" y="0"/>
                  </a:cubicBezTo>
                  <a:cubicBezTo>
                    <a:pt x="279" y="70"/>
                    <a:pt x="247" y="147"/>
                    <a:pt x="175" y="194"/>
                  </a:cubicBezTo>
                  <a:cubicBezTo>
                    <a:pt x="121" y="229"/>
                    <a:pt x="58" y="241"/>
                    <a:pt x="0" y="231"/>
                  </a:cubicBezTo>
                  <a:cubicBezTo>
                    <a:pt x="61" y="258"/>
                    <a:pt x="147" y="262"/>
                    <a:pt x="209" y="221"/>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1" name="Freeform 453"/>
            <p:cNvSpPr>
              <a:spLocks/>
            </p:cNvSpPr>
            <p:nvPr/>
          </p:nvSpPr>
          <p:spPr bwMode="auto">
            <a:xfrm>
              <a:off x="7375526" y="2036763"/>
              <a:ext cx="669925" cy="496888"/>
            </a:xfrm>
            <a:custGeom>
              <a:avLst/>
              <a:gdLst>
                <a:gd name="T0" fmla="*/ 199 w 321"/>
                <a:gd name="T1" fmla="*/ 204 h 238"/>
                <a:gd name="T2" fmla="*/ 292 w 321"/>
                <a:gd name="T3" fmla="*/ 0 h 238"/>
                <a:gd name="T4" fmla="*/ 180 w 321"/>
                <a:gd name="T5" fmla="*/ 175 h 238"/>
                <a:gd name="T6" fmla="*/ 0 w 321"/>
                <a:gd name="T7" fmla="*/ 201 h 238"/>
                <a:gd name="T8" fmla="*/ 199 w 321"/>
                <a:gd name="T9" fmla="*/ 204 h 238"/>
              </a:gdLst>
              <a:ahLst/>
              <a:cxnLst>
                <a:cxn ang="0">
                  <a:pos x="T0" y="T1"/>
                </a:cxn>
                <a:cxn ang="0">
                  <a:pos x="T2" y="T3"/>
                </a:cxn>
                <a:cxn ang="0">
                  <a:pos x="T4" y="T5"/>
                </a:cxn>
                <a:cxn ang="0">
                  <a:pos x="T6" y="T7"/>
                </a:cxn>
                <a:cxn ang="0">
                  <a:pos x="T8" y="T9"/>
                </a:cxn>
              </a:cxnLst>
              <a:rect l="0" t="0" r="r" b="b"/>
              <a:pathLst>
                <a:path w="321" h="238">
                  <a:moveTo>
                    <a:pt x="199" y="204"/>
                  </a:moveTo>
                  <a:cubicBezTo>
                    <a:pt x="283" y="162"/>
                    <a:pt x="321" y="74"/>
                    <a:pt x="292" y="0"/>
                  </a:cubicBezTo>
                  <a:cubicBezTo>
                    <a:pt x="297" y="71"/>
                    <a:pt x="258" y="136"/>
                    <a:pt x="180" y="175"/>
                  </a:cubicBezTo>
                  <a:cubicBezTo>
                    <a:pt x="123" y="204"/>
                    <a:pt x="55" y="218"/>
                    <a:pt x="0" y="201"/>
                  </a:cubicBezTo>
                  <a:cubicBezTo>
                    <a:pt x="55" y="235"/>
                    <a:pt x="132" y="238"/>
                    <a:pt x="199" y="20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2" name="Freeform 454"/>
            <p:cNvSpPr>
              <a:spLocks/>
            </p:cNvSpPr>
            <p:nvPr/>
          </p:nvSpPr>
          <p:spPr bwMode="auto">
            <a:xfrm>
              <a:off x="7394576" y="2155826"/>
              <a:ext cx="133350" cy="92075"/>
            </a:xfrm>
            <a:custGeom>
              <a:avLst/>
              <a:gdLst>
                <a:gd name="T0" fmla="*/ 26 w 64"/>
                <a:gd name="T1" fmla="*/ 5 h 44"/>
                <a:gd name="T2" fmla="*/ 4 w 64"/>
                <a:gd name="T3" fmla="*/ 44 h 44"/>
                <a:gd name="T4" fmla="*/ 31 w 64"/>
                <a:gd name="T5" fmla="*/ 11 h 44"/>
                <a:gd name="T6" fmla="*/ 64 w 64"/>
                <a:gd name="T7" fmla="*/ 9 h 44"/>
                <a:gd name="T8" fmla="*/ 26 w 64"/>
                <a:gd name="T9" fmla="*/ 5 h 44"/>
              </a:gdLst>
              <a:ahLst/>
              <a:cxnLst>
                <a:cxn ang="0">
                  <a:pos x="T0" y="T1"/>
                </a:cxn>
                <a:cxn ang="0">
                  <a:pos x="T2" y="T3"/>
                </a:cxn>
                <a:cxn ang="0">
                  <a:pos x="T4" y="T5"/>
                </a:cxn>
                <a:cxn ang="0">
                  <a:pos x="T6" y="T7"/>
                </a:cxn>
                <a:cxn ang="0">
                  <a:pos x="T8" y="T9"/>
                </a:cxn>
              </a:cxnLst>
              <a:rect l="0" t="0" r="r" b="b"/>
              <a:pathLst>
                <a:path w="64" h="44">
                  <a:moveTo>
                    <a:pt x="26" y="5"/>
                  </a:moveTo>
                  <a:cubicBezTo>
                    <a:pt x="9" y="12"/>
                    <a:pt x="0" y="29"/>
                    <a:pt x="4" y="44"/>
                  </a:cubicBezTo>
                  <a:cubicBezTo>
                    <a:pt x="4" y="30"/>
                    <a:pt x="15" y="18"/>
                    <a:pt x="31" y="11"/>
                  </a:cubicBezTo>
                  <a:cubicBezTo>
                    <a:pt x="42" y="6"/>
                    <a:pt x="54" y="5"/>
                    <a:pt x="64" y="9"/>
                  </a:cubicBezTo>
                  <a:cubicBezTo>
                    <a:pt x="54" y="2"/>
                    <a:pt x="39" y="0"/>
                    <a:pt x="26" y="5"/>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3" name="Freeform 455"/>
            <p:cNvSpPr>
              <a:spLocks/>
            </p:cNvSpPr>
            <p:nvPr/>
          </p:nvSpPr>
          <p:spPr bwMode="auto">
            <a:xfrm>
              <a:off x="7381876" y="2146301"/>
              <a:ext cx="134938" cy="87313"/>
            </a:xfrm>
            <a:custGeom>
              <a:avLst/>
              <a:gdLst>
                <a:gd name="T0" fmla="*/ 28 w 65"/>
                <a:gd name="T1" fmla="*/ 5 h 42"/>
                <a:gd name="T2" fmla="*/ 4 w 65"/>
                <a:gd name="T3" fmla="*/ 42 h 42"/>
                <a:gd name="T4" fmla="*/ 31 w 65"/>
                <a:gd name="T5" fmla="*/ 8 h 42"/>
                <a:gd name="T6" fmla="*/ 65 w 65"/>
                <a:gd name="T7" fmla="*/ 8 h 42"/>
                <a:gd name="T8" fmla="*/ 28 w 65"/>
                <a:gd name="T9" fmla="*/ 5 h 42"/>
              </a:gdLst>
              <a:ahLst/>
              <a:cxnLst>
                <a:cxn ang="0">
                  <a:pos x="T0" y="T1"/>
                </a:cxn>
                <a:cxn ang="0">
                  <a:pos x="T2" y="T3"/>
                </a:cxn>
                <a:cxn ang="0">
                  <a:pos x="T4" y="T5"/>
                </a:cxn>
                <a:cxn ang="0">
                  <a:pos x="T6" y="T7"/>
                </a:cxn>
                <a:cxn ang="0">
                  <a:pos x="T8" y="T9"/>
                </a:cxn>
              </a:cxnLst>
              <a:rect l="0" t="0" r="r" b="b"/>
              <a:pathLst>
                <a:path w="65" h="42">
                  <a:moveTo>
                    <a:pt x="28" y="5"/>
                  </a:moveTo>
                  <a:cubicBezTo>
                    <a:pt x="11" y="12"/>
                    <a:pt x="0" y="27"/>
                    <a:pt x="4" y="42"/>
                  </a:cubicBezTo>
                  <a:cubicBezTo>
                    <a:pt x="5" y="28"/>
                    <a:pt x="15" y="14"/>
                    <a:pt x="31" y="8"/>
                  </a:cubicBezTo>
                  <a:cubicBezTo>
                    <a:pt x="42" y="3"/>
                    <a:pt x="55" y="3"/>
                    <a:pt x="65" y="8"/>
                  </a:cubicBezTo>
                  <a:cubicBezTo>
                    <a:pt x="55" y="0"/>
                    <a:pt x="42" y="0"/>
                    <a:pt x="28" y="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4" name="Freeform 456"/>
            <p:cNvSpPr>
              <a:spLocks/>
            </p:cNvSpPr>
            <p:nvPr/>
          </p:nvSpPr>
          <p:spPr bwMode="auto">
            <a:xfrm>
              <a:off x="7448551" y="2203451"/>
              <a:ext cx="122238" cy="107950"/>
            </a:xfrm>
            <a:custGeom>
              <a:avLst/>
              <a:gdLst>
                <a:gd name="T0" fmla="*/ 41 w 59"/>
                <a:gd name="T1" fmla="*/ 43 h 51"/>
                <a:gd name="T2" fmla="*/ 52 w 59"/>
                <a:gd name="T3" fmla="*/ 0 h 51"/>
                <a:gd name="T4" fmla="*/ 34 w 59"/>
                <a:gd name="T5" fmla="*/ 38 h 51"/>
                <a:gd name="T6" fmla="*/ 0 w 59"/>
                <a:gd name="T7" fmla="*/ 45 h 51"/>
                <a:gd name="T8" fmla="*/ 41 w 59"/>
                <a:gd name="T9" fmla="*/ 43 h 51"/>
              </a:gdLst>
              <a:ahLst/>
              <a:cxnLst>
                <a:cxn ang="0">
                  <a:pos x="T0" y="T1"/>
                </a:cxn>
                <a:cxn ang="0">
                  <a:pos x="T2" y="T3"/>
                </a:cxn>
                <a:cxn ang="0">
                  <a:pos x="T4" y="T5"/>
                </a:cxn>
                <a:cxn ang="0">
                  <a:pos x="T6" y="T7"/>
                </a:cxn>
                <a:cxn ang="0">
                  <a:pos x="T8" y="T9"/>
                </a:cxn>
              </a:cxnLst>
              <a:rect l="0" t="0" r="r" b="b"/>
              <a:pathLst>
                <a:path w="59" h="51">
                  <a:moveTo>
                    <a:pt x="41" y="43"/>
                  </a:moveTo>
                  <a:cubicBezTo>
                    <a:pt x="56" y="33"/>
                    <a:pt x="59" y="13"/>
                    <a:pt x="52" y="0"/>
                  </a:cubicBezTo>
                  <a:cubicBezTo>
                    <a:pt x="55" y="13"/>
                    <a:pt x="48" y="28"/>
                    <a:pt x="34" y="38"/>
                  </a:cubicBezTo>
                  <a:cubicBezTo>
                    <a:pt x="24" y="44"/>
                    <a:pt x="11" y="47"/>
                    <a:pt x="0" y="45"/>
                  </a:cubicBezTo>
                  <a:cubicBezTo>
                    <a:pt x="12" y="50"/>
                    <a:pt x="29" y="51"/>
                    <a:pt x="41" y="43"/>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5" name="Freeform 457"/>
            <p:cNvSpPr>
              <a:spLocks/>
            </p:cNvSpPr>
            <p:nvPr/>
          </p:nvSpPr>
          <p:spPr bwMode="auto">
            <a:xfrm>
              <a:off x="7427913" y="2200276"/>
              <a:ext cx="131763" cy="98425"/>
            </a:xfrm>
            <a:custGeom>
              <a:avLst/>
              <a:gdLst>
                <a:gd name="T0" fmla="*/ 39 w 63"/>
                <a:gd name="T1" fmla="*/ 40 h 47"/>
                <a:gd name="T2" fmla="*/ 57 w 63"/>
                <a:gd name="T3" fmla="*/ 0 h 47"/>
                <a:gd name="T4" fmla="*/ 35 w 63"/>
                <a:gd name="T5" fmla="*/ 35 h 47"/>
                <a:gd name="T6" fmla="*/ 0 w 63"/>
                <a:gd name="T7" fmla="*/ 40 h 47"/>
                <a:gd name="T8" fmla="*/ 39 w 63"/>
                <a:gd name="T9" fmla="*/ 40 h 47"/>
              </a:gdLst>
              <a:ahLst/>
              <a:cxnLst>
                <a:cxn ang="0">
                  <a:pos x="T0" y="T1"/>
                </a:cxn>
                <a:cxn ang="0">
                  <a:pos x="T2" y="T3"/>
                </a:cxn>
                <a:cxn ang="0">
                  <a:pos x="T4" y="T5"/>
                </a:cxn>
                <a:cxn ang="0">
                  <a:pos x="T6" y="T7"/>
                </a:cxn>
                <a:cxn ang="0">
                  <a:pos x="T8" y="T9"/>
                </a:cxn>
              </a:cxnLst>
              <a:rect l="0" t="0" r="r" b="b"/>
              <a:pathLst>
                <a:path w="63" h="47">
                  <a:moveTo>
                    <a:pt x="39" y="40"/>
                  </a:moveTo>
                  <a:cubicBezTo>
                    <a:pt x="55" y="32"/>
                    <a:pt x="63" y="15"/>
                    <a:pt x="57" y="0"/>
                  </a:cubicBezTo>
                  <a:cubicBezTo>
                    <a:pt x="58" y="14"/>
                    <a:pt x="50" y="27"/>
                    <a:pt x="35" y="35"/>
                  </a:cubicBezTo>
                  <a:cubicBezTo>
                    <a:pt x="24" y="40"/>
                    <a:pt x="11" y="43"/>
                    <a:pt x="0" y="40"/>
                  </a:cubicBezTo>
                  <a:cubicBezTo>
                    <a:pt x="11" y="46"/>
                    <a:pt x="26" y="47"/>
                    <a:pt x="39" y="4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6" name="Freeform 458"/>
            <p:cNvSpPr>
              <a:spLocks/>
            </p:cNvSpPr>
            <p:nvPr/>
          </p:nvSpPr>
          <p:spPr bwMode="auto">
            <a:xfrm>
              <a:off x="7583488" y="1982788"/>
              <a:ext cx="98425" cy="66675"/>
            </a:xfrm>
            <a:custGeom>
              <a:avLst/>
              <a:gdLst>
                <a:gd name="T0" fmla="*/ 19 w 47"/>
                <a:gd name="T1" fmla="*/ 4 h 32"/>
                <a:gd name="T2" fmla="*/ 3 w 47"/>
                <a:gd name="T3" fmla="*/ 32 h 32"/>
                <a:gd name="T4" fmla="*/ 22 w 47"/>
                <a:gd name="T5" fmla="*/ 9 h 32"/>
                <a:gd name="T6" fmla="*/ 47 w 47"/>
                <a:gd name="T7" fmla="*/ 7 h 32"/>
                <a:gd name="T8" fmla="*/ 19 w 47"/>
                <a:gd name="T9" fmla="*/ 4 h 32"/>
              </a:gdLst>
              <a:ahLst/>
              <a:cxnLst>
                <a:cxn ang="0">
                  <a:pos x="T0" y="T1"/>
                </a:cxn>
                <a:cxn ang="0">
                  <a:pos x="T2" y="T3"/>
                </a:cxn>
                <a:cxn ang="0">
                  <a:pos x="T4" y="T5"/>
                </a:cxn>
                <a:cxn ang="0">
                  <a:pos x="T6" y="T7"/>
                </a:cxn>
                <a:cxn ang="0">
                  <a:pos x="T8" y="T9"/>
                </a:cxn>
              </a:cxnLst>
              <a:rect l="0" t="0" r="r" b="b"/>
              <a:pathLst>
                <a:path w="47" h="32">
                  <a:moveTo>
                    <a:pt x="19" y="4"/>
                  </a:moveTo>
                  <a:cubicBezTo>
                    <a:pt x="7" y="9"/>
                    <a:pt x="0" y="21"/>
                    <a:pt x="3" y="32"/>
                  </a:cubicBezTo>
                  <a:cubicBezTo>
                    <a:pt x="3" y="22"/>
                    <a:pt x="11" y="13"/>
                    <a:pt x="22" y="9"/>
                  </a:cubicBezTo>
                  <a:cubicBezTo>
                    <a:pt x="31" y="5"/>
                    <a:pt x="39" y="4"/>
                    <a:pt x="47" y="7"/>
                  </a:cubicBezTo>
                  <a:cubicBezTo>
                    <a:pt x="39" y="2"/>
                    <a:pt x="29" y="0"/>
                    <a:pt x="19" y="4"/>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7" name="Freeform 459"/>
            <p:cNvSpPr>
              <a:spLocks/>
            </p:cNvSpPr>
            <p:nvPr/>
          </p:nvSpPr>
          <p:spPr bwMode="auto">
            <a:xfrm>
              <a:off x="7575551" y="1976438"/>
              <a:ext cx="98425" cy="63500"/>
            </a:xfrm>
            <a:custGeom>
              <a:avLst/>
              <a:gdLst>
                <a:gd name="T0" fmla="*/ 20 w 47"/>
                <a:gd name="T1" fmla="*/ 4 h 30"/>
                <a:gd name="T2" fmla="*/ 3 w 47"/>
                <a:gd name="T3" fmla="*/ 30 h 30"/>
                <a:gd name="T4" fmla="*/ 22 w 47"/>
                <a:gd name="T5" fmla="*/ 6 h 30"/>
                <a:gd name="T6" fmla="*/ 47 w 47"/>
                <a:gd name="T7" fmla="*/ 5 h 30"/>
                <a:gd name="T8" fmla="*/ 20 w 47"/>
                <a:gd name="T9" fmla="*/ 4 h 30"/>
              </a:gdLst>
              <a:ahLst/>
              <a:cxnLst>
                <a:cxn ang="0">
                  <a:pos x="T0" y="T1"/>
                </a:cxn>
                <a:cxn ang="0">
                  <a:pos x="T2" y="T3"/>
                </a:cxn>
                <a:cxn ang="0">
                  <a:pos x="T4" y="T5"/>
                </a:cxn>
                <a:cxn ang="0">
                  <a:pos x="T6" y="T7"/>
                </a:cxn>
                <a:cxn ang="0">
                  <a:pos x="T8" y="T9"/>
                </a:cxn>
              </a:cxnLst>
              <a:rect l="0" t="0" r="r" b="b"/>
              <a:pathLst>
                <a:path w="47" h="30">
                  <a:moveTo>
                    <a:pt x="20" y="4"/>
                  </a:moveTo>
                  <a:cubicBezTo>
                    <a:pt x="8" y="9"/>
                    <a:pt x="0" y="20"/>
                    <a:pt x="3" y="30"/>
                  </a:cubicBezTo>
                  <a:cubicBezTo>
                    <a:pt x="4" y="20"/>
                    <a:pt x="11" y="10"/>
                    <a:pt x="22" y="6"/>
                  </a:cubicBezTo>
                  <a:cubicBezTo>
                    <a:pt x="30" y="2"/>
                    <a:pt x="39" y="2"/>
                    <a:pt x="47" y="5"/>
                  </a:cubicBezTo>
                  <a:cubicBezTo>
                    <a:pt x="40" y="0"/>
                    <a:pt x="30" y="0"/>
                    <a:pt x="20" y="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8" name="Freeform 460"/>
            <p:cNvSpPr>
              <a:spLocks/>
            </p:cNvSpPr>
            <p:nvPr/>
          </p:nvSpPr>
          <p:spPr bwMode="auto">
            <a:xfrm>
              <a:off x="7623176" y="2017713"/>
              <a:ext cx="90488" cy="77788"/>
            </a:xfrm>
            <a:custGeom>
              <a:avLst/>
              <a:gdLst>
                <a:gd name="T0" fmla="*/ 29 w 43"/>
                <a:gd name="T1" fmla="*/ 31 h 37"/>
                <a:gd name="T2" fmla="*/ 37 w 43"/>
                <a:gd name="T3" fmla="*/ 0 h 37"/>
                <a:gd name="T4" fmla="*/ 25 w 43"/>
                <a:gd name="T5" fmla="*/ 27 h 37"/>
                <a:gd name="T6" fmla="*/ 0 w 43"/>
                <a:gd name="T7" fmla="*/ 32 h 37"/>
                <a:gd name="T8" fmla="*/ 29 w 43"/>
                <a:gd name="T9" fmla="*/ 31 h 37"/>
              </a:gdLst>
              <a:ahLst/>
              <a:cxnLst>
                <a:cxn ang="0">
                  <a:pos x="T0" y="T1"/>
                </a:cxn>
                <a:cxn ang="0">
                  <a:pos x="T2" y="T3"/>
                </a:cxn>
                <a:cxn ang="0">
                  <a:pos x="T4" y="T5"/>
                </a:cxn>
                <a:cxn ang="0">
                  <a:pos x="T6" y="T7"/>
                </a:cxn>
                <a:cxn ang="0">
                  <a:pos x="T8" y="T9"/>
                </a:cxn>
              </a:cxnLst>
              <a:rect l="0" t="0" r="r" b="b"/>
              <a:pathLst>
                <a:path w="43" h="37">
                  <a:moveTo>
                    <a:pt x="29" y="31"/>
                  </a:moveTo>
                  <a:cubicBezTo>
                    <a:pt x="40" y="24"/>
                    <a:pt x="43" y="10"/>
                    <a:pt x="37" y="0"/>
                  </a:cubicBezTo>
                  <a:cubicBezTo>
                    <a:pt x="39" y="10"/>
                    <a:pt x="35" y="21"/>
                    <a:pt x="25" y="27"/>
                  </a:cubicBezTo>
                  <a:cubicBezTo>
                    <a:pt x="17" y="32"/>
                    <a:pt x="8" y="34"/>
                    <a:pt x="0" y="32"/>
                  </a:cubicBezTo>
                  <a:cubicBezTo>
                    <a:pt x="9" y="36"/>
                    <a:pt x="21" y="37"/>
                    <a:pt x="29" y="31"/>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199" name="Freeform 461"/>
            <p:cNvSpPr>
              <a:spLocks/>
            </p:cNvSpPr>
            <p:nvPr/>
          </p:nvSpPr>
          <p:spPr bwMode="auto">
            <a:xfrm>
              <a:off x="7608888" y="2016126"/>
              <a:ext cx="93663" cy="68263"/>
            </a:xfrm>
            <a:custGeom>
              <a:avLst/>
              <a:gdLst>
                <a:gd name="T0" fmla="*/ 28 w 45"/>
                <a:gd name="T1" fmla="*/ 29 h 33"/>
                <a:gd name="T2" fmla="*/ 41 w 45"/>
                <a:gd name="T3" fmla="*/ 0 h 33"/>
                <a:gd name="T4" fmla="*/ 25 w 45"/>
                <a:gd name="T5" fmla="*/ 25 h 33"/>
                <a:gd name="T6" fmla="*/ 0 w 45"/>
                <a:gd name="T7" fmla="*/ 28 h 33"/>
                <a:gd name="T8" fmla="*/ 28 w 45"/>
                <a:gd name="T9" fmla="*/ 29 h 33"/>
              </a:gdLst>
              <a:ahLst/>
              <a:cxnLst>
                <a:cxn ang="0">
                  <a:pos x="T0" y="T1"/>
                </a:cxn>
                <a:cxn ang="0">
                  <a:pos x="T2" y="T3"/>
                </a:cxn>
                <a:cxn ang="0">
                  <a:pos x="T4" y="T5"/>
                </a:cxn>
                <a:cxn ang="0">
                  <a:pos x="T6" y="T7"/>
                </a:cxn>
                <a:cxn ang="0">
                  <a:pos x="T8" y="T9"/>
                </a:cxn>
              </a:cxnLst>
              <a:rect l="0" t="0" r="r" b="b"/>
              <a:pathLst>
                <a:path w="45" h="33">
                  <a:moveTo>
                    <a:pt x="28" y="29"/>
                  </a:moveTo>
                  <a:cubicBezTo>
                    <a:pt x="40" y="23"/>
                    <a:pt x="45" y="10"/>
                    <a:pt x="41" y="0"/>
                  </a:cubicBezTo>
                  <a:cubicBezTo>
                    <a:pt x="42" y="10"/>
                    <a:pt x="36" y="19"/>
                    <a:pt x="25" y="25"/>
                  </a:cubicBezTo>
                  <a:cubicBezTo>
                    <a:pt x="17" y="29"/>
                    <a:pt x="8" y="31"/>
                    <a:pt x="0" y="28"/>
                  </a:cubicBezTo>
                  <a:cubicBezTo>
                    <a:pt x="8" y="33"/>
                    <a:pt x="18" y="33"/>
                    <a:pt x="28" y="29"/>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0" name="Oval 462"/>
            <p:cNvSpPr>
              <a:spLocks noChangeArrowheads="1"/>
            </p:cNvSpPr>
            <p:nvPr/>
          </p:nvSpPr>
          <p:spPr bwMode="auto">
            <a:xfrm>
              <a:off x="5640388" y="2644776"/>
              <a:ext cx="400050" cy="369888"/>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1" name="Freeform 463"/>
            <p:cNvSpPr>
              <a:spLocks/>
            </p:cNvSpPr>
            <p:nvPr/>
          </p:nvSpPr>
          <p:spPr bwMode="auto">
            <a:xfrm>
              <a:off x="5656263" y="2652713"/>
              <a:ext cx="339725" cy="180975"/>
            </a:xfrm>
            <a:custGeom>
              <a:avLst/>
              <a:gdLst>
                <a:gd name="T0" fmla="*/ 76 w 163"/>
                <a:gd name="T1" fmla="*/ 5 h 86"/>
                <a:gd name="T2" fmla="*/ 0 w 163"/>
                <a:gd name="T3" fmla="*/ 86 h 86"/>
                <a:gd name="T4" fmla="*/ 83 w 163"/>
                <a:gd name="T5" fmla="*/ 23 h 86"/>
                <a:gd name="T6" fmla="*/ 163 w 163"/>
                <a:gd name="T7" fmla="*/ 40 h 86"/>
                <a:gd name="T8" fmla="*/ 76 w 163"/>
                <a:gd name="T9" fmla="*/ 5 h 86"/>
              </a:gdLst>
              <a:ahLst/>
              <a:cxnLst>
                <a:cxn ang="0">
                  <a:pos x="T0" y="T1"/>
                </a:cxn>
                <a:cxn ang="0">
                  <a:pos x="T2" y="T3"/>
                </a:cxn>
                <a:cxn ang="0">
                  <a:pos x="T4" y="T5"/>
                </a:cxn>
                <a:cxn ang="0">
                  <a:pos x="T6" y="T7"/>
                </a:cxn>
                <a:cxn ang="0">
                  <a:pos x="T8" y="T9"/>
                </a:cxn>
              </a:cxnLst>
              <a:rect l="0" t="0" r="r" b="b"/>
              <a:pathLst>
                <a:path w="163" h="86">
                  <a:moveTo>
                    <a:pt x="76" y="5"/>
                  </a:moveTo>
                  <a:cubicBezTo>
                    <a:pt x="32" y="11"/>
                    <a:pt x="0" y="46"/>
                    <a:pt x="0" y="86"/>
                  </a:cubicBezTo>
                  <a:cubicBezTo>
                    <a:pt x="10" y="52"/>
                    <a:pt x="42" y="29"/>
                    <a:pt x="83" y="23"/>
                  </a:cubicBezTo>
                  <a:cubicBezTo>
                    <a:pt x="113" y="19"/>
                    <a:pt x="142" y="23"/>
                    <a:pt x="163" y="40"/>
                  </a:cubicBezTo>
                  <a:cubicBezTo>
                    <a:pt x="144" y="15"/>
                    <a:pt x="111" y="0"/>
                    <a:pt x="76" y="5"/>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2" name="Freeform 464"/>
            <p:cNvSpPr>
              <a:spLocks/>
            </p:cNvSpPr>
            <p:nvPr/>
          </p:nvSpPr>
          <p:spPr bwMode="auto">
            <a:xfrm>
              <a:off x="5638801" y="2624138"/>
              <a:ext cx="341313" cy="166688"/>
            </a:xfrm>
            <a:custGeom>
              <a:avLst/>
              <a:gdLst>
                <a:gd name="T0" fmla="*/ 79 w 163"/>
                <a:gd name="T1" fmla="*/ 5 h 80"/>
                <a:gd name="T2" fmla="*/ 0 w 163"/>
                <a:gd name="T3" fmla="*/ 80 h 80"/>
                <a:gd name="T4" fmla="*/ 83 w 163"/>
                <a:gd name="T5" fmla="*/ 13 h 80"/>
                <a:gd name="T6" fmla="*/ 163 w 163"/>
                <a:gd name="T7" fmla="*/ 35 h 80"/>
                <a:gd name="T8" fmla="*/ 79 w 163"/>
                <a:gd name="T9" fmla="*/ 5 h 80"/>
              </a:gdLst>
              <a:ahLst/>
              <a:cxnLst>
                <a:cxn ang="0">
                  <a:pos x="T0" y="T1"/>
                </a:cxn>
                <a:cxn ang="0">
                  <a:pos x="T2" y="T3"/>
                </a:cxn>
                <a:cxn ang="0">
                  <a:pos x="T4" y="T5"/>
                </a:cxn>
                <a:cxn ang="0">
                  <a:pos x="T6" y="T7"/>
                </a:cxn>
                <a:cxn ang="0">
                  <a:pos x="T8" y="T9"/>
                </a:cxn>
              </a:cxnLst>
              <a:rect l="0" t="0" r="r" b="b"/>
              <a:pathLst>
                <a:path w="163" h="80">
                  <a:moveTo>
                    <a:pt x="79" y="5"/>
                  </a:moveTo>
                  <a:cubicBezTo>
                    <a:pt x="35" y="11"/>
                    <a:pt x="0" y="40"/>
                    <a:pt x="0" y="80"/>
                  </a:cubicBezTo>
                  <a:cubicBezTo>
                    <a:pt x="11" y="46"/>
                    <a:pt x="42" y="18"/>
                    <a:pt x="83" y="13"/>
                  </a:cubicBezTo>
                  <a:cubicBezTo>
                    <a:pt x="113" y="9"/>
                    <a:pt x="142" y="17"/>
                    <a:pt x="163" y="35"/>
                  </a:cubicBezTo>
                  <a:cubicBezTo>
                    <a:pt x="145" y="9"/>
                    <a:pt x="114" y="0"/>
                    <a:pt x="79" y="5"/>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3" name="Freeform 465"/>
            <p:cNvSpPr>
              <a:spLocks/>
            </p:cNvSpPr>
            <p:nvPr/>
          </p:nvSpPr>
          <p:spPr bwMode="auto">
            <a:xfrm>
              <a:off x="5735638" y="2827338"/>
              <a:ext cx="327025" cy="234950"/>
            </a:xfrm>
            <a:custGeom>
              <a:avLst/>
              <a:gdLst>
                <a:gd name="T0" fmla="*/ 96 w 157"/>
                <a:gd name="T1" fmla="*/ 101 h 113"/>
                <a:gd name="T2" fmla="*/ 148 w 157"/>
                <a:gd name="T3" fmla="*/ 0 h 113"/>
                <a:gd name="T4" fmla="*/ 84 w 157"/>
                <a:gd name="T5" fmla="*/ 83 h 113"/>
                <a:gd name="T6" fmla="*/ 0 w 157"/>
                <a:gd name="T7" fmla="*/ 79 h 113"/>
                <a:gd name="T8" fmla="*/ 96 w 157"/>
                <a:gd name="T9" fmla="*/ 101 h 113"/>
              </a:gdLst>
              <a:ahLst/>
              <a:cxnLst>
                <a:cxn ang="0">
                  <a:pos x="T0" y="T1"/>
                </a:cxn>
                <a:cxn ang="0">
                  <a:pos x="T2" y="T3"/>
                </a:cxn>
                <a:cxn ang="0">
                  <a:pos x="T4" y="T5"/>
                </a:cxn>
                <a:cxn ang="0">
                  <a:pos x="T6" y="T7"/>
                </a:cxn>
                <a:cxn ang="0">
                  <a:pos x="T8" y="T9"/>
                </a:cxn>
              </a:cxnLst>
              <a:rect l="0" t="0" r="r" b="b"/>
              <a:pathLst>
                <a:path w="157" h="113">
                  <a:moveTo>
                    <a:pt x="96" y="101"/>
                  </a:moveTo>
                  <a:cubicBezTo>
                    <a:pt x="137" y="86"/>
                    <a:pt x="157" y="40"/>
                    <a:pt x="148" y="0"/>
                  </a:cubicBezTo>
                  <a:cubicBezTo>
                    <a:pt x="146" y="36"/>
                    <a:pt x="122" y="70"/>
                    <a:pt x="84" y="83"/>
                  </a:cubicBezTo>
                  <a:cubicBezTo>
                    <a:pt x="55" y="94"/>
                    <a:pt x="25" y="91"/>
                    <a:pt x="0" y="79"/>
                  </a:cubicBezTo>
                  <a:cubicBezTo>
                    <a:pt x="24" y="100"/>
                    <a:pt x="63" y="113"/>
                    <a:pt x="96" y="101"/>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4" name="Freeform 466"/>
            <p:cNvSpPr>
              <a:spLocks/>
            </p:cNvSpPr>
            <p:nvPr/>
          </p:nvSpPr>
          <p:spPr bwMode="auto">
            <a:xfrm>
              <a:off x="5695951" y="2814638"/>
              <a:ext cx="334963" cy="198438"/>
            </a:xfrm>
            <a:custGeom>
              <a:avLst/>
              <a:gdLst>
                <a:gd name="T0" fmla="*/ 90 w 161"/>
                <a:gd name="T1" fmla="*/ 87 h 95"/>
                <a:gd name="T2" fmla="*/ 157 w 161"/>
                <a:gd name="T3" fmla="*/ 0 h 95"/>
                <a:gd name="T4" fmla="*/ 85 w 161"/>
                <a:gd name="T5" fmla="*/ 71 h 95"/>
                <a:gd name="T6" fmla="*/ 0 w 161"/>
                <a:gd name="T7" fmla="*/ 60 h 95"/>
                <a:gd name="T8" fmla="*/ 90 w 161"/>
                <a:gd name="T9" fmla="*/ 87 h 95"/>
              </a:gdLst>
              <a:ahLst/>
              <a:cxnLst>
                <a:cxn ang="0">
                  <a:pos x="T0" y="T1"/>
                </a:cxn>
                <a:cxn ang="0">
                  <a:pos x="T2" y="T3"/>
                </a:cxn>
                <a:cxn ang="0">
                  <a:pos x="T4" y="T5"/>
                </a:cxn>
                <a:cxn ang="0">
                  <a:pos x="T6" y="T7"/>
                </a:cxn>
                <a:cxn ang="0">
                  <a:pos x="T8" y="T9"/>
                </a:cxn>
              </a:cxnLst>
              <a:rect l="0" t="0" r="r" b="b"/>
              <a:pathLst>
                <a:path w="161" h="95">
                  <a:moveTo>
                    <a:pt x="90" y="87"/>
                  </a:moveTo>
                  <a:cubicBezTo>
                    <a:pt x="133" y="78"/>
                    <a:pt x="161" y="40"/>
                    <a:pt x="157" y="0"/>
                  </a:cubicBezTo>
                  <a:cubicBezTo>
                    <a:pt x="150" y="35"/>
                    <a:pt x="125" y="62"/>
                    <a:pt x="85" y="71"/>
                  </a:cubicBezTo>
                  <a:cubicBezTo>
                    <a:pt x="55" y="77"/>
                    <a:pt x="23" y="75"/>
                    <a:pt x="0" y="60"/>
                  </a:cubicBezTo>
                  <a:cubicBezTo>
                    <a:pt x="21" y="84"/>
                    <a:pt x="55" y="95"/>
                    <a:pt x="90" y="87"/>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5" name="Oval 467"/>
            <p:cNvSpPr>
              <a:spLocks noChangeArrowheads="1"/>
            </p:cNvSpPr>
            <p:nvPr/>
          </p:nvSpPr>
          <p:spPr bwMode="auto">
            <a:xfrm>
              <a:off x="6572251" y="4597401"/>
              <a:ext cx="257175" cy="255588"/>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6" name="Freeform 468"/>
            <p:cNvSpPr>
              <a:spLocks/>
            </p:cNvSpPr>
            <p:nvPr/>
          </p:nvSpPr>
          <p:spPr bwMode="auto">
            <a:xfrm>
              <a:off x="6583363" y="4602163"/>
              <a:ext cx="217488" cy="125413"/>
            </a:xfrm>
            <a:custGeom>
              <a:avLst/>
              <a:gdLst>
                <a:gd name="T0" fmla="*/ 49 w 104"/>
                <a:gd name="T1" fmla="*/ 4 h 60"/>
                <a:gd name="T2" fmla="*/ 0 w 104"/>
                <a:gd name="T3" fmla="*/ 60 h 60"/>
                <a:gd name="T4" fmla="*/ 53 w 104"/>
                <a:gd name="T5" fmla="*/ 16 h 60"/>
                <a:gd name="T6" fmla="*/ 104 w 104"/>
                <a:gd name="T7" fmla="*/ 28 h 60"/>
                <a:gd name="T8" fmla="*/ 49 w 104"/>
                <a:gd name="T9" fmla="*/ 4 h 60"/>
              </a:gdLst>
              <a:ahLst/>
              <a:cxnLst>
                <a:cxn ang="0">
                  <a:pos x="T0" y="T1"/>
                </a:cxn>
                <a:cxn ang="0">
                  <a:pos x="T2" y="T3"/>
                </a:cxn>
                <a:cxn ang="0">
                  <a:pos x="T4" y="T5"/>
                </a:cxn>
                <a:cxn ang="0">
                  <a:pos x="T6" y="T7"/>
                </a:cxn>
                <a:cxn ang="0">
                  <a:pos x="T8" y="T9"/>
                </a:cxn>
              </a:cxnLst>
              <a:rect l="0" t="0" r="r" b="b"/>
              <a:pathLst>
                <a:path w="104" h="60">
                  <a:moveTo>
                    <a:pt x="49" y="4"/>
                  </a:moveTo>
                  <a:cubicBezTo>
                    <a:pt x="20" y="8"/>
                    <a:pt x="0" y="32"/>
                    <a:pt x="0" y="60"/>
                  </a:cubicBezTo>
                  <a:cubicBezTo>
                    <a:pt x="7" y="36"/>
                    <a:pt x="27" y="20"/>
                    <a:pt x="53" y="16"/>
                  </a:cubicBezTo>
                  <a:cubicBezTo>
                    <a:pt x="72" y="13"/>
                    <a:pt x="90" y="16"/>
                    <a:pt x="104" y="28"/>
                  </a:cubicBezTo>
                  <a:cubicBezTo>
                    <a:pt x="92" y="11"/>
                    <a:pt x="71" y="0"/>
                    <a:pt x="49" y="4"/>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7" name="Freeform 469"/>
            <p:cNvSpPr>
              <a:spLocks/>
            </p:cNvSpPr>
            <p:nvPr/>
          </p:nvSpPr>
          <p:spPr bwMode="auto">
            <a:xfrm>
              <a:off x="6572251" y="4584701"/>
              <a:ext cx="217488" cy="114300"/>
            </a:xfrm>
            <a:custGeom>
              <a:avLst/>
              <a:gdLst>
                <a:gd name="T0" fmla="*/ 50 w 104"/>
                <a:gd name="T1" fmla="*/ 3 h 55"/>
                <a:gd name="T2" fmla="*/ 0 w 104"/>
                <a:gd name="T3" fmla="*/ 55 h 55"/>
                <a:gd name="T4" fmla="*/ 53 w 104"/>
                <a:gd name="T5" fmla="*/ 8 h 55"/>
                <a:gd name="T6" fmla="*/ 104 w 104"/>
                <a:gd name="T7" fmla="*/ 23 h 55"/>
                <a:gd name="T8" fmla="*/ 50 w 104"/>
                <a:gd name="T9" fmla="*/ 3 h 55"/>
              </a:gdLst>
              <a:ahLst/>
              <a:cxnLst>
                <a:cxn ang="0">
                  <a:pos x="T0" y="T1"/>
                </a:cxn>
                <a:cxn ang="0">
                  <a:pos x="T2" y="T3"/>
                </a:cxn>
                <a:cxn ang="0">
                  <a:pos x="T4" y="T5"/>
                </a:cxn>
                <a:cxn ang="0">
                  <a:pos x="T6" y="T7"/>
                </a:cxn>
                <a:cxn ang="0">
                  <a:pos x="T8" y="T9"/>
                </a:cxn>
              </a:cxnLst>
              <a:rect l="0" t="0" r="r" b="b"/>
              <a:pathLst>
                <a:path w="104" h="55">
                  <a:moveTo>
                    <a:pt x="50" y="3"/>
                  </a:moveTo>
                  <a:cubicBezTo>
                    <a:pt x="22" y="7"/>
                    <a:pt x="0" y="27"/>
                    <a:pt x="0" y="55"/>
                  </a:cubicBezTo>
                  <a:cubicBezTo>
                    <a:pt x="7" y="31"/>
                    <a:pt x="27" y="12"/>
                    <a:pt x="53" y="8"/>
                  </a:cubicBezTo>
                  <a:cubicBezTo>
                    <a:pt x="72" y="5"/>
                    <a:pt x="90" y="11"/>
                    <a:pt x="104" y="23"/>
                  </a:cubicBezTo>
                  <a:cubicBezTo>
                    <a:pt x="92" y="6"/>
                    <a:pt x="73" y="0"/>
                    <a:pt x="50" y="3"/>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8" name="Freeform 470"/>
            <p:cNvSpPr>
              <a:spLocks/>
            </p:cNvSpPr>
            <p:nvPr/>
          </p:nvSpPr>
          <p:spPr bwMode="auto">
            <a:xfrm>
              <a:off x="6634163" y="4724401"/>
              <a:ext cx="209550" cy="160338"/>
            </a:xfrm>
            <a:custGeom>
              <a:avLst/>
              <a:gdLst>
                <a:gd name="T0" fmla="*/ 61 w 101"/>
                <a:gd name="T1" fmla="*/ 69 h 77"/>
                <a:gd name="T2" fmla="*/ 94 w 101"/>
                <a:gd name="T3" fmla="*/ 0 h 77"/>
                <a:gd name="T4" fmla="*/ 54 w 101"/>
                <a:gd name="T5" fmla="*/ 57 h 77"/>
                <a:gd name="T6" fmla="*/ 0 w 101"/>
                <a:gd name="T7" fmla="*/ 54 h 77"/>
                <a:gd name="T8" fmla="*/ 61 w 101"/>
                <a:gd name="T9" fmla="*/ 69 h 77"/>
              </a:gdLst>
              <a:ahLst/>
              <a:cxnLst>
                <a:cxn ang="0">
                  <a:pos x="T0" y="T1"/>
                </a:cxn>
                <a:cxn ang="0">
                  <a:pos x="T2" y="T3"/>
                </a:cxn>
                <a:cxn ang="0">
                  <a:pos x="T4" y="T5"/>
                </a:cxn>
                <a:cxn ang="0">
                  <a:pos x="T6" y="T7"/>
                </a:cxn>
                <a:cxn ang="0">
                  <a:pos x="T8" y="T9"/>
                </a:cxn>
              </a:cxnLst>
              <a:rect l="0" t="0" r="r" b="b"/>
              <a:pathLst>
                <a:path w="101" h="77">
                  <a:moveTo>
                    <a:pt x="61" y="69"/>
                  </a:moveTo>
                  <a:cubicBezTo>
                    <a:pt x="88" y="59"/>
                    <a:pt x="101" y="27"/>
                    <a:pt x="94" y="0"/>
                  </a:cubicBezTo>
                  <a:cubicBezTo>
                    <a:pt x="93" y="24"/>
                    <a:pt x="78" y="47"/>
                    <a:pt x="54" y="57"/>
                  </a:cubicBezTo>
                  <a:cubicBezTo>
                    <a:pt x="35" y="64"/>
                    <a:pt x="16" y="62"/>
                    <a:pt x="0" y="54"/>
                  </a:cubicBezTo>
                  <a:cubicBezTo>
                    <a:pt x="16" y="68"/>
                    <a:pt x="40" y="77"/>
                    <a:pt x="61" y="69"/>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09" name="Freeform 471"/>
            <p:cNvSpPr>
              <a:spLocks/>
            </p:cNvSpPr>
            <p:nvPr/>
          </p:nvSpPr>
          <p:spPr bwMode="auto">
            <a:xfrm>
              <a:off x="6608763" y="4713288"/>
              <a:ext cx="214313" cy="138113"/>
            </a:xfrm>
            <a:custGeom>
              <a:avLst/>
              <a:gdLst>
                <a:gd name="T0" fmla="*/ 57 w 103"/>
                <a:gd name="T1" fmla="*/ 60 h 66"/>
                <a:gd name="T2" fmla="*/ 100 w 103"/>
                <a:gd name="T3" fmla="*/ 0 h 66"/>
                <a:gd name="T4" fmla="*/ 54 w 103"/>
                <a:gd name="T5" fmla="*/ 49 h 66"/>
                <a:gd name="T6" fmla="*/ 0 w 103"/>
                <a:gd name="T7" fmla="*/ 42 h 66"/>
                <a:gd name="T8" fmla="*/ 57 w 103"/>
                <a:gd name="T9" fmla="*/ 60 h 66"/>
              </a:gdLst>
              <a:ahLst/>
              <a:cxnLst>
                <a:cxn ang="0">
                  <a:pos x="T0" y="T1"/>
                </a:cxn>
                <a:cxn ang="0">
                  <a:pos x="T2" y="T3"/>
                </a:cxn>
                <a:cxn ang="0">
                  <a:pos x="T4" y="T5"/>
                </a:cxn>
                <a:cxn ang="0">
                  <a:pos x="T6" y="T7"/>
                </a:cxn>
                <a:cxn ang="0">
                  <a:pos x="T8" y="T9"/>
                </a:cxn>
              </a:cxnLst>
              <a:rect l="0" t="0" r="r" b="b"/>
              <a:pathLst>
                <a:path w="103" h="66">
                  <a:moveTo>
                    <a:pt x="57" y="60"/>
                  </a:moveTo>
                  <a:cubicBezTo>
                    <a:pt x="85" y="54"/>
                    <a:pt x="103" y="28"/>
                    <a:pt x="100" y="0"/>
                  </a:cubicBezTo>
                  <a:cubicBezTo>
                    <a:pt x="96" y="24"/>
                    <a:pt x="80" y="43"/>
                    <a:pt x="54" y="49"/>
                  </a:cubicBezTo>
                  <a:cubicBezTo>
                    <a:pt x="35" y="54"/>
                    <a:pt x="15" y="52"/>
                    <a:pt x="0" y="42"/>
                  </a:cubicBezTo>
                  <a:cubicBezTo>
                    <a:pt x="13" y="58"/>
                    <a:pt x="35" y="66"/>
                    <a:pt x="57" y="60"/>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0" name="Oval 472"/>
            <p:cNvSpPr>
              <a:spLocks noChangeArrowheads="1"/>
            </p:cNvSpPr>
            <p:nvPr/>
          </p:nvSpPr>
          <p:spPr bwMode="auto">
            <a:xfrm>
              <a:off x="5751513" y="4765676"/>
              <a:ext cx="196850" cy="195263"/>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1" name="Freeform 473"/>
            <p:cNvSpPr>
              <a:spLocks/>
            </p:cNvSpPr>
            <p:nvPr/>
          </p:nvSpPr>
          <p:spPr bwMode="auto">
            <a:xfrm>
              <a:off x="5759451" y="4770438"/>
              <a:ext cx="165100" cy="93663"/>
            </a:xfrm>
            <a:custGeom>
              <a:avLst/>
              <a:gdLst>
                <a:gd name="T0" fmla="*/ 37 w 79"/>
                <a:gd name="T1" fmla="*/ 3 h 45"/>
                <a:gd name="T2" fmla="*/ 0 w 79"/>
                <a:gd name="T3" fmla="*/ 45 h 45"/>
                <a:gd name="T4" fmla="*/ 40 w 79"/>
                <a:gd name="T5" fmla="*/ 12 h 45"/>
                <a:gd name="T6" fmla="*/ 79 w 79"/>
                <a:gd name="T7" fmla="*/ 21 h 45"/>
                <a:gd name="T8" fmla="*/ 37 w 79"/>
                <a:gd name="T9" fmla="*/ 3 h 45"/>
              </a:gdLst>
              <a:ahLst/>
              <a:cxnLst>
                <a:cxn ang="0">
                  <a:pos x="T0" y="T1"/>
                </a:cxn>
                <a:cxn ang="0">
                  <a:pos x="T2" y="T3"/>
                </a:cxn>
                <a:cxn ang="0">
                  <a:pos x="T4" y="T5"/>
                </a:cxn>
                <a:cxn ang="0">
                  <a:pos x="T6" y="T7"/>
                </a:cxn>
                <a:cxn ang="0">
                  <a:pos x="T8" y="T9"/>
                </a:cxn>
              </a:cxnLst>
              <a:rect l="0" t="0" r="r" b="b"/>
              <a:pathLst>
                <a:path w="79" h="45">
                  <a:moveTo>
                    <a:pt x="37" y="3"/>
                  </a:moveTo>
                  <a:cubicBezTo>
                    <a:pt x="16" y="6"/>
                    <a:pt x="0" y="24"/>
                    <a:pt x="0" y="45"/>
                  </a:cubicBezTo>
                  <a:cubicBezTo>
                    <a:pt x="5" y="27"/>
                    <a:pt x="21" y="15"/>
                    <a:pt x="40" y="12"/>
                  </a:cubicBezTo>
                  <a:cubicBezTo>
                    <a:pt x="55" y="10"/>
                    <a:pt x="69" y="12"/>
                    <a:pt x="79" y="21"/>
                  </a:cubicBezTo>
                  <a:cubicBezTo>
                    <a:pt x="70" y="8"/>
                    <a:pt x="54" y="0"/>
                    <a:pt x="37" y="3"/>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2" name="Freeform 474"/>
            <p:cNvSpPr>
              <a:spLocks/>
            </p:cNvSpPr>
            <p:nvPr/>
          </p:nvSpPr>
          <p:spPr bwMode="auto">
            <a:xfrm>
              <a:off x="5751513" y="4756151"/>
              <a:ext cx="165100" cy="87313"/>
            </a:xfrm>
            <a:custGeom>
              <a:avLst/>
              <a:gdLst>
                <a:gd name="T0" fmla="*/ 39 w 79"/>
                <a:gd name="T1" fmla="*/ 2 h 42"/>
                <a:gd name="T2" fmla="*/ 0 w 79"/>
                <a:gd name="T3" fmla="*/ 42 h 42"/>
                <a:gd name="T4" fmla="*/ 40 w 79"/>
                <a:gd name="T5" fmla="*/ 6 h 42"/>
                <a:gd name="T6" fmla="*/ 79 w 79"/>
                <a:gd name="T7" fmla="*/ 18 h 42"/>
                <a:gd name="T8" fmla="*/ 39 w 79"/>
                <a:gd name="T9" fmla="*/ 2 h 42"/>
              </a:gdLst>
              <a:ahLst/>
              <a:cxnLst>
                <a:cxn ang="0">
                  <a:pos x="T0" y="T1"/>
                </a:cxn>
                <a:cxn ang="0">
                  <a:pos x="T2" y="T3"/>
                </a:cxn>
                <a:cxn ang="0">
                  <a:pos x="T4" y="T5"/>
                </a:cxn>
                <a:cxn ang="0">
                  <a:pos x="T6" y="T7"/>
                </a:cxn>
                <a:cxn ang="0">
                  <a:pos x="T8" y="T9"/>
                </a:cxn>
              </a:cxnLst>
              <a:rect l="0" t="0" r="r" b="b"/>
              <a:pathLst>
                <a:path w="79" h="42">
                  <a:moveTo>
                    <a:pt x="39" y="2"/>
                  </a:moveTo>
                  <a:cubicBezTo>
                    <a:pt x="17" y="5"/>
                    <a:pt x="0" y="21"/>
                    <a:pt x="0" y="42"/>
                  </a:cubicBezTo>
                  <a:cubicBezTo>
                    <a:pt x="5" y="24"/>
                    <a:pt x="20" y="9"/>
                    <a:pt x="40" y="6"/>
                  </a:cubicBezTo>
                  <a:cubicBezTo>
                    <a:pt x="55" y="4"/>
                    <a:pt x="69" y="9"/>
                    <a:pt x="79" y="18"/>
                  </a:cubicBezTo>
                  <a:cubicBezTo>
                    <a:pt x="70" y="4"/>
                    <a:pt x="55" y="0"/>
                    <a:pt x="39" y="2"/>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3" name="Freeform 475"/>
            <p:cNvSpPr>
              <a:spLocks/>
            </p:cNvSpPr>
            <p:nvPr/>
          </p:nvSpPr>
          <p:spPr bwMode="auto">
            <a:xfrm>
              <a:off x="5797551" y="4862513"/>
              <a:ext cx="160338" cy="122238"/>
            </a:xfrm>
            <a:custGeom>
              <a:avLst/>
              <a:gdLst>
                <a:gd name="T0" fmla="*/ 47 w 77"/>
                <a:gd name="T1" fmla="*/ 53 h 59"/>
                <a:gd name="T2" fmla="*/ 72 w 77"/>
                <a:gd name="T3" fmla="*/ 0 h 59"/>
                <a:gd name="T4" fmla="*/ 41 w 77"/>
                <a:gd name="T5" fmla="*/ 43 h 59"/>
                <a:gd name="T6" fmla="*/ 0 w 77"/>
                <a:gd name="T7" fmla="*/ 41 h 59"/>
                <a:gd name="T8" fmla="*/ 47 w 77"/>
                <a:gd name="T9" fmla="*/ 53 h 59"/>
              </a:gdLst>
              <a:ahLst/>
              <a:cxnLst>
                <a:cxn ang="0">
                  <a:pos x="T0" y="T1"/>
                </a:cxn>
                <a:cxn ang="0">
                  <a:pos x="T2" y="T3"/>
                </a:cxn>
                <a:cxn ang="0">
                  <a:pos x="T4" y="T5"/>
                </a:cxn>
                <a:cxn ang="0">
                  <a:pos x="T6" y="T7"/>
                </a:cxn>
                <a:cxn ang="0">
                  <a:pos x="T8" y="T9"/>
                </a:cxn>
              </a:cxnLst>
              <a:rect l="0" t="0" r="r" b="b"/>
              <a:pathLst>
                <a:path w="77" h="59">
                  <a:moveTo>
                    <a:pt x="47" y="53"/>
                  </a:moveTo>
                  <a:cubicBezTo>
                    <a:pt x="67" y="45"/>
                    <a:pt x="77" y="20"/>
                    <a:pt x="72" y="0"/>
                  </a:cubicBezTo>
                  <a:cubicBezTo>
                    <a:pt x="71" y="19"/>
                    <a:pt x="60" y="36"/>
                    <a:pt x="41" y="43"/>
                  </a:cubicBezTo>
                  <a:cubicBezTo>
                    <a:pt x="27" y="49"/>
                    <a:pt x="13" y="47"/>
                    <a:pt x="0" y="41"/>
                  </a:cubicBezTo>
                  <a:cubicBezTo>
                    <a:pt x="12" y="52"/>
                    <a:pt x="31" y="59"/>
                    <a:pt x="47" y="53"/>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4" name="Freeform 476"/>
            <p:cNvSpPr>
              <a:spLocks/>
            </p:cNvSpPr>
            <p:nvPr/>
          </p:nvSpPr>
          <p:spPr bwMode="auto">
            <a:xfrm>
              <a:off x="5778501" y="4852988"/>
              <a:ext cx="163513" cy="104775"/>
            </a:xfrm>
            <a:custGeom>
              <a:avLst/>
              <a:gdLst>
                <a:gd name="T0" fmla="*/ 44 w 78"/>
                <a:gd name="T1" fmla="*/ 46 h 50"/>
                <a:gd name="T2" fmla="*/ 76 w 78"/>
                <a:gd name="T3" fmla="*/ 0 h 50"/>
                <a:gd name="T4" fmla="*/ 41 w 78"/>
                <a:gd name="T5" fmla="*/ 37 h 50"/>
                <a:gd name="T6" fmla="*/ 0 w 78"/>
                <a:gd name="T7" fmla="*/ 32 h 50"/>
                <a:gd name="T8" fmla="*/ 44 w 78"/>
                <a:gd name="T9" fmla="*/ 46 h 50"/>
              </a:gdLst>
              <a:ahLst/>
              <a:cxnLst>
                <a:cxn ang="0">
                  <a:pos x="T0" y="T1"/>
                </a:cxn>
                <a:cxn ang="0">
                  <a:pos x="T2" y="T3"/>
                </a:cxn>
                <a:cxn ang="0">
                  <a:pos x="T4" y="T5"/>
                </a:cxn>
                <a:cxn ang="0">
                  <a:pos x="T6" y="T7"/>
                </a:cxn>
                <a:cxn ang="0">
                  <a:pos x="T8" y="T9"/>
                </a:cxn>
              </a:cxnLst>
              <a:rect l="0" t="0" r="r" b="b"/>
              <a:pathLst>
                <a:path w="78" h="50">
                  <a:moveTo>
                    <a:pt x="44" y="46"/>
                  </a:moveTo>
                  <a:cubicBezTo>
                    <a:pt x="65" y="41"/>
                    <a:pt x="78" y="21"/>
                    <a:pt x="76" y="0"/>
                  </a:cubicBezTo>
                  <a:cubicBezTo>
                    <a:pt x="73" y="19"/>
                    <a:pt x="61" y="33"/>
                    <a:pt x="41" y="37"/>
                  </a:cubicBezTo>
                  <a:cubicBezTo>
                    <a:pt x="27" y="41"/>
                    <a:pt x="11" y="40"/>
                    <a:pt x="0" y="32"/>
                  </a:cubicBezTo>
                  <a:cubicBezTo>
                    <a:pt x="10" y="44"/>
                    <a:pt x="27" y="50"/>
                    <a:pt x="44" y="4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5" name="Oval 477"/>
            <p:cNvSpPr>
              <a:spLocks noChangeArrowheads="1"/>
            </p:cNvSpPr>
            <p:nvPr/>
          </p:nvSpPr>
          <p:spPr bwMode="auto">
            <a:xfrm>
              <a:off x="6311901" y="4613276"/>
              <a:ext cx="150813" cy="150813"/>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6" name="Freeform 478"/>
            <p:cNvSpPr>
              <a:spLocks/>
            </p:cNvSpPr>
            <p:nvPr/>
          </p:nvSpPr>
          <p:spPr bwMode="auto">
            <a:xfrm>
              <a:off x="6318251" y="4618038"/>
              <a:ext cx="127000" cy="73025"/>
            </a:xfrm>
            <a:custGeom>
              <a:avLst/>
              <a:gdLst>
                <a:gd name="T0" fmla="*/ 28 w 61"/>
                <a:gd name="T1" fmla="*/ 2 h 35"/>
                <a:gd name="T2" fmla="*/ 0 w 61"/>
                <a:gd name="T3" fmla="*/ 35 h 35"/>
                <a:gd name="T4" fmla="*/ 31 w 61"/>
                <a:gd name="T5" fmla="*/ 9 h 35"/>
                <a:gd name="T6" fmla="*/ 61 w 61"/>
                <a:gd name="T7" fmla="*/ 16 h 35"/>
                <a:gd name="T8" fmla="*/ 28 w 61"/>
                <a:gd name="T9" fmla="*/ 2 h 35"/>
              </a:gdLst>
              <a:ahLst/>
              <a:cxnLst>
                <a:cxn ang="0">
                  <a:pos x="T0" y="T1"/>
                </a:cxn>
                <a:cxn ang="0">
                  <a:pos x="T2" y="T3"/>
                </a:cxn>
                <a:cxn ang="0">
                  <a:pos x="T4" y="T5"/>
                </a:cxn>
                <a:cxn ang="0">
                  <a:pos x="T6" y="T7"/>
                </a:cxn>
                <a:cxn ang="0">
                  <a:pos x="T8" y="T9"/>
                </a:cxn>
              </a:cxnLst>
              <a:rect l="0" t="0" r="r" b="b"/>
              <a:pathLst>
                <a:path w="61" h="35">
                  <a:moveTo>
                    <a:pt x="28" y="2"/>
                  </a:moveTo>
                  <a:cubicBezTo>
                    <a:pt x="12" y="4"/>
                    <a:pt x="0" y="18"/>
                    <a:pt x="0" y="35"/>
                  </a:cubicBezTo>
                  <a:cubicBezTo>
                    <a:pt x="4" y="21"/>
                    <a:pt x="16" y="11"/>
                    <a:pt x="31" y="9"/>
                  </a:cubicBezTo>
                  <a:cubicBezTo>
                    <a:pt x="42" y="7"/>
                    <a:pt x="53" y="9"/>
                    <a:pt x="61" y="16"/>
                  </a:cubicBezTo>
                  <a:cubicBezTo>
                    <a:pt x="54" y="6"/>
                    <a:pt x="42" y="0"/>
                    <a:pt x="28" y="2"/>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7" name="Freeform 479"/>
            <p:cNvSpPr>
              <a:spLocks/>
            </p:cNvSpPr>
            <p:nvPr/>
          </p:nvSpPr>
          <p:spPr bwMode="auto">
            <a:xfrm>
              <a:off x="6311901" y="4605338"/>
              <a:ext cx="127000" cy="68263"/>
            </a:xfrm>
            <a:custGeom>
              <a:avLst/>
              <a:gdLst>
                <a:gd name="T0" fmla="*/ 30 w 61"/>
                <a:gd name="T1" fmla="*/ 2 h 33"/>
                <a:gd name="T2" fmla="*/ 0 w 61"/>
                <a:gd name="T3" fmla="*/ 33 h 33"/>
                <a:gd name="T4" fmla="*/ 31 w 61"/>
                <a:gd name="T5" fmla="*/ 5 h 33"/>
                <a:gd name="T6" fmla="*/ 61 w 61"/>
                <a:gd name="T7" fmla="*/ 14 h 33"/>
                <a:gd name="T8" fmla="*/ 30 w 61"/>
                <a:gd name="T9" fmla="*/ 2 h 33"/>
              </a:gdLst>
              <a:ahLst/>
              <a:cxnLst>
                <a:cxn ang="0">
                  <a:pos x="T0" y="T1"/>
                </a:cxn>
                <a:cxn ang="0">
                  <a:pos x="T2" y="T3"/>
                </a:cxn>
                <a:cxn ang="0">
                  <a:pos x="T4" y="T5"/>
                </a:cxn>
                <a:cxn ang="0">
                  <a:pos x="T6" y="T7"/>
                </a:cxn>
                <a:cxn ang="0">
                  <a:pos x="T8" y="T9"/>
                </a:cxn>
              </a:cxnLst>
              <a:rect l="0" t="0" r="r" b="b"/>
              <a:pathLst>
                <a:path w="61" h="33">
                  <a:moveTo>
                    <a:pt x="30" y="2"/>
                  </a:moveTo>
                  <a:cubicBezTo>
                    <a:pt x="13" y="4"/>
                    <a:pt x="0" y="16"/>
                    <a:pt x="0" y="33"/>
                  </a:cubicBezTo>
                  <a:cubicBezTo>
                    <a:pt x="4" y="18"/>
                    <a:pt x="15" y="7"/>
                    <a:pt x="31" y="5"/>
                  </a:cubicBezTo>
                  <a:cubicBezTo>
                    <a:pt x="42" y="3"/>
                    <a:pt x="53" y="7"/>
                    <a:pt x="61" y="14"/>
                  </a:cubicBezTo>
                  <a:cubicBezTo>
                    <a:pt x="54" y="4"/>
                    <a:pt x="43" y="0"/>
                    <a:pt x="30" y="2"/>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8" name="Freeform 480"/>
            <p:cNvSpPr>
              <a:spLocks/>
            </p:cNvSpPr>
            <p:nvPr/>
          </p:nvSpPr>
          <p:spPr bwMode="auto">
            <a:xfrm>
              <a:off x="6346826" y="4686301"/>
              <a:ext cx="123825" cy="96838"/>
            </a:xfrm>
            <a:custGeom>
              <a:avLst/>
              <a:gdLst>
                <a:gd name="T0" fmla="*/ 36 w 59"/>
                <a:gd name="T1" fmla="*/ 42 h 46"/>
                <a:gd name="T2" fmla="*/ 56 w 59"/>
                <a:gd name="T3" fmla="*/ 0 h 46"/>
                <a:gd name="T4" fmla="*/ 32 w 59"/>
                <a:gd name="T5" fmla="*/ 34 h 46"/>
                <a:gd name="T6" fmla="*/ 0 w 59"/>
                <a:gd name="T7" fmla="*/ 32 h 46"/>
                <a:gd name="T8" fmla="*/ 36 w 59"/>
                <a:gd name="T9" fmla="*/ 42 h 46"/>
              </a:gdLst>
              <a:ahLst/>
              <a:cxnLst>
                <a:cxn ang="0">
                  <a:pos x="T0" y="T1"/>
                </a:cxn>
                <a:cxn ang="0">
                  <a:pos x="T2" y="T3"/>
                </a:cxn>
                <a:cxn ang="0">
                  <a:pos x="T4" y="T5"/>
                </a:cxn>
                <a:cxn ang="0">
                  <a:pos x="T6" y="T7"/>
                </a:cxn>
                <a:cxn ang="0">
                  <a:pos x="T8" y="T9"/>
                </a:cxn>
              </a:cxnLst>
              <a:rect l="0" t="0" r="r" b="b"/>
              <a:pathLst>
                <a:path w="59" h="46">
                  <a:moveTo>
                    <a:pt x="36" y="42"/>
                  </a:moveTo>
                  <a:cubicBezTo>
                    <a:pt x="52" y="35"/>
                    <a:pt x="59" y="16"/>
                    <a:pt x="56" y="0"/>
                  </a:cubicBezTo>
                  <a:cubicBezTo>
                    <a:pt x="55" y="15"/>
                    <a:pt x="46" y="29"/>
                    <a:pt x="32" y="34"/>
                  </a:cubicBezTo>
                  <a:cubicBezTo>
                    <a:pt x="21" y="38"/>
                    <a:pt x="9" y="37"/>
                    <a:pt x="0" y="32"/>
                  </a:cubicBezTo>
                  <a:cubicBezTo>
                    <a:pt x="9" y="41"/>
                    <a:pt x="24" y="46"/>
                    <a:pt x="36" y="42"/>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19" name="Freeform 481"/>
            <p:cNvSpPr>
              <a:spLocks/>
            </p:cNvSpPr>
            <p:nvPr/>
          </p:nvSpPr>
          <p:spPr bwMode="auto">
            <a:xfrm>
              <a:off x="6332538" y="4681538"/>
              <a:ext cx="127000" cy="82550"/>
            </a:xfrm>
            <a:custGeom>
              <a:avLst/>
              <a:gdLst>
                <a:gd name="T0" fmla="*/ 34 w 61"/>
                <a:gd name="T1" fmla="*/ 36 h 39"/>
                <a:gd name="T2" fmla="*/ 59 w 61"/>
                <a:gd name="T3" fmla="*/ 0 h 39"/>
                <a:gd name="T4" fmla="*/ 32 w 61"/>
                <a:gd name="T5" fmla="*/ 29 h 39"/>
                <a:gd name="T6" fmla="*/ 0 w 61"/>
                <a:gd name="T7" fmla="*/ 24 h 39"/>
                <a:gd name="T8" fmla="*/ 34 w 61"/>
                <a:gd name="T9" fmla="*/ 36 h 39"/>
              </a:gdLst>
              <a:ahLst/>
              <a:cxnLst>
                <a:cxn ang="0">
                  <a:pos x="T0" y="T1"/>
                </a:cxn>
                <a:cxn ang="0">
                  <a:pos x="T2" y="T3"/>
                </a:cxn>
                <a:cxn ang="0">
                  <a:pos x="T4" y="T5"/>
                </a:cxn>
                <a:cxn ang="0">
                  <a:pos x="T6" y="T7"/>
                </a:cxn>
                <a:cxn ang="0">
                  <a:pos x="T8" y="T9"/>
                </a:cxn>
              </a:cxnLst>
              <a:rect l="0" t="0" r="r" b="b"/>
              <a:pathLst>
                <a:path w="61" h="39">
                  <a:moveTo>
                    <a:pt x="34" y="36"/>
                  </a:moveTo>
                  <a:cubicBezTo>
                    <a:pt x="50" y="31"/>
                    <a:pt x="61" y="16"/>
                    <a:pt x="59" y="0"/>
                  </a:cubicBezTo>
                  <a:cubicBezTo>
                    <a:pt x="57" y="14"/>
                    <a:pt x="47" y="25"/>
                    <a:pt x="32" y="29"/>
                  </a:cubicBezTo>
                  <a:cubicBezTo>
                    <a:pt x="21" y="31"/>
                    <a:pt x="8" y="30"/>
                    <a:pt x="0" y="24"/>
                  </a:cubicBezTo>
                  <a:cubicBezTo>
                    <a:pt x="8" y="34"/>
                    <a:pt x="21" y="39"/>
                    <a:pt x="34" y="3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0" name="Freeform 482"/>
            <p:cNvSpPr>
              <a:spLocks/>
            </p:cNvSpPr>
            <p:nvPr/>
          </p:nvSpPr>
          <p:spPr bwMode="auto">
            <a:xfrm>
              <a:off x="7454901" y="4743451"/>
              <a:ext cx="357188" cy="304800"/>
            </a:xfrm>
            <a:custGeom>
              <a:avLst/>
              <a:gdLst>
                <a:gd name="T0" fmla="*/ 161 w 171"/>
                <a:gd name="T1" fmla="*/ 50 h 146"/>
                <a:gd name="T2" fmla="*/ 103 w 171"/>
                <a:gd name="T3" fmla="*/ 133 h 146"/>
                <a:gd name="T4" fmla="*/ 10 w 171"/>
                <a:gd name="T5" fmla="*/ 96 h 146"/>
                <a:gd name="T6" fmla="*/ 67 w 171"/>
                <a:gd name="T7" fmla="*/ 13 h 146"/>
                <a:gd name="T8" fmla="*/ 161 w 171"/>
                <a:gd name="T9" fmla="*/ 50 h 146"/>
              </a:gdLst>
              <a:ahLst/>
              <a:cxnLst>
                <a:cxn ang="0">
                  <a:pos x="T0" y="T1"/>
                </a:cxn>
                <a:cxn ang="0">
                  <a:pos x="T2" y="T3"/>
                </a:cxn>
                <a:cxn ang="0">
                  <a:pos x="T4" y="T5"/>
                </a:cxn>
                <a:cxn ang="0">
                  <a:pos x="T6" y="T7"/>
                </a:cxn>
                <a:cxn ang="0">
                  <a:pos x="T8" y="T9"/>
                </a:cxn>
              </a:cxnLst>
              <a:rect l="0" t="0" r="r" b="b"/>
              <a:pathLst>
                <a:path w="171" h="146">
                  <a:moveTo>
                    <a:pt x="161" y="50"/>
                  </a:moveTo>
                  <a:cubicBezTo>
                    <a:pt x="171" y="84"/>
                    <a:pt x="145" y="121"/>
                    <a:pt x="103" y="133"/>
                  </a:cubicBezTo>
                  <a:cubicBezTo>
                    <a:pt x="62" y="146"/>
                    <a:pt x="20" y="129"/>
                    <a:pt x="10" y="96"/>
                  </a:cubicBezTo>
                  <a:cubicBezTo>
                    <a:pt x="0" y="62"/>
                    <a:pt x="26" y="25"/>
                    <a:pt x="67" y="13"/>
                  </a:cubicBezTo>
                  <a:cubicBezTo>
                    <a:pt x="109" y="0"/>
                    <a:pt x="151" y="17"/>
                    <a:pt x="161" y="50"/>
                  </a:cubicBezTo>
                  <a:close/>
                </a:path>
              </a:pathLst>
            </a:cu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1" name="Freeform 483"/>
            <p:cNvSpPr>
              <a:spLocks/>
            </p:cNvSpPr>
            <p:nvPr/>
          </p:nvSpPr>
          <p:spPr bwMode="auto">
            <a:xfrm>
              <a:off x="7470776" y="4764088"/>
              <a:ext cx="265113" cy="177800"/>
            </a:xfrm>
            <a:custGeom>
              <a:avLst/>
              <a:gdLst>
                <a:gd name="T0" fmla="*/ 52 w 127"/>
                <a:gd name="T1" fmla="*/ 12 h 85"/>
                <a:gd name="T2" fmla="*/ 8 w 127"/>
                <a:gd name="T3" fmla="*/ 85 h 85"/>
                <a:gd name="T4" fmla="*/ 61 w 127"/>
                <a:gd name="T5" fmla="*/ 22 h 85"/>
                <a:gd name="T6" fmla="*/ 127 w 127"/>
                <a:gd name="T7" fmla="*/ 15 h 85"/>
                <a:gd name="T8" fmla="*/ 52 w 127"/>
                <a:gd name="T9" fmla="*/ 12 h 85"/>
              </a:gdLst>
              <a:ahLst/>
              <a:cxnLst>
                <a:cxn ang="0">
                  <a:pos x="T0" y="T1"/>
                </a:cxn>
                <a:cxn ang="0">
                  <a:pos x="T2" y="T3"/>
                </a:cxn>
                <a:cxn ang="0">
                  <a:pos x="T4" y="T5"/>
                </a:cxn>
                <a:cxn ang="0">
                  <a:pos x="T6" y="T7"/>
                </a:cxn>
                <a:cxn ang="0">
                  <a:pos x="T8" y="T9"/>
                </a:cxn>
              </a:cxnLst>
              <a:rect l="0" t="0" r="r" b="b"/>
              <a:pathLst>
                <a:path w="127" h="85">
                  <a:moveTo>
                    <a:pt x="52" y="12"/>
                  </a:moveTo>
                  <a:cubicBezTo>
                    <a:pt x="18" y="26"/>
                    <a:pt x="0" y="58"/>
                    <a:pt x="8" y="85"/>
                  </a:cubicBezTo>
                  <a:cubicBezTo>
                    <a:pt x="9" y="59"/>
                    <a:pt x="30" y="36"/>
                    <a:pt x="61" y="22"/>
                  </a:cubicBezTo>
                  <a:cubicBezTo>
                    <a:pt x="84" y="13"/>
                    <a:pt x="107" y="9"/>
                    <a:pt x="127" y="15"/>
                  </a:cubicBezTo>
                  <a:cubicBezTo>
                    <a:pt x="107" y="3"/>
                    <a:pt x="78" y="0"/>
                    <a:pt x="52" y="12"/>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2" name="Freeform 484"/>
            <p:cNvSpPr>
              <a:spLocks/>
            </p:cNvSpPr>
            <p:nvPr/>
          </p:nvSpPr>
          <p:spPr bwMode="auto">
            <a:xfrm>
              <a:off x="7450138" y="4745038"/>
              <a:ext cx="265113" cy="171450"/>
            </a:xfrm>
            <a:custGeom>
              <a:avLst/>
              <a:gdLst>
                <a:gd name="T0" fmla="*/ 55 w 127"/>
                <a:gd name="T1" fmla="*/ 12 h 82"/>
                <a:gd name="T2" fmla="*/ 8 w 127"/>
                <a:gd name="T3" fmla="*/ 82 h 82"/>
                <a:gd name="T4" fmla="*/ 59 w 127"/>
                <a:gd name="T5" fmla="*/ 17 h 82"/>
                <a:gd name="T6" fmla="*/ 127 w 127"/>
                <a:gd name="T7" fmla="*/ 13 h 82"/>
                <a:gd name="T8" fmla="*/ 55 w 127"/>
                <a:gd name="T9" fmla="*/ 12 h 82"/>
              </a:gdLst>
              <a:ahLst/>
              <a:cxnLst>
                <a:cxn ang="0">
                  <a:pos x="T0" y="T1"/>
                </a:cxn>
                <a:cxn ang="0">
                  <a:pos x="T2" y="T3"/>
                </a:cxn>
                <a:cxn ang="0">
                  <a:pos x="T4" y="T5"/>
                </a:cxn>
                <a:cxn ang="0">
                  <a:pos x="T6" y="T7"/>
                </a:cxn>
                <a:cxn ang="0">
                  <a:pos x="T8" y="T9"/>
                </a:cxn>
              </a:cxnLst>
              <a:rect l="0" t="0" r="r" b="b"/>
              <a:pathLst>
                <a:path w="127" h="82">
                  <a:moveTo>
                    <a:pt x="55" y="12"/>
                  </a:moveTo>
                  <a:cubicBezTo>
                    <a:pt x="21" y="27"/>
                    <a:pt x="0" y="55"/>
                    <a:pt x="8" y="82"/>
                  </a:cubicBezTo>
                  <a:cubicBezTo>
                    <a:pt x="9" y="56"/>
                    <a:pt x="28" y="30"/>
                    <a:pt x="59" y="17"/>
                  </a:cubicBezTo>
                  <a:cubicBezTo>
                    <a:pt x="82" y="7"/>
                    <a:pt x="107" y="6"/>
                    <a:pt x="127" y="13"/>
                  </a:cubicBezTo>
                  <a:cubicBezTo>
                    <a:pt x="107" y="0"/>
                    <a:pt x="81" y="1"/>
                    <a:pt x="55" y="12"/>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3" name="Freeform 485"/>
            <p:cNvSpPr>
              <a:spLocks/>
            </p:cNvSpPr>
            <p:nvPr/>
          </p:nvSpPr>
          <p:spPr bwMode="auto">
            <a:xfrm>
              <a:off x="7581901" y="4845051"/>
              <a:ext cx="242888" cy="203200"/>
            </a:xfrm>
            <a:custGeom>
              <a:avLst/>
              <a:gdLst>
                <a:gd name="T0" fmla="*/ 80 w 116"/>
                <a:gd name="T1" fmla="*/ 81 h 97"/>
                <a:gd name="T2" fmla="*/ 101 w 116"/>
                <a:gd name="T3" fmla="*/ 0 h 97"/>
                <a:gd name="T4" fmla="*/ 67 w 116"/>
                <a:gd name="T5" fmla="*/ 72 h 97"/>
                <a:gd name="T6" fmla="*/ 0 w 116"/>
                <a:gd name="T7" fmla="*/ 88 h 97"/>
                <a:gd name="T8" fmla="*/ 80 w 116"/>
                <a:gd name="T9" fmla="*/ 81 h 97"/>
              </a:gdLst>
              <a:ahLst/>
              <a:cxnLst>
                <a:cxn ang="0">
                  <a:pos x="T0" y="T1"/>
                </a:cxn>
                <a:cxn ang="0">
                  <a:pos x="T2" y="T3"/>
                </a:cxn>
                <a:cxn ang="0">
                  <a:pos x="T4" y="T5"/>
                </a:cxn>
                <a:cxn ang="0">
                  <a:pos x="T6" y="T7"/>
                </a:cxn>
                <a:cxn ang="0">
                  <a:pos x="T8" y="T9"/>
                </a:cxn>
              </a:cxnLst>
              <a:rect l="0" t="0" r="r" b="b"/>
              <a:pathLst>
                <a:path w="116" h="97">
                  <a:moveTo>
                    <a:pt x="80" y="81"/>
                  </a:moveTo>
                  <a:cubicBezTo>
                    <a:pt x="110" y="61"/>
                    <a:pt x="116" y="25"/>
                    <a:pt x="101" y="0"/>
                  </a:cubicBezTo>
                  <a:cubicBezTo>
                    <a:pt x="107" y="25"/>
                    <a:pt x="94" y="53"/>
                    <a:pt x="67" y="72"/>
                  </a:cubicBezTo>
                  <a:cubicBezTo>
                    <a:pt x="47" y="85"/>
                    <a:pt x="22" y="91"/>
                    <a:pt x="0" y="88"/>
                  </a:cubicBezTo>
                  <a:cubicBezTo>
                    <a:pt x="23" y="97"/>
                    <a:pt x="57" y="96"/>
                    <a:pt x="80" y="81"/>
                  </a:cubicBezTo>
                  <a:close/>
                </a:path>
              </a:pathLst>
            </a:custGeom>
            <a:solidFill>
              <a:srgbClr val="A2AE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4" name="Freeform 486"/>
            <p:cNvSpPr>
              <a:spLocks/>
            </p:cNvSpPr>
            <p:nvPr/>
          </p:nvSpPr>
          <p:spPr bwMode="auto">
            <a:xfrm>
              <a:off x="7540626" y="4841876"/>
              <a:ext cx="257175" cy="185738"/>
            </a:xfrm>
            <a:custGeom>
              <a:avLst/>
              <a:gdLst>
                <a:gd name="T0" fmla="*/ 76 w 123"/>
                <a:gd name="T1" fmla="*/ 75 h 89"/>
                <a:gd name="T2" fmla="*/ 111 w 123"/>
                <a:gd name="T3" fmla="*/ 0 h 89"/>
                <a:gd name="T4" fmla="*/ 69 w 123"/>
                <a:gd name="T5" fmla="*/ 65 h 89"/>
                <a:gd name="T6" fmla="*/ 0 w 123"/>
                <a:gd name="T7" fmla="*/ 78 h 89"/>
                <a:gd name="T8" fmla="*/ 76 w 123"/>
                <a:gd name="T9" fmla="*/ 75 h 89"/>
              </a:gdLst>
              <a:ahLst/>
              <a:cxnLst>
                <a:cxn ang="0">
                  <a:pos x="T0" y="T1"/>
                </a:cxn>
                <a:cxn ang="0">
                  <a:pos x="T2" y="T3"/>
                </a:cxn>
                <a:cxn ang="0">
                  <a:pos x="T4" y="T5"/>
                </a:cxn>
                <a:cxn ang="0">
                  <a:pos x="T6" y="T7"/>
                </a:cxn>
                <a:cxn ang="0">
                  <a:pos x="T8" y="T9"/>
                </a:cxn>
              </a:cxnLst>
              <a:rect l="0" t="0" r="r" b="b"/>
              <a:pathLst>
                <a:path w="123" h="89">
                  <a:moveTo>
                    <a:pt x="76" y="75"/>
                  </a:moveTo>
                  <a:cubicBezTo>
                    <a:pt x="108" y="58"/>
                    <a:pt x="123" y="26"/>
                    <a:pt x="111" y="0"/>
                  </a:cubicBezTo>
                  <a:cubicBezTo>
                    <a:pt x="114" y="26"/>
                    <a:pt x="99" y="49"/>
                    <a:pt x="69" y="65"/>
                  </a:cubicBezTo>
                  <a:cubicBezTo>
                    <a:pt x="47" y="77"/>
                    <a:pt x="21" y="83"/>
                    <a:pt x="0" y="78"/>
                  </a:cubicBezTo>
                  <a:cubicBezTo>
                    <a:pt x="21" y="89"/>
                    <a:pt x="51" y="89"/>
                    <a:pt x="76" y="7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5" name="Oval 487"/>
            <p:cNvSpPr>
              <a:spLocks noChangeArrowheads="1"/>
            </p:cNvSpPr>
            <p:nvPr/>
          </p:nvSpPr>
          <p:spPr bwMode="auto">
            <a:xfrm>
              <a:off x="8261351" y="2668588"/>
              <a:ext cx="319088" cy="404813"/>
            </a:xfrm>
            <a:prstGeom prst="ellipse">
              <a:avLst/>
            </a:prstGeom>
            <a:solidFill>
              <a:srgbClr val="C0CA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6" name="Freeform 488"/>
            <p:cNvSpPr>
              <a:spLocks/>
            </p:cNvSpPr>
            <p:nvPr/>
          </p:nvSpPr>
          <p:spPr bwMode="auto">
            <a:xfrm>
              <a:off x="8274051" y="2678113"/>
              <a:ext cx="271463" cy="196850"/>
            </a:xfrm>
            <a:custGeom>
              <a:avLst/>
              <a:gdLst>
                <a:gd name="T0" fmla="*/ 61 w 130"/>
                <a:gd name="T1" fmla="*/ 5 h 94"/>
                <a:gd name="T2" fmla="*/ 0 w 130"/>
                <a:gd name="T3" fmla="*/ 94 h 94"/>
                <a:gd name="T4" fmla="*/ 66 w 130"/>
                <a:gd name="T5" fmla="*/ 25 h 94"/>
                <a:gd name="T6" fmla="*/ 130 w 130"/>
                <a:gd name="T7" fmla="*/ 44 h 94"/>
                <a:gd name="T8" fmla="*/ 61 w 130"/>
                <a:gd name="T9" fmla="*/ 5 h 94"/>
              </a:gdLst>
              <a:ahLst/>
              <a:cxnLst>
                <a:cxn ang="0">
                  <a:pos x="T0" y="T1"/>
                </a:cxn>
                <a:cxn ang="0">
                  <a:pos x="T2" y="T3"/>
                </a:cxn>
                <a:cxn ang="0">
                  <a:pos x="T4" y="T5"/>
                </a:cxn>
                <a:cxn ang="0">
                  <a:pos x="T6" y="T7"/>
                </a:cxn>
                <a:cxn ang="0">
                  <a:pos x="T8" y="T9"/>
                </a:cxn>
              </a:cxnLst>
              <a:rect l="0" t="0" r="r" b="b"/>
              <a:pathLst>
                <a:path w="130" h="94">
                  <a:moveTo>
                    <a:pt x="61" y="5"/>
                  </a:moveTo>
                  <a:cubicBezTo>
                    <a:pt x="26" y="11"/>
                    <a:pt x="0" y="50"/>
                    <a:pt x="0" y="94"/>
                  </a:cubicBezTo>
                  <a:cubicBezTo>
                    <a:pt x="8" y="56"/>
                    <a:pt x="34" y="31"/>
                    <a:pt x="66" y="25"/>
                  </a:cubicBezTo>
                  <a:cubicBezTo>
                    <a:pt x="90" y="20"/>
                    <a:pt x="113" y="25"/>
                    <a:pt x="130" y="44"/>
                  </a:cubicBezTo>
                  <a:cubicBezTo>
                    <a:pt x="115" y="16"/>
                    <a:pt x="89" y="0"/>
                    <a:pt x="61" y="5"/>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7" name="Freeform 489"/>
            <p:cNvSpPr>
              <a:spLocks/>
            </p:cNvSpPr>
            <p:nvPr/>
          </p:nvSpPr>
          <p:spPr bwMode="auto">
            <a:xfrm>
              <a:off x="8261351" y="2644776"/>
              <a:ext cx="271463" cy="184150"/>
            </a:xfrm>
            <a:custGeom>
              <a:avLst/>
              <a:gdLst>
                <a:gd name="T0" fmla="*/ 63 w 130"/>
                <a:gd name="T1" fmla="*/ 5 h 88"/>
                <a:gd name="T2" fmla="*/ 0 w 130"/>
                <a:gd name="T3" fmla="*/ 88 h 88"/>
                <a:gd name="T4" fmla="*/ 66 w 130"/>
                <a:gd name="T5" fmla="*/ 14 h 88"/>
                <a:gd name="T6" fmla="*/ 130 w 130"/>
                <a:gd name="T7" fmla="*/ 38 h 88"/>
                <a:gd name="T8" fmla="*/ 63 w 130"/>
                <a:gd name="T9" fmla="*/ 5 h 88"/>
              </a:gdLst>
              <a:ahLst/>
              <a:cxnLst>
                <a:cxn ang="0">
                  <a:pos x="T0" y="T1"/>
                </a:cxn>
                <a:cxn ang="0">
                  <a:pos x="T2" y="T3"/>
                </a:cxn>
                <a:cxn ang="0">
                  <a:pos x="T4" y="T5"/>
                </a:cxn>
                <a:cxn ang="0">
                  <a:pos x="T6" y="T7"/>
                </a:cxn>
                <a:cxn ang="0">
                  <a:pos x="T8" y="T9"/>
                </a:cxn>
              </a:cxnLst>
              <a:rect l="0" t="0" r="r" b="b"/>
              <a:pathLst>
                <a:path w="130" h="88">
                  <a:moveTo>
                    <a:pt x="63" y="5"/>
                  </a:moveTo>
                  <a:cubicBezTo>
                    <a:pt x="28" y="12"/>
                    <a:pt x="0" y="44"/>
                    <a:pt x="0" y="88"/>
                  </a:cubicBezTo>
                  <a:cubicBezTo>
                    <a:pt x="8" y="50"/>
                    <a:pt x="33" y="20"/>
                    <a:pt x="66" y="14"/>
                  </a:cubicBezTo>
                  <a:cubicBezTo>
                    <a:pt x="90" y="9"/>
                    <a:pt x="113" y="19"/>
                    <a:pt x="130" y="38"/>
                  </a:cubicBezTo>
                  <a:cubicBezTo>
                    <a:pt x="115" y="10"/>
                    <a:pt x="91" y="0"/>
                    <a:pt x="63" y="5"/>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8" name="Freeform 490"/>
            <p:cNvSpPr>
              <a:spLocks/>
            </p:cNvSpPr>
            <p:nvPr/>
          </p:nvSpPr>
          <p:spPr bwMode="auto">
            <a:xfrm>
              <a:off x="8335963" y="2868613"/>
              <a:ext cx="263525" cy="257175"/>
            </a:xfrm>
            <a:custGeom>
              <a:avLst/>
              <a:gdLst>
                <a:gd name="T0" fmla="*/ 77 w 126"/>
                <a:gd name="T1" fmla="*/ 110 h 123"/>
                <a:gd name="T2" fmla="*/ 118 w 126"/>
                <a:gd name="T3" fmla="*/ 0 h 123"/>
                <a:gd name="T4" fmla="*/ 67 w 126"/>
                <a:gd name="T5" fmla="*/ 91 h 123"/>
                <a:gd name="T6" fmla="*/ 0 w 126"/>
                <a:gd name="T7" fmla="*/ 85 h 123"/>
                <a:gd name="T8" fmla="*/ 77 w 126"/>
                <a:gd name="T9" fmla="*/ 110 h 123"/>
              </a:gdLst>
              <a:ahLst/>
              <a:cxnLst>
                <a:cxn ang="0">
                  <a:pos x="T0" y="T1"/>
                </a:cxn>
                <a:cxn ang="0">
                  <a:pos x="T2" y="T3"/>
                </a:cxn>
                <a:cxn ang="0">
                  <a:pos x="T4" y="T5"/>
                </a:cxn>
                <a:cxn ang="0">
                  <a:pos x="T6" y="T7"/>
                </a:cxn>
                <a:cxn ang="0">
                  <a:pos x="T8" y="T9"/>
                </a:cxn>
              </a:cxnLst>
              <a:rect l="0" t="0" r="r" b="b"/>
              <a:pathLst>
                <a:path w="126" h="123">
                  <a:moveTo>
                    <a:pt x="77" y="110"/>
                  </a:moveTo>
                  <a:cubicBezTo>
                    <a:pt x="110" y="94"/>
                    <a:pt x="126" y="43"/>
                    <a:pt x="118" y="0"/>
                  </a:cubicBezTo>
                  <a:cubicBezTo>
                    <a:pt x="117" y="39"/>
                    <a:pt x="98" y="76"/>
                    <a:pt x="67" y="91"/>
                  </a:cubicBezTo>
                  <a:cubicBezTo>
                    <a:pt x="44" y="102"/>
                    <a:pt x="20" y="99"/>
                    <a:pt x="0" y="85"/>
                  </a:cubicBezTo>
                  <a:cubicBezTo>
                    <a:pt x="20" y="108"/>
                    <a:pt x="50" y="123"/>
                    <a:pt x="77" y="110"/>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29" name="Freeform 491"/>
            <p:cNvSpPr>
              <a:spLocks/>
            </p:cNvSpPr>
            <p:nvPr/>
          </p:nvSpPr>
          <p:spPr bwMode="auto">
            <a:xfrm>
              <a:off x="8304213" y="2852738"/>
              <a:ext cx="268288" cy="219075"/>
            </a:xfrm>
            <a:custGeom>
              <a:avLst/>
              <a:gdLst>
                <a:gd name="T0" fmla="*/ 72 w 128"/>
                <a:gd name="T1" fmla="*/ 96 h 105"/>
                <a:gd name="T2" fmla="*/ 125 w 128"/>
                <a:gd name="T3" fmla="*/ 0 h 105"/>
                <a:gd name="T4" fmla="*/ 68 w 128"/>
                <a:gd name="T5" fmla="*/ 78 h 105"/>
                <a:gd name="T6" fmla="*/ 0 w 128"/>
                <a:gd name="T7" fmla="*/ 66 h 105"/>
                <a:gd name="T8" fmla="*/ 72 w 128"/>
                <a:gd name="T9" fmla="*/ 96 h 105"/>
              </a:gdLst>
              <a:ahLst/>
              <a:cxnLst>
                <a:cxn ang="0">
                  <a:pos x="T0" y="T1"/>
                </a:cxn>
                <a:cxn ang="0">
                  <a:pos x="T2" y="T3"/>
                </a:cxn>
                <a:cxn ang="0">
                  <a:pos x="T4" y="T5"/>
                </a:cxn>
                <a:cxn ang="0">
                  <a:pos x="T6" y="T7"/>
                </a:cxn>
                <a:cxn ang="0">
                  <a:pos x="T8" y="T9"/>
                </a:cxn>
              </a:cxnLst>
              <a:rect l="0" t="0" r="r" b="b"/>
              <a:pathLst>
                <a:path w="128" h="105">
                  <a:moveTo>
                    <a:pt x="72" y="96"/>
                  </a:moveTo>
                  <a:cubicBezTo>
                    <a:pt x="106" y="86"/>
                    <a:pt x="128" y="44"/>
                    <a:pt x="125" y="0"/>
                  </a:cubicBezTo>
                  <a:cubicBezTo>
                    <a:pt x="120" y="39"/>
                    <a:pt x="99" y="68"/>
                    <a:pt x="68" y="78"/>
                  </a:cubicBezTo>
                  <a:cubicBezTo>
                    <a:pt x="44" y="85"/>
                    <a:pt x="18" y="83"/>
                    <a:pt x="0" y="66"/>
                  </a:cubicBezTo>
                  <a:cubicBezTo>
                    <a:pt x="17" y="92"/>
                    <a:pt x="44" y="105"/>
                    <a:pt x="72" y="96"/>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30" name="Freeform 492"/>
            <p:cNvSpPr>
              <a:spLocks/>
            </p:cNvSpPr>
            <p:nvPr/>
          </p:nvSpPr>
          <p:spPr bwMode="auto">
            <a:xfrm>
              <a:off x="6273801" y="3178176"/>
              <a:ext cx="298450" cy="269875"/>
            </a:xfrm>
            <a:custGeom>
              <a:avLst/>
              <a:gdLst>
                <a:gd name="T0" fmla="*/ 49 w 143"/>
                <a:gd name="T1" fmla="*/ 22 h 129"/>
                <a:gd name="T2" fmla="*/ 19 w 143"/>
                <a:gd name="T3" fmla="*/ 129 h 129"/>
                <a:gd name="T4" fmla="*/ 64 w 143"/>
                <a:gd name="T5" fmla="*/ 35 h 129"/>
                <a:gd name="T6" fmla="*/ 143 w 143"/>
                <a:gd name="T7" fmla="*/ 14 h 129"/>
                <a:gd name="T8" fmla="*/ 49 w 143"/>
                <a:gd name="T9" fmla="*/ 22 h 129"/>
              </a:gdLst>
              <a:ahLst/>
              <a:cxnLst>
                <a:cxn ang="0">
                  <a:pos x="T0" y="T1"/>
                </a:cxn>
                <a:cxn ang="0">
                  <a:pos x="T2" y="T3"/>
                </a:cxn>
                <a:cxn ang="0">
                  <a:pos x="T4" y="T5"/>
                </a:cxn>
                <a:cxn ang="0">
                  <a:pos x="T6" y="T7"/>
                </a:cxn>
                <a:cxn ang="0">
                  <a:pos x="T8" y="T9"/>
                </a:cxn>
              </a:cxnLst>
              <a:rect l="0" t="0" r="r" b="b"/>
              <a:pathLst>
                <a:path w="143" h="129">
                  <a:moveTo>
                    <a:pt x="49" y="22"/>
                  </a:moveTo>
                  <a:cubicBezTo>
                    <a:pt x="13" y="47"/>
                    <a:pt x="0" y="93"/>
                    <a:pt x="19" y="129"/>
                  </a:cubicBezTo>
                  <a:cubicBezTo>
                    <a:pt x="12" y="94"/>
                    <a:pt x="30" y="58"/>
                    <a:pt x="64" y="35"/>
                  </a:cubicBezTo>
                  <a:cubicBezTo>
                    <a:pt x="89" y="18"/>
                    <a:pt x="116" y="9"/>
                    <a:pt x="143" y="14"/>
                  </a:cubicBezTo>
                  <a:cubicBezTo>
                    <a:pt x="115" y="0"/>
                    <a:pt x="78" y="2"/>
                    <a:pt x="49" y="22"/>
                  </a:cubicBezTo>
                  <a:close/>
                </a:path>
              </a:pathLst>
            </a:custGeom>
            <a:solidFill>
              <a:srgbClr val="99AA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31" name="Freeform 493"/>
            <p:cNvSpPr>
              <a:spLocks/>
            </p:cNvSpPr>
            <p:nvPr/>
          </p:nvSpPr>
          <p:spPr bwMode="auto">
            <a:xfrm>
              <a:off x="6246813" y="3148013"/>
              <a:ext cx="325438" cy="227013"/>
            </a:xfrm>
            <a:custGeom>
              <a:avLst/>
              <a:gdLst>
                <a:gd name="T0" fmla="*/ 67 w 156"/>
                <a:gd name="T1" fmla="*/ 14 h 108"/>
                <a:gd name="T2" fmla="*/ 11 w 156"/>
                <a:gd name="T3" fmla="*/ 108 h 108"/>
                <a:gd name="T4" fmla="*/ 72 w 156"/>
                <a:gd name="T5" fmla="*/ 21 h 108"/>
                <a:gd name="T6" fmla="*/ 156 w 156"/>
                <a:gd name="T7" fmla="*/ 21 h 108"/>
                <a:gd name="T8" fmla="*/ 67 w 156"/>
                <a:gd name="T9" fmla="*/ 14 h 108"/>
              </a:gdLst>
              <a:ahLst/>
              <a:cxnLst>
                <a:cxn ang="0">
                  <a:pos x="T0" y="T1"/>
                </a:cxn>
                <a:cxn ang="0">
                  <a:pos x="T2" y="T3"/>
                </a:cxn>
                <a:cxn ang="0">
                  <a:pos x="T4" y="T5"/>
                </a:cxn>
                <a:cxn ang="0">
                  <a:pos x="T6" y="T7"/>
                </a:cxn>
                <a:cxn ang="0">
                  <a:pos x="T8" y="T9"/>
                </a:cxn>
              </a:cxnLst>
              <a:rect l="0" t="0" r="r" b="b"/>
              <a:pathLst>
                <a:path w="156" h="108">
                  <a:moveTo>
                    <a:pt x="67" y="14"/>
                  </a:moveTo>
                  <a:cubicBezTo>
                    <a:pt x="26" y="31"/>
                    <a:pt x="0" y="69"/>
                    <a:pt x="11" y="108"/>
                  </a:cubicBezTo>
                  <a:cubicBezTo>
                    <a:pt x="11" y="72"/>
                    <a:pt x="34" y="37"/>
                    <a:pt x="72" y="21"/>
                  </a:cubicBezTo>
                  <a:cubicBezTo>
                    <a:pt x="100" y="9"/>
                    <a:pt x="131" y="10"/>
                    <a:pt x="156" y="21"/>
                  </a:cubicBezTo>
                  <a:cubicBezTo>
                    <a:pt x="131" y="1"/>
                    <a:pt x="99" y="0"/>
                    <a:pt x="67" y="14"/>
                  </a:cubicBezTo>
                  <a:close/>
                </a:path>
              </a:pathLst>
            </a:custGeom>
            <a:solidFill>
              <a:srgbClr val="ECEC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grpSp>
      <p:sp>
        <p:nvSpPr>
          <p:cNvPr id="234" name="Oval 190"/>
          <p:cNvSpPr/>
          <p:nvPr/>
        </p:nvSpPr>
        <p:spPr>
          <a:xfrm>
            <a:off x="1352199" y="3705173"/>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35" name="TextBox 234"/>
          <p:cNvSpPr txBox="1"/>
          <p:nvPr/>
        </p:nvSpPr>
        <p:spPr>
          <a:xfrm>
            <a:off x="1350525" y="3727021"/>
            <a:ext cx="295521" cy="238463"/>
          </a:xfrm>
          <a:prstGeom prst="rect">
            <a:avLst/>
          </a:prstGeom>
          <a:noFill/>
        </p:spPr>
        <p:txBody>
          <a:bodyPr wrap="none" lIns="68568" tIns="34284" rIns="68568" bIns="34284" rtlCol="0">
            <a:spAutoFit/>
          </a:bodyPr>
          <a:lstStyle/>
          <a:p>
            <a:r>
              <a:rPr lang="id-ID" sz="1100" dirty="0">
                <a:solidFill>
                  <a:schemeClr val="bg1"/>
                </a:solidFill>
                <a:latin typeface="Raleway" panose="020B0003030101060003" pitchFamily="34" charset="0"/>
              </a:rPr>
              <a:t>01</a:t>
            </a:r>
          </a:p>
        </p:txBody>
      </p:sp>
      <p:sp>
        <p:nvSpPr>
          <p:cNvPr id="238" name="Oval 194"/>
          <p:cNvSpPr/>
          <p:nvPr/>
        </p:nvSpPr>
        <p:spPr>
          <a:xfrm>
            <a:off x="1307269" y="2261106"/>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39" name="TextBox 238"/>
          <p:cNvSpPr txBox="1"/>
          <p:nvPr/>
        </p:nvSpPr>
        <p:spPr>
          <a:xfrm>
            <a:off x="1300789" y="2282955"/>
            <a:ext cx="305136" cy="238463"/>
          </a:xfrm>
          <a:prstGeom prst="rect">
            <a:avLst/>
          </a:prstGeom>
          <a:noFill/>
        </p:spPr>
        <p:txBody>
          <a:bodyPr wrap="none" lIns="68568" tIns="34284" rIns="68568" bIns="34284" rtlCol="0">
            <a:spAutoFit/>
          </a:bodyPr>
          <a:lstStyle/>
          <a:p>
            <a:r>
              <a:rPr lang="id-ID" sz="1100" dirty="0">
                <a:solidFill>
                  <a:schemeClr val="bg1"/>
                </a:solidFill>
                <a:latin typeface="Raleway" panose="020B0003030101060003" pitchFamily="34" charset="0"/>
              </a:rPr>
              <a:t>02</a:t>
            </a:r>
          </a:p>
        </p:txBody>
      </p:sp>
      <p:sp>
        <p:nvSpPr>
          <p:cNvPr id="246" name="Oval 256"/>
          <p:cNvSpPr/>
          <p:nvPr/>
        </p:nvSpPr>
        <p:spPr>
          <a:xfrm>
            <a:off x="3592563" y="1693897"/>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47" name="TextBox 246"/>
          <p:cNvSpPr txBox="1"/>
          <p:nvPr/>
        </p:nvSpPr>
        <p:spPr>
          <a:xfrm>
            <a:off x="3586886" y="1715745"/>
            <a:ext cx="303533" cy="238463"/>
          </a:xfrm>
          <a:prstGeom prst="rect">
            <a:avLst/>
          </a:prstGeom>
          <a:noFill/>
        </p:spPr>
        <p:txBody>
          <a:bodyPr wrap="none" lIns="68568" tIns="34284" rIns="68568" bIns="34284" rtlCol="0">
            <a:spAutoFit/>
          </a:bodyPr>
          <a:lstStyle/>
          <a:p>
            <a:r>
              <a:rPr lang="en-US" sz="1100" dirty="0">
                <a:solidFill>
                  <a:schemeClr val="bg1"/>
                </a:solidFill>
                <a:latin typeface="Raleway" panose="020B0003030101060003" pitchFamily="34" charset="0"/>
              </a:rPr>
              <a:t>03</a:t>
            </a:r>
            <a:endParaRPr lang="id-ID" sz="1100" dirty="0">
              <a:solidFill>
                <a:schemeClr val="bg1"/>
              </a:solidFill>
              <a:latin typeface="Raleway" panose="020B0003030101060003" pitchFamily="34" charset="0"/>
            </a:endParaRPr>
          </a:p>
        </p:txBody>
      </p:sp>
      <p:sp>
        <p:nvSpPr>
          <p:cNvPr id="250" name="Oval 291"/>
          <p:cNvSpPr/>
          <p:nvPr/>
        </p:nvSpPr>
        <p:spPr>
          <a:xfrm>
            <a:off x="3583378" y="3141371"/>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51" name="TextBox 250"/>
          <p:cNvSpPr txBox="1"/>
          <p:nvPr/>
        </p:nvSpPr>
        <p:spPr>
          <a:xfrm>
            <a:off x="3576898" y="3163219"/>
            <a:ext cx="305136" cy="238463"/>
          </a:xfrm>
          <a:prstGeom prst="rect">
            <a:avLst/>
          </a:prstGeom>
          <a:noFill/>
        </p:spPr>
        <p:txBody>
          <a:bodyPr wrap="none" lIns="68568" tIns="34284" rIns="68568" bIns="34284" rtlCol="0">
            <a:spAutoFit/>
          </a:bodyPr>
          <a:lstStyle/>
          <a:p>
            <a:r>
              <a:rPr lang="en-US" sz="1100" dirty="0">
                <a:solidFill>
                  <a:schemeClr val="bg1"/>
                </a:solidFill>
                <a:latin typeface="Raleway" panose="020B0003030101060003" pitchFamily="34" charset="0"/>
              </a:rPr>
              <a:t>04</a:t>
            </a:r>
            <a:endParaRPr lang="id-ID" sz="1100" dirty="0">
              <a:solidFill>
                <a:schemeClr val="bg1"/>
              </a:solidFill>
              <a:latin typeface="Raleway" panose="020B0003030101060003" pitchFamily="34" charset="0"/>
            </a:endParaRPr>
          </a:p>
        </p:txBody>
      </p:sp>
      <p:sp>
        <p:nvSpPr>
          <p:cNvPr id="254" name="Oval 295"/>
          <p:cNvSpPr/>
          <p:nvPr/>
        </p:nvSpPr>
        <p:spPr>
          <a:xfrm>
            <a:off x="6446340" y="3344459"/>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55" name="TextBox 254"/>
          <p:cNvSpPr txBox="1"/>
          <p:nvPr/>
        </p:nvSpPr>
        <p:spPr>
          <a:xfrm>
            <a:off x="6440663" y="3366307"/>
            <a:ext cx="303533" cy="238463"/>
          </a:xfrm>
          <a:prstGeom prst="rect">
            <a:avLst/>
          </a:prstGeom>
          <a:noFill/>
        </p:spPr>
        <p:txBody>
          <a:bodyPr wrap="none" lIns="68568" tIns="34284" rIns="68568" bIns="34284" rtlCol="0">
            <a:spAutoFit/>
          </a:bodyPr>
          <a:lstStyle/>
          <a:p>
            <a:r>
              <a:rPr lang="id-ID" sz="1100" dirty="0">
                <a:solidFill>
                  <a:schemeClr val="bg1"/>
                </a:solidFill>
                <a:latin typeface="Raleway" panose="020B0003030101060003" pitchFamily="34" charset="0"/>
              </a:rPr>
              <a:t>05</a:t>
            </a:r>
          </a:p>
        </p:txBody>
      </p:sp>
      <p:grpSp>
        <p:nvGrpSpPr>
          <p:cNvPr id="285" name="Group 545"/>
          <p:cNvGrpSpPr/>
          <p:nvPr/>
        </p:nvGrpSpPr>
        <p:grpSpPr>
          <a:xfrm>
            <a:off x="6993367" y="2860758"/>
            <a:ext cx="558311" cy="489716"/>
            <a:chOff x="3175" y="-1587"/>
            <a:chExt cx="490538" cy="430212"/>
          </a:xfrm>
          <a:solidFill>
            <a:srgbClr val="BFBFBF"/>
          </a:solidFill>
        </p:grpSpPr>
        <p:sp>
          <p:nvSpPr>
            <p:cNvPr id="286"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sp>
          <p:nvSpPr>
            <p:cNvPr id="287"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id-ID"/>
            </a:p>
          </p:txBody>
        </p:sp>
      </p:grpSp>
      <p:grpSp>
        <p:nvGrpSpPr>
          <p:cNvPr id="256" name="组合 255"/>
          <p:cNvGrpSpPr/>
          <p:nvPr/>
        </p:nvGrpSpPr>
        <p:grpSpPr>
          <a:xfrm>
            <a:off x="696304" y="249866"/>
            <a:ext cx="3540738" cy="679489"/>
            <a:chOff x="903371" y="249943"/>
            <a:chExt cx="2831223" cy="679699"/>
          </a:xfrm>
        </p:grpSpPr>
        <p:sp>
          <p:nvSpPr>
            <p:cNvPr id="257" name="任意多边形 256"/>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258" name="任意多边形 25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259" name="组合 258"/>
          <p:cNvGrpSpPr/>
          <p:nvPr/>
        </p:nvGrpSpPr>
        <p:grpSpPr>
          <a:xfrm rot="16200000">
            <a:off x="367558" y="158113"/>
            <a:ext cx="764867" cy="862996"/>
            <a:chOff x="8439634" y="3544648"/>
            <a:chExt cx="1611146" cy="1817848"/>
          </a:xfrm>
        </p:grpSpPr>
        <p:sp>
          <p:nvSpPr>
            <p:cNvPr id="26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261"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262" name="Group 17"/>
          <p:cNvGrpSpPr>
            <a:grpSpLocks noChangeAspect="1"/>
          </p:cNvGrpSpPr>
          <p:nvPr/>
        </p:nvGrpSpPr>
        <p:grpSpPr bwMode="auto">
          <a:xfrm>
            <a:off x="620362" y="455514"/>
            <a:ext cx="259260" cy="278300"/>
            <a:chOff x="231" y="1205"/>
            <a:chExt cx="640" cy="687"/>
          </a:xfrm>
          <a:solidFill>
            <a:schemeClr val="bg1"/>
          </a:solidFill>
          <a:effectLst/>
        </p:grpSpPr>
        <p:sp>
          <p:nvSpPr>
            <p:cNvPr id="26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26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265"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五年发展规划</a:t>
            </a:r>
          </a:p>
        </p:txBody>
      </p:sp>
      <p:sp>
        <p:nvSpPr>
          <p:cNvPr id="266" name="文本框 37"/>
          <p:cNvSpPr>
            <a:spLocks noChangeArrowheads="1"/>
          </p:cNvSpPr>
          <p:nvPr/>
        </p:nvSpPr>
        <p:spPr bwMode="auto">
          <a:xfrm>
            <a:off x="2819941" y="438809"/>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FIVE YEAR </a:t>
            </a:r>
          </a:p>
          <a:p>
            <a:pPr algn="l"/>
            <a:r>
              <a:rPr lang="en-US" altLang="zh-CN" sz="800" b="0" dirty="0">
                <a:solidFill>
                  <a:schemeClr val="accent3">
                    <a:lumMod val="50000"/>
                  </a:schemeClr>
                </a:solidFill>
                <a:sym typeface="Arial" pitchFamily="34" charset="0"/>
              </a:rPr>
              <a:t>DEVELOPMENT PLAN</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32030485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fade">
                                      <p:cBhvr>
                                        <p:cTn id="7" dur="500"/>
                                        <p:tgtEl>
                                          <p:spTgt spid="262"/>
                                        </p:tgtEl>
                                      </p:cBhvr>
                                    </p:animEffect>
                                  </p:childTnLst>
                                </p:cTn>
                              </p:par>
                              <p:par>
                                <p:cTn id="8" presetID="22" presetClass="entr" presetSubtype="8" fill="hold" nodeType="withEffect">
                                  <p:stCondLst>
                                    <p:cond delay="0"/>
                                  </p:stCondLst>
                                  <p:childTnLst>
                                    <p:set>
                                      <p:cBhvr>
                                        <p:cTn id="9" dur="1" fill="hold">
                                          <p:stCondLst>
                                            <p:cond delay="0"/>
                                          </p:stCondLst>
                                        </p:cTn>
                                        <p:tgtEl>
                                          <p:spTgt spid="256"/>
                                        </p:tgtEl>
                                        <p:attrNameLst>
                                          <p:attrName>style.visibility</p:attrName>
                                        </p:attrNameLst>
                                      </p:cBhvr>
                                      <p:to>
                                        <p:strVal val="visible"/>
                                      </p:to>
                                    </p:set>
                                    <p:animEffect transition="in" filter="wipe(left)">
                                      <p:cBhvr>
                                        <p:cTn id="10" dur="500"/>
                                        <p:tgtEl>
                                          <p:spTgt spid="256"/>
                                        </p:tgtEl>
                                      </p:cBhvr>
                                    </p:animEffect>
                                  </p:childTnLst>
                                </p:cTn>
                              </p:par>
                              <p:par>
                                <p:cTn id="11" presetID="53" presetClass="entr" presetSubtype="16" fill="hold" nodeType="withEffect">
                                  <p:stCondLst>
                                    <p:cond delay="0"/>
                                  </p:stCondLst>
                                  <p:childTnLst>
                                    <p:set>
                                      <p:cBhvr>
                                        <p:cTn id="12" dur="1" fill="hold">
                                          <p:stCondLst>
                                            <p:cond delay="0"/>
                                          </p:stCondLst>
                                        </p:cTn>
                                        <p:tgtEl>
                                          <p:spTgt spid="259"/>
                                        </p:tgtEl>
                                        <p:attrNameLst>
                                          <p:attrName>style.visibility</p:attrName>
                                        </p:attrNameLst>
                                      </p:cBhvr>
                                      <p:to>
                                        <p:strVal val="visible"/>
                                      </p:to>
                                    </p:set>
                                    <p:anim calcmode="lin" valueType="num">
                                      <p:cBhvr>
                                        <p:cTn id="13" dur="500" fill="hold"/>
                                        <p:tgtEl>
                                          <p:spTgt spid="259"/>
                                        </p:tgtEl>
                                        <p:attrNameLst>
                                          <p:attrName>ppt_w</p:attrName>
                                        </p:attrNameLst>
                                      </p:cBhvr>
                                      <p:tavLst>
                                        <p:tav tm="0">
                                          <p:val>
                                            <p:fltVal val="0"/>
                                          </p:val>
                                        </p:tav>
                                        <p:tav tm="100000">
                                          <p:val>
                                            <p:strVal val="#ppt_w"/>
                                          </p:val>
                                        </p:tav>
                                      </p:tavLst>
                                    </p:anim>
                                    <p:anim calcmode="lin" valueType="num">
                                      <p:cBhvr>
                                        <p:cTn id="14" dur="500" fill="hold"/>
                                        <p:tgtEl>
                                          <p:spTgt spid="259"/>
                                        </p:tgtEl>
                                        <p:attrNameLst>
                                          <p:attrName>ppt_h</p:attrName>
                                        </p:attrNameLst>
                                      </p:cBhvr>
                                      <p:tavLst>
                                        <p:tav tm="0">
                                          <p:val>
                                            <p:fltVal val="0"/>
                                          </p:val>
                                        </p:tav>
                                        <p:tav tm="100000">
                                          <p:val>
                                            <p:strVal val="#ppt_h"/>
                                          </p:val>
                                        </p:tav>
                                      </p:tavLst>
                                    </p:anim>
                                    <p:animEffect transition="in" filter="fade">
                                      <p:cBhvr>
                                        <p:cTn id="15" dur="500"/>
                                        <p:tgtEl>
                                          <p:spTgt spid="25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265"/>
                                        </p:tgtEl>
                                        <p:attrNameLst>
                                          <p:attrName>style.visibility</p:attrName>
                                        </p:attrNameLst>
                                      </p:cBhvr>
                                      <p:to>
                                        <p:strVal val="visible"/>
                                      </p:to>
                                    </p:set>
                                    <p:animEffect transition="in" filter="wipe(left)">
                                      <p:cBhvr>
                                        <p:cTn id="19" dur="500"/>
                                        <p:tgtEl>
                                          <p:spTgt spid="265"/>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266"/>
                                        </p:tgtEl>
                                        <p:attrNameLst>
                                          <p:attrName>style.visibility</p:attrName>
                                        </p:attrNameLst>
                                      </p:cBhvr>
                                      <p:to>
                                        <p:strVal val="visible"/>
                                      </p:to>
                                    </p:set>
                                    <p:animEffect transition="in" filter="wipe(left)">
                                      <p:cBhvr>
                                        <p:cTn id="22" dur="500"/>
                                        <p:tgtEl>
                                          <p:spTgt spid="266"/>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42" presetClass="entr" presetSubtype="0" fill="hold" nodeType="after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1000"/>
                                        <p:tgtEl>
                                          <p:spTgt spid="110"/>
                                        </p:tgtEl>
                                      </p:cBhvr>
                                    </p:animEffect>
                                    <p:anim calcmode="lin" valueType="num">
                                      <p:cBhvr>
                                        <p:cTn id="32" dur="1000" fill="hold"/>
                                        <p:tgtEl>
                                          <p:spTgt spid="110"/>
                                        </p:tgtEl>
                                        <p:attrNameLst>
                                          <p:attrName>ppt_x</p:attrName>
                                        </p:attrNameLst>
                                      </p:cBhvr>
                                      <p:tavLst>
                                        <p:tav tm="0">
                                          <p:val>
                                            <p:strVal val="#ppt_x"/>
                                          </p:val>
                                        </p:tav>
                                        <p:tav tm="100000">
                                          <p:val>
                                            <p:strVal val="#ppt_x"/>
                                          </p:val>
                                        </p:tav>
                                      </p:tavLst>
                                    </p:anim>
                                    <p:anim calcmode="lin" valueType="num">
                                      <p:cBhvr>
                                        <p:cTn id="33" dur="1000" fill="hold"/>
                                        <p:tgtEl>
                                          <p:spTgt spid="110"/>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2100"/>
                            </p:stCondLst>
                            <p:childTnLst>
                              <p:par>
                                <p:cTn id="41" presetID="22" presetClass="entr" presetSubtype="4"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4"/>
                                        </p:tgtEl>
                                        <p:attrNameLst>
                                          <p:attrName>style.visibility</p:attrName>
                                        </p:attrNameLst>
                                      </p:cBhvr>
                                      <p:to>
                                        <p:strVal val="visible"/>
                                      </p:to>
                                    </p:set>
                                    <p:animEffect transition="in" filter="fade">
                                      <p:cBhvr>
                                        <p:cTn id="46" dur="500"/>
                                        <p:tgtEl>
                                          <p:spTgt spid="234"/>
                                        </p:tgtEl>
                                      </p:cBhvr>
                                    </p:animEffect>
                                  </p:childTnLst>
                                </p:cTn>
                              </p:par>
                            </p:childTnLst>
                          </p:cTn>
                        </p:par>
                        <p:par>
                          <p:cTn id="47" fill="hold">
                            <p:stCondLst>
                              <p:cond delay="2600"/>
                            </p:stCondLst>
                            <p:childTnLst>
                              <p:par>
                                <p:cTn id="48" presetID="53" presetClass="entr" presetSubtype="16" fill="hold" grpId="0" nodeType="afterEffect">
                                  <p:stCondLst>
                                    <p:cond delay="0"/>
                                  </p:stCondLst>
                                  <p:childTnLst>
                                    <p:set>
                                      <p:cBhvr>
                                        <p:cTn id="49" dur="1" fill="hold">
                                          <p:stCondLst>
                                            <p:cond delay="0"/>
                                          </p:stCondLst>
                                        </p:cTn>
                                        <p:tgtEl>
                                          <p:spTgt spid="235"/>
                                        </p:tgtEl>
                                        <p:attrNameLst>
                                          <p:attrName>style.visibility</p:attrName>
                                        </p:attrNameLst>
                                      </p:cBhvr>
                                      <p:to>
                                        <p:strVal val="visible"/>
                                      </p:to>
                                    </p:set>
                                    <p:anim calcmode="lin" valueType="num">
                                      <p:cBhvr>
                                        <p:cTn id="50" dur="500" fill="hold"/>
                                        <p:tgtEl>
                                          <p:spTgt spid="235"/>
                                        </p:tgtEl>
                                        <p:attrNameLst>
                                          <p:attrName>ppt_w</p:attrName>
                                        </p:attrNameLst>
                                      </p:cBhvr>
                                      <p:tavLst>
                                        <p:tav tm="0">
                                          <p:val>
                                            <p:fltVal val="0"/>
                                          </p:val>
                                        </p:tav>
                                        <p:tav tm="100000">
                                          <p:val>
                                            <p:strVal val="#ppt_w"/>
                                          </p:val>
                                        </p:tav>
                                      </p:tavLst>
                                    </p:anim>
                                    <p:anim calcmode="lin" valueType="num">
                                      <p:cBhvr>
                                        <p:cTn id="51" dur="500" fill="hold"/>
                                        <p:tgtEl>
                                          <p:spTgt spid="235"/>
                                        </p:tgtEl>
                                        <p:attrNameLst>
                                          <p:attrName>ppt_h</p:attrName>
                                        </p:attrNameLst>
                                      </p:cBhvr>
                                      <p:tavLst>
                                        <p:tav tm="0">
                                          <p:val>
                                            <p:fltVal val="0"/>
                                          </p:val>
                                        </p:tav>
                                        <p:tav tm="100000">
                                          <p:val>
                                            <p:strVal val="#ppt_h"/>
                                          </p:val>
                                        </p:tav>
                                      </p:tavLst>
                                    </p:anim>
                                    <p:animEffect transition="in" filter="fade">
                                      <p:cBhvr>
                                        <p:cTn id="52" dur="500"/>
                                        <p:tgtEl>
                                          <p:spTgt spid="235"/>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88"/>
                                        </p:tgtEl>
                                        <p:attrNameLst>
                                          <p:attrName>style.visibility</p:attrName>
                                        </p:attrNameLst>
                                      </p:cBhvr>
                                      <p:to>
                                        <p:strVal val="visible"/>
                                      </p:to>
                                    </p:set>
                                    <p:animEffect transition="in" filter="wipe(right)">
                                      <p:cBhvr>
                                        <p:cTn id="55" dur="500"/>
                                        <p:tgtEl>
                                          <p:spTgt spid="288"/>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89"/>
                                        </p:tgtEl>
                                        <p:attrNameLst>
                                          <p:attrName>style.visibility</p:attrName>
                                        </p:attrNameLst>
                                      </p:cBhvr>
                                      <p:to>
                                        <p:strVal val="visible"/>
                                      </p:to>
                                    </p:set>
                                    <p:animEffect transition="in" filter="wipe(right)">
                                      <p:cBhvr>
                                        <p:cTn id="58" dur="750"/>
                                        <p:tgtEl>
                                          <p:spTgt spid="289"/>
                                        </p:tgtEl>
                                      </p:cBhvr>
                                    </p:animEffect>
                                  </p:childTnLst>
                                </p:cTn>
                              </p:par>
                            </p:childTnLst>
                          </p:cTn>
                        </p:par>
                        <p:par>
                          <p:cTn id="59" fill="hold">
                            <p:stCondLst>
                              <p:cond delay="3350"/>
                            </p:stCondLst>
                            <p:childTnLst>
                              <p:par>
                                <p:cTn id="60" presetID="42" presetClass="path" presetSubtype="0" accel="50000" decel="50000" fill="hold" nodeType="afterEffect">
                                  <p:stCondLst>
                                    <p:cond delay="0"/>
                                  </p:stCondLst>
                                  <p:childTnLst>
                                    <p:animMotion origin="layout" path="M 3.05556E-6 7.40741E-7 L 3.05556E-6 -0.49691 " pathEditMode="relative" rAng="0" ptsTypes="AA">
                                      <p:cBhvr>
                                        <p:cTn id="61" dur="2000" fill="hold"/>
                                        <p:tgtEl>
                                          <p:spTgt spid="110"/>
                                        </p:tgtEl>
                                        <p:attrNameLst>
                                          <p:attrName>ppt_x</p:attrName>
                                          <p:attrName>ppt_y</p:attrName>
                                        </p:attrNameLst>
                                      </p:cBhvr>
                                      <p:rCtr x="0" y="-24846"/>
                                    </p:animMotion>
                                  </p:childTnLst>
                                </p:cTn>
                              </p:par>
                            </p:childTnLst>
                          </p:cTn>
                        </p:par>
                        <p:par>
                          <p:cTn id="62" fill="hold">
                            <p:stCondLst>
                              <p:cond delay="5350"/>
                            </p:stCondLst>
                            <p:childTnLst>
                              <p:par>
                                <p:cTn id="63" presetID="8" presetClass="emph" presetSubtype="0" fill="hold" nodeType="afterEffect">
                                  <p:stCondLst>
                                    <p:cond delay="0"/>
                                  </p:stCondLst>
                                  <p:childTnLst>
                                    <p:animRot by="5400000">
                                      <p:cBhvr>
                                        <p:cTn id="64" dur="1250" fill="hold"/>
                                        <p:tgtEl>
                                          <p:spTgt spid="110"/>
                                        </p:tgtEl>
                                        <p:attrNameLst>
                                          <p:attrName>r</p:attrName>
                                        </p:attrNameLst>
                                      </p:cBhvr>
                                    </p:animRot>
                                  </p:childTnLst>
                                </p:cTn>
                              </p:par>
                              <p:par>
                                <p:cTn id="65" presetID="10" presetClass="entr" presetSubtype="0" fill="hold" grpId="0" nodeType="withEffect">
                                  <p:stCondLst>
                                    <p:cond delay="0"/>
                                  </p:stCondLst>
                                  <p:childTnLst>
                                    <p:set>
                                      <p:cBhvr>
                                        <p:cTn id="66" dur="1" fill="hold">
                                          <p:stCondLst>
                                            <p:cond delay="0"/>
                                          </p:stCondLst>
                                        </p:cTn>
                                        <p:tgtEl>
                                          <p:spTgt spid="238"/>
                                        </p:tgtEl>
                                        <p:attrNameLst>
                                          <p:attrName>style.visibility</p:attrName>
                                        </p:attrNameLst>
                                      </p:cBhvr>
                                      <p:to>
                                        <p:strVal val="visible"/>
                                      </p:to>
                                    </p:set>
                                    <p:animEffect transition="in" filter="fade">
                                      <p:cBhvr>
                                        <p:cTn id="67" dur="1250"/>
                                        <p:tgtEl>
                                          <p:spTgt spid="238"/>
                                        </p:tgtEl>
                                      </p:cBhvr>
                                    </p:animEffect>
                                  </p:childTnLst>
                                </p:cTn>
                              </p:par>
                            </p:childTnLst>
                          </p:cTn>
                        </p:par>
                        <p:par>
                          <p:cTn id="68" fill="hold">
                            <p:stCondLst>
                              <p:cond delay="6600"/>
                            </p:stCondLst>
                            <p:childTnLst>
                              <p:par>
                                <p:cTn id="69" presetID="53" presetClass="entr" presetSubtype="16" fill="hold" grpId="0" nodeType="afterEffect">
                                  <p:stCondLst>
                                    <p:cond delay="0"/>
                                  </p:stCondLst>
                                  <p:childTnLst>
                                    <p:set>
                                      <p:cBhvr>
                                        <p:cTn id="70" dur="1" fill="hold">
                                          <p:stCondLst>
                                            <p:cond delay="0"/>
                                          </p:stCondLst>
                                        </p:cTn>
                                        <p:tgtEl>
                                          <p:spTgt spid="239"/>
                                        </p:tgtEl>
                                        <p:attrNameLst>
                                          <p:attrName>style.visibility</p:attrName>
                                        </p:attrNameLst>
                                      </p:cBhvr>
                                      <p:to>
                                        <p:strVal val="visible"/>
                                      </p:to>
                                    </p:set>
                                    <p:anim calcmode="lin" valueType="num">
                                      <p:cBhvr>
                                        <p:cTn id="71" dur="500" fill="hold"/>
                                        <p:tgtEl>
                                          <p:spTgt spid="239"/>
                                        </p:tgtEl>
                                        <p:attrNameLst>
                                          <p:attrName>ppt_w</p:attrName>
                                        </p:attrNameLst>
                                      </p:cBhvr>
                                      <p:tavLst>
                                        <p:tav tm="0">
                                          <p:val>
                                            <p:fltVal val="0"/>
                                          </p:val>
                                        </p:tav>
                                        <p:tav tm="100000">
                                          <p:val>
                                            <p:strVal val="#ppt_w"/>
                                          </p:val>
                                        </p:tav>
                                      </p:tavLst>
                                    </p:anim>
                                    <p:anim calcmode="lin" valueType="num">
                                      <p:cBhvr>
                                        <p:cTn id="72" dur="500" fill="hold"/>
                                        <p:tgtEl>
                                          <p:spTgt spid="239"/>
                                        </p:tgtEl>
                                        <p:attrNameLst>
                                          <p:attrName>ppt_h</p:attrName>
                                        </p:attrNameLst>
                                      </p:cBhvr>
                                      <p:tavLst>
                                        <p:tav tm="0">
                                          <p:val>
                                            <p:fltVal val="0"/>
                                          </p:val>
                                        </p:tav>
                                        <p:tav tm="100000">
                                          <p:val>
                                            <p:strVal val="#ppt_h"/>
                                          </p:val>
                                        </p:tav>
                                      </p:tavLst>
                                    </p:anim>
                                    <p:animEffect transition="in" filter="fade">
                                      <p:cBhvr>
                                        <p:cTn id="73" dur="500"/>
                                        <p:tgtEl>
                                          <p:spTgt spid="239"/>
                                        </p:tgtEl>
                                      </p:cBhvr>
                                    </p:animEffect>
                                  </p:childTnLst>
                                </p:cTn>
                              </p:par>
                              <p:par>
                                <p:cTn id="74" presetID="22" presetClass="entr" presetSubtype="8" fill="hold"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90"/>
                                        </p:tgtEl>
                                        <p:attrNameLst>
                                          <p:attrName>style.visibility</p:attrName>
                                        </p:attrNameLst>
                                      </p:cBhvr>
                                      <p:to>
                                        <p:strVal val="visible"/>
                                      </p:to>
                                    </p:set>
                                    <p:animEffect transition="in" filter="wipe(right)">
                                      <p:cBhvr>
                                        <p:cTn id="79" dur="500"/>
                                        <p:tgtEl>
                                          <p:spTgt spid="29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291"/>
                                        </p:tgtEl>
                                        <p:attrNameLst>
                                          <p:attrName>style.visibility</p:attrName>
                                        </p:attrNameLst>
                                      </p:cBhvr>
                                      <p:to>
                                        <p:strVal val="visible"/>
                                      </p:to>
                                    </p:set>
                                    <p:animEffect transition="in" filter="wipe(right)">
                                      <p:cBhvr>
                                        <p:cTn id="82" dur="750"/>
                                        <p:tgtEl>
                                          <p:spTgt spid="291"/>
                                        </p:tgtEl>
                                      </p:cBhvr>
                                    </p:animEffect>
                                  </p:childTnLst>
                                </p:cTn>
                              </p:par>
                            </p:childTnLst>
                          </p:cTn>
                        </p:par>
                        <p:par>
                          <p:cTn id="83" fill="hold">
                            <p:stCondLst>
                              <p:cond delay="7350"/>
                            </p:stCondLst>
                            <p:childTnLst>
                              <p:par>
                                <p:cTn id="84" presetID="42" presetClass="path" presetSubtype="0" accel="50000" decel="50000" fill="hold" nodeType="afterEffect">
                                  <p:stCondLst>
                                    <p:cond delay="0"/>
                                  </p:stCondLst>
                                  <p:childTnLst>
                                    <p:animMotion origin="layout" path="M 3.05556E-6 -0.49691 L 0.26024 -0.49691 " pathEditMode="relative" rAng="0" ptsTypes="AA">
                                      <p:cBhvr>
                                        <p:cTn id="85" dur="2000" fill="hold"/>
                                        <p:tgtEl>
                                          <p:spTgt spid="110"/>
                                        </p:tgtEl>
                                        <p:attrNameLst>
                                          <p:attrName>ppt_x</p:attrName>
                                          <p:attrName>ppt_y</p:attrName>
                                        </p:attrNameLst>
                                      </p:cBhvr>
                                      <p:rCtr x="13003" y="0"/>
                                    </p:animMotion>
                                  </p:childTnLst>
                                </p:cTn>
                              </p:par>
                            </p:childTnLst>
                          </p:cTn>
                        </p:par>
                        <p:par>
                          <p:cTn id="86" fill="hold">
                            <p:stCondLst>
                              <p:cond delay="9350"/>
                            </p:stCondLst>
                            <p:childTnLst>
                              <p:par>
                                <p:cTn id="87" presetID="8" presetClass="emph" presetSubtype="0" fill="hold" nodeType="afterEffect">
                                  <p:stCondLst>
                                    <p:cond delay="0"/>
                                  </p:stCondLst>
                                  <p:childTnLst>
                                    <p:animRot by="5400000">
                                      <p:cBhvr>
                                        <p:cTn id="88" dur="1250" fill="hold"/>
                                        <p:tgtEl>
                                          <p:spTgt spid="110"/>
                                        </p:tgtEl>
                                        <p:attrNameLst>
                                          <p:attrName>r</p:attrName>
                                        </p:attrNameLst>
                                      </p:cBhvr>
                                    </p:animRot>
                                  </p:childTnLst>
                                </p:cTn>
                              </p:par>
                            </p:childTnLst>
                          </p:cTn>
                        </p:par>
                        <p:par>
                          <p:cTn id="89" fill="hold">
                            <p:stCondLst>
                              <p:cond delay="10600"/>
                            </p:stCondLst>
                            <p:childTnLst>
                              <p:par>
                                <p:cTn id="90" presetID="8" presetClass="emph" presetSubtype="0" fill="hold" nodeType="afterEffect">
                                  <p:stCondLst>
                                    <p:cond delay="0"/>
                                  </p:stCondLst>
                                  <p:childTnLst>
                                    <p:animRot by="21600000">
                                      <p:cBhvr>
                                        <p:cTn id="91" dur="1250" fill="hold"/>
                                        <p:tgtEl>
                                          <p:spTgt spid="110"/>
                                        </p:tgtEl>
                                        <p:attrNameLst>
                                          <p:attrName>r</p:attrName>
                                        </p:attrNameLst>
                                      </p:cBhvr>
                                    </p:animRot>
                                  </p:childTnLst>
                                </p:cTn>
                              </p:par>
                              <p:par>
                                <p:cTn id="92" presetID="10" presetClass="entr" presetSubtype="0" fill="hold" grpId="0" nodeType="withEffect">
                                  <p:stCondLst>
                                    <p:cond delay="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1000"/>
                                        <p:tgtEl>
                                          <p:spTgt spid="2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7"/>
                                        </p:tgtEl>
                                        <p:attrNameLst>
                                          <p:attrName>style.visibility</p:attrName>
                                        </p:attrNameLst>
                                      </p:cBhvr>
                                      <p:to>
                                        <p:strVal val="visible"/>
                                      </p:to>
                                    </p:set>
                                    <p:anim calcmode="lin" valueType="num">
                                      <p:cBhvr>
                                        <p:cTn id="97" dur="1000" fill="hold"/>
                                        <p:tgtEl>
                                          <p:spTgt spid="247"/>
                                        </p:tgtEl>
                                        <p:attrNameLst>
                                          <p:attrName>ppt_w</p:attrName>
                                        </p:attrNameLst>
                                      </p:cBhvr>
                                      <p:tavLst>
                                        <p:tav tm="0">
                                          <p:val>
                                            <p:fltVal val="0"/>
                                          </p:val>
                                        </p:tav>
                                        <p:tav tm="100000">
                                          <p:val>
                                            <p:strVal val="#ppt_w"/>
                                          </p:val>
                                        </p:tav>
                                      </p:tavLst>
                                    </p:anim>
                                    <p:anim calcmode="lin" valueType="num">
                                      <p:cBhvr>
                                        <p:cTn id="98" dur="1000" fill="hold"/>
                                        <p:tgtEl>
                                          <p:spTgt spid="247"/>
                                        </p:tgtEl>
                                        <p:attrNameLst>
                                          <p:attrName>ppt_h</p:attrName>
                                        </p:attrNameLst>
                                      </p:cBhvr>
                                      <p:tavLst>
                                        <p:tav tm="0">
                                          <p:val>
                                            <p:fltVal val="0"/>
                                          </p:val>
                                        </p:tav>
                                        <p:tav tm="100000">
                                          <p:val>
                                            <p:strVal val="#ppt_h"/>
                                          </p:val>
                                        </p:tav>
                                      </p:tavLst>
                                    </p:anim>
                                    <p:animEffect transition="in" filter="fade">
                                      <p:cBhvr>
                                        <p:cTn id="99" dur="1000"/>
                                        <p:tgtEl>
                                          <p:spTgt spid="247"/>
                                        </p:tgtEl>
                                      </p:cBhvr>
                                    </p:animEffect>
                                  </p:childTnLst>
                                </p:cTn>
                              </p:par>
                              <p:par>
                                <p:cTn id="100" presetID="22" presetClass="entr" presetSubtype="1" fill="hold" nodeType="with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up)">
                                      <p:cBhvr>
                                        <p:cTn id="102" dur="500"/>
                                        <p:tgtEl>
                                          <p:spTgt spid="1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92"/>
                                        </p:tgtEl>
                                        <p:attrNameLst>
                                          <p:attrName>style.visibility</p:attrName>
                                        </p:attrNameLst>
                                      </p:cBhvr>
                                      <p:to>
                                        <p:strVal val="visible"/>
                                      </p:to>
                                    </p:set>
                                    <p:animEffect transition="in" filter="wipe(right)">
                                      <p:cBhvr>
                                        <p:cTn id="105" dur="500"/>
                                        <p:tgtEl>
                                          <p:spTgt spid="292"/>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94"/>
                                        </p:tgtEl>
                                        <p:attrNameLst>
                                          <p:attrName>style.visibility</p:attrName>
                                        </p:attrNameLst>
                                      </p:cBhvr>
                                      <p:to>
                                        <p:strVal val="visible"/>
                                      </p:to>
                                    </p:set>
                                    <p:animEffect transition="in" filter="wipe(right)">
                                      <p:cBhvr>
                                        <p:cTn id="108" dur="750"/>
                                        <p:tgtEl>
                                          <p:spTgt spid="294"/>
                                        </p:tgtEl>
                                      </p:cBhvr>
                                    </p:animEffect>
                                  </p:childTnLst>
                                </p:cTn>
                              </p:par>
                            </p:childTnLst>
                          </p:cTn>
                        </p:par>
                        <p:par>
                          <p:cTn id="109" fill="hold">
                            <p:stCondLst>
                              <p:cond delay="11850"/>
                            </p:stCondLst>
                            <p:childTnLst>
                              <p:par>
                                <p:cTn id="110" presetID="42" presetClass="path" presetSubtype="0" accel="50000" decel="50000" fill="hold" nodeType="afterEffect">
                                  <p:stCondLst>
                                    <p:cond delay="0"/>
                                  </p:stCondLst>
                                  <p:childTnLst>
                                    <p:animMotion origin="layout" path="M 0.26024 -0.49691 L 0.25833 -0.00803 " pathEditMode="relative" rAng="0" ptsTypes="AA">
                                      <p:cBhvr>
                                        <p:cTn id="111" dur="2000" fill="hold"/>
                                        <p:tgtEl>
                                          <p:spTgt spid="110"/>
                                        </p:tgtEl>
                                        <p:attrNameLst>
                                          <p:attrName>ppt_x</p:attrName>
                                          <p:attrName>ppt_y</p:attrName>
                                        </p:attrNameLst>
                                      </p:cBhvr>
                                      <p:rCtr x="-104" y="24444"/>
                                    </p:animMotion>
                                  </p:childTnLst>
                                </p:cTn>
                              </p:par>
                            </p:childTnLst>
                          </p:cTn>
                        </p:par>
                        <p:par>
                          <p:cTn id="112" fill="hold">
                            <p:stCondLst>
                              <p:cond delay="13850"/>
                            </p:stCondLst>
                            <p:childTnLst>
                              <p:par>
                                <p:cTn id="113" presetID="8" presetClass="emph" presetSubtype="0" fill="hold" nodeType="afterEffect">
                                  <p:stCondLst>
                                    <p:cond delay="0"/>
                                  </p:stCondLst>
                                  <p:childTnLst>
                                    <p:animRot by="-5400000">
                                      <p:cBhvr>
                                        <p:cTn id="114" dur="1250" fill="hold"/>
                                        <p:tgtEl>
                                          <p:spTgt spid="110"/>
                                        </p:tgtEl>
                                        <p:attrNameLst>
                                          <p:attrName>r</p:attrName>
                                        </p:attrNameLst>
                                      </p:cBhvr>
                                    </p:animRot>
                                  </p:childTnLst>
                                </p:cTn>
                              </p:par>
                              <p:par>
                                <p:cTn id="115" presetID="10" presetClass="entr" presetSubtype="0" fill="hold" grpId="0" nodeType="withEffect">
                                  <p:stCondLst>
                                    <p:cond delay="0"/>
                                  </p:stCondLst>
                                  <p:childTnLst>
                                    <p:set>
                                      <p:cBhvr>
                                        <p:cTn id="116" dur="1" fill="hold">
                                          <p:stCondLst>
                                            <p:cond delay="0"/>
                                          </p:stCondLst>
                                        </p:cTn>
                                        <p:tgtEl>
                                          <p:spTgt spid="250"/>
                                        </p:tgtEl>
                                        <p:attrNameLst>
                                          <p:attrName>style.visibility</p:attrName>
                                        </p:attrNameLst>
                                      </p:cBhvr>
                                      <p:to>
                                        <p:strVal val="visible"/>
                                      </p:to>
                                    </p:set>
                                    <p:animEffect transition="in" filter="fade">
                                      <p:cBhvr>
                                        <p:cTn id="117" dur="1250"/>
                                        <p:tgtEl>
                                          <p:spTgt spid="250"/>
                                        </p:tgtEl>
                                      </p:cBhvr>
                                    </p:animEffect>
                                  </p:childTnLst>
                                </p:cTn>
                              </p:par>
                            </p:childTnLst>
                          </p:cTn>
                        </p:par>
                        <p:par>
                          <p:cTn id="118" fill="hold">
                            <p:stCondLst>
                              <p:cond delay="15100"/>
                            </p:stCondLst>
                            <p:childTnLst>
                              <p:par>
                                <p:cTn id="119" presetID="53" presetClass="entr" presetSubtype="16" fill="hold" grpId="0" nodeType="afterEffect">
                                  <p:stCondLst>
                                    <p:cond delay="0"/>
                                  </p:stCondLst>
                                  <p:childTnLst>
                                    <p:set>
                                      <p:cBhvr>
                                        <p:cTn id="120" dur="1" fill="hold">
                                          <p:stCondLst>
                                            <p:cond delay="0"/>
                                          </p:stCondLst>
                                        </p:cTn>
                                        <p:tgtEl>
                                          <p:spTgt spid="251"/>
                                        </p:tgtEl>
                                        <p:attrNameLst>
                                          <p:attrName>style.visibility</p:attrName>
                                        </p:attrNameLst>
                                      </p:cBhvr>
                                      <p:to>
                                        <p:strVal val="visible"/>
                                      </p:to>
                                    </p:set>
                                    <p:anim calcmode="lin" valueType="num">
                                      <p:cBhvr>
                                        <p:cTn id="121" dur="500" fill="hold"/>
                                        <p:tgtEl>
                                          <p:spTgt spid="251"/>
                                        </p:tgtEl>
                                        <p:attrNameLst>
                                          <p:attrName>ppt_w</p:attrName>
                                        </p:attrNameLst>
                                      </p:cBhvr>
                                      <p:tavLst>
                                        <p:tav tm="0">
                                          <p:val>
                                            <p:fltVal val="0"/>
                                          </p:val>
                                        </p:tav>
                                        <p:tav tm="100000">
                                          <p:val>
                                            <p:strVal val="#ppt_w"/>
                                          </p:val>
                                        </p:tav>
                                      </p:tavLst>
                                    </p:anim>
                                    <p:anim calcmode="lin" valueType="num">
                                      <p:cBhvr>
                                        <p:cTn id="122" dur="500" fill="hold"/>
                                        <p:tgtEl>
                                          <p:spTgt spid="251"/>
                                        </p:tgtEl>
                                        <p:attrNameLst>
                                          <p:attrName>ppt_h</p:attrName>
                                        </p:attrNameLst>
                                      </p:cBhvr>
                                      <p:tavLst>
                                        <p:tav tm="0">
                                          <p:val>
                                            <p:fltVal val="0"/>
                                          </p:val>
                                        </p:tav>
                                        <p:tav tm="100000">
                                          <p:val>
                                            <p:strVal val="#ppt_h"/>
                                          </p:val>
                                        </p:tav>
                                      </p:tavLst>
                                    </p:anim>
                                    <p:animEffect transition="in" filter="fade">
                                      <p:cBhvr>
                                        <p:cTn id="123" dur="500"/>
                                        <p:tgtEl>
                                          <p:spTgt spid="251"/>
                                        </p:tgtEl>
                                      </p:cBhvr>
                                    </p:animEffect>
                                  </p:childTnLst>
                                </p:cTn>
                              </p:par>
                              <p:par>
                                <p:cTn id="124" presetID="22" presetClass="entr" presetSubtype="8" fill="hold" nodeType="withEffect">
                                  <p:stCondLst>
                                    <p:cond delay="0"/>
                                  </p:stCondLst>
                                  <p:childTnLst>
                                    <p:set>
                                      <p:cBhvr>
                                        <p:cTn id="125" dur="1" fill="hold">
                                          <p:stCondLst>
                                            <p:cond delay="0"/>
                                          </p:stCondLst>
                                        </p:cTn>
                                        <p:tgtEl>
                                          <p:spTgt spid="232"/>
                                        </p:tgtEl>
                                        <p:attrNameLst>
                                          <p:attrName>style.visibility</p:attrName>
                                        </p:attrNameLst>
                                      </p:cBhvr>
                                      <p:to>
                                        <p:strVal val="visible"/>
                                      </p:to>
                                    </p:set>
                                    <p:animEffect transition="in" filter="wipe(left)">
                                      <p:cBhvr>
                                        <p:cTn id="126" dur="500"/>
                                        <p:tgtEl>
                                          <p:spTgt spid="232"/>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295"/>
                                        </p:tgtEl>
                                        <p:attrNameLst>
                                          <p:attrName>style.visibility</p:attrName>
                                        </p:attrNameLst>
                                      </p:cBhvr>
                                      <p:to>
                                        <p:strVal val="visible"/>
                                      </p:to>
                                    </p:set>
                                    <p:animEffect transition="in" filter="wipe(right)">
                                      <p:cBhvr>
                                        <p:cTn id="129" dur="500"/>
                                        <p:tgtEl>
                                          <p:spTgt spid="295"/>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96"/>
                                        </p:tgtEl>
                                        <p:attrNameLst>
                                          <p:attrName>style.visibility</p:attrName>
                                        </p:attrNameLst>
                                      </p:cBhvr>
                                      <p:to>
                                        <p:strVal val="visible"/>
                                      </p:to>
                                    </p:set>
                                    <p:animEffect transition="in" filter="wipe(right)">
                                      <p:cBhvr>
                                        <p:cTn id="132" dur="750"/>
                                        <p:tgtEl>
                                          <p:spTgt spid="296"/>
                                        </p:tgtEl>
                                      </p:cBhvr>
                                    </p:animEffect>
                                  </p:childTnLst>
                                </p:cTn>
                              </p:par>
                            </p:childTnLst>
                          </p:cTn>
                        </p:par>
                        <p:par>
                          <p:cTn id="133" fill="hold">
                            <p:stCondLst>
                              <p:cond delay="15850"/>
                            </p:stCondLst>
                            <p:childTnLst>
                              <p:par>
                                <p:cTn id="134" presetID="42" presetClass="path" presetSubtype="0" accel="50000" decel="50000" fill="hold" nodeType="afterEffect">
                                  <p:stCondLst>
                                    <p:cond delay="0"/>
                                  </p:stCondLst>
                                  <p:childTnLst>
                                    <p:animMotion origin="layout" path="M 0.25899 -0.00648 L 0.5698 -0.00648 " pathEditMode="relative" rAng="0" ptsTypes="AA">
                                      <p:cBhvr>
                                        <p:cTn id="135" dur="2000" fill="hold"/>
                                        <p:tgtEl>
                                          <p:spTgt spid="110"/>
                                        </p:tgtEl>
                                        <p:attrNameLst>
                                          <p:attrName>ppt_x</p:attrName>
                                          <p:attrName>ppt_y</p:attrName>
                                        </p:attrNameLst>
                                      </p:cBhvr>
                                      <p:rCtr x="15534" y="0"/>
                                    </p:animMotion>
                                  </p:childTnLst>
                                </p:cTn>
                              </p:par>
                            </p:childTnLst>
                          </p:cTn>
                        </p:par>
                        <p:par>
                          <p:cTn id="136" fill="hold">
                            <p:stCondLst>
                              <p:cond delay="17850"/>
                            </p:stCondLst>
                            <p:childTnLst>
                              <p:par>
                                <p:cTn id="137" presetID="8" presetClass="emph" presetSubtype="0" fill="hold" nodeType="afterEffect">
                                  <p:stCondLst>
                                    <p:cond delay="0"/>
                                  </p:stCondLst>
                                  <p:childTnLst>
                                    <p:animRot by="-5400000">
                                      <p:cBhvr>
                                        <p:cTn id="138" dur="1250" fill="hold"/>
                                        <p:tgtEl>
                                          <p:spTgt spid="110"/>
                                        </p:tgtEl>
                                        <p:attrNameLst>
                                          <p:attrName>r</p:attrName>
                                        </p:attrNameLst>
                                      </p:cBhvr>
                                    </p:animRot>
                                  </p:childTnLst>
                                </p:cTn>
                              </p:par>
                              <p:par>
                                <p:cTn id="139" presetID="10" presetClass="entr" presetSubtype="0" fill="hold" grpId="0" nodeType="withEffect">
                                  <p:stCondLst>
                                    <p:cond delay="0"/>
                                  </p:stCondLst>
                                  <p:childTnLst>
                                    <p:set>
                                      <p:cBhvr>
                                        <p:cTn id="140" dur="1" fill="hold">
                                          <p:stCondLst>
                                            <p:cond delay="0"/>
                                          </p:stCondLst>
                                        </p:cTn>
                                        <p:tgtEl>
                                          <p:spTgt spid="254"/>
                                        </p:tgtEl>
                                        <p:attrNameLst>
                                          <p:attrName>style.visibility</p:attrName>
                                        </p:attrNameLst>
                                      </p:cBhvr>
                                      <p:to>
                                        <p:strVal val="visible"/>
                                      </p:to>
                                    </p:set>
                                    <p:animEffect transition="in" filter="fade">
                                      <p:cBhvr>
                                        <p:cTn id="141" dur="1250"/>
                                        <p:tgtEl>
                                          <p:spTgt spid="254"/>
                                        </p:tgtEl>
                                      </p:cBhvr>
                                    </p:animEffect>
                                  </p:childTnLst>
                                </p:cTn>
                              </p:par>
                            </p:childTnLst>
                          </p:cTn>
                        </p:par>
                        <p:par>
                          <p:cTn id="142" fill="hold">
                            <p:stCondLst>
                              <p:cond delay="19100"/>
                            </p:stCondLst>
                            <p:childTnLst>
                              <p:par>
                                <p:cTn id="143" presetID="53" presetClass="entr" presetSubtype="16" fill="hold" grpId="0" nodeType="afterEffect">
                                  <p:stCondLst>
                                    <p:cond delay="0"/>
                                  </p:stCondLst>
                                  <p:childTnLst>
                                    <p:set>
                                      <p:cBhvr>
                                        <p:cTn id="144" dur="1" fill="hold">
                                          <p:stCondLst>
                                            <p:cond delay="0"/>
                                          </p:stCondLst>
                                        </p:cTn>
                                        <p:tgtEl>
                                          <p:spTgt spid="255"/>
                                        </p:tgtEl>
                                        <p:attrNameLst>
                                          <p:attrName>style.visibility</p:attrName>
                                        </p:attrNameLst>
                                      </p:cBhvr>
                                      <p:to>
                                        <p:strVal val="visible"/>
                                      </p:to>
                                    </p:set>
                                    <p:anim calcmode="lin" valueType="num">
                                      <p:cBhvr>
                                        <p:cTn id="145" dur="500" fill="hold"/>
                                        <p:tgtEl>
                                          <p:spTgt spid="255"/>
                                        </p:tgtEl>
                                        <p:attrNameLst>
                                          <p:attrName>ppt_w</p:attrName>
                                        </p:attrNameLst>
                                      </p:cBhvr>
                                      <p:tavLst>
                                        <p:tav tm="0">
                                          <p:val>
                                            <p:fltVal val="0"/>
                                          </p:val>
                                        </p:tav>
                                        <p:tav tm="100000">
                                          <p:val>
                                            <p:strVal val="#ppt_w"/>
                                          </p:val>
                                        </p:tav>
                                      </p:tavLst>
                                    </p:anim>
                                    <p:anim calcmode="lin" valueType="num">
                                      <p:cBhvr>
                                        <p:cTn id="146" dur="500" fill="hold"/>
                                        <p:tgtEl>
                                          <p:spTgt spid="255"/>
                                        </p:tgtEl>
                                        <p:attrNameLst>
                                          <p:attrName>ppt_h</p:attrName>
                                        </p:attrNameLst>
                                      </p:cBhvr>
                                      <p:tavLst>
                                        <p:tav tm="0">
                                          <p:val>
                                            <p:fltVal val="0"/>
                                          </p:val>
                                        </p:tav>
                                        <p:tav tm="100000">
                                          <p:val>
                                            <p:strVal val="#ppt_h"/>
                                          </p:val>
                                        </p:tav>
                                      </p:tavLst>
                                    </p:anim>
                                    <p:animEffect transition="in" filter="fade">
                                      <p:cBhvr>
                                        <p:cTn id="147" dur="500"/>
                                        <p:tgtEl>
                                          <p:spTgt spid="255"/>
                                        </p:tgtEl>
                                      </p:cBhvr>
                                    </p:animEffect>
                                  </p:childTnLst>
                                </p:cTn>
                              </p:par>
                              <p:par>
                                <p:cTn id="148" presetID="53" presetClass="entr" presetSubtype="16" fill="hold" nodeType="withEffect">
                                  <p:stCondLst>
                                    <p:cond delay="0"/>
                                  </p:stCondLst>
                                  <p:childTnLst>
                                    <p:set>
                                      <p:cBhvr>
                                        <p:cTn id="149" dur="1" fill="hold">
                                          <p:stCondLst>
                                            <p:cond delay="0"/>
                                          </p:stCondLst>
                                        </p:cTn>
                                        <p:tgtEl>
                                          <p:spTgt spid="285"/>
                                        </p:tgtEl>
                                        <p:attrNameLst>
                                          <p:attrName>style.visibility</p:attrName>
                                        </p:attrNameLst>
                                      </p:cBhvr>
                                      <p:to>
                                        <p:strVal val="visible"/>
                                      </p:to>
                                    </p:set>
                                    <p:anim calcmode="lin" valueType="num">
                                      <p:cBhvr>
                                        <p:cTn id="150" dur="500" fill="hold"/>
                                        <p:tgtEl>
                                          <p:spTgt spid="285"/>
                                        </p:tgtEl>
                                        <p:attrNameLst>
                                          <p:attrName>ppt_w</p:attrName>
                                        </p:attrNameLst>
                                      </p:cBhvr>
                                      <p:tavLst>
                                        <p:tav tm="0">
                                          <p:val>
                                            <p:fltVal val="0"/>
                                          </p:val>
                                        </p:tav>
                                        <p:tav tm="100000">
                                          <p:val>
                                            <p:strVal val="#ppt_w"/>
                                          </p:val>
                                        </p:tav>
                                      </p:tavLst>
                                    </p:anim>
                                    <p:anim calcmode="lin" valueType="num">
                                      <p:cBhvr>
                                        <p:cTn id="151" dur="500" fill="hold"/>
                                        <p:tgtEl>
                                          <p:spTgt spid="285"/>
                                        </p:tgtEl>
                                        <p:attrNameLst>
                                          <p:attrName>ppt_h</p:attrName>
                                        </p:attrNameLst>
                                      </p:cBhvr>
                                      <p:tavLst>
                                        <p:tav tm="0">
                                          <p:val>
                                            <p:fltVal val="0"/>
                                          </p:val>
                                        </p:tav>
                                        <p:tav tm="100000">
                                          <p:val>
                                            <p:strVal val="#ppt_h"/>
                                          </p:val>
                                        </p:tav>
                                      </p:tavLst>
                                    </p:anim>
                                    <p:animEffect transition="in" filter="fade">
                                      <p:cBhvr>
                                        <p:cTn id="152" dur="500"/>
                                        <p:tgtEl>
                                          <p:spTgt spid="285"/>
                                        </p:tgtEl>
                                      </p:cBhvr>
                                    </p:animEffect>
                                  </p:childTnLst>
                                </p:cTn>
                              </p:par>
                              <p:par>
                                <p:cTn id="153" presetID="22" presetClass="entr" presetSubtype="4" fill="hold" nodeType="withEffect">
                                  <p:stCondLst>
                                    <p:cond delay="0"/>
                                  </p:stCondLst>
                                  <p:childTnLst>
                                    <p:set>
                                      <p:cBhvr>
                                        <p:cTn id="154" dur="1" fill="hold">
                                          <p:stCondLst>
                                            <p:cond delay="0"/>
                                          </p:stCondLst>
                                        </p:cTn>
                                        <p:tgtEl>
                                          <p:spTgt spid="233"/>
                                        </p:tgtEl>
                                        <p:attrNameLst>
                                          <p:attrName>style.visibility</p:attrName>
                                        </p:attrNameLst>
                                      </p:cBhvr>
                                      <p:to>
                                        <p:strVal val="visible"/>
                                      </p:to>
                                    </p:set>
                                    <p:animEffect transition="in" filter="wipe(down)">
                                      <p:cBhvr>
                                        <p:cTn id="155" dur="500"/>
                                        <p:tgtEl>
                                          <p:spTgt spid="233"/>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297"/>
                                        </p:tgtEl>
                                        <p:attrNameLst>
                                          <p:attrName>style.visibility</p:attrName>
                                        </p:attrNameLst>
                                      </p:cBhvr>
                                      <p:to>
                                        <p:strVal val="visible"/>
                                      </p:to>
                                    </p:set>
                                    <p:animEffect transition="in" filter="wipe(right)">
                                      <p:cBhvr>
                                        <p:cTn id="158" dur="500"/>
                                        <p:tgtEl>
                                          <p:spTgt spid="297"/>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298"/>
                                        </p:tgtEl>
                                        <p:attrNameLst>
                                          <p:attrName>style.visibility</p:attrName>
                                        </p:attrNameLst>
                                      </p:cBhvr>
                                      <p:to>
                                        <p:strVal val="visible"/>
                                      </p:to>
                                    </p:set>
                                    <p:animEffect transition="in" filter="wipe(right)">
                                      <p:cBhvr>
                                        <p:cTn id="161" dur="750"/>
                                        <p:tgtEl>
                                          <p:spTgt spid="298"/>
                                        </p:tgtEl>
                                      </p:cBhvr>
                                    </p:animEffect>
                                  </p:childTnLst>
                                </p:cTn>
                              </p:par>
                            </p:childTnLst>
                          </p:cTn>
                        </p:par>
                        <p:par>
                          <p:cTn id="162" fill="hold">
                            <p:stCondLst>
                              <p:cond delay="19850"/>
                            </p:stCondLst>
                            <p:childTnLst>
                              <p:par>
                                <p:cTn id="163" presetID="42" presetClass="path" presetSubtype="0" accel="50000" decel="50000" fill="hold" nodeType="afterEffect">
                                  <p:stCondLst>
                                    <p:cond delay="0"/>
                                  </p:stCondLst>
                                  <p:childTnLst>
                                    <p:animMotion origin="layout" path="M 0.5698 -0.00648 L 0.57045 -0.49537 " pathEditMode="relative" rAng="0" ptsTypes="AA">
                                      <p:cBhvr>
                                        <p:cTn id="164" dur="2000" fill="hold"/>
                                        <p:tgtEl>
                                          <p:spTgt spid="110"/>
                                        </p:tgtEl>
                                        <p:attrNameLst>
                                          <p:attrName>ppt_x</p:attrName>
                                          <p:attrName>ppt_y</p:attrName>
                                        </p:attrNameLst>
                                      </p:cBhvr>
                                      <p:rCtr x="26" y="-24444"/>
                                    </p:animMotion>
                                  </p:childTnLst>
                                </p:cTn>
                              </p:par>
                            </p:childTnLst>
                          </p:cTn>
                        </p:par>
                        <p:par>
                          <p:cTn id="165" fill="hold">
                            <p:stCondLst>
                              <p:cond delay="21850"/>
                            </p:stCondLst>
                            <p:childTnLst>
                              <p:par>
                                <p:cTn id="166" presetID="8" presetClass="emph" presetSubtype="0" fill="hold" nodeType="afterEffect">
                                  <p:stCondLst>
                                    <p:cond delay="0"/>
                                  </p:stCondLst>
                                  <p:childTnLst>
                                    <p:animRot by="5400000">
                                      <p:cBhvr>
                                        <p:cTn id="167" dur="1250" fill="hold"/>
                                        <p:tgtEl>
                                          <p:spTgt spid="110"/>
                                        </p:tgtEl>
                                        <p:attrNameLst>
                                          <p:attrName>r</p:attrName>
                                        </p:attrNameLst>
                                      </p:cBhvr>
                                    </p:animRot>
                                  </p:childTnLst>
                                </p:cTn>
                              </p:par>
                            </p:childTnLst>
                          </p:cTn>
                        </p:par>
                        <p:par>
                          <p:cTn id="168" fill="hold">
                            <p:stCondLst>
                              <p:cond delay="23100"/>
                            </p:stCondLst>
                            <p:childTnLst>
                              <p:par>
                                <p:cTn id="169" presetID="42" presetClass="path" presetSubtype="0" accel="50000" decel="50000" fill="hold" nodeType="afterEffect">
                                  <p:stCondLst>
                                    <p:cond delay="0"/>
                                  </p:stCondLst>
                                  <p:childTnLst>
                                    <p:animMotion origin="layout" path="M 0.57045 -0.49537 L 0.7806 -0.49445 " pathEditMode="relative" rAng="0" ptsTypes="AA">
                                      <p:cBhvr>
                                        <p:cTn id="170" dur="2000" fill="hold"/>
                                        <p:tgtEl>
                                          <p:spTgt spid="110"/>
                                        </p:tgtEl>
                                        <p:attrNameLst>
                                          <p:attrName>ppt_x</p:attrName>
                                          <p:attrName>ppt_y</p:attrName>
                                        </p:attrNameLst>
                                      </p:cBhvr>
                                      <p:rCtr x="10508"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p:bldP spid="289" grpId="0"/>
      <p:bldP spid="290" grpId="0"/>
      <p:bldP spid="291" grpId="0"/>
      <p:bldP spid="292" grpId="0"/>
      <p:bldP spid="294" grpId="0"/>
      <p:bldP spid="295" grpId="0"/>
      <p:bldP spid="296" grpId="0"/>
      <p:bldP spid="297" grpId="0"/>
      <p:bldP spid="298" grpId="0"/>
      <p:bldP spid="234" grpId="0" animBg="1"/>
      <p:bldP spid="235" grpId="0"/>
      <p:bldP spid="238" grpId="0" animBg="1"/>
      <p:bldP spid="239" grpId="0"/>
      <p:bldP spid="246" grpId="0" animBg="1"/>
      <p:bldP spid="247" grpId="0"/>
      <p:bldP spid="250" grpId="0" animBg="1"/>
      <p:bldP spid="251" grpId="0"/>
      <p:bldP spid="254" grpId="0" animBg="1"/>
      <p:bldP spid="255" grpId="0"/>
      <p:bldP spid="265" grpId="0"/>
      <p:bldP spid="26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11" name="组合 184"/>
          <p:cNvGrpSpPr>
            <a:grpSpLocks/>
          </p:cNvGrpSpPr>
          <p:nvPr/>
        </p:nvGrpSpPr>
        <p:grpSpPr bwMode="auto">
          <a:xfrm>
            <a:off x="1095710" y="1368944"/>
            <a:ext cx="3963056" cy="3090863"/>
            <a:chOff x="0" y="0"/>
            <a:chExt cx="5407191" cy="4756567"/>
          </a:xfrm>
        </p:grpSpPr>
        <p:sp>
          <p:nvSpPr>
            <p:cNvPr id="12"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3"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4"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5"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6"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7"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8"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19"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0"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1"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2"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3"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4"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5"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6"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7"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8"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29"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0"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1"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2"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3"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4"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5"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6"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7"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8"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39"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0"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1"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2"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sp>
          <p:nvSpPr>
            <p:cNvPr id="43"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7F7F7F">
                <a:alpha val="39999"/>
              </a:srgbClr>
            </a:solidFill>
            <a:ln w="9525" cmpd="sng">
              <a:solidFill>
                <a:schemeClr val="bg1"/>
              </a:solidFill>
              <a:bevel/>
              <a:headEnd/>
              <a:tailEnd/>
            </a:ln>
          </p:spPr>
          <p:txBody>
            <a:bodyPr/>
            <a:lstStyle/>
            <a:p>
              <a:endParaRPr lang="zh-CN" altLang="zh-CN" sz="900">
                <a:solidFill>
                  <a:srgbClr val="000000"/>
                </a:solidFill>
                <a:latin typeface="方正兰亭黑_GBK" pitchFamily="2" charset="-122"/>
                <a:ea typeface="方正兰亭黑_GBK" pitchFamily="2" charset="-122"/>
                <a:sym typeface="方正兰亭黑_GBK" pitchFamily="2" charset="-122"/>
              </a:endParaRPr>
            </a:p>
          </p:txBody>
        </p:sp>
      </p:grpSp>
      <p:sp>
        <p:nvSpPr>
          <p:cNvPr id="44" name="Oval 302"/>
          <p:cNvSpPr>
            <a:spLocks noChangeArrowheads="1"/>
          </p:cNvSpPr>
          <p:nvPr/>
        </p:nvSpPr>
        <p:spPr bwMode="auto">
          <a:xfrm>
            <a:off x="1861179" y="2176189"/>
            <a:ext cx="88095" cy="89297"/>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45" name="Oval 303"/>
          <p:cNvSpPr>
            <a:spLocks noChangeArrowheads="1"/>
          </p:cNvSpPr>
          <p:nvPr/>
        </p:nvSpPr>
        <p:spPr bwMode="auto">
          <a:xfrm>
            <a:off x="1651657" y="2984623"/>
            <a:ext cx="88095" cy="88106"/>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46" name="Oval 304"/>
          <p:cNvSpPr>
            <a:spLocks noChangeArrowheads="1"/>
          </p:cNvSpPr>
          <p:nvPr/>
        </p:nvSpPr>
        <p:spPr bwMode="auto">
          <a:xfrm>
            <a:off x="2990929" y="3291804"/>
            <a:ext cx="88095" cy="88106"/>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47" name="Oval 305"/>
          <p:cNvSpPr>
            <a:spLocks noChangeArrowheads="1"/>
          </p:cNvSpPr>
          <p:nvPr/>
        </p:nvSpPr>
        <p:spPr bwMode="auto">
          <a:xfrm>
            <a:off x="3388545" y="3020342"/>
            <a:ext cx="89285" cy="89296"/>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48" name="Oval 306"/>
          <p:cNvSpPr>
            <a:spLocks noChangeArrowheads="1"/>
          </p:cNvSpPr>
          <p:nvPr/>
        </p:nvSpPr>
        <p:spPr bwMode="auto">
          <a:xfrm>
            <a:off x="3943302" y="2553616"/>
            <a:ext cx="89285" cy="89296"/>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49" name="Oval 307"/>
          <p:cNvSpPr>
            <a:spLocks noChangeArrowheads="1"/>
          </p:cNvSpPr>
          <p:nvPr/>
        </p:nvSpPr>
        <p:spPr bwMode="auto">
          <a:xfrm>
            <a:off x="4336154" y="3231082"/>
            <a:ext cx="88095" cy="89297"/>
          </a:xfrm>
          <a:prstGeom prst="ellipse">
            <a:avLst/>
          </a:prstGeom>
          <a:solidFill>
            <a:srgbClr val="C00000"/>
          </a:solidFill>
          <a:ln w="12700" cap="flat" cmpd="sng">
            <a:solidFill>
              <a:schemeClr val="bg1"/>
            </a:solidFill>
            <a:bevel/>
            <a:headEnd/>
            <a:tailEnd/>
          </a:ln>
        </p:spPr>
        <p:txBody>
          <a:bodyPr lIns="68568" tIns="34284" rIns="68568" bIns="34284" anchor="ctr"/>
          <a:lstStyle/>
          <a:p>
            <a:pPr algn="ctr"/>
            <a:endParaRPr lang="zh-CN" altLang="zh-CN" sz="2399">
              <a:solidFill>
                <a:srgbClr val="FFFFFF"/>
              </a:solidFill>
              <a:latin typeface="Calibri" pitchFamily="34" charset="0"/>
              <a:cs typeface="Calibri" pitchFamily="34" charset="0"/>
              <a:sym typeface="Calibri" pitchFamily="34" charset="0"/>
            </a:endParaRPr>
          </a:p>
        </p:txBody>
      </p:sp>
      <p:sp>
        <p:nvSpPr>
          <p:cNvPr id="52" name="Freeform 158"/>
          <p:cNvSpPr>
            <a:spLocks noEditPoints="1"/>
          </p:cNvSpPr>
          <p:nvPr/>
        </p:nvSpPr>
        <p:spPr bwMode="auto">
          <a:xfrm>
            <a:off x="3881335" y="2227685"/>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3" name="Freeform 158"/>
          <p:cNvSpPr>
            <a:spLocks noEditPoints="1"/>
          </p:cNvSpPr>
          <p:nvPr/>
        </p:nvSpPr>
        <p:spPr bwMode="auto">
          <a:xfrm>
            <a:off x="3335404" y="2669147"/>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4" name="Freeform 158"/>
          <p:cNvSpPr>
            <a:spLocks noEditPoints="1"/>
          </p:cNvSpPr>
          <p:nvPr/>
        </p:nvSpPr>
        <p:spPr bwMode="auto">
          <a:xfrm>
            <a:off x="1583345" y="2669147"/>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5" name="Freeform 158"/>
          <p:cNvSpPr>
            <a:spLocks noEditPoints="1"/>
          </p:cNvSpPr>
          <p:nvPr/>
        </p:nvSpPr>
        <p:spPr bwMode="auto">
          <a:xfrm>
            <a:off x="2929090" y="2984623"/>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6" name="Freeform 158"/>
          <p:cNvSpPr>
            <a:spLocks noEditPoints="1"/>
          </p:cNvSpPr>
          <p:nvPr/>
        </p:nvSpPr>
        <p:spPr bwMode="auto">
          <a:xfrm>
            <a:off x="1792509" y="1877435"/>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7" name="Freeform 158"/>
          <p:cNvSpPr>
            <a:spLocks noEditPoints="1"/>
          </p:cNvSpPr>
          <p:nvPr/>
        </p:nvSpPr>
        <p:spPr bwMode="auto">
          <a:xfrm>
            <a:off x="4260036" y="2918886"/>
            <a:ext cx="225434" cy="297988"/>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C00000"/>
          </a:solidFill>
          <a:ln>
            <a:noFill/>
          </a:ln>
        </p:spPr>
        <p:txBody>
          <a:bodyPr vert="horz" wrap="square" lIns="91412" tIns="45706" rIns="91412" bIns="45706" numCol="1" anchor="t" anchorCtr="0" compatLnSpc="1">
            <a:prstTxWarp prst="textNoShape">
              <a:avLst/>
            </a:prstTxWarp>
          </a:bodyPr>
          <a:lstStyle/>
          <a:p>
            <a:endParaRPr lang="zh-CN" altLang="en-US"/>
          </a:p>
        </p:txBody>
      </p:sp>
      <p:sp>
        <p:nvSpPr>
          <p:cNvPr id="58" name="矩形 57"/>
          <p:cNvSpPr/>
          <p:nvPr/>
        </p:nvSpPr>
        <p:spPr>
          <a:xfrm>
            <a:off x="5730348" y="1537858"/>
            <a:ext cx="2700467" cy="1130730"/>
          </a:xfrm>
          <a:prstGeom prst="rect">
            <a:avLst/>
          </a:prstGeom>
        </p:spPr>
        <p:txBody>
          <a:bodyPr wrap="square">
            <a:spAutoFit/>
          </a:bodyPr>
          <a:lstStyle/>
          <a:p>
            <a:pPr>
              <a:lnSpc>
                <a:spcPct val="150000"/>
              </a:lnSpc>
            </a:pPr>
            <a:r>
              <a:rPr lang="zh-CN" altLang="en-US" sz="900" b="0" dirty="0">
                <a:solidFill>
                  <a:schemeClr val="accent3">
                    <a:lumMod val="7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900" b="0" dirty="0">
              <a:solidFill>
                <a:schemeClr val="accent3">
                  <a:lumMod val="75000"/>
                </a:schemeClr>
              </a:solidFill>
              <a:latin typeface="微软雅黑" pitchFamily="34" charset="-122"/>
              <a:ea typeface="微软雅黑" pitchFamily="34" charset="-122"/>
            </a:endParaRPr>
          </a:p>
        </p:txBody>
      </p:sp>
      <p:sp>
        <p:nvSpPr>
          <p:cNvPr id="59" name="矩形 58"/>
          <p:cNvSpPr/>
          <p:nvPr/>
        </p:nvSpPr>
        <p:spPr>
          <a:xfrm>
            <a:off x="5730348" y="3050245"/>
            <a:ext cx="2700467" cy="1130730"/>
          </a:xfrm>
          <a:prstGeom prst="rect">
            <a:avLst/>
          </a:prstGeom>
        </p:spPr>
        <p:txBody>
          <a:bodyPr wrap="square">
            <a:spAutoFit/>
          </a:bodyPr>
          <a:lstStyle/>
          <a:p>
            <a:pPr>
              <a:lnSpc>
                <a:spcPct val="150000"/>
              </a:lnSpc>
            </a:pPr>
            <a:r>
              <a:rPr lang="zh-CN" altLang="en-US" sz="900" b="0" dirty="0">
                <a:solidFill>
                  <a:schemeClr val="accent3">
                    <a:lumMod val="75000"/>
                  </a:schemeClr>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900" b="0" dirty="0">
              <a:solidFill>
                <a:schemeClr val="accent3">
                  <a:lumMod val="75000"/>
                </a:schemeClr>
              </a:solidFill>
              <a:latin typeface="微软雅黑" pitchFamily="34" charset="-122"/>
              <a:ea typeface="微软雅黑" pitchFamily="34" charset="-122"/>
            </a:endParaRPr>
          </a:p>
        </p:txBody>
      </p:sp>
      <p:grpSp>
        <p:nvGrpSpPr>
          <p:cNvPr id="60" name="组合 59"/>
          <p:cNvGrpSpPr/>
          <p:nvPr/>
        </p:nvGrpSpPr>
        <p:grpSpPr>
          <a:xfrm>
            <a:off x="696304" y="249866"/>
            <a:ext cx="3683898" cy="679489"/>
            <a:chOff x="903371" y="249943"/>
            <a:chExt cx="2831223" cy="679699"/>
          </a:xfrm>
        </p:grpSpPr>
        <p:sp>
          <p:nvSpPr>
            <p:cNvPr id="61" name="任意多边形 6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62" name="任意多边形 6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63" name="组合 62"/>
          <p:cNvGrpSpPr/>
          <p:nvPr/>
        </p:nvGrpSpPr>
        <p:grpSpPr>
          <a:xfrm rot="16200000">
            <a:off x="367558" y="158113"/>
            <a:ext cx="764867" cy="862996"/>
            <a:chOff x="8439634" y="3544648"/>
            <a:chExt cx="1611146" cy="1817848"/>
          </a:xfrm>
        </p:grpSpPr>
        <p:sp>
          <p:nvSpPr>
            <p:cNvPr id="6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6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66" name="Group 17"/>
          <p:cNvGrpSpPr>
            <a:grpSpLocks noChangeAspect="1"/>
          </p:cNvGrpSpPr>
          <p:nvPr/>
        </p:nvGrpSpPr>
        <p:grpSpPr bwMode="auto">
          <a:xfrm>
            <a:off x="620362" y="455514"/>
            <a:ext cx="259260" cy="278300"/>
            <a:chOff x="231" y="1205"/>
            <a:chExt cx="640" cy="687"/>
          </a:xfrm>
          <a:solidFill>
            <a:schemeClr val="bg1"/>
          </a:solidFill>
          <a:effectLst/>
        </p:grpSpPr>
        <p:sp>
          <p:nvSpPr>
            <p:cNvPr id="6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6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69"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销售网络布局</a:t>
            </a:r>
          </a:p>
        </p:txBody>
      </p:sp>
      <p:sp>
        <p:nvSpPr>
          <p:cNvPr id="70" name="文本框 37"/>
          <p:cNvSpPr>
            <a:spLocks noChangeArrowheads="1"/>
          </p:cNvSpPr>
          <p:nvPr/>
        </p:nvSpPr>
        <p:spPr bwMode="auto">
          <a:xfrm>
            <a:off x="2819941" y="438808"/>
            <a:ext cx="173093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SALES NETWORK LAYOUT</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407561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22" presetClass="entr" presetSubtype="8"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wipe(left)">
                                          <p:cBhvr>
                                            <p:cTn id="10" dur="500"/>
                                            <p:tgtEl>
                                              <p:spTgt spid="60"/>
                                            </p:tgtEl>
                                          </p:cBhvr>
                                        </p:animEffect>
                                      </p:childTnLst>
                                    </p:cTn>
                                  </p:par>
                                  <p:par>
                                    <p:cTn id="11" presetID="53" presetClass="entr" presetSubtype="16" fill="hold" nodeType="with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left)">
                                          <p:cBhvr>
                                            <p:cTn id="19" dur="500"/>
                                            <p:tgtEl>
                                              <p:spTgt spid="6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70"/>
                                            </p:tgtEl>
                                            <p:attrNameLst>
                                              <p:attrName>style.visibility</p:attrName>
                                            </p:attrNameLst>
                                          </p:cBhvr>
                                          <p:to>
                                            <p:strVal val="visible"/>
                                          </p:to>
                                        </p:set>
                                        <p:animEffect transition="in" filter="wipe(left)">
                                          <p:cBhvr>
                                            <p:cTn id="22" dur="500"/>
                                            <p:tgtEl>
                                              <p:spTgt spid="70"/>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childTnLst>
                              </p:cTn>
                            </p:par>
                            <p:par>
                              <p:cTn id="53" fill="hold">
                                <p:stCondLst>
                                  <p:cond delay="2100"/>
                                </p:stCondLst>
                                <p:childTnLst>
                                  <p:par>
                                    <p:cTn id="54" presetID="2" presetClass="entr" presetSubtype="1" fill="hold" grpId="0" nodeType="afterEffect" p14:presetBounceEnd="46000">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14:bounceEnd="46000">
                                          <p:cBhvr additive="base">
                                            <p:cTn id="56" dur="500" fill="hold"/>
                                            <p:tgtEl>
                                              <p:spTgt spid="57"/>
                                            </p:tgtEl>
                                            <p:attrNameLst>
                                              <p:attrName>ppt_x</p:attrName>
                                            </p:attrNameLst>
                                          </p:cBhvr>
                                          <p:tavLst>
                                            <p:tav tm="0">
                                              <p:val>
                                                <p:strVal val="#ppt_x"/>
                                              </p:val>
                                            </p:tav>
                                            <p:tav tm="100000">
                                              <p:val>
                                                <p:strVal val="#ppt_x"/>
                                              </p:val>
                                            </p:tav>
                                          </p:tavLst>
                                        </p:anim>
                                        <p:anim calcmode="lin" valueType="num" p14:bounceEnd="46000">
                                          <p:cBhvr additive="base">
                                            <p:cTn id="57" dur="500" fill="hold"/>
                                            <p:tgtEl>
                                              <p:spTgt spid="5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14:presetBounceEnd="46000">
                                      <p:stCondLst>
                                        <p:cond delay="200"/>
                                      </p:stCondLst>
                                      <p:childTnLst>
                                        <p:set>
                                          <p:cBhvr>
                                            <p:cTn id="59" dur="1" fill="hold">
                                              <p:stCondLst>
                                                <p:cond delay="0"/>
                                              </p:stCondLst>
                                            </p:cTn>
                                            <p:tgtEl>
                                              <p:spTgt spid="52"/>
                                            </p:tgtEl>
                                            <p:attrNameLst>
                                              <p:attrName>style.visibility</p:attrName>
                                            </p:attrNameLst>
                                          </p:cBhvr>
                                          <p:to>
                                            <p:strVal val="visible"/>
                                          </p:to>
                                        </p:set>
                                        <p:anim calcmode="lin" valueType="num" p14:bounceEnd="46000">
                                          <p:cBhvr additive="base">
                                            <p:cTn id="60" dur="500" fill="hold"/>
                                            <p:tgtEl>
                                              <p:spTgt spid="52"/>
                                            </p:tgtEl>
                                            <p:attrNameLst>
                                              <p:attrName>ppt_x</p:attrName>
                                            </p:attrNameLst>
                                          </p:cBhvr>
                                          <p:tavLst>
                                            <p:tav tm="0">
                                              <p:val>
                                                <p:strVal val="#ppt_x"/>
                                              </p:val>
                                            </p:tav>
                                            <p:tav tm="100000">
                                              <p:val>
                                                <p:strVal val="#ppt_x"/>
                                              </p:val>
                                            </p:tav>
                                          </p:tavLst>
                                        </p:anim>
                                        <p:anim calcmode="lin" valueType="num" p14:bounceEnd="46000">
                                          <p:cBhvr additive="base">
                                            <p:cTn id="61" dur="500" fill="hold"/>
                                            <p:tgtEl>
                                              <p:spTgt spid="52"/>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46000">
                                      <p:stCondLst>
                                        <p:cond delay="200"/>
                                      </p:stCondLst>
                                      <p:childTnLst>
                                        <p:set>
                                          <p:cBhvr>
                                            <p:cTn id="63" dur="1" fill="hold">
                                              <p:stCondLst>
                                                <p:cond delay="0"/>
                                              </p:stCondLst>
                                            </p:cTn>
                                            <p:tgtEl>
                                              <p:spTgt spid="53"/>
                                            </p:tgtEl>
                                            <p:attrNameLst>
                                              <p:attrName>style.visibility</p:attrName>
                                            </p:attrNameLst>
                                          </p:cBhvr>
                                          <p:to>
                                            <p:strVal val="visible"/>
                                          </p:to>
                                        </p:set>
                                        <p:anim calcmode="lin" valueType="num" p14:bounceEnd="46000">
                                          <p:cBhvr additive="base">
                                            <p:cTn id="64" dur="500" fill="hold"/>
                                            <p:tgtEl>
                                              <p:spTgt spid="53"/>
                                            </p:tgtEl>
                                            <p:attrNameLst>
                                              <p:attrName>ppt_x</p:attrName>
                                            </p:attrNameLst>
                                          </p:cBhvr>
                                          <p:tavLst>
                                            <p:tav tm="0">
                                              <p:val>
                                                <p:strVal val="#ppt_x"/>
                                              </p:val>
                                            </p:tav>
                                            <p:tav tm="100000">
                                              <p:val>
                                                <p:strVal val="#ppt_x"/>
                                              </p:val>
                                            </p:tav>
                                          </p:tavLst>
                                        </p:anim>
                                        <p:anim calcmode="lin" valueType="num" p14:bounceEnd="46000">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14:presetBounceEnd="46000">
                                      <p:stCondLst>
                                        <p:cond delay="500"/>
                                      </p:stCondLst>
                                      <p:childTnLst>
                                        <p:set>
                                          <p:cBhvr>
                                            <p:cTn id="67" dur="1" fill="hold">
                                              <p:stCondLst>
                                                <p:cond delay="0"/>
                                              </p:stCondLst>
                                            </p:cTn>
                                            <p:tgtEl>
                                              <p:spTgt spid="55"/>
                                            </p:tgtEl>
                                            <p:attrNameLst>
                                              <p:attrName>style.visibility</p:attrName>
                                            </p:attrNameLst>
                                          </p:cBhvr>
                                          <p:to>
                                            <p:strVal val="visible"/>
                                          </p:to>
                                        </p:set>
                                        <p:anim calcmode="lin" valueType="num" p14:bounceEnd="46000">
                                          <p:cBhvr additive="base">
                                            <p:cTn id="68" dur="500" fill="hold"/>
                                            <p:tgtEl>
                                              <p:spTgt spid="55"/>
                                            </p:tgtEl>
                                            <p:attrNameLst>
                                              <p:attrName>ppt_x</p:attrName>
                                            </p:attrNameLst>
                                          </p:cBhvr>
                                          <p:tavLst>
                                            <p:tav tm="0">
                                              <p:val>
                                                <p:strVal val="#ppt_x"/>
                                              </p:val>
                                            </p:tav>
                                            <p:tav tm="100000">
                                              <p:val>
                                                <p:strVal val="#ppt_x"/>
                                              </p:val>
                                            </p:tav>
                                          </p:tavLst>
                                        </p:anim>
                                        <p:anim calcmode="lin" valueType="num" p14:bounceEnd="46000">
                                          <p:cBhvr additive="base">
                                            <p:cTn id="69" dur="500" fill="hold"/>
                                            <p:tgtEl>
                                              <p:spTgt spid="55"/>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14:presetBounceEnd="46000">
                                      <p:stCondLst>
                                        <p:cond delay="300"/>
                                      </p:stCondLst>
                                      <p:childTnLst>
                                        <p:set>
                                          <p:cBhvr>
                                            <p:cTn id="71" dur="1" fill="hold">
                                              <p:stCondLst>
                                                <p:cond delay="0"/>
                                              </p:stCondLst>
                                            </p:cTn>
                                            <p:tgtEl>
                                              <p:spTgt spid="56"/>
                                            </p:tgtEl>
                                            <p:attrNameLst>
                                              <p:attrName>style.visibility</p:attrName>
                                            </p:attrNameLst>
                                          </p:cBhvr>
                                          <p:to>
                                            <p:strVal val="visible"/>
                                          </p:to>
                                        </p:set>
                                        <p:anim calcmode="lin" valueType="num" p14:bounceEnd="46000">
                                          <p:cBhvr additive="base">
                                            <p:cTn id="72" dur="500" fill="hold"/>
                                            <p:tgtEl>
                                              <p:spTgt spid="56"/>
                                            </p:tgtEl>
                                            <p:attrNameLst>
                                              <p:attrName>ppt_x</p:attrName>
                                            </p:attrNameLst>
                                          </p:cBhvr>
                                          <p:tavLst>
                                            <p:tav tm="0">
                                              <p:val>
                                                <p:strVal val="#ppt_x"/>
                                              </p:val>
                                            </p:tav>
                                            <p:tav tm="100000">
                                              <p:val>
                                                <p:strVal val="#ppt_x"/>
                                              </p:val>
                                            </p:tav>
                                          </p:tavLst>
                                        </p:anim>
                                        <p:anim calcmode="lin" valueType="num" p14:bounceEnd="46000">
                                          <p:cBhvr additive="base">
                                            <p:cTn id="73" dur="500" fill="hold"/>
                                            <p:tgtEl>
                                              <p:spTgt spid="56"/>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14:presetBounceEnd="46000">
                                      <p:stCondLst>
                                        <p:cond delay="300"/>
                                      </p:stCondLst>
                                      <p:childTnLst>
                                        <p:set>
                                          <p:cBhvr>
                                            <p:cTn id="75" dur="1" fill="hold">
                                              <p:stCondLst>
                                                <p:cond delay="0"/>
                                              </p:stCondLst>
                                            </p:cTn>
                                            <p:tgtEl>
                                              <p:spTgt spid="54"/>
                                            </p:tgtEl>
                                            <p:attrNameLst>
                                              <p:attrName>style.visibility</p:attrName>
                                            </p:attrNameLst>
                                          </p:cBhvr>
                                          <p:to>
                                            <p:strVal val="visible"/>
                                          </p:to>
                                        </p:set>
                                        <p:anim calcmode="lin" valueType="num" p14:bounceEnd="46000">
                                          <p:cBhvr additive="base">
                                            <p:cTn id="76" dur="500" fill="hold"/>
                                            <p:tgtEl>
                                              <p:spTgt spid="54"/>
                                            </p:tgtEl>
                                            <p:attrNameLst>
                                              <p:attrName>ppt_x</p:attrName>
                                            </p:attrNameLst>
                                          </p:cBhvr>
                                          <p:tavLst>
                                            <p:tav tm="0">
                                              <p:val>
                                                <p:strVal val="#ppt_x"/>
                                              </p:val>
                                            </p:tav>
                                            <p:tav tm="100000">
                                              <p:val>
                                                <p:strVal val="#ppt_x"/>
                                              </p:val>
                                            </p:tav>
                                          </p:tavLst>
                                        </p:anim>
                                        <p:anim calcmode="lin" valueType="num" p14:bounceEnd="46000">
                                          <p:cBhvr additive="base">
                                            <p:cTn id="77" dur="500" fill="hold"/>
                                            <p:tgtEl>
                                              <p:spTgt spid="54"/>
                                            </p:tgtEl>
                                            <p:attrNameLst>
                                              <p:attrName>ppt_y</p:attrName>
                                            </p:attrNameLst>
                                          </p:cBhvr>
                                          <p:tavLst>
                                            <p:tav tm="0">
                                              <p:val>
                                                <p:strVal val="0-#ppt_h/2"/>
                                              </p:val>
                                            </p:tav>
                                            <p:tav tm="100000">
                                              <p:val>
                                                <p:strVal val="#ppt_y"/>
                                              </p:val>
                                            </p:tav>
                                          </p:tavLst>
                                        </p:anim>
                                      </p:childTnLst>
                                    </p:cTn>
                                  </p:par>
                                </p:childTnLst>
                              </p:cTn>
                            </p:par>
                            <p:par>
                              <p:cTn id="78" fill="hold">
                                <p:stCondLst>
                                  <p:cond delay="3100"/>
                                </p:stCondLst>
                                <p:childTnLst>
                                  <p:par>
                                    <p:cTn id="79" presetID="42" presetClass="entr" presetSubtype="0" fill="hold" grpId="0" nodeType="after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1000"/>
                                            <p:tgtEl>
                                              <p:spTgt spid="58"/>
                                            </p:tgtEl>
                                          </p:cBhvr>
                                        </p:animEffect>
                                        <p:anim calcmode="lin" valueType="num">
                                          <p:cBhvr>
                                            <p:cTn id="82" dur="1000" fill="hold"/>
                                            <p:tgtEl>
                                              <p:spTgt spid="58"/>
                                            </p:tgtEl>
                                            <p:attrNameLst>
                                              <p:attrName>ppt_x</p:attrName>
                                            </p:attrNameLst>
                                          </p:cBhvr>
                                          <p:tavLst>
                                            <p:tav tm="0">
                                              <p:val>
                                                <p:strVal val="#ppt_x"/>
                                              </p:val>
                                            </p:tav>
                                            <p:tav tm="100000">
                                              <p:val>
                                                <p:strVal val="#ppt_x"/>
                                              </p:val>
                                            </p:tav>
                                          </p:tavLst>
                                        </p:anim>
                                        <p:anim calcmode="lin" valueType="num">
                                          <p:cBhvr>
                                            <p:cTn id="83" dur="1000" fill="hold"/>
                                            <p:tgtEl>
                                              <p:spTgt spid="58"/>
                                            </p:tgtEl>
                                            <p:attrNameLst>
                                              <p:attrName>ppt_y</p:attrName>
                                            </p:attrNameLst>
                                          </p:cBhvr>
                                          <p:tavLst>
                                            <p:tav tm="0">
                                              <p:val>
                                                <p:strVal val="#ppt_y+.1"/>
                                              </p:val>
                                            </p:tav>
                                            <p:tav tm="100000">
                                              <p:val>
                                                <p:strVal val="#ppt_y"/>
                                              </p:val>
                                            </p:tav>
                                          </p:tavLst>
                                        </p:anim>
                                      </p:childTnLst>
                                    </p:cTn>
                                  </p:par>
                                </p:childTnLst>
                              </p:cTn>
                            </p:par>
                            <p:par>
                              <p:cTn id="84" fill="hold">
                                <p:stCondLst>
                                  <p:cond delay="4100"/>
                                </p:stCondLst>
                                <p:childTnLst>
                                  <p:par>
                                    <p:cTn id="85" presetID="47" presetClass="entr" presetSubtype="0"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1000"/>
                                            <p:tgtEl>
                                              <p:spTgt spid="59"/>
                                            </p:tgtEl>
                                          </p:cBhvr>
                                        </p:animEffect>
                                        <p:anim calcmode="lin" valueType="num">
                                          <p:cBhvr>
                                            <p:cTn id="88" dur="1000" fill="hold"/>
                                            <p:tgtEl>
                                              <p:spTgt spid="59"/>
                                            </p:tgtEl>
                                            <p:attrNameLst>
                                              <p:attrName>ppt_x</p:attrName>
                                            </p:attrNameLst>
                                          </p:cBhvr>
                                          <p:tavLst>
                                            <p:tav tm="0">
                                              <p:val>
                                                <p:strVal val="#ppt_x"/>
                                              </p:val>
                                            </p:tav>
                                            <p:tav tm="100000">
                                              <p:val>
                                                <p:strVal val="#ppt_x"/>
                                              </p:val>
                                            </p:tav>
                                          </p:tavLst>
                                        </p:anim>
                                        <p:anim calcmode="lin" valueType="num">
                                          <p:cBhvr>
                                            <p:cTn id="8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2" grpId="0" animBg="1"/>
          <p:bldP spid="53" grpId="0" animBg="1"/>
          <p:bldP spid="54" grpId="0" animBg="1"/>
          <p:bldP spid="55" grpId="0" animBg="1"/>
          <p:bldP spid="56" grpId="0" animBg="1"/>
          <p:bldP spid="57" grpId="0" animBg="1"/>
          <p:bldP spid="58" grpId="0"/>
          <p:bldP spid="59" grpId="0"/>
          <p:bldP spid="69"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22" presetClass="entr" presetSubtype="8"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wipe(left)">
                                          <p:cBhvr>
                                            <p:cTn id="10" dur="500"/>
                                            <p:tgtEl>
                                              <p:spTgt spid="60"/>
                                            </p:tgtEl>
                                          </p:cBhvr>
                                        </p:animEffect>
                                      </p:childTnLst>
                                    </p:cTn>
                                  </p:par>
                                  <p:par>
                                    <p:cTn id="11" presetID="53" presetClass="entr" presetSubtype="16" fill="hold" nodeType="with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left)">
                                          <p:cBhvr>
                                            <p:cTn id="19" dur="500"/>
                                            <p:tgtEl>
                                              <p:spTgt spid="6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70"/>
                                            </p:tgtEl>
                                            <p:attrNameLst>
                                              <p:attrName>style.visibility</p:attrName>
                                            </p:attrNameLst>
                                          </p:cBhvr>
                                          <p:to>
                                            <p:strVal val="visible"/>
                                          </p:to>
                                        </p:set>
                                        <p:animEffect transition="in" filter="wipe(left)">
                                          <p:cBhvr>
                                            <p:cTn id="22" dur="500"/>
                                            <p:tgtEl>
                                              <p:spTgt spid="70"/>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500"/>
                                            <p:tgtEl>
                                              <p:spTgt spid="4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childTnLst>
                              </p:cTn>
                            </p:par>
                            <p:par>
                              <p:cTn id="53" fill="hold">
                                <p:stCondLst>
                                  <p:cond delay="2100"/>
                                </p:stCondLst>
                                <p:childTnLst>
                                  <p:par>
                                    <p:cTn id="54" presetID="2" presetClass="entr" presetSubtype="1"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fill="hold"/>
                                            <p:tgtEl>
                                              <p:spTgt spid="57"/>
                                            </p:tgtEl>
                                            <p:attrNameLst>
                                              <p:attrName>ppt_x</p:attrName>
                                            </p:attrNameLst>
                                          </p:cBhvr>
                                          <p:tavLst>
                                            <p:tav tm="0">
                                              <p:val>
                                                <p:strVal val="#ppt_x"/>
                                              </p:val>
                                            </p:tav>
                                            <p:tav tm="100000">
                                              <p:val>
                                                <p:strVal val="#ppt_x"/>
                                              </p:val>
                                            </p:tav>
                                          </p:tavLst>
                                        </p:anim>
                                        <p:anim calcmode="lin" valueType="num">
                                          <p:cBhvr additive="base">
                                            <p:cTn id="57" dur="500" fill="hold"/>
                                            <p:tgtEl>
                                              <p:spTgt spid="5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200"/>
                                      </p:stCondLst>
                                      <p:childTnLst>
                                        <p:set>
                                          <p:cBhvr>
                                            <p:cTn id="59" dur="1" fill="hold">
                                              <p:stCondLst>
                                                <p:cond delay="0"/>
                                              </p:stCondLst>
                                            </p:cTn>
                                            <p:tgtEl>
                                              <p:spTgt spid="52"/>
                                            </p:tgtEl>
                                            <p:attrNameLst>
                                              <p:attrName>style.visibility</p:attrName>
                                            </p:attrNameLst>
                                          </p:cBhvr>
                                          <p:to>
                                            <p:strVal val="visible"/>
                                          </p:to>
                                        </p:set>
                                        <p:anim calcmode="lin" valueType="num">
                                          <p:cBhvr additive="base">
                                            <p:cTn id="60" dur="500" fill="hold"/>
                                            <p:tgtEl>
                                              <p:spTgt spid="52"/>
                                            </p:tgtEl>
                                            <p:attrNameLst>
                                              <p:attrName>ppt_x</p:attrName>
                                            </p:attrNameLst>
                                          </p:cBhvr>
                                          <p:tavLst>
                                            <p:tav tm="0">
                                              <p:val>
                                                <p:strVal val="#ppt_x"/>
                                              </p:val>
                                            </p:tav>
                                            <p:tav tm="100000">
                                              <p:val>
                                                <p:strVal val="#ppt_x"/>
                                              </p:val>
                                            </p:tav>
                                          </p:tavLst>
                                        </p:anim>
                                        <p:anim calcmode="lin" valueType="num">
                                          <p:cBhvr additive="base">
                                            <p:cTn id="61" dur="500" fill="hold"/>
                                            <p:tgtEl>
                                              <p:spTgt spid="52"/>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20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50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ppt_x"/>
                                              </p:val>
                                            </p:tav>
                                            <p:tav tm="100000">
                                              <p:val>
                                                <p:strVal val="#ppt_x"/>
                                              </p:val>
                                            </p:tav>
                                          </p:tavLst>
                                        </p:anim>
                                        <p:anim calcmode="lin" valueType="num">
                                          <p:cBhvr additive="base">
                                            <p:cTn id="69" dur="500" fill="hold"/>
                                            <p:tgtEl>
                                              <p:spTgt spid="55"/>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30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500" fill="hold"/>
                                            <p:tgtEl>
                                              <p:spTgt spid="56"/>
                                            </p:tgtEl>
                                            <p:attrNameLst>
                                              <p:attrName>ppt_x</p:attrName>
                                            </p:attrNameLst>
                                          </p:cBhvr>
                                          <p:tavLst>
                                            <p:tav tm="0">
                                              <p:val>
                                                <p:strVal val="#ppt_x"/>
                                              </p:val>
                                            </p:tav>
                                            <p:tav tm="100000">
                                              <p:val>
                                                <p:strVal val="#ppt_x"/>
                                              </p:val>
                                            </p:tav>
                                          </p:tavLst>
                                        </p:anim>
                                        <p:anim calcmode="lin" valueType="num">
                                          <p:cBhvr additive="base">
                                            <p:cTn id="73" dur="500" fill="hold"/>
                                            <p:tgtEl>
                                              <p:spTgt spid="56"/>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30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fill="hold"/>
                                            <p:tgtEl>
                                              <p:spTgt spid="54"/>
                                            </p:tgtEl>
                                            <p:attrNameLst>
                                              <p:attrName>ppt_x</p:attrName>
                                            </p:attrNameLst>
                                          </p:cBhvr>
                                          <p:tavLst>
                                            <p:tav tm="0">
                                              <p:val>
                                                <p:strVal val="#ppt_x"/>
                                              </p:val>
                                            </p:tav>
                                            <p:tav tm="100000">
                                              <p:val>
                                                <p:strVal val="#ppt_x"/>
                                              </p:val>
                                            </p:tav>
                                          </p:tavLst>
                                        </p:anim>
                                        <p:anim calcmode="lin" valueType="num">
                                          <p:cBhvr additive="base">
                                            <p:cTn id="77" dur="500" fill="hold"/>
                                            <p:tgtEl>
                                              <p:spTgt spid="54"/>
                                            </p:tgtEl>
                                            <p:attrNameLst>
                                              <p:attrName>ppt_y</p:attrName>
                                            </p:attrNameLst>
                                          </p:cBhvr>
                                          <p:tavLst>
                                            <p:tav tm="0">
                                              <p:val>
                                                <p:strVal val="0-#ppt_h/2"/>
                                              </p:val>
                                            </p:tav>
                                            <p:tav tm="100000">
                                              <p:val>
                                                <p:strVal val="#ppt_y"/>
                                              </p:val>
                                            </p:tav>
                                          </p:tavLst>
                                        </p:anim>
                                      </p:childTnLst>
                                    </p:cTn>
                                  </p:par>
                                </p:childTnLst>
                              </p:cTn>
                            </p:par>
                            <p:par>
                              <p:cTn id="78" fill="hold">
                                <p:stCondLst>
                                  <p:cond delay="3100"/>
                                </p:stCondLst>
                                <p:childTnLst>
                                  <p:par>
                                    <p:cTn id="79" presetID="42" presetClass="entr" presetSubtype="0" fill="hold" grpId="0" nodeType="afterEffect">
                                      <p:stCondLst>
                                        <p:cond delay="0"/>
                                      </p:stCondLst>
                                      <p:childTnLst>
                                        <p:set>
                                          <p:cBhvr>
                                            <p:cTn id="80" dur="1" fill="hold">
                                              <p:stCondLst>
                                                <p:cond delay="0"/>
                                              </p:stCondLst>
                                            </p:cTn>
                                            <p:tgtEl>
                                              <p:spTgt spid="58"/>
                                            </p:tgtEl>
                                            <p:attrNameLst>
                                              <p:attrName>style.visibility</p:attrName>
                                            </p:attrNameLst>
                                          </p:cBhvr>
                                          <p:to>
                                            <p:strVal val="visible"/>
                                          </p:to>
                                        </p:set>
                                        <p:animEffect transition="in" filter="fade">
                                          <p:cBhvr>
                                            <p:cTn id="81" dur="1000"/>
                                            <p:tgtEl>
                                              <p:spTgt spid="58"/>
                                            </p:tgtEl>
                                          </p:cBhvr>
                                        </p:animEffect>
                                        <p:anim calcmode="lin" valueType="num">
                                          <p:cBhvr>
                                            <p:cTn id="82" dur="1000" fill="hold"/>
                                            <p:tgtEl>
                                              <p:spTgt spid="58"/>
                                            </p:tgtEl>
                                            <p:attrNameLst>
                                              <p:attrName>ppt_x</p:attrName>
                                            </p:attrNameLst>
                                          </p:cBhvr>
                                          <p:tavLst>
                                            <p:tav tm="0">
                                              <p:val>
                                                <p:strVal val="#ppt_x"/>
                                              </p:val>
                                            </p:tav>
                                            <p:tav tm="100000">
                                              <p:val>
                                                <p:strVal val="#ppt_x"/>
                                              </p:val>
                                            </p:tav>
                                          </p:tavLst>
                                        </p:anim>
                                        <p:anim calcmode="lin" valueType="num">
                                          <p:cBhvr>
                                            <p:cTn id="83" dur="1000" fill="hold"/>
                                            <p:tgtEl>
                                              <p:spTgt spid="58"/>
                                            </p:tgtEl>
                                            <p:attrNameLst>
                                              <p:attrName>ppt_y</p:attrName>
                                            </p:attrNameLst>
                                          </p:cBhvr>
                                          <p:tavLst>
                                            <p:tav tm="0">
                                              <p:val>
                                                <p:strVal val="#ppt_y+.1"/>
                                              </p:val>
                                            </p:tav>
                                            <p:tav tm="100000">
                                              <p:val>
                                                <p:strVal val="#ppt_y"/>
                                              </p:val>
                                            </p:tav>
                                          </p:tavLst>
                                        </p:anim>
                                      </p:childTnLst>
                                    </p:cTn>
                                  </p:par>
                                </p:childTnLst>
                              </p:cTn>
                            </p:par>
                            <p:par>
                              <p:cTn id="84" fill="hold">
                                <p:stCondLst>
                                  <p:cond delay="4100"/>
                                </p:stCondLst>
                                <p:childTnLst>
                                  <p:par>
                                    <p:cTn id="85" presetID="47" presetClass="entr" presetSubtype="0"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fade">
                                          <p:cBhvr>
                                            <p:cTn id="87" dur="1000"/>
                                            <p:tgtEl>
                                              <p:spTgt spid="59"/>
                                            </p:tgtEl>
                                          </p:cBhvr>
                                        </p:animEffect>
                                        <p:anim calcmode="lin" valueType="num">
                                          <p:cBhvr>
                                            <p:cTn id="88" dur="1000" fill="hold"/>
                                            <p:tgtEl>
                                              <p:spTgt spid="59"/>
                                            </p:tgtEl>
                                            <p:attrNameLst>
                                              <p:attrName>ppt_x</p:attrName>
                                            </p:attrNameLst>
                                          </p:cBhvr>
                                          <p:tavLst>
                                            <p:tav tm="0">
                                              <p:val>
                                                <p:strVal val="#ppt_x"/>
                                              </p:val>
                                            </p:tav>
                                            <p:tav tm="100000">
                                              <p:val>
                                                <p:strVal val="#ppt_x"/>
                                              </p:val>
                                            </p:tav>
                                          </p:tavLst>
                                        </p:anim>
                                        <p:anim calcmode="lin" valueType="num">
                                          <p:cBhvr>
                                            <p:cTn id="8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2" grpId="0" animBg="1"/>
          <p:bldP spid="53" grpId="0" animBg="1"/>
          <p:bldP spid="54" grpId="0" animBg="1"/>
          <p:bldP spid="55" grpId="0" animBg="1"/>
          <p:bldP spid="56" grpId="0" animBg="1"/>
          <p:bldP spid="57" grpId="0" animBg="1"/>
          <p:bldP spid="58" grpId="0"/>
          <p:bldP spid="59" grpId="0"/>
          <p:bldP spid="69" grpId="0"/>
          <p:bldP spid="7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50" name="直接连接符 49"/>
          <p:cNvCxnSpPr/>
          <p:nvPr/>
        </p:nvCxnSpPr>
        <p:spPr>
          <a:xfrm>
            <a:off x="6113230" y="1071336"/>
            <a:ext cx="0" cy="1187633"/>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0"/>
            <a:ext cx="1697774" cy="1669163"/>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成本预算</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资金缺口</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融资计划</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融资用途</a:t>
            </a:r>
            <a:endParaRPr lang="en-US" altLang="zh-CN" sz="1300" b="0" dirty="0">
              <a:solidFill>
                <a:schemeClr val="accent3">
                  <a:lumMod val="50000"/>
                </a:schemeClr>
              </a:solidFill>
              <a:latin typeface="微软雅黑" pitchFamily="34" charset="-122"/>
              <a:ea typeface="微软雅黑" pitchFamily="3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499" b="0" kern="0" dirty="0">
                <a:solidFill>
                  <a:schemeClr val="accent3">
                    <a:lumMod val="75000"/>
                  </a:schemeClr>
                </a:solidFill>
                <a:latin typeface="Arial"/>
                <a:ea typeface="微软雅黑"/>
              </a:rPr>
              <a:t>资本融资</a:t>
            </a: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a:ea typeface="微软雅黑"/>
              </a:rPr>
              <a:t>FINANCING</a:t>
            </a:r>
            <a:endParaRPr lang="zh-CN" altLang="en-US" sz="1200" b="0" kern="0" dirty="0">
              <a:solidFill>
                <a:schemeClr val="accent3">
                  <a:lumMod val="75000"/>
                </a:schemeClr>
              </a:solidFill>
              <a:latin typeface="Arial"/>
              <a:ea typeface="微软雅黑"/>
            </a:endParaRPr>
          </a:p>
        </p:txBody>
      </p:sp>
      <p:grpSp>
        <p:nvGrpSpPr>
          <p:cNvPr id="3" name="组合 2"/>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8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05</a:t>
                </a:r>
                <a:endParaRPr lang="zh-CN" altLang="en-US" sz="3799" dirty="0">
                  <a:solidFill>
                    <a:srgbClr val="FFFFFF"/>
                  </a:solidFill>
                  <a:latin typeface="Agency FB" panose="020B0503020202020204" pitchFamily="34" charset="0"/>
                </a:endParaRPr>
              </a:p>
            </p:txBody>
          </p:sp>
        </p:grpSp>
        <p:grpSp>
          <p:nvGrpSpPr>
            <p:cNvPr id="73" name="组合 72"/>
            <p:cNvGrpSpPr/>
            <p:nvPr/>
          </p:nvGrpSpPr>
          <p:grpSpPr>
            <a:xfrm>
              <a:off x="1784254" y="1556803"/>
              <a:ext cx="898649" cy="859029"/>
              <a:chOff x="3294063" y="754063"/>
              <a:chExt cx="5600701" cy="5353051"/>
            </a:xfrm>
            <a:solidFill>
              <a:schemeClr val="accent3">
                <a:lumMod val="75000"/>
              </a:schemeClr>
            </a:solidFill>
          </p:grpSpPr>
          <p:sp>
            <p:nvSpPr>
              <p:cNvPr id="84"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88"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8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0"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1"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2"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3"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4"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5"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6"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sp>
            <p:nvSpPr>
              <p:cNvPr id="97"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684646" fontAlgn="auto">
                  <a:spcBef>
                    <a:spcPts val="0"/>
                  </a:spcBef>
                  <a:spcAft>
                    <a:spcPts val="0"/>
                  </a:spcAft>
                </a:pPr>
                <a:endParaRPr lang="zh-CN" altLang="en-US" sz="1400">
                  <a:solidFill>
                    <a:prstClr val="black"/>
                  </a:solidFill>
                  <a:latin typeface="Calibri"/>
                  <a:ea typeface="宋体"/>
                </a:endParaRPr>
              </a:p>
            </p:txBody>
          </p:sp>
        </p:grpSp>
      </p:grpSp>
    </p:spTree>
    <p:extLst>
      <p:ext uri="{BB962C8B-B14F-4D97-AF65-F5344CB8AC3E}">
        <p14:creationId xmlns:p14="http://schemas.microsoft.com/office/powerpoint/2010/main" val="1584742414"/>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12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351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401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childTnLst>
                          </p:cTn>
                        </p:par>
                        <p:par>
                          <p:cTn id="128" fill="hold">
                            <p:stCondLst>
                              <p:cond delay="4710"/>
                            </p:stCondLst>
                            <p:childTnLst>
                              <p:par>
                                <p:cTn id="129" presetID="22" presetClass="entr" presetSubtype="8" fill="hold" grpId="0"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left)">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8264980" y="-18249"/>
            <a:ext cx="649080" cy="761765"/>
            <a:chOff x="8266914" y="-18254"/>
            <a:chExt cx="649280" cy="762000"/>
          </a:xfrm>
        </p:grpSpPr>
        <p:sp>
          <p:nvSpPr>
            <p:cNvPr id="52"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53" name="组合 52"/>
            <p:cNvGrpSpPr/>
            <p:nvPr/>
          </p:nvGrpSpPr>
          <p:grpSpPr>
            <a:xfrm>
              <a:off x="8266914" y="134144"/>
              <a:ext cx="649280" cy="475558"/>
              <a:chOff x="235091" y="185120"/>
              <a:chExt cx="649280" cy="475558"/>
            </a:xfrm>
          </p:grpSpPr>
          <p:sp>
            <p:nvSpPr>
              <p:cNvPr id="54" name="矩形 53"/>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55" name="矩形 54"/>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57" name="组合 56"/>
          <p:cNvGrpSpPr/>
          <p:nvPr/>
        </p:nvGrpSpPr>
        <p:grpSpPr>
          <a:xfrm>
            <a:off x="1677294" y="1352927"/>
            <a:ext cx="2850340" cy="2850333"/>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59" name="椭圆 5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0" name="组合 69"/>
          <p:cNvGrpSpPr/>
          <p:nvPr/>
        </p:nvGrpSpPr>
        <p:grpSpPr>
          <a:xfrm>
            <a:off x="3915894" y="3247316"/>
            <a:ext cx="656109" cy="656108"/>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2" name="椭圆 7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3" name="组合 72"/>
          <p:cNvGrpSpPr/>
          <p:nvPr/>
        </p:nvGrpSpPr>
        <p:grpSpPr>
          <a:xfrm>
            <a:off x="2122164" y="1815644"/>
            <a:ext cx="282303" cy="282302"/>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5" name="椭圆 7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8" name="组合 77"/>
          <p:cNvGrpSpPr/>
          <p:nvPr/>
        </p:nvGrpSpPr>
        <p:grpSpPr>
          <a:xfrm>
            <a:off x="3608837" y="4186203"/>
            <a:ext cx="328548" cy="328547"/>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0" name="椭圆 7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3" name="组合 82"/>
          <p:cNvGrpSpPr/>
          <p:nvPr/>
        </p:nvGrpSpPr>
        <p:grpSpPr>
          <a:xfrm>
            <a:off x="3265217" y="1245599"/>
            <a:ext cx="343619" cy="343618"/>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5" name="椭圆 8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7" name="组合 86"/>
          <p:cNvGrpSpPr/>
          <p:nvPr/>
        </p:nvGrpSpPr>
        <p:grpSpPr>
          <a:xfrm>
            <a:off x="1574397" y="3963180"/>
            <a:ext cx="218348" cy="218347"/>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91" name="Group 30"/>
          <p:cNvGrpSpPr/>
          <p:nvPr/>
        </p:nvGrpSpPr>
        <p:grpSpPr>
          <a:xfrm>
            <a:off x="2896117" y="2003961"/>
            <a:ext cx="575888" cy="491613"/>
            <a:chOff x="3440113" y="1050925"/>
            <a:chExt cx="390525" cy="333376"/>
          </a:xfrm>
          <a:solidFill>
            <a:srgbClr val="C00000"/>
          </a:solidFill>
        </p:grpSpPr>
        <p:sp>
          <p:nvSpPr>
            <p:cNvPr id="92"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9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94"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95"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96"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97"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sp>
        <p:nvSpPr>
          <p:cNvPr id="98" name="矩形 1"/>
          <p:cNvSpPr>
            <a:spLocks noChangeArrowheads="1"/>
          </p:cNvSpPr>
          <p:nvPr/>
        </p:nvSpPr>
        <p:spPr bwMode="auto">
          <a:xfrm>
            <a:off x="2394134" y="2569993"/>
            <a:ext cx="1568455" cy="92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此处添加标题内容点击此处添加内容点击此处添加内容此处添加标题内容点击此处添加内容点击此处添加内容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094736" y="2571750"/>
            <a:ext cx="2743147" cy="399987"/>
          </a:xfrm>
          <a:prstGeom prst="rect">
            <a:avLst/>
          </a:prstGeom>
          <a:noFill/>
        </p:spPr>
        <p:txBody>
          <a:bodyPr wrap="square" rtlCol="0">
            <a:spAutoFit/>
          </a:bodyPr>
          <a:lstStyle/>
          <a:p>
            <a:pPr algn="ctr"/>
            <a:r>
              <a:rPr lang="zh-CN" altLang="en-US" sz="1999" b="0" dirty="0">
                <a:solidFill>
                  <a:schemeClr val="accent3">
                    <a:lumMod val="50000"/>
                  </a:schemeClr>
                </a:solidFill>
                <a:latin typeface="微软雅黑" pitchFamily="34" charset="-122"/>
                <a:ea typeface="微软雅黑" pitchFamily="34" charset="-122"/>
              </a:rPr>
              <a:t>添加相关项目名称</a:t>
            </a:r>
          </a:p>
        </p:txBody>
      </p:sp>
      <p:sp>
        <p:nvSpPr>
          <p:cNvPr id="100" name="TextBox 22"/>
          <p:cNvSpPr txBox="1"/>
          <p:nvPr/>
        </p:nvSpPr>
        <p:spPr>
          <a:xfrm>
            <a:off x="5883073" y="3043185"/>
            <a:ext cx="2801663" cy="134025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lang="zh-CN" altLang="en-US" sz="1150" b="0" kern="0" noProof="1">
                <a:solidFill>
                  <a:schemeClr val="tx1">
                    <a:lumMod val="65000"/>
                    <a:lumOff val="35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150" b="0" kern="0" noProof="1">
              <a:solidFill>
                <a:schemeClr val="tx1">
                  <a:lumMod val="65000"/>
                  <a:lumOff val="35000"/>
                </a:schemeClr>
              </a:solidFill>
            </a:endParaRPr>
          </a:p>
        </p:txBody>
      </p:sp>
      <p:grpSp>
        <p:nvGrpSpPr>
          <p:cNvPr id="101" name="组合 100"/>
          <p:cNvGrpSpPr/>
          <p:nvPr/>
        </p:nvGrpSpPr>
        <p:grpSpPr>
          <a:xfrm>
            <a:off x="4986201" y="1396417"/>
            <a:ext cx="998493" cy="998493"/>
            <a:chOff x="5252030" y="2008764"/>
            <a:chExt cx="809336" cy="809336"/>
          </a:xfrm>
        </p:grpSpPr>
        <p:sp>
          <p:nvSpPr>
            <p:cNvPr id="102" name="椭圆 10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03" name="椭圆 102"/>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875696" y="1798353"/>
            <a:ext cx="1145905" cy="1145905"/>
            <a:chOff x="5252030" y="2008764"/>
            <a:chExt cx="809336" cy="809336"/>
          </a:xfrm>
        </p:grpSpPr>
        <p:sp>
          <p:nvSpPr>
            <p:cNvPr id="108" name="椭圆 107"/>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09" name="椭圆 108"/>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922303" y="3444762"/>
            <a:ext cx="444342" cy="444342"/>
            <a:chOff x="5252030" y="2008764"/>
            <a:chExt cx="809336" cy="809336"/>
          </a:xfrm>
        </p:grpSpPr>
        <p:sp>
          <p:nvSpPr>
            <p:cNvPr id="111" name="椭圆 110"/>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12" name="椭圆 111"/>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1878840" y="3064462"/>
            <a:ext cx="221763" cy="221763"/>
            <a:chOff x="5252030" y="2008764"/>
            <a:chExt cx="809336" cy="809336"/>
          </a:xfrm>
        </p:grpSpPr>
        <p:sp>
          <p:nvSpPr>
            <p:cNvPr id="114" name="椭圆 113"/>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15" name="椭圆 114"/>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1698139" y="1478336"/>
            <a:ext cx="221763" cy="221763"/>
            <a:chOff x="5252030" y="2008764"/>
            <a:chExt cx="809336" cy="809336"/>
          </a:xfrm>
        </p:grpSpPr>
        <p:sp>
          <p:nvSpPr>
            <p:cNvPr id="117" name="椭圆 116"/>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18" name="椭圆 117"/>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a:off x="2509635" y="3931454"/>
            <a:ext cx="221763" cy="221763"/>
            <a:chOff x="5252030" y="2008764"/>
            <a:chExt cx="809336" cy="809336"/>
          </a:xfrm>
        </p:grpSpPr>
        <p:sp>
          <p:nvSpPr>
            <p:cNvPr id="120" name="椭圆 119"/>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21" name="椭圆 120"/>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2937589" y="3656837"/>
            <a:ext cx="164874" cy="164874"/>
            <a:chOff x="5252030" y="2008764"/>
            <a:chExt cx="809336" cy="809336"/>
          </a:xfrm>
        </p:grpSpPr>
        <p:sp>
          <p:nvSpPr>
            <p:cNvPr id="123" name="椭圆 122"/>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24" name="椭圆 123"/>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a:off x="4127662" y="2042588"/>
            <a:ext cx="444342" cy="444342"/>
            <a:chOff x="5252030" y="2008764"/>
            <a:chExt cx="809336" cy="809336"/>
          </a:xfrm>
        </p:grpSpPr>
        <p:sp>
          <p:nvSpPr>
            <p:cNvPr id="126" name="椭圆 125"/>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27" name="椭圆 126"/>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664579" y="2899211"/>
            <a:ext cx="321622" cy="321622"/>
            <a:chOff x="5252030" y="2008764"/>
            <a:chExt cx="809336" cy="809336"/>
          </a:xfrm>
        </p:grpSpPr>
        <p:sp>
          <p:nvSpPr>
            <p:cNvPr id="129" name="椭圆 128"/>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30" name="椭圆 12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a:off x="4824341" y="2566191"/>
            <a:ext cx="160810" cy="160810"/>
            <a:chOff x="5252030" y="2008764"/>
            <a:chExt cx="809336" cy="809336"/>
          </a:xfrm>
        </p:grpSpPr>
        <p:sp>
          <p:nvSpPr>
            <p:cNvPr id="132" name="椭圆 13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133" name="椭圆 132"/>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696304" y="249866"/>
            <a:ext cx="3342461" cy="679489"/>
            <a:chOff x="903371" y="249943"/>
            <a:chExt cx="2831223" cy="679699"/>
          </a:xfrm>
        </p:grpSpPr>
        <p:sp>
          <p:nvSpPr>
            <p:cNvPr id="76" name="任意多边形 7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77" name="任意多边形 7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81" name="组合 80"/>
          <p:cNvGrpSpPr/>
          <p:nvPr/>
        </p:nvGrpSpPr>
        <p:grpSpPr>
          <a:xfrm rot="16200000">
            <a:off x="367558" y="158113"/>
            <a:ext cx="764867" cy="862996"/>
            <a:chOff x="8439634" y="3544648"/>
            <a:chExt cx="1611146" cy="1817848"/>
          </a:xfrm>
        </p:grpSpPr>
        <p:sp>
          <p:nvSpPr>
            <p:cNvPr id="82"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86"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90" name="Group 17"/>
          <p:cNvGrpSpPr>
            <a:grpSpLocks noChangeAspect="1"/>
          </p:cNvGrpSpPr>
          <p:nvPr/>
        </p:nvGrpSpPr>
        <p:grpSpPr bwMode="auto">
          <a:xfrm>
            <a:off x="620362" y="455514"/>
            <a:ext cx="259260" cy="278300"/>
            <a:chOff x="231" y="1205"/>
            <a:chExt cx="640" cy="687"/>
          </a:xfrm>
          <a:solidFill>
            <a:schemeClr val="bg1"/>
          </a:solidFill>
          <a:effectLst/>
        </p:grpSpPr>
        <p:sp>
          <p:nvSpPr>
            <p:cNvPr id="10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10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106"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短期盈利计划</a:t>
            </a:r>
          </a:p>
        </p:txBody>
      </p:sp>
      <p:sp>
        <p:nvSpPr>
          <p:cNvPr id="134" name="文本框 37"/>
          <p:cNvSpPr>
            <a:spLocks noChangeArrowheads="1"/>
          </p:cNvSpPr>
          <p:nvPr/>
        </p:nvSpPr>
        <p:spPr bwMode="auto">
          <a:xfrm>
            <a:off x="2819941" y="438808"/>
            <a:ext cx="173093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SHORT TERM </a:t>
            </a:r>
          </a:p>
          <a:p>
            <a:pPr algn="l"/>
            <a:r>
              <a:rPr lang="en-US" altLang="zh-CN" sz="1000" b="0" dirty="0">
                <a:solidFill>
                  <a:schemeClr val="accent3">
                    <a:lumMod val="50000"/>
                  </a:schemeClr>
                </a:solidFill>
                <a:sym typeface="Arial" pitchFamily="34" charset="0"/>
              </a:rPr>
              <a:t>PROFIT PLAN</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94438459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par>
                                <p:cTn id="8" presetID="22" presetClass="entr" presetSubtype="8"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left)">
                                      <p:cBhvr>
                                        <p:cTn id="10" dur="500"/>
                                        <p:tgtEl>
                                          <p:spTgt spid="69"/>
                                        </p:tgtEl>
                                      </p:cBhvr>
                                    </p:animEffect>
                                  </p:childTnLst>
                                </p:cTn>
                              </p:par>
                              <p:par>
                                <p:cTn id="11" presetID="53" presetClass="entr" presetSubtype="16" fill="hold" nodeType="with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500" fill="hold"/>
                                        <p:tgtEl>
                                          <p:spTgt spid="81"/>
                                        </p:tgtEl>
                                        <p:attrNameLst>
                                          <p:attrName>ppt_w</p:attrName>
                                        </p:attrNameLst>
                                      </p:cBhvr>
                                      <p:tavLst>
                                        <p:tav tm="0">
                                          <p:val>
                                            <p:fltVal val="0"/>
                                          </p:val>
                                        </p:tav>
                                        <p:tav tm="100000">
                                          <p:val>
                                            <p:strVal val="#ppt_w"/>
                                          </p:val>
                                        </p:tav>
                                      </p:tavLst>
                                    </p:anim>
                                    <p:anim calcmode="lin" valueType="num">
                                      <p:cBhvr>
                                        <p:cTn id="14" dur="500" fill="hold"/>
                                        <p:tgtEl>
                                          <p:spTgt spid="81"/>
                                        </p:tgtEl>
                                        <p:attrNameLst>
                                          <p:attrName>ppt_h</p:attrName>
                                        </p:attrNameLst>
                                      </p:cBhvr>
                                      <p:tavLst>
                                        <p:tav tm="0">
                                          <p:val>
                                            <p:fltVal val="0"/>
                                          </p:val>
                                        </p:tav>
                                        <p:tav tm="100000">
                                          <p:val>
                                            <p:strVal val="#ppt_h"/>
                                          </p:val>
                                        </p:tav>
                                      </p:tavLst>
                                    </p:anim>
                                    <p:animEffect transition="in" filter="fade">
                                      <p:cBhvr>
                                        <p:cTn id="15" dur="500"/>
                                        <p:tgtEl>
                                          <p:spTgt spid="81"/>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wipe(left)">
                                      <p:cBhvr>
                                        <p:cTn id="19" dur="500"/>
                                        <p:tgtEl>
                                          <p:spTgt spid="10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34"/>
                                        </p:tgtEl>
                                        <p:attrNameLst>
                                          <p:attrName>style.visibility</p:attrName>
                                        </p:attrNameLst>
                                      </p:cBhvr>
                                      <p:to>
                                        <p:strVal val="visible"/>
                                      </p:to>
                                    </p:set>
                                    <p:animEffect transition="in" filter="wipe(left)">
                                      <p:cBhvr>
                                        <p:cTn id="22" dur="500"/>
                                        <p:tgtEl>
                                          <p:spTgt spid="134"/>
                                        </p:tgtEl>
                                      </p:cBhvr>
                                    </p:animEffect>
                                  </p:childTnLst>
                                </p:cTn>
                              </p:par>
                              <p:par>
                                <p:cTn id="23" presetID="47"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anim calcmode="lin" valueType="num">
                                      <p:cBhvr>
                                        <p:cTn id="26" dur="500" fill="hold"/>
                                        <p:tgtEl>
                                          <p:spTgt spid="51"/>
                                        </p:tgtEl>
                                        <p:attrNameLst>
                                          <p:attrName>ppt_x</p:attrName>
                                        </p:attrNameLst>
                                      </p:cBhvr>
                                      <p:tavLst>
                                        <p:tav tm="0">
                                          <p:val>
                                            <p:strVal val="#ppt_x"/>
                                          </p:val>
                                        </p:tav>
                                        <p:tav tm="100000">
                                          <p:val>
                                            <p:strVal val="#ppt_x"/>
                                          </p:val>
                                        </p:tav>
                                      </p:tavLst>
                                    </p:anim>
                                    <p:anim calcmode="lin" valueType="num">
                                      <p:cBhvr>
                                        <p:cTn id="27" dur="500" fill="hold"/>
                                        <p:tgtEl>
                                          <p:spTgt spid="51"/>
                                        </p:tgtEl>
                                        <p:attrNameLst>
                                          <p:attrName>ppt_y</p:attrName>
                                        </p:attrNameLst>
                                      </p:cBhvr>
                                      <p:tavLst>
                                        <p:tav tm="0">
                                          <p:val>
                                            <p:strVal val="#ppt_y-.1"/>
                                          </p:val>
                                        </p:tav>
                                        <p:tav tm="100000">
                                          <p:val>
                                            <p:strVal val="#ppt_y"/>
                                          </p:val>
                                        </p:tav>
                                      </p:tavLst>
                                    </p:anim>
                                  </p:childTnLst>
                                </p:cTn>
                              </p:par>
                              <p:par>
                                <p:cTn id="28" presetID="23" presetClass="entr" presetSubtype="36" fill="hold" nodeType="withEffect">
                                  <p:stCondLst>
                                    <p:cond delay="30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strVal val="(6*min(max(#ppt_w*#ppt_h,.3),1)-7.4)/-.7*#ppt_w"/>
                                          </p:val>
                                        </p:tav>
                                        <p:tav tm="100000">
                                          <p:val>
                                            <p:strVal val="#ppt_w"/>
                                          </p:val>
                                        </p:tav>
                                      </p:tavLst>
                                    </p:anim>
                                    <p:anim calcmode="lin" valueType="num">
                                      <p:cBhvr>
                                        <p:cTn id="31" dur="500" fill="hold"/>
                                        <p:tgtEl>
                                          <p:spTgt spid="57"/>
                                        </p:tgtEl>
                                        <p:attrNameLst>
                                          <p:attrName>ppt_h</p:attrName>
                                        </p:attrNameLst>
                                      </p:cBhvr>
                                      <p:tavLst>
                                        <p:tav tm="0">
                                          <p:val>
                                            <p:strVal val="(6*min(max(#ppt_w*#ppt_h,.3),1)-7.4)/-.7*#ppt_h"/>
                                          </p:val>
                                        </p:tav>
                                        <p:tav tm="100000">
                                          <p:val>
                                            <p:strVal val="#ppt_h"/>
                                          </p:val>
                                        </p:tav>
                                      </p:tavLst>
                                    </p:anim>
                                    <p:anim calcmode="lin" valueType="num">
                                      <p:cBhvr>
                                        <p:cTn id="32" dur="500" fill="hold"/>
                                        <p:tgtEl>
                                          <p:spTgt spid="57"/>
                                        </p:tgtEl>
                                        <p:attrNameLst>
                                          <p:attrName>ppt_x</p:attrName>
                                        </p:attrNameLst>
                                      </p:cBhvr>
                                      <p:tavLst>
                                        <p:tav tm="0">
                                          <p:val>
                                            <p:fltVal val="0.5"/>
                                          </p:val>
                                        </p:tav>
                                        <p:tav tm="100000">
                                          <p:val>
                                            <p:strVal val="#ppt_x"/>
                                          </p:val>
                                        </p:tav>
                                      </p:tavLst>
                                    </p:anim>
                                    <p:anim calcmode="lin" valueType="num">
                                      <p:cBhvr>
                                        <p:cTn id="33" dur="500" fill="hold"/>
                                        <p:tgtEl>
                                          <p:spTgt spid="57"/>
                                        </p:tgtEl>
                                        <p:attrNameLst>
                                          <p:attrName>ppt_y</p:attrName>
                                        </p:attrNameLst>
                                      </p:cBhvr>
                                      <p:tavLst>
                                        <p:tav tm="0">
                                          <p:val>
                                            <p:strVal val="1+(6*min(max(#ppt_w*#ppt_h,.3),1)-7.4)/-.7*#ppt_h/2"/>
                                          </p:val>
                                        </p:tav>
                                        <p:tav tm="100000">
                                          <p:val>
                                            <p:strVal val="#ppt_y"/>
                                          </p:val>
                                        </p:tav>
                                      </p:tavLst>
                                    </p:anim>
                                  </p:childTnLst>
                                </p:cTn>
                              </p:par>
                              <p:par>
                                <p:cTn id="34" presetID="53" presetClass="entr" presetSubtype="16" fill="hold" nodeType="withEffect">
                                  <p:stCondLst>
                                    <p:cond delay="300"/>
                                  </p:stCondLst>
                                  <p:childTnLst>
                                    <p:set>
                                      <p:cBhvr>
                                        <p:cTn id="35" dur="1" fill="hold">
                                          <p:stCondLst>
                                            <p:cond delay="0"/>
                                          </p:stCondLst>
                                        </p:cTn>
                                        <p:tgtEl>
                                          <p:spTgt spid="101"/>
                                        </p:tgtEl>
                                        <p:attrNameLst>
                                          <p:attrName>style.visibility</p:attrName>
                                        </p:attrNameLst>
                                      </p:cBhvr>
                                      <p:to>
                                        <p:strVal val="visible"/>
                                      </p:to>
                                    </p:set>
                                    <p:anim calcmode="lin" valueType="num">
                                      <p:cBhvr>
                                        <p:cTn id="36" dur="500" fill="hold"/>
                                        <p:tgtEl>
                                          <p:spTgt spid="101"/>
                                        </p:tgtEl>
                                        <p:attrNameLst>
                                          <p:attrName>ppt_w</p:attrName>
                                        </p:attrNameLst>
                                      </p:cBhvr>
                                      <p:tavLst>
                                        <p:tav tm="0">
                                          <p:val>
                                            <p:fltVal val="0"/>
                                          </p:val>
                                        </p:tav>
                                        <p:tav tm="100000">
                                          <p:val>
                                            <p:strVal val="#ppt_w"/>
                                          </p:val>
                                        </p:tav>
                                      </p:tavLst>
                                    </p:anim>
                                    <p:anim calcmode="lin" valueType="num">
                                      <p:cBhvr>
                                        <p:cTn id="37" dur="500" fill="hold"/>
                                        <p:tgtEl>
                                          <p:spTgt spid="101"/>
                                        </p:tgtEl>
                                        <p:attrNameLst>
                                          <p:attrName>ppt_h</p:attrName>
                                        </p:attrNameLst>
                                      </p:cBhvr>
                                      <p:tavLst>
                                        <p:tav tm="0">
                                          <p:val>
                                            <p:fltVal val="0"/>
                                          </p:val>
                                        </p:tav>
                                        <p:tav tm="100000">
                                          <p:val>
                                            <p:strVal val="#ppt_h"/>
                                          </p:val>
                                        </p:tav>
                                      </p:tavLst>
                                    </p:anim>
                                    <p:animEffect transition="in" filter="fade">
                                      <p:cBhvr>
                                        <p:cTn id="38" dur="500"/>
                                        <p:tgtEl>
                                          <p:spTgt spid="101"/>
                                        </p:tgtEl>
                                      </p:cBhvr>
                                    </p:animEffect>
                                  </p:childTnLst>
                                </p:cTn>
                              </p:par>
                              <p:par>
                                <p:cTn id="39" presetID="53" presetClass="entr" presetSubtype="16" fill="hold" nodeType="withEffect">
                                  <p:stCondLst>
                                    <p:cond delay="100"/>
                                  </p:stCondLst>
                                  <p:childTnLst>
                                    <p:set>
                                      <p:cBhvr>
                                        <p:cTn id="40" dur="1" fill="hold">
                                          <p:stCondLst>
                                            <p:cond delay="0"/>
                                          </p:stCondLst>
                                        </p:cTn>
                                        <p:tgtEl>
                                          <p:spTgt spid="107"/>
                                        </p:tgtEl>
                                        <p:attrNameLst>
                                          <p:attrName>style.visibility</p:attrName>
                                        </p:attrNameLst>
                                      </p:cBhvr>
                                      <p:to>
                                        <p:strVal val="visible"/>
                                      </p:to>
                                    </p:set>
                                    <p:anim calcmode="lin" valueType="num">
                                      <p:cBhvr>
                                        <p:cTn id="41" dur="500" fill="hold"/>
                                        <p:tgtEl>
                                          <p:spTgt spid="107"/>
                                        </p:tgtEl>
                                        <p:attrNameLst>
                                          <p:attrName>ppt_w</p:attrName>
                                        </p:attrNameLst>
                                      </p:cBhvr>
                                      <p:tavLst>
                                        <p:tav tm="0">
                                          <p:val>
                                            <p:fltVal val="0"/>
                                          </p:val>
                                        </p:tav>
                                        <p:tav tm="100000">
                                          <p:val>
                                            <p:strVal val="#ppt_w"/>
                                          </p:val>
                                        </p:tav>
                                      </p:tavLst>
                                    </p:anim>
                                    <p:anim calcmode="lin" valueType="num">
                                      <p:cBhvr>
                                        <p:cTn id="42" dur="500" fill="hold"/>
                                        <p:tgtEl>
                                          <p:spTgt spid="107"/>
                                        </p:tgtEl>
                                        <p:attrNameLst>
                                          <p:attrName>ppt_h</p:attrName>
                                        </p:attrNameLst>
                                      </p:cBhvr>
                                      <p:tavLst>
                                        <p:tav tm="0">
                                          <p:val>
                                            <p:fltVal val="0"/>
                                          </p:val>
                                        </p:tav>
                                        <p:tav tm="100000">
                                          <p:val>
                                            <p:strVal val="#ppt_h"/>
                                          </p:val>
                                        </p:tav>
                                      </p:tavLst>
                                    </p:anim>
                                    <p:animEffect transition="in" filter="fade">
                                      <p:cBhvr>
                                        <p:cTn id="43" dur="500"/>
                                        <p:tgtEl>
                                          <p:spTgt spid="107"/>
                                        </p:tgtEl>
                                      </p:cBhvr>
                                    </p:animEffect>
                                  </p:childTnLst>
                                </p:cTn>
                              </p:par>
                              <p:par>
                                <p:cTn id="44" presetID="53" presetClass="entr" presetSubtype="16" fill="hold" nodeType="withEffect">
                                  <p:stCondLst>
                                    <p:cond delay="400"/>
                                  </p:stCondLst>
                                  <p:childTnLst>
                                    <p:set>
                                      <p:cBhvr>
                                        <p:cTn id="45" dur="1" fill="hold">
                                          <p:stCondLst>
                                            <p:cond delay="0"/>
                                          </p:stCondLst>
                                        </p:cTn>
                                        <p:tgtEl>
                                          <p:spTgt spid="110"/>
                                        </p:tgtEl>
                                        <p:attrNameLst>
                                          <p:attrName>style.visibility</p:attrName>
                                        </p:attrNameLst>
                                      </p:cBhvr>
                                      <p:to>
                                        <p:strVal val="visible"/>
                                      </p:to>
                                    </p:set>
                                    <p:anim calcmode="lin" valueType="num">
                                      <p:cBhvr>
                                        <p:cTn id="46" dur="500" fill="hold"/>
                                        <p:tgtEl>
                                          <p:spTgt spid="110"/>
                                        </p:tgtEl>
                                        <p:attrNameLst>
                                          <p:attrName>ppt_w</p:attrName>
                                        </p:attrNameLst>
                                      </p:cBhvr>
                                      <p:tavLst>
                                        <p:tav tm="0">
                                          <p:val>
                                            <p:fltVal val="0"/>
                                          </p:val>
                                        </p:tav>
                                        <p:tav tm="100000">
                                          <p:val>
                                            <p:strVal val="#ppt_w"/>
                                          </p:val>
                                        </p:tav>
                                      </p:tavLst>
                                    </p:anim>
                                    <p:anim calcmode="lin" valueType="num">
                                      <p:cBhvr>
                                        <p:cTn id="47" dur="500" fill="hold"/>
                                        <p:tgtEl>
                                          <p:spTgt spid="110"/>
                                        </p:tgtEl>
                                        <p:attrNameLst>
                                          <p:attrName>ppt_h</p:attrName>
                                        </p:attrNameLst>
                                      </p:cBhvr>
                                      <p:tavLst>
                                        <p:tav tm="0">
                                          <p:val>
                                            <p:fltVal val="0"/>
                                          </p:val>
                                        </p:tav>
                                        <p:tav tm="100000">
                                          <p:val>
                                            <p:strVal val="#ppt_h"/>
                                          </p:val>
                                        </p:tav>
                                      </p:tavLst>
                                    </p:anim>
                                    <p:animEffect transition="in" filter="fade">
                                      <p:cBhvr>
                                        <p:cTn id="48" dur="500"/>
                                        <p:tgtEl>
                                          <p:spTgt spid="110"/>
                                        </p:tgtEl>
                                      </p:cBhvr>
                                    </p:animEffect>
                                  </p:childTnLst>
                                </p:cTn>
                              </p:par>
                              <p:par>
                                <p:cTn id="49" presetID="53" presetClass="entr" presetSubtype="16" fill="hold" nodeType="withEffect">
                                  <p:stCondLst>
                                    <p:cond delay="300"/>
                                  </p:stCondLst>
                                  <p:childTnLst>
                                    <p:set>
                                      <p:cBhvr>
                                        <p:cTn id="50" dur="1" fill="hold">
                                          <p:stCondLst>
                                            <p:cond delay="0"/>
                                          </p:stCondLst>
                                        </p:cTn>
                                        <p:tgtEl>
                                          <p:spTgt spid="125"/>
                                        </p:tgtEl>
                                        <p:attrNameLst>
                                          <p:attrName>style.visibility</p:attrName>
                                        </p:attrNameLst>
                                      </p:cBhvr>
                                      <p:to>
                                        <p:strVal val="visible"/>
                                      </p:to>
                                    </p:set>
                                    <p:anim calcmode="lin" valueType="num">
                                      <p:cBhvr>
                                        <p:cTn id="51" dur="500" fill="hold"/>
                                        <p:tgtEl>
                                          <p:spTgt spid="125"/>
                                        </p:tgtEl>
                                        <p:attrNameLst>
                                          <p:attrName>ppt_w</p:attrName>
                                        </p:attrNameLst>
                                      </p:cBhvr>
                                      <p:tavLst>
                                        <p:tav tm="0">
                                          <p:val>
                                            <p:fltVal val="0"/>
                                          </p:val>
                                        </p:tav>
                                        <p:tav tm="100000">
                                          <p:val>
                                            <p:strVal val="#ppt_w"/>
                                          </p:val>
                                        </p:tav>
                                      </p:tavLst>
                                    </p:anim>
                                    <p:anim calcmode="lin" valueType="num">
                                      <p:cBhvr>
                                        <p:cTn id="52" dur="500" fill="hold"/>
                                        <p:tgtEl>
                                          <p:spTgt spid="125"/>
                                        </p:tgtEl>
                                        <p:attrNameLst>
                                          <p:attrName>ppt_h</p:attrName>
                                        </p:attrNameLst>
                                      </p:cBhvr>
                                      <p:tavLst>
                                        <p:tav tm="0">
                                          <p:val>
                                            <p:fltVal val="0"/>
                                          </p:val>
                                        </p:tav>
                                        <p:tav tm="100000">
                                          <p:val>
                                            <p:strVal val="#ppt_h"/>
                                          </p:val>
                                        </p:tav>
                                      </p:tavLst>
                                    </p:anim>
                                    <p:animEffect transition="in" filter="fade">
                                      <p:cBhvr>
                                        <p:cTn id="53" dur="500"/>
                                        <p:tgtEl>
                                          <p:spTgt spid="125"/>
                                        </p:tgtEl>
                                      </p:cBhvr>
                                    </p:animEffect>
                                  </p:childTnLst>
                                </p:cTn>
                              </p:par>
                              <p:par>
                                <p:cTn id="54" presetID="23" presetClass="entr" presetSubtype="528"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p:cTn id="56" dur="1000" fill="hold"/>
                                        <p:tgtEl>
                                          <p:spTgt spid="70"/>
                                        </p:tgtEl>
                                        <p:attrNameLst>
                                          <p:attrName>ppt_w</p:attrName>
                                        </p:attrNameLst>
                                      </p:cBhvr>
                                      <p:tavLst>
                                        <p:tav tm="0">
                                          <p:val>
                                            <p:fltVal val="0"/>
                                          </p:val>
                                        </p:tav>
                                        <p:tav tm="100000">
                                          <p:val>
                                            <p:strVal val="#ppt_w"/>
                                          </p:val>
                                        </p:tav>
                                      </p:tavLst>
                                    </p:anim>
                                    <p:anim calcmode="lin" valueType="num">
                                      <p:cBhvr>
                                        <p:cTn id="57" dur="1000" fill="hold"/>
                                        <p:tgtEl>
                                          <p:spTgt spid="70"/>
                                        </p:tgtEl>
                                        <p:attrNameLst>
                                          <p:attrName>ppt_h</p:attrName>
                                        </p:attrNameLst>
                                      </p:cBhvr>
                                      <p:tavLst>
                                        <p:tav tm="0">
                                          <p:val>
                                            <p:fltVal val="0"/>
                                          </p:val>
                                        </p:tav>
                                        <p:tav tm="100000">
                                          <p:val>
                                            <p:strVal val="#ppt_h"/>
                                          </p:val>
                                        </p:tav>
                                      </p:tavLst>
                                    </p:anim>
                                    <p:anim calcmode="lin" valueType="num">
                                      <p:cBhvr>
                                        <p:cTn id="58" dur="1000" fill="hold"/>
                                        <p:tgtEl>
                                          <p:spTgt spid="70"/>
                                        </p:tgtEl>
                                        <p:attrNameLst>
                                          <p:attrName>ppt_x</p:attrName>
                                        </p:attrNameLst>
                                      </p:cBhvr>
                                      <p:tavLst>
                                        <p:tav tm="0">
                                          <p:val>
                                            <p:fltVal val="0.5"/>
                                          </p:val>
                                        </p:tav>
                                        <p:tav tm="100000">
                                          <p:val>
                                            <p:strVal val="#ppt_x"/>
                                          </p:val>
                                        </p:tav>
                                      </p:tavLst>
                                    </p:anim>
                                    <p:anim calcmode="lin" valueType="num">
                                      <p:cBhvr>
                                        <p:cTn id="59" dur="1000" fill="hold"/>
                                        <p:tgtEl>
                                          <p:spTgt spid="70"/>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200"/>
                                  </p:stCondLst>
                                  <p:childTnLst>
                                    <p:set>
                                      <p:cBhvr>
                                        <p:cTn id="61" dur="1" fill="hold">
                                          <p:stCondLst>
                                            <p:cond delay="0"/>
                                          </p:stCondLst>
                                        </p:cTn>
                                        <p:tgtEl>
                                          <p:spTgt spid="73"/>
                                        </p:tgtEl>
                                        <p:attrNameLst>
                                          <p:attrName>style.visibility</p:attrName>
                                        </p:attrNameLst>
                                      </p:cBhvr>
                                      <p:to>
                                        <p:strVal val="visible"/>
                                      </p:to>
                                    </p:set>
                                    <p:anim calcmode="lin" valueType="num">
                                      <p:cBhvr>
                                        <p:cTn id="62" dur="1000" fill="hold"/>
                                        <p:tgtEl>
                                          <p:spTgt spid="73"/>
                                        </p:tgtEl>
                                        <p:attrNameLst>
                                          <p:attrName>ppt_w</p:attrName>
                                        </p:attrNameLst>
                                      </p:cBhvr>
                                      <p:tavLst>
                                        <p:tav tm="0">
                                          <p:val>
                                            <p:fltVal val="0"/>
                                          </p:val>
                                        </p:tav>
                                        <p:tav tm="100000">
                                          <p:val>
                                            <p:strVal val="#ppt_w"/>
                                          </p:val>
                                        </p:tav>
                                      </p:tavLst>
                                    </p:anim>
                                    <p:anim calcmode="lin" valueType="num">
                                      <p:cBhvr>
                                        <p:cTn id="63" dur="1000" fill="hold"/>
                                        <p:tgtEl>
                                          <p:spTgt spid="73"/>
                                        </p:tgtEl>
                                        <p:attrNameLst>
                                          <p:attrName>ppt_h</p:attrName>
                                        </p:attrNameLst>
                                      </p:cBhvr>
                                      <p:tavLst>
                                        <p:tav tm="0">
                                          <p:val>
                                            <p:fltVal val="0"/>
                                          </p:val>
                                        </p:tav>
                                        <p:tav tm="100000">
                                          <p:val>
                                            <p:strVal val="#ppt_h"/>
                                          </p:val>
                                        </p:tav>
                                      </p:tavLst>
                                    </p:anim>
                                    <p:anim calcmode="lin" valueType="num">
                                      <p:cBhvr>
                                        <p:cTn id="64" dur="1000" fill="hold"/>
                                        <p:tgtEl>
                                          <p:spTgt spid="73"/>
                                        </p:tgtEl>
                                        <p:attrNameLst>
                                          <p:attrName>ppt_x</p:attrName>
                                        </p:attrNameLst>
                                      </p:cBhvr>
                                      <p:tavLst>
                                        <p:tav tm="0">
                                          <p:val>
                                            <p:fltVal val="0.5"/>
                                          </p:val>
                                        </p:tav>
                                        <p:tav tm="100000">
                                          <p:val>
                                            <p:strVal val="#ppt_x"/>
                                          </p:val>
                                        </p:tav>
                                      </p:tavLst>
                                    </p:anim>
                                    <p:anim calcmode="lin" valueType="num">
                                      <p:cBhvr>
                                        <p:cTn id="65" dur="1000" fill="hold"/>
                                        <p:tgtEl>
                                          <p:spTgt spid="73"/>
                                        </p:tgtEl>
                                        <p:attrNameLst>
                                          <p:attrName>ppt_y</p:attrName>
                                        </p:attrNameLst>
                                      </p:cBhvr>
                                      <p:tavLst>
                                        <p:tav tm="0">
                                          <p:val>
                                            <p:fltVal val="0.5"/>
                                          </p:val>
                                        </p:tav>
                                        <p:tav tm="100000">
                                          <p:val>
                                            <p:strVal val="#ppt_y"/>
                                          </p:val>
                                        </p:tav>
                                      </p:tavLst>
                                    </p:anim>
                                  </p:childTnLst>
                                </p:cTn>
                              </p:par>
                              <p:par>
                                <p:cTn id="66" presetID="53" presetClass="entr" presetSubtype="16" fill="hold" nodeType="withEffect">
                                  <p:stCondLst>
                                    <p:cond delay="100"/>
                                  </p:stCondLst>
                                  <p:childTnLst>
                                    <p:set>
                                      <p:cBhvr>
                                        <p:cTn id="67" dur="1" fill="hold">
                                          <p:stCondLst>
                                            <p:cond delay="0"/>
                                          </p:stCondLst>
                                        </p:cTn>
                                        <p:tgtEl>
                                          <p:spTgt spid="122"/>
                                        </p:tgtEl>
                                        <p:attrNameLst>
                                          <p:attrName>style.visibility</p:attrName>
                                        </p:attrNameLst>
                                      </p:cBhvr>
                                      <p:to>
                                        <p:strVal val="visible"/>
                                      </p:to>
                                    </p:set>
                                    <p:anim calcmode="lin" valueType="num">
                                      <p:cBhvr>
                                        <p:cTn id="68" dur="500" fill="hold"/>
                                        <p:tgtEl>
                                          <p:spTgt spid="122"/>
                                        </p:tgtEl>
                                        <p:attrNameLst>
                                          <p:attrName>ppt_w</p:attrName>
                                        </p:attrNameLst>
                                      </p:cBhvr>
                                      <p:tavLst>
                                        <p:tav tm="0">
                                          <p:val>
                                            <p:fltVal val="0"/>
                                          </p:val>
                                        </p:tav>
                                        <p:tav tm="100000">
                                          <p:val>
                                            <p:strVal val="#ppt_w"/>
                                          </p:val>
                                        </p:tav>
                                      </p:tavLst>
                                    </p:anim>
                                    <p:anim calcmode="lin" valueType="num">
                                      <p:cBhvr>
                                        <p:cTn id="69" dur="500" fill="hold"/>
                                        <p:tgtEl>
                                          <p:spTgt spid="122"/>
                                        </p:tgtEl>
                                        <p:attrNameLst>
                                          <p:attrName>ppt_h</p:attrName>
                                        </p:attrNameLst>
                                      </p:cBhvr>
                                      <p:tavLst>
                                        <p:tav tm="0">
                                          <p:val>
                                            <p:fltVal val="0"/>
                                          </p:val>
                                        </p:tav>
                                        <p:tav tm="100000">
                                          <p:val>
                                            <p:strVal val="#ppt_h"/>
                                          </p:val>
                                        </p:tav>
                                      </p:tavLst>
                                    </p:anim>
                                    <p:animEffect transition="in" filter="fade">
                                      <p:cBhvr>
                                        <p:cTn id="70" dur="500"/>
                                        <p:tgtEl>
                                          <p:spTgt spid="122"/>
                                        </p:tgtEl>
                                      </p:cBhvr>
                                    </p:animEffect>
                                  </p:childTnLst>
                                </p:cTn>
                              </p:par>
                              <p:par>
                                <p:cTn id="71" presetID="53" presetClass="entr" presetSubtype="16" fill="hold" nodeType="withEffect">
                                  <p:stCondLst>
                                    <p:cond delay="500"/>
                                  </p:stCondLst>
                                  <p:childTnLst>
                                    <p:set>
                                      <p:cBhvr>
                                        <p:cTn id="72" dur="1" fill="hold">
                                          <p:stCondLst>
                                            <p:cond delay="0"/>
                                          </p:stCondLst>
                                        </p:cTn>
                                        <p:tgtEl>
                                          <p:spTgt spid="119"/>
                                        </p:tgtEl>
                                        <p:attrNameLst>
                                          <p:attrName>style.visibility</p:attrName>
                                        </p:attrNameLst>
                                      </p:cBhvr>
                                      <p:to>
                                        <p:strVal val="visible"/>
                                      </p:to>
                                    </p:set>
                                    <p:anim calcmode="lin" valueType="num">
                                      <p:cBhvr>
                                        <p:cTn id="73" dur="500" fill="hold"/>
                                        <p:tgtEl>
                                          <p:spTgt spid="119"/>
                                        </p:tgtEl>
                                        <p:attrNameLst>
                                          <p:attrName>ppt_w</p:attrName>
                                        </p:attrNameLst>
                                      </p:cBhvr>
                                      <p:tavLst>
                                        <p:tav tm="0">
                                          <p:val>
                                            <p:fltVal val="0"/>
                                          </p:val>
                                        </p:tav>
                                        <p:tav tm="100000">
                                          <p:val>
                                            <p:strVal val="#ppt_w"/>
                                          </p:val>
                                        </p:tav>
                                      </p:tavLst>
                                    </p:anim>
                                    <p:anim calcmode="lin" valueType="num">
                                      <p:cBhvr>
                                        <p:cTn id="74" dur="500" fill="hold"/>
                                        <p:tgtEl>
                                          <p:spTgt spid="119"/>
                                        </p:tgtEl>
                                        <p:attrNameLst>
                                          <p:attrName>ppt_h</p:attrName>
                                        </p:attrNameLst>
                                      </p:cBhvr>
                                      <p:tavLst>
                                        <p:tav tm="0">
                                          <p:val>
                                            <p:fltVal val="0"/>
                                          </p:val>
                                        </p:tav>
                                        <p:tav tm="100000">
                                          <p:val>
                                            <p:strVal val="#ppt_h"/>
                                          </p:val>
                                        </p:tav>
                                      </p:tavLst>
                                    </p:anim>
                                    <p:animEffect transition="in" filter="fade">
                                      <p:cBhvr>
                                        <p:cTn id="75" dur="500"/>
                                        <p:tgtEl>
                                          <p:spTgt spid="119"/>
                                        </p:tgtEl>
                                      </p:cBhvr>
                                    </p:animEffect>
                                  </p:childTnLst>
                                </p:cTn>
                              </p:par>
                              <p:par>
                                <p:cTn id="76" presetID="23" presetClass="entr" presetSubtype="528" fill="hold" nodeType="with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p:cTn id="78" dur="1000" fill="hold"/>
                                        <p:tgtEl>
                                          <p:spTgt spid="78"/>
                                        </p:tgtEl>
                                        <p:attrNameLst>
                                          <p:attrName>ppt_w</p:attrName>
                                        </p:attrNameLst>
                                      </p:cBhvr>
                                      <p:tavLst>
                                        <p:tav tm="0">
                                          <p:val>
                                            <p:fltVal val="0"/>
                                          </p:val>
                                        </p:tav>
                                        <p:tav tm="100000">
                                          <p:val>
                                            <p:strVal val="#ppt_w"/>
                                          </p:val>
                                        </p:tav>
                                      </p:tavLst>
                                    </p:anim>
                                    <p:anim calcmode="lin" valueType="num">
                                      <p:cBhvr>
                                        <p:cTn id="79" dur="1000" fill="hold"/>
                                        <p:tgtEl>
                                          <p:spTgt spid="78"/>
                                        </p:tgtEl>
                                        <p:attrNameLst>
                                          <p:attrName>ppt_h</p:attrName>
                                        </p:attrNameLst>
                                      </p:cBhvr>
                                      <p:tavLst>
                                        <p:tav tm="0">
                                          <p:val>
                                            <p:fltVal val="0"/>
                                          </p:val>
                                        </p:tav>
                                        <p:tav tm="100000">
                                          <p:val>
                                            <p:strVal val="#ppt_h"/>
                                          </p:val>
                                        </p:tav>
                                      </p:tavLst>
                                    </p:anim>
                                    <p:anim calcmode="lin" valueType="num">
                                      <p:cBhvr>
                                        <p:cTn id="80" dur="1000" fill="hold"/>
                                        <p:tgtEl>
                                          <p:spTgt spid="78"/>
                                        </p:tgtEl>
                                        <p:attrNameLst>
                                          <p:attrName>ppt_x</p:attrName>
                                        </p:attrNameLst>
                                      </p:cBhvr>
                                      <p:tavLst>
                                        <p:tav tm="0">
                                          <p:val>
                                            <p:fltVal val="0.5"/>
                                          </p:val>
                                        </p:tav>
                                        <p:tav tm="100000">
                                          <p:val>
                                            <p:strVal val="#ppt_x"/>
                                          </p:val>
                                        </p:tav>
                                      </p:tavLst>
                                    </p:anim>
                                    <p:anim calcmode="lin" valueType="num">
                                      <p:cBhvr>
                                        <p:cTn id="81" dur="1000" fill="hold"/>
                                        <p:tgtEl>
                                          <p:spTgt spid="78"/>
                                        </p:tgtEl>
                                        <p:attrNameLst>
                                          <p:attrName>ppt_y</p:attrName>
                                        </p:attrNameLst>
                                      </p:cBhvr>
                                      <p:tavLst>
                                        <p:tav tm="0">
                                          <p:val>
                                            <p:fltVal val="0.5"/>
                                          </p:val>
                                        </p:tav>
                                        <p:tav tm="100000">
                                          <p:val>
                                            <p:strVal val="#ppt_y"/>
                                          </p:val>
                                        </p:tav>
                                      </p:tavLst>
                                    </p:anim>
                                  </p:childTnLst>
                                </p:cTn>
                              </p:par>
                              <p:par>
                                <p:cTn id="82" presetID="53" presetClass="entr" presetSubtype="16" fill="hold" nodeType="withEffect">
                                  <p:stCondLst>
                                    <p:cond delay="300"/>
                                  </p:stCondLst>
                                  <p:childTnLst>
                                    <p:set>
                                      <p:cBhvr>
                                        <p:cTn id="83" dur="1" fill="hold">
                                          <p:stCondLst>
                                            <p:cond delay="0"/>
                                          </p:stCondLst>
                                        </p:cTn>
                                        <p:tgtEl>
                                          <p:spTgt spid="131"/>
                                        </p:tgtEl>
                                        <p:attrNameLst>
                                          <p:attrName>style.visibility</p:attrName>
                                        </p:attrNameLst>
                                      </p:cBhvr>
                                      <p:to>
                                        <p:strVal val="visible"/>
                                      </p:to>
                                    </p:set>
                                    <p:anim calcmode="lin" valueType="num">
                                      <p:cBhvr>
                                        <p:cTn id="84" dur="500" fill="hold"/>
                                        <p:tgtEl>
                                          <p:spTgt spid="131"/>
                                        </p:tgtEl>
                                        <p:attrNameLst>
                                          <p:attrName>ppt_w</p:attrName>
                                        </p:attrNameLst>
                                      </p:cBhvr>
                                      <p:tavLst>
                                        <p:tav tm="0">
                                          <p:val>
                                            <p:fltVal val="0"/>
                                          </p:val>
                                        </p:tav>
                                        <p:tav tm="100000">
                                          <p:val>
                                            <p:strVal val="#ppt_w"/>
                                          </p:val>
                                        </p:tav>
                                      </p:tavLst>
                                    </p:anim>
                                    <p:anim calcmode="lin" valueType="num">
                                      <p:cBhvr>
                                        <p:cTn id="85" dur="500" fill="hold"/>
                                        <p:tgtEl>
                                          <p:spTgt spid="131"/>
                                        </p:tgtEl>
                                        <p:attrNameLst>
                                          <p:attrName>ppt_h</p:attrName>
                                        </p:attrNameLst>
                                      </p:cBhvr>
                                      <p:tavLst>
                                        <p:tav tm="0">
                                          <p:val>
                                            <p:fltVal val="0"/>
                                          </p:val>
                                        </p:tav>
                                        <p:tav tm="100000">
                                          <p:val>
                                            <p:strVal val="#ppt_h"/>
                                          </p:val>
                                        </p:tav>
                                      </p:tavLst>
                                    </p:anim>
                                    <p:animEffect transition="in" filter="fade">
                                      <p:cBhvr>
                                        <p:cTn id="86" dur="500"/>
                                        <p:tgtEl>
                                          <p:spTgt spid="131"/>
                                        </p:tgtEl>
                                      </p:cBhvr>
                                    </p:animEffect>
                                  </p:childTnLst>
                                </p:cTn>
                              </p:par>
                              <p:par>
                                <p:cTn id="87" presetID="53" presetClass="entr" presetSubtype="16" fill="hold" nodeType="withEffect">
                                  <p:stCondLst>
                                    <p:cond delay="400"/>
                                  </p:stCondLst>
                                  <p:childTnLst>
                                    <p:set>
                                      <p:cBhvr>
                                        <p:cTn id="88" dur="1" fill="hold">
                                          <p:stCondLst>
                                            <p:cond delay="0"/>
                                          </p:stCondLst>
                                        </p:cTn>
                                        <p:tgtEl>
                                          <p:spTgt spid="128"/>
                                        </p:tgtEl>
                                        <p:attrNameLst>
                                          <p:attrName>style.visibility</p:attrName>
                                        </p:attrNameLst>
                                      </p:cBhvr>
                                      <p:to>
                                        <p:strVal val="visible"/>
                                      </p:to>
                                    </p:set>
                                    <p:anim calcmode="lin" valueType="num">
                                      <p:cBhvr>
                                        <p:cTn id="89" dur="500" fill="hold"/>
                                        <p:tgtEl>
                                          <p:spTgt spid="128"/>
                                        </p:tgtEl>
                                        <p:attrNameLst>
                                          <p:attrName>ppt_w</p:attrName>
                                        </p:attrNameLst>
                                      </p:cBhvr>
                                      <p:tavLst>
                                        <p:tav tm="0">
                                          <p:val>
                                            <p:fltVal val="0"/>
                                          </p:val>
                                        </p:tav>
                                        <p:tav tm="100000">
                                          <p:val>
                                            <p:strVal val="#ppt_w"/>
                                          </p:val>
                                        </p:tav>
                                      </p:tavLst>
                                    </p:anim>
                                    <p:anim calcmode="lin" valueType="num">
                                      <p:cBhvr>
                                        <p:cTn id="90" dur="500" fill="hold"/>
                                        <p:tgtEl>
                                          <p:spTgt spid="128"/>
                                        </p:tgtEl>
                                        <p:attrNameLst>
                                          <p:attrName>ppt_h</p:attrName>
                                        </p:attrNameLst>
                                      </p:cBhvr>
                                      <p:tavLst>
                                        <p:tav tm="0">
                                          <p:val>
                                            <p:fltVal val="0"/>
                                          </p:val>
                                        </p:tav>
                                        <p:tav tm="100000">
                                          <p:val>
                                            <p:strVal val="#ppt_h"/>
                                          </p:val>
                                        </p:tav>
                                      </p:tavLst>
                                    </p:anim>
                                    <p:animEffect transition="in" filter="fade">
                                      <p:cBhvr>
                                        <p:cTn id="91" dur="500"/>
                                        <p:tgtEl>
                                          <p:spTgt spid="128"/>
                                        </p:tgtEl>
                                      </p:cBhvr>
                                    </p:animEffect>
                                  </p:childTnLst>
                                </p:cTn>
                              </p:par>
                              <p:par>
                                <p:cTn id="92" presetID="23" presetClass="entr" presetSubtype="528" fill="hold" nodeType="withEffect">
                                  <p:stCondLst>
                                    <p:cond delay="200"/>
                                  </p:stCondLst>
                                  <p:childTnLst>
                                    <p:set>
                                      <p:cBhvr>
                                        <p:cTn id="93" dur="1" fill="hold">
                                          <p:stCondLst>
                                            <p:cond delay="0"/>
                                          </p:stCondLst>
                                        </p:cTn>
                                        <p:tgtEl>
                                          <p:spTgt spid="83"/>
                                        </p:tgtEl>
                                        <p:attrNameLst>
                                          <p:attrName>style.visibility</p:attrName>
                                        </p:attrNameLst>
                                      </p:cBhvr>
                                      <p:to>
                                        <p:strVal val="visible"/>
                                      </p:to>
                                    </p:set>
                                    <p:anim calcmode="lin" valueType="num">
                                      <p:cBhvr>
                                        <p:cTn id="94" dur="600" fill="hold"/>
                                        <p:tgtEl>
                                          <p:spTgt spid="83"/>
                                        </p:tgtEl>
                                        <p:attrNameLst>
                                          <p:attrName>ppt_w</p:attrName>
                                        </p:attrNameLst>
                                      </p:cBhvr>
                                      <p:tavLst>
                                        <p:tav tm="0">
                                          <p:val>
                                            <p:fltVal val="0"/>
                                          </p:val>
                                        </p:tav>
                                        <p:tav tm="100000">
                                          <p:val>
                                            <p:strVal val="#ppt_w"/>
                                          </p:val>
                                        </p:tav>
                                      </p:tavLst>
                                    </p:anim>
                                    <p:anim calcmode="lin" valueType="num">
                                      <p:cBhvr>
                                        <p:cTn id="95" dur="600" fill="hold"/>
                                        <p:tgtEl>
                                          <p:spTgt spid="83"/>
                                        </p:tgtEl>
                                        <p:attrNameLst>
                                          <p:attrName>ppt_h</p:attrName>
                                        </p:attrNameLst>
                                      </p:cBhvr>
                                      <p:tavLst>
                                        <p:tav tm="0">
                                          <p:val>
                                            <p:fltVal val="0"/>
                                          </p:val>
                                        </p:tav>
                                        <p:tav tm="100000">
                                          <p:val>
                                            <p:strVal val="#ppt_h"/>
                                          </p:val>
                                        </p:tav>
                                      </p:tavLst>
                                    </p:anim>
                                    <p:anim calcmode="lin" valueType="num">
                                      <p:cBhvr>
                                        <p:cTn id="96" dur="600" fill="hold"/>
                                        <p:tgtEl>
                                          <p:spTgt spid="83"/>
                                        </p:tgtEl>
                                        <p:attrNameLst>
                                          <p:attrName>ppt_x</p:attrName>
                                        </p:attrNameLst>
                                      </p:cBhvr>
                                      <p:tavLst>
                                        <p:tav tm="0">
                                          <p:val>
                                            <p:fltVal val="0.5"/>
                                          </p:val>
                                        </p:tav>
                                        <p:tav tm="100000">
                                          <p:val>
                                            <p:strVal val="#ppt_x"/>
                                          </p:val>
                                        </p:tav>
                                      </p:tavLst>
                                    </p:anim>
                                    <p:anim calcmode="lin" valueType="num">
                                      <p:cBhvr>
                                        <p:cTn id="97" dur="600" fill="hold"/>
                                        <p:tgtEl>
                                          <p:spTgt spid="83"/>
                                        </p:tgtEl>
                                        <p:attrNameLst>
                                          <p:attrName>ppt_y</p:attrName>
                                        </p:attrNameLst>
                                      </p:cBhvr>
                                      <p:tavLst>
                                        <p:tav tm="0">
                                          <p:val>
                                            <p:fltVal val="0.5"/>
                                          </p:val>
                                        </p:tav>
                                        <p:tav tm="100000">
                                          <p:val>
                                            <p:strVal val="#ppt_y"/>
                                          </p:val>
                                        </p:tav>
                                      </p:tavLst>
                                    </p:anim>
                                  </p:childTnLst>
                                </p:cTn>
                              </p:par>
                              <p:par>
                                <p:cTn id="98" presetID="53" presetClass="entr" presetSubtype="16" fill="hold" nodeType="withEffect">
                                  <p:stCondLst>
                                    <p:cond delay="600"/>
                                  </p:stCondLst>
                                  <p:childTnLst>
                                    <p:set>
                                      <p:cBhvr>
                                        <p:cTn id="99" dur="1" fill="hold">
                                          <p:stCondLst>
                                            <p:cond delay="0"/>
                                          </p:stCondLst>
                                        </p:cTn>
                                        <p:tgtEl>
                                          <p:spTgt spid="116"/>
                                        </p:tgtEl>
                                        <p:attrNameLst>
                                          <p:attrName>style.visibility</p:attrName>
                                        </p:attrNameLst>
                                      </p:cBhvr>
                                      <p:to>
                                        <p:strVal val="visible"/>
                                      </p:to>
                                    </p:set>
                                    <p:anim calcmode="lin" valueType="num">
                                      <p:cBhvr>
                                        <p:cTn id="100" dur="500" fill="hold"/>
                                        <p:tgtEl>
                                          <p:spTgt spid="116"/>
                                        </p:tgtEl>
                                        <p:attrNameLst>
                                          <p:attrName>ppt_w</p:attrName>
                                        </p:attrNameLst>
                                      </p:cBhvr>
                                      <p:tavLst>
                                        <p:tav tm="0">
                                          <p:val>
                                            <p:fltVal val="0"/>
                                          </p:val>
                                        </p:tav>
                                        <p:tav tm="100000">
                                          <p:val>
                                            <p:strVal val="#ppt_w"/>
                                          </p:val>
                                        </p:tav>
                                      </p:tavLst>
                                    </p:anim>
                                    <p:anim calcmode="lin" valueType="num">
                                      <p:cBhvr>
                                        <p:cTn id="101" dur="500" fill="hold"/>
                                        <p:tgtEl>
                                          <p:spTgt spid="116"/>
                                        </p:tgtEl>
                                        <p:attrNameLst>
                                          <p:attrName>ppt_h</p:attrName>
                                        </p:attrNameLst>
                                      </p:cBhvr>
                                      <p:tavLst>
                                        <p:tav tm="0">
                                          <p:val>
                                            <p:fltVal val="0"/>
                                          </p:val>
                                        </p:tav>
                                        <p:tav tm="100000">
                                          <p:val>
                                            <p:strVal val="#ppt_h"/>
                                          </p:val>
                                        </p:tav>
                                      </p:tavLst>
                                    </p:anim>
                                    <p:animEffect transition="in" filter="fade">
                                      <p:cBhvr>
                                        <p:cTn id="102" dur="500"/>
                                        <p:tgtEl>
                                          <p:spTgt spid="116"/>
                                        </p:tgtEl>
                                      </p:cBhvr>
                                    </p:animEffect>
                                  </p:childTnLst>
                                </p:cTn>
                              </p:par>
                              <p:par>
                                <p:cTn id="103" presetID="23" presetClass="entr" presetSubtype="528" fill="hold" nodeType="withEffect">
                                  <p:stCondLst>
                                    <p:cond delay="0"/>
                                  </p:stCondLst>
                                  <p:childTnLst>
                                    <p:set>
                                      <p:cBhvr>
                                        <p:cTn id="104" dur="1" fill="hold">
                                          <p:stCondLst>
                                            <p:cond delay="0"/>
                                          </p:stCondLst>
                                        </p:cTn>
                                        <p:tgtEl>
                                          <p:spTgt spid="87"/>
                                        </p:tgtEl>
                                        <p:attrNameLst>
                                          <p:attrName>style.visibility</p:attrName>
                                        </p:attrNameLst>
                                      </p:cBhvr>
                                      <p:to>
                                        <p:strVal val="visible"/>
                                      </p:to>
                                    </p:set>
                                    <p:anim calcmode="lin" valueType="num">
                                      <p:cBhvr>
                                        <p:cTn id="105" dur="700" fill="hold"/>
                                        <p:tgtEl>
                                          <p:spTgt spid="87"/>
                                        </p:tgtEl>
                                        <p:attrNameLst>
                                          <p:attrName>ppt_w</p:attrName>
                                        </p:attrNameLst>
                                      </p:cBhvr>
                                      <p:tavLst>
                                        <p:tav tm="0">
                                          <p:val>
                                            <p:fltVal val="0"/>
                                          </p:val>
                                        </p:tav>
                                        <p:tav tm="100000">
                                          <p:val>
                                            <p:strVal val="#ppt_w"/>
                                          </p:val>
                                        </p:tav>
                                      </p:tavLst>
                                    </p:anim>
                                    <p:anim calcmode="lin" valueType="num">
                                      <p:cBhvr>
                                        <p:cTn id="106" dur="700" fill="hold"/>
                                        <p:tgtEl>
                                          <p:spTgt spid="87"/>
                                        </p:tgtEl>
                                        <p:attrNameLst>
                                          <p:attrName>ppt_h</p:attrName>
                                        </p:attrNameLst>
                                      </p:cBhvr>
                                      <p:tavLst>
                                        <p:tav tm="0">
                                          <p:val>
                                            <p:fltVal val="0"/>
                                          </p:val>
                                        </p:tav>
                                        <p:tav tm="100000">
                                          <p:val>
                                            <p:strVal val="#ppt_h"/>
                                          </p:val>
                                        </p:tav>
                                      </p:tavLst>
                                    </p:anim>
                                    <p:anim calcmode="lin" valueType="num">
                                      <p:cBhvr>
                                        <p:cTn id="107" dur="700" fill="hold"/>
                                        <p:tgtEl>
                                          <p:spTgt spid="87"/>
                                        </p:tgtEl>
                                        <p:attrNameLst>
                                          <p:attrName>ppt_x</p:attrName>
                                        </p:attrNameLst>
                                      </p:cBhvr>
                                      <p:tavLst>
                                        <p:tav tm="0">
                                          <p:val>
                                            <p:fltVal val="0.5"/>
                                          </p:val>
                                        </p:tav>
                                        <p:tav tm="100000">
                                          <p:val>
                                            <p:strVal val="#ppt_x"/>
                                          </p:val>
                                        </p:tav>
                                      </p:tavLst>
                                    </p:anim>
                                    <p:anim calcmode="lin" valueType="num">
                                      <p:cBhvr>
                                        <p:cTn id="108" dur="700" fill="hold"/>
                                        <p:tgtEl>
                                          <p:spTgt spid="87"/>
                                        </p:tgtEl>
                                        <p:attrNameLst>
                                          <p:attrName>ppt_y</p:attrName>
                                        </p:attrNameLst>
                                      </p:cBhvr>
                                      <p:tavLst>
                                        <p:tav tm="0">
                                          <p:val>
                                            <p:fltVal val="0.5"/>
                                          </p:val>
                                        </p:tav>
                                        <p:tav tm="100000">
                                          <p:val>
                                            <p:strVal val="#ppt_y"/>
                                          </p:val>
                                        </p:tav>
                                      </p:tavLst>
                                    </p:anim>
                                  </p:childTnLst>
                                </p:cTn>
                              </p:par>
                              <p:par>
                                <p:cTn id="109" presetID="53" presetClass="entr" presetSubtype="16" fill="hold" nodeType="withEffect">
                                  <p:stCondLst>
                                    <p:cond delay="400"/>
                                  </p:stCondLst>
                                  <p:childTnLst>
                                    <p:set>
                                      <p:cBhvr>
                                        <p:cTn id="110" dur="1" fill="hold">
                                          <p:stCondLst>
                                            <p:cond delay="0"/>
                                          </p:stCondLst>
                                        </p:cTn>
                                        <p:tgtEl>
                                          <p:spTgt spid="113"/>
                                        </p:tgtEl>
                                        <p:attrNameLst>
                                          <p:attrName>style.visibility</p:attrName>
                                        </p:attrNameLst>
                                      </p:cBhvr>
                                      <p:to>
                                        <p:strVal val="visible"/>
                                      </p:to>
                                    </p:set>
                                    <p:anim calcmode="lin" valueType="num">
                                      <p:cBhvr>
                                        <p:cTn id="111" dur="500" fill="hold"/>
                                        <p:tgtEl>
                                          <p:spTgt spid="113"/>
                                        </p:tgtEl>
                                        <p:attrNameLst>
                                          <p:attrName>ppt_w</p:attrName>
                                        </p:attrNameLst>
                                      </p:cBhvr>
                                      <p:tavLst>
                                        <p:tav tm="0">
                                          <p:val>
                                            <p:fltVal val="0"/>
                                          </p:val>
                                        </p:tav>
                                        <p:tav tm="100000">
                                          <p:val>
                                            <p:strVal val="#ppt_w"/>
                                          </p:val>
                                        </p:tav>
                                      </p:tavLst>
                                    </p:anim>
                                    <p:anim calcmode="lin" valueType="num">
                                      <p:cBhvr>
                                        <p:cTn id="112" dur="500" fill="hold"/>
                                        <p:tgtEl>
                                          <p:spTgt spid="113"/>
                                        </p:tgtEl>
                                        <p:attrNameLst>
                                          <p:attrName>ppt_h</p:attrName>
                                        </p:attrNameLst>
                                      </p:cBhvr>
                                      <p:tavLst>
                                        <p:tav tm="0">
                                          <p:val>
                                            <p:fltVal val="0"/>
                                          </p:val>
                                        </p:tav>
                                        <p:tav tm="100000">
                                          <p:val>
                                            <p:strVal val="#ppt_h"/>
                                          </p:val>
                                        </p:tav>
                                      </p:tavLst>
                                    </p:anim>
                                    <p:animEffect transition="in" filter="fade">
                                      <p:cBhvr>
                                        <p:cTn id="113" dur="500"/>
                                        <p:tgtEl>
                                          <p:spTgt spid="113"/>
                                        </p:tgtEl>
                                      </p:cBhvr>
                                    </p:animEffect>
                                  </p:childTnLst>
                                </p:cTn>
                              </p:par>
                            </p:childTnLst>
                          </p:cTn>
                        </p:par>
                        <p:par>
                          <p:cTn id="114" fill="hold">
                            <p:stCondLst>
                              <p:cond delay="1700"/>
                            </p:stCondLst>
                            <p:childTnLst>
                              <p:par>
                                <p:cTn id="115" presetID="42" presetClass="entr" presetSubtype="0" fill="hold" nodeType="afterEffect">
                                  <p:stCondLst>
                                    <p:cond delay="0"/>
                                  </p:stCondLst>
                                  <p:childTnLst>
                                    <p:set>
                                      <p:cBhvr>
                                        <p:cTn id="116" dur="1" fill="hold">
                                          <p:stCondLst>
                                            <p:cond delay="0"/>
                                          </p:stCondLst>
                                        </p:cTn>
                                        <p:tgtEl>
                                          <p:spTgt spid="91"/>
                                        </p:tgtEl>
                                        <p:attrNameLst>
                                          <p:attrName>style.visibility</p:attrName>
                                        </p:attrNameLst>
                                      </p:cBhvr>
                                      <p:to>
                                        <p:strVal val="visible"/>
                                      </p:to>
                                    </p:set>
                                    <p:animEffect transition="in" filter="fade">
                                      <p:cBhvr>
                                        <p:cTn id="117" dur="1000"/>
                                        <p:tgtEl>
                                          <p:spTgt spid="91"/>
                                        </p:tgtEl>
                                      </p:cBhvr>
                                    </p:animEffect>
                                    <p:anim calcmode="lin" valueType="num">
                                      <p:cBhvr>
                                        <p:cTn id="118" dur="1000" fill="hold"/>
                                        <p:tgtEl>
                                          <p:spTgt spid="91"/>
                                        </p:tgtEl>
                                        <p:attrNameLst>
                                          <p:attrName>ppt_x</p:attrName>
                                        </p:attrNameLst>
                                      </p:cBhvr>
                                      <p:tavLst>
                                        <p:tav tm="0">
                                          <p:val>
                                            <p:strVal val="#ppt_x"/>
                                          </p:val>
                                        </p:tav>
                                        <p:tav tm="100000">
                                          <p:val>
                                            <p:strVal val="#ppt_x"/>
                                          </p:val>
                                        </p:tav>
                                      </p:tavLst>
                                    </p:anim>
                                    <p:anim calcmode="lin" valueType="num">
                                      <p:cBhvr>
                                        <p:cTn id="119" dur="1000" fill="hold"/>
                                        <p:tgtEl>
                                          <p:spTgt spid="9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98"/>
                                        </p:tgtEl>
                                        <p:attrNameLst>
                                          <p:attrName>style.visibility</p:attrName>
                                        </p:attrNameLst>
                                      </p:cBhvr>
                                      <p:to>
                                        <p:strVal val="visible"/>
                                      </p:to>
                                    </p:set>
                                    <p:animEffect transition="in" filter="fade">
                                      <p:cBhvr>
                                        <p:cTn id="122" dur="1000"/>
                                        <p:tgtEl>
                                          <p:spTgt spid="98"/>
                                        </p:tgtEl>
                                      </p:cBhvr>
                                    </p:animEffect>
                                    <p:anim calcmode="lin" valueType="num">
                                      <p:cBhvr>
                                        <p:cTn id="123" dur="1000" fill="hold"/>
                                        <p:tgtEl>
                                          <p:spTgt spid="98"/>
                                        </p:tgtEl>
                                        <p:attrNameLst>
                                          <p:attrName>ppt_x</p:attrName>
                                        </p:attrNameLst>
                                      </p:cBhvr>
                                      <p:tavLst>
                                        <p:tav tm="0">
                                          <p:val>
                                            <p:strVal val="#ppt_x"/>
                                          </p:val>
                                        </p:tav>
                                        <p:tav tm="100000">
                                          <p:val>
                                            <p:strVal val="#ppt_x"/>
                                          </p:val>
                                        </p:tav>
                                      </p:tavLst>
                                    </p:anim>
                                    <p:anim calcmode="lin" valueType="num">
                                      <p:cBhvr>
                                        <p:cTn id="124" dur="1000" fill="hold"/>
                                        <p:tgtEl>
                                          <p:spTgt spid="98"/>
                                        </p:tgtEl>
                                        <p:attrNameLst>
                                          <p:attrName>ppt_y</p:attrName>
                                        </p:attrNameLst>
                                      </p:cBhvr>
                                      <p:tavLst>
                                        <p:tav tm="0">
                                          <p:val>
                                            <p:strVal val="#ppt_y-.1"/>
                                          </p:val>
                                        </p:tav>
                                        <p:tav tm="100000">
                                          <p:val>
                                            <p:strVal val="#ppt_y"/>
                                          </p:val>
                                        </p:tav>
                                      </p:tavLst>
                                    </p:anim>
                                  </p:childTnLst>
                                </p:cTn>
                              </p:par>
                            </p:childTnLst>
                          </p:cTn>
                        </p:par>
                        <p:par>
                          <p:cTn id="125" fill="hold">
                            <p:stCondLst>
                              <p:cond delay="2700"/>
                            </p:stCondLst>
                            <p:childTnLst>
                              <p:par>
                                <p:cTn id="126" presetID="52"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Scale>
                                      <p:cBhvr>
                                        <p:cTn id="128" dur="5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500" decel="50000" fill="hold">
                                          <p:stCondLst>
                                            <p:cond delay="0"/>
                                          </p:stCondLst>
                                        </p:cTn>
                                        <p:tgtEl>
                                          <p:spTgt spid="99"/>
                                        </p:tgtEl>
                                        <p:attrNameLst>
                                          <p:attrName>ppt_x</p:attrName>
                                          <p:attrName>ppt_y</p:attrName>
                                        </p:attrNameLst>
                                      </p:cBhvr>
                                    </p:animMotion>
                                    <p:animEffect transition="in" filter="fade">
                                      <p:cBhvr>
                                        <p:cTn id="130" dur="500"/>
                                        <p:tgtEl>
                                          <p:spTgt spid="99"/>
                                        </p:tgtEl>
                                      </p:cBhvr>
                                    </p:animEffect>
                                  </p:childTnLst>
                                </p:cTn>
                              </p:par>
                            </p:childTnLst>
                          </p:cTn>
                        </p:par>
                        <p:par>
                          <p:cTn id="131" fill="hold">
                            <p:stCondLst>
                              <p:cond delay="3200"/>
                            </p:stCondLst>
                            <p:childTnLst>
                              <p:par>
                                <p:cTn id="132" presetID="16" presetClass="entr" presetSubtype="21" fill="hold" grpId="0" nodeType="afterEffect">
                                  <p:stCondLst>
                                    <p:cond delay="0"/>
                                  </p:stCondLst>
                                  <p:childTnLst>
                                    <p:set>
                                      <p:cBhvr>
                                        <p:cTn id="133" dur="1" fill="hold">
                                          <p:stCondLst>
                                            <p:cond delay="0"/>
                                          </p:stCondLst>
                                        </p:cTn>
                                        <p:tgtEl>
                                          <p:spTgt spid="100"/>
                                        </p:tgtEl>
                                        <p:attrNameLst>
                                          <p:attrName>style.visibility</p:attrName>
                                        </p:attrNameLst>
                                      </p:cBhvr>
                                      <p:to>
                                        <p:strVal val="visible"/>
                                      </p:to>
                                    </p:set>
                                    <p:animEffect transition="in" filter="barn(inVertical)">
                                      <p:cBhvr>
                                        <p:cTn id="134"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P spid="106" grpId="0"/>
      <p:bldP spid="1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
        <p:nvSpPr>
          <p:cNvPr id="11" name="Freeform 27"/>
          <p:cNvSpPr>
            <a:spLocks noEditPoints="1"/>
          </p:cNvSpPr>
          <p:nvPr/>
        </p:nvSpPr>
        <p:spPr bwMode="auto">
          <a:xfrm>
            <a:off x="7200546" y="2776310"/>
            <a:ext cx="2002465" cy="2385441"/>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accent3">
              <a:lumMod val="50000"/>
            </a:schemeClr>
          </a:solidFill>
          <a:ln>
            <a:noFill/>
          </a:ln>
        </p:spPr>
        <p:txBody>
          <a:bodyPr vert="horz" wrap="square" lIns="91424" tIns="45712" rIns="91424" bIns="45712"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defTabSz="914058" fontAlgn="auto">
              <a:spcBef>
                <a:spcPts val="0"/>
              </a:spcBef>
              <a:spcAft>
                <a:spcPts val="0"/>
              </a:spcAft>
              <a:defRPr/>
            </a:pPr>
            <a:endParaRPr lang="id-ID" sz="1799" b="0">
              <a:solidFill>
                <a:sysClr val="windowText" lastClr="000000"/>
              </a:solidFill>
              <a:latin typeface="Calibri"/>
            </a:endParaRPr>
          </a:p>
        </p:txBody>
      </p:sp>
      <p:grpSp>
        <p:nvGrpSpPr>
          <p:cNvPr id="12" name="组合 11"/>
          <p:cNvGrpSpPr/>
          <p:nvPr/>
        </p:nvGrpSpPr>
        <p:grpSpPr>
          <a:xfrm>
            <a:off x="5486119" y="1321685"/>
            <a:ext cx="2367522" cy="236752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chemeClr val="accent3">
                    <a:lumMod val="50000"/>
                  </a:schemeClr>
                </a:solidFill>
                <a:latin typeface="Calibri"/>
                <a:ea typeface="宋体"/>
              </a:endParaRPr>
            </a:p>
          </p:txBody>
        </p:sp>
        <p:sp>
          <p:nvSpPr>
            <p:cNvPr id="14" name="椭圆 1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chemeClr val="accent3">
                    <a:lumMod val="50000"/>
                  </a:schemeClr>
                </a:solidFill>
                <a:latin typeface="Calibri"/>
                <a:ea typeface="宋体"/>
              </a:endParaRPr>
            </a:p>
          </p:txBody>
        </p:sp>
      </p:grpSp>
      <p:grpSp>
        <p:nvGrpSpPr>
          <p:cNvPr id="20" name="组合 19"/>
          <p:cNvGrpSpPr/>
          <p:nvPr/>
        </p:nvGrpSpPr>
        <p:grpSpPr>
          <a:xfrm>
            <a:off x="6857295" y="972044"/>
            <a:ext cx="955707" cy="95570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3" name="组合 22"/>
          <p:cNvGrpSpPr/>
          <p:nvPr/>
        </p:nvGrpSpPr>
        <p:grpSpPr>
          <a:xfrm>
            <a:off x="4931759" y="667338"/>
            <a:ext cx="1239947" cy="123994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6" name="组合 25"/>
          <p:cNvGrpSpPr/>
          <p:nvPr/>
        </p:nvGrpSpPr>
        <p:grpSpPr>
          <a:xfrm>
            <a:off x="5884339" y="3235375"/>
            <a:ext cx="1125309" cy="1125308"/>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9" name="组合 28"/>
          <p:cNvGrpSpPr/>
          <p:nvPr/>
        </p:nvGrpSpPr>
        <p:grpSpPr>
          <a:xfrm>
            <a:off x="4753452" y="4079294"/>
            <a:ext cx="398861" cy="398861"/>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71" name="组合 70"/>
          <p:cNvGrpSpPr/>
          <p:nvPr/>
        </p:nvGrpSpPr>
        <p:grpSpPr>
          <a:xfrm>
            <a:off x="5439265" y="3489777"/>
            <a:ext cx="398861" cy="39886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94" name="矩形 93"/>
          <p:cNvSpPr/>
          <p:nvPr/>
        </p:nvSpPr>
        <p:spPr>
          <a:xfrm>
            <a:off x="6918460" y="1115606"/>
            <a:ext cx="903082" cy="646132"/>
          </a:xfrm>
          <a:prstGeom prst="rect">
            <a:avLst/>
          </a:prstGeom>
        </p:spPr>
        <p:txBody>
          <a:bodyPr wrap="square">
            <a:spAutoFit/>
          </a:bodyPr>
          <a:lstStyle/>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共创</a:t>
            </a:r>
            <a:endParaRPr lang="en-US" altLang="zh-CN" sz="1799"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未来</a:t>
            </a:r>
          </a:p>
        </p:txBody>
      </p:sp>
      <p:sp>
        <p:nvSpPr>
          <p:cNvPr id="97" name="矩形 96"/>
          <p:cNvSpPr/>
          <p:nvPr/>
        </p:nvSpPr>
        <p:spPr>
          <a:xfrm>
            <a:off x="6062985" y="3451693"/>
            <a:ext cx="813307" cy="646132"/>
          </a:xfrm>
          <a:prstGeom prst="rect">
            <a:avLst/>
          </a:prstGeom>
          <a:ln>
            <a:noFill/>
          </a:ln>
        </p:spPr>
        <p:txBody>
          <a:bodyPr wrap="square">
            <a:spAutoFit/>
          </a:bodyPr>
          <a:lstStyle/>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沸腾</a:t>
            </a:r>
            <a:endParaRPr lang="en-US" altLang="zh-CN" sz="1799"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理想</a:t>
            </a:r>
          </a:p>
        </p:txBody>
      </p:sp>
      <p:sp>
        <p:nvSpPr>
          <p:cNvPr id="100" name="矩形 99"/>
          <p:cNvSpPr/>
          <p:nvPr/>
        </p:nvSpPr>
        <p:spPr>
          <a:xfrm>
            <a:off x="5115794" y="1011501"/>
            <a:ext cx="870661" cy="646132"/>
          </a:xfrm>
          <a:prstGeom prst="rect">
            <a:avLst/>
          </a:prstGeom>
          <a:ln>
            <a:noFill/>
          </a:ln>
        </p:spPr>
        <p:txBody>
          <a:bodyPr wrap="square">
            <a:spAutoFit/>
          </a:bodyPr>
          <a:lstStyle/>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燃烧</a:t>
            </a:r>
            <a:endParaRPr lang="en-US" altLang="zh-CN" sz="1799"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799" b="0" kern="0" dirty="0">
                <a:solidFill>
                  <a:schemeClr val="accent3">
                    <a:lumMod val="50000"/>
                  </a:schemeClr>
                </a:solidFill>
                <a:latin typeface="微软雅黑" pitchFamily="34" charset="-122"/>
                <a:ea typeface="微软雅黑" pitchFamily="34" charset="-122"/>
              </a:rPr>
              <a:t>激情</a:t>
            </a:r>
          </a:p>
        </p:txBody>
      </p:sp>
      <p:grpSp>
        <p:nvGrpSpPr>
          <p:cNvPr id="104" name="组合 103"/>
          <p:cNvGrpSpPr/>
          <p:nvPr/>
        </p:nvGrpSpPr>
        <p:grpSpPr>
          <a:xfrm>
            <a:off x="4900707" y="2312255"/>
            <a:ext cx="781204" cy="781203"/>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6" name="椭圆 10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108" name="矩形 107"/>
          <p:cNvSpPr/>
          <p:nvPr/>
        </p:nvSpPr>
        <p:spPr>
          <a:xfrm>
            <a:off x="4952883" y="2429574"/>
            <a:ext cx="750206" cy="523059"/>
          </a:xfrm>
          <a:prstGeom prst="rect">
            <a:avLst/>
          </a:prstGeom>
        </p:spPr>
        <p:txBody>
          <a:bodyPr wrap="square">
            <a:spAutoFit/>
          </a:bodyPr>
          <a:lstStyle/>
          <a:p>
            <a:pPr defTabSz="914126" fontAlgn="auto">
              <a:spcBef>
                <a:spcPts val="0"/>
              </a:spcBef>
              <a:spcAft>
                <a:spcPts val="0"/>
              </a:spcAft>
              <a:defRPr/>
            </a:pPr>
            <a:r>
              <a:rPr lang="zh-CN" altLang="en-US" sz="1400" b="0" kern="0" dirty="0">
                <a:solidFill>
                  <a:schemeClr val="accent3">
                    <a:lumMod val="50000"/>
                  </a:schemeClr>
                </a:solidFill>
                <a:latin typeface="微软雅黑" pitchFamily="34" charset="-122"/>
                <a:ea typeface="微软雅黑" pitchFamily="34" charset="-122"/>
              </a:rPr>
              <a:t>团结</a:t>
            </a:r>
            <a:endParaRPr lang="en-US" altLang="zh-CN" sz="1400"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400" b="0" kern="0" dirty="0">
                <a:solidFill>
                  <a:schemeClr val="accent3">
                    <a:lumMod val="50000"/>
                  </a:schemeClr>
                </a:solidFill>
                <a:latin typeface="微软雅黑" pitchFamily="34" charset="-122"/>
                <a:ea typeface="微软雅黑" pitchFamily="34" charset="-122"/>
              </a:rPr>
              <a:t>拼搏</a:t>
            </a:r>
          </a:p>
        </p:txBody>
      </p:sp>
      <p:sp>
        <p:nvSpPr>
          <p:cNvPr id="109" name="Rectangle 370" descr="2"/>
          <p:cNvSpPr>
            <a:spLocks noChangeArrowheads="1"/>
          </p:cNvSpPr>
          <p:nvPr/>
        </p:nvSpPr>
        <p:spPr bwMode="gray">
          <a:xfrm>
            <a:off x="5790824" y="1733809"/>
            <a:ext cx="1555270" cy="914118"/>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defTabSz="457063"/>
            <a:r>
              <a:rPr lang="zh-CN" altLang="en-US" sz="5398" b="0" dirty="0">
                <a:solidFill>
                  <a:schemeClr val="accent3">
                    <a:lumMod val="50000"/>
                  </a:schemeClr>
                </a:solidFill>
                <a:latin typeface="方正粗谭黑简体" pitchFamily="2" charset="-122"/>
                <a:ea typeface="方正粗谭黑简体" pitchFamily="2" charset="-122"/>
              </a:rPr>
              <a:t>发展</a:t>
            </a:r>
          </a:p>
        </p:txBody>
      </p:sp>
      <p:sp>
        <p:nvSpPr>
          <p:cNvPr id="110" name="Rectangle 371" descr="2"/>
          <p:cNvSpPr>
            <a:spLocks noChangeArrowheads="1"/>
          </p:cNvSpPr>
          <p:nvPr/>
        </p:nvSpPr>
        <p:spPr bwMode="gray">
          <a:xfrm>
            <a:off x="6444672" y="2419397"/>
            <a:ext cx="869682" cy="503082"/>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defTabSz="457063"/>
            <a:r>
              <a:rPr lang="zh-CN" altLang="en-US" sz="2699" b="0" dirty="0">
                <a:solidFill>
                  <a:schemeClr val="accent3">
                    <a:lumMod val="50000"/>
                  </a:schemeClr>
                </a:solidFill>
                <a:latin typeface="方正粗谭黑简体" pitchFamily="2" charset="-122"/>
                <a:ea typeface="方正粗谭黑简体" pitchFamily="2" charset="-122"/>
              </a:rPr>
              <a:t>创新</a:t>
            </a:r>
          </a:p>
        </p:txBody>
      </p:sp>
      <p:sp>
        <p:nvSpPr>
          <p:cNvPr id="112" name="Rectangle 371" descr="2"/>
          <p:cNvSpPr>
            <a:spLocks noChangeArrowheads="1"/>
          </p:cNvSpPr>
          <p:nvPr/>
        </p:nvSpPr>
        <p:spPr bwMode="gray">
          <a:xfrm>
            <a:off x="5867001" y="2800280"/>
            <a:ext cx="1626225" cy="3230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defTabSz="457063"/>
            <a:r>
              <a:rPr lang="en-US" altLang="zh-CN" sz="1500" b="0" dirty="0">
                <a:solidFill>
                  <a:srgbClr val="C00000"/>
                </a:solidFill>
                <a:latin typeface="Impact" pitchFamily="34" charset="0"/>
                <a:ea typeface="方正正大黑简体" pitchFamily="2" charset="-122"/>
              </a:rPr>
              <a:t>FAZHANCHUANGXIN</a:t>
            </a:r>
            <a:endParaRPr lang="zh-CN" altLang="en-US" sz="1500" b="0" dirty="0">
              <a:solidFill>
                <a:srgbClr val="C00000"/>
              </a:solidFill>
              <a:latin typeface="Impact" pitchFamily="34" charset="0"/>
              <a:ea typeface="方正正大黑简体" pitchFamily="2" charset="-122"/>
            </a:endParaRPr>
          </a:p>
        </p:txBody>
      </p:sp>
      <p:sp>
        <p:nvSpPr>
          <p:cNvPr id="113" name="TextBox 112"/>
          <p:cNvSpPr txBox="1"/>
          <p:nvPr/>
        </p:nvSpPr>
        <p:spPr>
          <a:xfrm>
            <a:off x="610823" y="1302546"/>
            <a:ext cx="1728256" cy="530577"/>
          </a:xfrm>
          <a:prstGeom prst="rect">
            <a:avLst/>
          </a:prstGeom>
          <a:noFill/>
        </p:spPr>
        <p:txBody>
          <a:bodyPr wrap="square" lIns="68577" tIns="34288" rIns="68577" bIns="34288" rtlCol="0">
            <a:spAutoFit/>
          </a:bodyPr>
          <a:lstStyle/>
          <a:p>
            <a:pPr algn="l" defTabSz="914126" fontAlgn="auto">
              <a:lnSpc>
                <a:spcPct val="150000"/>
              </a:lnSpc>
              <a:spcBef>
                <a:spcPts val="0"/>
              </a:spcBef>
              <a:spcAft>
                <a:spcPts val="0"/>
              </a:spcAft>
              <a:defRPr/>
            </a:pPr>
            <a:r>
              <a:rPr lang="zh-CN" altLang="en-US" sz="1999" b="0" kern="0" dirty="0">
                <a:solidFill>
                  <a:schemeClr val="accent3">
                    <a:lumMod val="50000"/>
                  </a:schemeClr>
                </a:solidFill>
                <a:latin typeface="微软雅黑" pitchFamily="34" charset="-122"/>
                <a:ea typeface="微软雅黑" pitchFamily="34" charset="-122"/>
                <a:cs typeface="华文黑体" pitchFamily="2" charset="-122"/>
              </a:rPr>
              <a:t>结束语</a:t>
            </a:r>
            <a:r>
              <a:rPr lang="en-US" altLang="zh-CN" sz="1999" b="0" kern="0" dirty="0">
                <a:solidFill>
                  <a:schemeClr val="accent3">
                    <a:lumMod val="50000"/>
                  </a:schemeClr>
                </a:solidFill>
                <a:latin typeface="微软雅黑" pitchFamily="34" charset="-122"/>
                <a:ea typeface="微软雅黑" pitchFamily="34" charset="-122"/>
                <a:cs typeface="华文黑体" pitchFamily="2" charset="-122"/>
              </a:rPr>
              <a:t>:</a:t>
            </a:r>
            <a:endParaRPr lang="zh-CN" altLang="en-US" sz="1999" b="0" kern="0" dirty="0">
              <a:solidFill>
                <a:schemeClr val="accent3">
                  <a:lumMod val="50000"/>
                </a:schemeClr>
              </a:solidFill>
              <a:latin typeface="微软雅黑" pitchFamily="34" charset="-122"/>
              <a:ea typeface="微软雅黑" pitchFamily="34" charset="-122"/>
              <a:cs typeface="华文黑体" pitchFamily="2" charset="-122"/>
            </a:endParaRPr>
          </a:p>
        </p:txBody>
      </p:sp>
      <p:sp>
        <p:nvSpPr>
          <p:cNvPr id="114" name="TextBox 113"/>
          <p:cNvSpPr txBox="1"/>
          <p:nvPr/>
        </p:nvSpPr>
        <p:spPr>
          <a:xfrm>
            <a:off x="626160" y="1902434"/>
            <a:ext cx="4004899" cy="1269204"/>
          </a:xfrm>
          <a:prstGeom prst="rect">
            <a:avLst/>
          </a:prstGeom>
          <a:noFill/>
        </p:spPr>
        <p:txBody>
          <a:bodyPr wrap="square" lIns="68577" tIns="34288" rIns="68577" bIns="34288" rtlCol="0">
            <a:spAutoFit/>
          </a:bodyPr>
          <a:lstStyle/>
          <a:p>
            <a:pPr algn="l" fontAlgn="auto">
              <a:lnSpc>
                <a:spcPct val="130000"/>
              </a:lnSpc>
              <a:spcBef>
                <a:spcPts val="0"/>
              </a:spcBef>
              <a:spcAft>
                <a:spcPts val="0"/>
              </a:spcAft>
              <a:defRPr/>
            </a:pPr>
            <a:r>
              <a:rPr lang="zh-CN" altLang="en-US" sz="12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algn="l" defTabSz="914126" fontAlgn="auto">
              <a:lnSpc>
                <a:spcPct val="130000"/>
              </a:lnSpc>
              <a:spcBef>
                <a:spcPts val="0"/>
              </a:spcBef>
              <a:spcAft>
                <a:spcPts val="0"/>
              </a:spcAft>
              <a:defRPr/>
            </a:pPr>
            <a:endParaRPr lang="zh-CN" altLang="en-US" sz="1200" b="0" kern="0" dirty="0">
              <a:solidFill>
                <a:schemeClr val="accent3">
                  <a:lumMod val="50000"/>
                </a:schemeClr>
              </a:solidFill>
              <a:latin typeface="微软雅黑" pitchFamily="34" charset="-122"/>
              <a:ea typeface="微软雅黑" pitchFamily="34" charset="-122"/>
            </a:endParaRPr>
          </a:p>
        </p:txBody>
      </p:sp>
      <p:sp>
        <p:nvSpPr>
          <p:cNvPr id="115" name="TextBox 114"/>
          <p:cNvSpPr txBox="1"/>
          <p:nvPr/>
        </p:nvSpPr>
        <p:spPr>
          <a:xfrm>
            <a:off x="626160" y="3054605"/>
            <a:ext cx="4004899" cy="1269204"/>
          </a:xfrm>
          <a:prstGeom prst="rect">
            <a:avLst/>
          </a:prstGeom>
          <a:noFill/>
        </p:spPr>
        <p:txBody>
          <a:bodyPr wrap="square" lIns="68577" tIns="34288" rIns="68577" bIns="34288" rtlCol="0">
            <a:spAutoFit/>
          </a:bodyPr>
          <a:lstStyle/>
          <a:p>
            <a:pPr algn="l" fontAlgn="auto">
              <a:lnSpc>
                <a:spcPct val="130000"/>
              </a:lnSpc>
              <a:spcBef>
                <a:spcPts val="0"/>
              </a:spcBef>
              <a:spcAft>
                <a:spcPts val="0"/>
              </a:spcAft>
              <a:defRPr/>
            </a:pPr>
            <a:r>
              <a:rPr lang="zh-CN" altLang="en-US" sz="1200" b="0" kern="0" dirty="0">
                <a:solidFill>
                  <a:schemeClr val="accent3">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algn="l" defTabSz="914126" fontAlgn="auto">
              <a:lnSpc>
                <a:spcPct val="130000"/>
              </a:lnSpc>
              <a:spcBef>
                <a:spcPts val="0"/>
              </a:spcBef>
              <a:spcAft>
                <a:spcPts val="0"/>
              </a:spcAft>
              <a:defRPr/>
            </a:pPr>
            <a:endParaRPr lang="zh-CN" altLang="en-US" sz="1200" b="0" kern="0" dirty="0">
              <a:solidFill>
                <a:schemeClr val="accent3">
                  <a:lumMod val="50000"/>
                </a:schemeClr>
              </a:solidFill>
              <a:latin typeface="微软雅黑" pitchFamily="34" charset="-122"/>
              <a:ea typeface="微软雅黑" pitchFamily="34" charset="-122"/>
            </a:endParaRPr>
          </a:p>
        </p:txBody>
      </p:sp>
      <p:grpSp>
        <p:nvGrpSpPr>
          <p:cNvPr id="44" name="组合 43"/>
          <p:cNvGrpSpPr/>
          <p:nvPr/>
        </p:nvGrpSpPr>
        <p:grpSpPr>
          <a:xfrm>
            <a:off x="696304" y="249866"/>
            <a:ext cx="3494814" cy="679489"/>
            <a:chOff x="903371" y="249943"/>
            <a:chExt cx="2831223" cy="679699"/>
          </a:xfrm>
        </p:grpSpPr>
        <p:sp>
          <p:nvSpPr>
            <p:cNvPr id="45" name="任意多边形 4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46" name="任意多边形 4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47" name="组合 46"/>
          <p:cNvGrpSpPr/>
          <p:nvPr/>
        </p:nvGrpSpPr>
        <p:grpSpPr>
          <a:xfrm rot="16200000">
            <a:off x="367558" y="158113"/>
            <a:ext cx="764867" cy="862996"/>
            <a:chOff x="8439634" y="3544648"/>
            <a:chExt cx="1611146" cy="1817848"/>
          </a:xfrm>
        </p:grpSpPr>
        <p:sp>
          <p:nvSpPr>
            <p:cNvPr id="4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0" name="Group 17"/>
          <p:cNvGrpSpPr>
            <a:grpSpLocks noChangeAspect="1"/>
          </p:cNvGrpSpPr>
          <p:nvPr/>
        </p:nvGrpSpPr>
        <p:grpSpPr bwMode="auto">
          <a:xfrm>
            <a:off x="620362" y="455514"/>
            <a:ext cx="259260" cy="278300"/>
            <a:chOff x="231" y="1205"/>
            <a:chExt cx="640" cy="687"/>
          </a:xfrm>
          <a:solidFill>
            <a:schemeClr val="bg1"/>
          </a:solidFill>
          <a:effectLst/>
        </p:grpSpPr>
        <p:sp>
          <p:nvSpPr>
            <p:cNvPr id="5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3" name="矩形 3"/>
          <p:cNvSpPr>
            <a:spLocks noChangeArrowheads="1"/>
          </p:cNvSpPr>
          <p:nvPr/>
        </p:nvSpPr>
        <p:spPr bwMode="auto">
          <a:xfrm>
            <a:off x="1220235" y="442777"/>
            <a:ext cx="90766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pPr algn="l"/>
            <a:r>
              <a:rPr lang="zh-CN" altLang="en-US" sz="1999" b="0" dirty="0">
                <a:solidFill>
                  <a:schemeClr val="accent3">
                    <a:lumMod val="50000"/>
                  </a:schemeClr>
                </a:solidFill>
                <a:latin typeface="微软雅黑" pitchFamily="34" charset="-122"/>
                <a:ea typeface="微软雅黑" pitchFamily="34" charset="-122"/>
                <a:sym typeface="Arial" pitchFamily="34" charset="0"/>
              </a:rPr>
              <a:t>结束语</a:t>
            </a:r>
          </a:p>
        </p:txBody>
      </p:sp>
      <p:sp>
        <p:nvSpPr>
          <p:cNvPr id="54" name="文本框 37"/>
          <p:cNvSpPr>
            <a:spLocks noChangeArrowheads="1"/>
          </p:cNvSpPr>
          <p:nvPr/>
        </p:nvSpPr>
        <p:spPr bwMode="auto">
          <a:xfrm>
            <a:off x="2210529" y="561109"/>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CONCLUDING REMARKS</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3501102124"/>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1600"/>
                            </p:stCondLst>
                            <p:childTnLst>
                              <p:par>
                                <p:cTn id="35" presetID="42"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par>
                                <p:cTn id="40" presetID="2" presetClass="entr" presetSubtype="9" fill="hold" nodeType="withEffect">
                                  <p:stCondLst>
                                    <p:cond delay="40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0-#ppt_w/2"/>
                                          </p:val>
                                        </p:tav>
                                        <p:tav tm="100000">
                                          <p:val>
                                            <p:strVal val="#ppt_x"/>
                                          </p:val>
                                        </p:tav>
                                      </p:tavLst>
                                    </p:anim>
                                    <p:anim calcmode="lin" valueType="num">
                                      <p:cBhvr additive="base">
                                        <p:cTn id="43" dur="500" fill="hold"/>
                                        <p:tgtEl>
                                          <p:spTgt spid="20"/>
                                        </p:tgtEl>
                                        <p:attrNameLst>
                                          <p:attrName>ppt_y</p:attrName>
                                        </p:attrNameLst>
                                      </p:cBhvr>
                                      <p:tavLst>
                                        <p:tav tm="0">
                                          <p:val>
                                            <p:strVal val="0-#ppt_h/2"/>
                                          </p:val>
                                        </p:tav>
                                        <p:tav tm="100000">
                                          <p:val>
                                            <p:strVal val="#ppt_y"/>
                                          </p:val>
                                        </p:tav>
                                      </p:tavLst>
                                    </p:anim>
                                  </p:childTnLst>
                                </p:cTn>
                              </p:par>
                              <p:par>
                                <p:cTn id="44" presetID="2" presetClass="entr" presetSubtype="12" fill="hold" nodeType="withEffect">
                                  <p:stCondLst>
                                    <p:cond delay="2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0-#ppt_w/2"/>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1" fill="hold" nodeType="withEffect">
                                  <p:stCondLst>
                                    <p:cond delay="4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0-#ppt_h/2"/>
                                          </p:val>
                                        </p:tav>
                                        <p:tav tm="100000">
                                          <p:val>
                                            <p:strVal val="#ppt_y"/>
                                          </p:val>
                                        </p:tav>
                                      </p:tavLst>
                                    </p:anim>
                                  </p:childTnLst>
                                </p:cTn>
                              </p:par>
                              <p:par>
                                <p:cTn id="52" presetID="2" presetClass="entr" presetSubtype="3" fill="hold" nodeType="withEffect">
                                  <p:stCondLst>
                                    <p:cond delay="10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0-#ppt_h/2"/>
                                          </p:val>
                                        </p:tav>
                                        <p:tav tm="100000">
                                          <p:val>
                                            <p:strVal val="#ppt_y"/>
                                          </p:val>
                                        </p:tav>
                                      </p:tavLst>
                                    </p:anim>
                                  </p:childTnLst>
                                </p:cTn>
                              </p:par>
                              <p:par>
                                <p:cTn id="56" presetID="2" presetClass="entr" presetSubtype="2" fill="hold" nodeType="withEffect">
                                  <p:stCondLst>
                                    <p:cond delay="300"/>
                                  </p:stCondLst>
                                  <p:childTnLst>
                                    <p:set>
                                      <p:cBhvr>
                                        <p:cTn id="57" dur="1" fill="hold">
                                          <p:stCondLst>
                                            <p:cond delay="0"/>
                                          </p:stCondLst>
                                        </p:cTn>
                                        <p:tgtEl>
                                          <p:spTgt spid="71"/>
                                        </p:tgtEl>
                                        <p:attrNameLst>
                                          <p:attrName>style.visibility</p:attrName>
                                        </p:attrNameLst>
                                      </p:cBhvr>
                                      <p:to>
                                        <p:strVal val="visible"/>
                                      </p:to>
                                    </p:set>
                                    <p:anim calcmode="lin" valueType="num">
                                      <p:cBhvr additive="base">
                                        <p:cTn id="58" dur="500" fill="hold"/>
                                        <p:tgtEl>
                                          <p:spTgt spid="71"/>
                                        </p:tgtEl>
                                        <p:attrNameLst>
                                          <p:attrName>ppt_x</p:attrName>
                                        </p:attrNameLst>
                                      </p:cBhvr>
                                      <p:tavLst>
                                        <p:tav tm="0">
                                          <p:val>
                                            <p:strVal val="1+#ppt_w/2"/>
                                          </p:val>
                                        </p:tav>
                                        <p:tav tm="100000">
                                          <p:val>
                                            <p:strVal val="#ppt_x"/>
                                          </p:val>
                                        </p:tav>
                                      </p:tavLst>
                                    </p:anim>
                                    <p:anim calcmode="lin" valueType="num">
                                      <p:cBhvr additive="base">
                                        <p:cTn id="59" dur="500" fill="hold"/>
                                        <p:tgtEl>
                                          <p:spTgt spid="71"/>
                                        </p:tgtEl>
                                        <p:attrNameLst>
                                          <p:attrName>ppt_y</p:attrName>
                                        </p:attrNameLst>
                                      </p:cBhvr>
                                      <p:tavLst>
                                        <p:tav tm="0">
                                          <p:val>
                                            <p:strVal val="#ppt_y"/>
                                          </p:val>
                                        </p:tav>
                                        <p:tav tm="100000">
                                          <p:val>
                                            <p:strVal val="#ppt_y"/>
                                          </p:val>
                                        </p:tav>
                                      </p:tavLst>
                                    </p:anim>
                                  </p:childTnLst>
                                </p:cTn>
                              </p:par>
                              <p:par>
                                <p:cTn id="60" presetID="2" presetClass="entr" presetSubtype="6" fill="hold" nodeType="withEffect">
                                  <p:stCondLst>
                                    <p:cond delay="400"/>
                                  </p:stCondLst>
                                  <p:childTnLst>
                                    <p:set>
                                      <p:cBhvr>
                                        <p:cTn id="61" dur="1" fill="hold">
                                          <p:stCondLst>
                                            <p:cond delay="0"/>
                                          </p:stCondLst>
                                        </p:cTn>
                                        <p:tgtEl>
                                          <p:spTgt spid="104"/>
                                        </p:tgtEl>
                                        <p:attrNameLst>
                                          <p:attrName>style.visibility</p:attrName>
                                        </p:attrNameLst>
                                      </p:cBhvr>
                                      <p:to>
                                        <p:strVal val="visible"/>
                                      </p:to>
                                    </p:set>
                                    <p:anim calcmode="lin" valueType="num">
                                      <p:cBhvr additive="base">
                                        <p:cTn id="62" dur="500" fill="hold"/>
                                        <p:tgtEl>
                                          <p:spTgt spid="104"/>
                                        </p:tgtEl>
                                        <p:attrNameLst>
                                          <p:attrName>ppt_x</p:attrName>
                                        </p:attrNameLst>
                                      </p:cBhvr>
                                      <p:tavLst>
                                        <p:tav tm="0">
                                          <p:val>
                                            <p:strVal val="1+#ppt_w/2"/>
                                          </p:val>
                                        </p:tav>
                                        <p:tav tm="100000">
                                          <p:val>
                                            <p:strVal val="#ppt_x"/>
                                          </p:val>
                                        </p:tav>
                                      </p:tavLst>
                                    </p:anim>
                                    <p:anim calcmode="lin" valueType="num">
                                      <p:cBhvr additive="base">
                                        <p:cTn id="63" dur="500" fill="hold"/>
                                        <p:tgtEl>
                                          <p:spTgt spid="104"/>
                                        </p:tgtEl>
                                        <p:attrNameLst>
                                          <p:attrName>ppt_y</p:attrName>
                                        </p:attrNameLst>
                                      </p:cBhvr>
                                      <p:tavLst>
                                        <p:tav tm="0">
                                          <p:val>
                                            <p:strVal val="1+#ppt_h/2"/>
                                          </p:val>
                                        </p:tav>
                                        <p:tav tm="100000">
                                          <p:val>
                                            <p:strVal val="#ppt_y"/>
                                          </p:val>
                                        </p:tav>
                                      </p:tavLst>
                                    </p:anim>
                                  </p:childTnLst>
                                </p:cTn>
                              </p:par>
                            </p:childTnLst>
                          </p:cTn>
                        </p:par>
                        <p:par>
                          <p:cTn id="64" fill="hold">
                            <p:stCondLst>
                              <p:cond delay="2500"/>
                            </p:stCondLst>
                            <p:childTnLst>
                              <p:par>
                                <p:cTn id="65" presetID="23" presetClass="entr" presetSubtype="528" fill="hold" grpId="0" nodeType="afterEffect">
                                  <p:stCondLst>
                                    <p:cond delay="0"/>
                                  </p:stCondLst>
                                  <p:iterate type="lt">
                                    <p:tmPct val="60000"/>
                                  </p:iterate>
                                  <p:childTnLst>
                                    <p:set>
                                      <p:cBhvr>
                                        <p:cTn id="66" dur="1" fill="hold">
                                          <p:stCondLst>
                                            <p:cond delay="0"/>
                                          </p:stCondLst>
                                        </p:cTn>
                                        <p:tgtEl>
                                          <p:spTgt spid="109"/>
                                        </p:tgtEl>
                                        <p:attrNameLst>
                                          <p:attrName>style.visibility</p:attrName>
                                        </p:attrNameLst>
                                      </p:cBhvr>
                                      <p:to>
                                        <p:strVal val="visible"/>
                                      </p:to>
                                    </p:set>
                                    <p:anim calcmode="lin" valueType="num">
                                      <p:cBhvr>
                                        <p:cTn id="67" dur="600" fill="hold"/>
                                        <p:tgtEl>
                                          <p:spTgt spid="109"/>
                                        </p:tgtEl>
                                        <p:attrNameLst>
                                          <p:attrName>ppt_w</p:attrName>
                                        </p:attrNameLst>
                                      </p:cBhvr>
                                      <p:tavLst>
                                        <p:tav tm="0">
                                          <p:val>
                                            <p:fltVal val="0"/>
                                          </p:val>
                                        </p:tav>
                                        <p:tav tm="100000">
                                          <p:val>
                                            <p:strVal val="#ppt_w"/>
                                          </p:val>
                                        </p:tav>
                                      </p:tavLst>
                                    </p:anim>
                                    <p:anim calcmode="lin" valueType="num">
                                      <p:cBhvr>
                                        <p:cTn id="68" dur="600" fill="hold"/>
                                        <p:tgtEl>
                                          <p:spTgt spid="109"/>
                                        </p:tgtEl>
                                        <p:attrNameLst>
                                          <p:attrName>ppt_h</p:attrName>
                                        </p:attrNameLst>
                                      </p:cBhvr>
                                      <p:tavLst>
                                        <p:tav tm="0">
                                          <p:val>
                                            <p:fltVal val="0"/>
                                          </p:val>
                                        </p:tav>
                                        <p:tav tm="100000">
                                          <p:val>
                                            <p:strVal val="#ppt_h"/>
                                          </p:val>
                                        </p:tav>
                                      </p:tavLst>
                                    </p:anim>
                                    <p:anim calcmode="lin" valueType="num">
                                      <p:cBhvr>
                                        <p:cTn id="69" dur="600" fill="hold"/>
                                        <p:tgtEl>
                                          <p:spTgt spid="109"/>
                                        </p:tgtEl>
                                        <p:attrNameLst>
                                          <p:attrName>ppt_x</p:attrName>
                                        </p:attrNameLst>
                                      </p:cBhvr>
                                      <p:tavLst>
                                        <p:tav tm="0">
                                          <p:val>
                                            <p:fltVal val="0.5"/>
                                          </p:val>
                                        </p:tav>
                                        <p:tav tm="100000">
                                          <p:val>
                                            <p:strVal val="#ppt_x"/>
                                          </p:val>
                                        </p:tav>
                                      </p:tavLst>
                                    </p:anim>
                                    <p:anim calcmode="lin" valueType="num">
                                      <p:cBhvr>
                                        <p:cTn id="70" dur="600" fill="hold"/>
                                        <p:tgtEl>
                                          <p:spTgt spid="10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600"/>
                                  </p:stCondLst>
                                  <p:iterate type="lt">
                                    <p:tmPct val="60000"/>
                                  </p:iterate>
                                  <p:childTnLst>
                                    <p:set>
                                      <p:cBhvr>
                                        <p:cTn id="72" dur="1" fill="hold">
                                          <p:stCondLst>
                                            <p:cond delay="0"/>
                                          </p:stCondLst>
                                        </p:cTn>
                                        <p:tgtEl>
                                          <p:spTgt spid="110"/>
                                        </p:tgtEl>
                                        <p:attrNameLst>
                                          <p:attrName>style.visibility</p:attrName>
                                        </p:attrNameLst>
                                      </p:cBhvr>
                                      <p:to>
                                        <p:strVal val="visible"/>
                                      </p:to>
                                    </p:set>
                                    <p:anim calcmode="lin" valueType="num">
                                      <p:cBhvr>
                                        <p:cTn id="73" dur="500" fill="hold"/>
                                        <p:tgtEl>
                                          <p:spTgt spid="110"/>
                                        </p:tgtEl>
                                        <p:attrNameLst>
                                          <p:attrName>ppt_w</p:attrName>
                                        </p:attrNameLst>
                                      </p:cBhvr>
                                      <p:tavLst>
                                        <p:tav tm="0">
                                          <p:val>
                                            <p:fltVal val="0"/>
                                          </p:val>
                                        </p:tav>
                                        <p:tav tm="100000">
                                          <p:val>
                                            <p:strVal val="#ppt_w"/>
                                          </p:val>
                                        </p:tav>
                                      </p:tavLst>
                                    </p:anim>
                                    <p:anim calcmode="lin" valueType="num">
                                      <p:cBhvr>
                                        <p:cTn id="74" dur="500" fill="hold"/>
                                        <p:tgtEl>
                                          <p:spTgt spid="110"/>
                                        </p:tgtEl>
                                        <p:attrNameLst>
                                          <p:attrName>ppt_h</p:attrName>
                                        </p:attrNameLst>
                                      </p:cBhvr>
                                      <p:tavLst>
                                        <p:tav tm="0">
                                          <p:val>
                                            <p:fltVal val="0"/>
                                          </p:val>
                                        </p:tav>
                                        <p:tav tm="100000">
                                          <p:val>
                                            <p:strVal val="#ppt_h"/>
                                          </p:val>
                                        </p:tav>
                                      </p:tavLst>
                                    </p:anim>
                                    <p:anim calcmode="lin" valueType="num">
                                      <p:cBhvr>
                                        <p:cTn id="75" dur="500" fill="hold"/>
                                        <p:tgtEl>
                                          <p:spTgt spid="110"/>
                                        </p:tgtEl>
                                        <p:attrNameLst>
                                          <p:attrName>ppt_x</p:attrName>
                                        </p:attrNameLst>
                                      </p:cBhvr>
                                      <p:tavLst>
                                        <p:tav tm="0">
                                          <p:val>
                                            <p:fltVal val="0.5"/>
                                          </p:val>
                                        </p:tav>
                                        <p:tav tm="100000">
                                          <p:val>
                                            <p:strVal val="#ppt_x"/>
                                          </p:val>
                                        </p:tav>
                                      </p:tavLst>
                                    </p:anim>
                                    <p:anim calcmode="lin" valueType="num">
                                      <p:cBhvr>
                                        <p:cTn id="76" dur="500" fill="hold"/>
                                        <p:tgtEl>
                                          <p:spTgt spid="110"/>
                                        </p:tgtEl>
                                        <p:attrNameLst>
                                          <p:attrName>ppt_y</p:attrName>
                                        </p:attrNameLst>
                                      </p:cBhvr>
                                      <p:tavLst>
                                        <p:tav tm="0">
                                          <p:val>
                                            <p:fltVal val="0.5"/>
                                          </p:val>
                                        </p:tav>
                                        <p:tav tm="100000">
                                          <p:val>
                                            <p:strVal val="#ppt_y"/>
                                          </p:val>
                                        </p:tav>
                                      </p:tavLst>
                                    </p:anim>
                                  </p:childTnLst>
                                </p:cTn>
                              </p:par>
                              <p:par>
                                <p:cTn id="77" presetID="16" presetClass="entr" presetSubtype="21" fill="hold" grpId="0" nodeType="withEffect">
                                  <p:stCondLst>
                                    <p:cond delay="1900"/>
                                  </p:stCondLst>
                                  <p:childTnLst>
                                    <p:set>
                                      <p:cBhvr>
                                        <p:cTn id="78" dur="1" fill="hold">
                                          <p:stCondLst>
                                            <p:cond delay="0"/>
                                          </p:stCondLst>
                                        </p:cTn>
                                        <p:tgtEl>
                                          <p:spTgt spid="112"/>
                                        </p:tgtEl>
                                        <p:attrNameLst>
                                          <p:attrName>style.visibility</p:attrName>
                                        </p:attrNameLst>
                                      </p:cBhvr>
                                      <p:to>
                                        <p:strVal val="visible"/>
                                      </p:to>
                                    </p:set>
                                    <p:animEffect transition="in" filter="barn(inVertical)">
                                      <p:cBhvr>
                                        <p:cTn id="79" dur="500"/>
                                        <p:tgtEl>
                                          <p:spTgt spid="112"/>
                                        </p:tgtEl>
                                      </p:cBhvr>
                                    </p:animEffect>
                                  </p:childTnLst>
                                </p:cTn>
                              </p:par>
                            </p:childTnLst>
                          </p:cTn>
                        </p:par>
                        <p:par>
                          <p:cTn id="80" fill="hold">
                            <p:stCondLst>
                              <p:cond delay="4900"/>
                            </p:stCondLst>
                            <p:childTnLst>
                              <p:par>
                                <p:cTn id="81" presetID="53" presetClass="entr" presetSubtype="16" fill="hold" grpId="0" nodeType="afterEffect">
                                  <p:stCondLst>
                                    <p:cond delay="0"/>
                                  </p:stCondLst>
                                  <p:childTnLst>
                                    <p:set>
                                      <p:cBhvr>
                                        <p:cTn id="82" dur="1" fill="hold">
                                          <p:stCondLst>
                                            <p:cond delay="0"/>
                                          </p:stCondLst>
                                        </p:cTn>
                                        <p:tgtEl>
                                          <p:spTgt spid="100"/>
                                        </p:tgtEl>
                                        <p:attrNameLst>
                                          <p:attrName>style.visibility</p:attrName>
                                        </p:attrNameLst>
                                      </p:cBhvr>
                                      <p:to>
                                        <p:strVal val="visible"/>
                                      </p:to>
                                    </p:set>
                                    <p:anim calcmode="lin" valueType="num">
                                      <p:cBhvr>
                                        <p:cTn id="83" dur="500" fill="hold"/>
                                        <p:tgtEl>
                                          <p:spTgt spid="100"/>
                                        </p:tgtEl>
                                        <p:attrNameLst>
                                          <p:attrName>ppt_w</p:attrName>
                                        </p:attrNameLst>
                                      </p:cBhvr>
                                      <p:tavLst>
                                        <p:tav tm="0">
                                          <p:val>
                                            <p:fltVal val="0"/>
                                          </p:val>
                                        </p:tav>
                                        <p:tav tm="100000">
                                          <p:val>
                                            <p:strVal val="#ppt_w"/>
                                          </p:val>
                                        </p:tav>
                                      </p:tavLst>
                                    </p:anim>
                                    <p:anim calcmode="lin" valueType="num">
                                      <p:cBhvr>
                                        <p:cTn id="84" dur="500" fill="hold"/>
                                        <p:tgtEl>
                                          <p:spTgt spid="100"/>
                                        </p:tgtEl>
                                        <p:attrNameLst>
                                          <p:attrName>ppt_h</p:attrName>
                                        </p:attrNameLst>
                                      </p:cBhvr>
                                      <p:tavLst>
                                        <p:tav tm="0">
                                          <p:val>
                                            <p:fltVal val="0"/>
                                          </p:val>
                                        </p:tav>
                                        <p:tav tm="100000">
                                          <p:val>
                                            <p:strVal val="#ppt_h"/>
                                          </p:val>
                                        </p:tav>
                                      </p:tavLst>
                                    </p:anim>
                                    <p:animEffect transition="in" filter="fade">
                                      <p:cBhvr>
                                        <p:cTn id="85" dur="500"/>
                                        <p:tgtEl>
                                          <p:spTgt spid="10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08"/>
                                        </p:tgtEl>
                                        <p:attrNameLst>
                                          <p:attrName>style.visibility</p:attrName>
                                        </p:attrNameLst>
                                      </p:cBhvr>
                                      <p:to>
                                        <p:strVal val="visible"/>
                                      </p:to>
                                    </p:set>
                                    <p:anim calcmode="lin" valueType="num">
                                      <p:cBhvr>
                                        <p:cTn id="88" dur="500" fill="hold"/>
                                        <p:tgtEl>
                                          <p:spTgt spid="108"/>
                                        </p:tgtEl>
                                        <p:attrNameLst>
                                          <p:attrName>ppt_w</p:attrName>
                                        </p:attrNameLst>
                                      </p:cBhvr>
                                      <p:tavLst>
                                        <p:tav tm="0">
                                          <p:val>
                                            <p:fltVal val="0"/>
                                          </p:val>
                                        </p:tav>
                                        <p:tav tm="100000">
                                          <p:val>
                                            <p:strVal val="#ppt_w"/>
                                          </p:val>
                                        </p:tav>
                                      </p:tavLst>
                                    </p:anim>
                                    <p:anim calcmode="lin" valueType="num">
                                      <p:cBhvr>
                                        <p:cTn id="89" dur="500" fill="hold"/>
                                        <p:tgtEl>
                                          <p:spTgt spid="108"/>
                                        </p:tgtEl>
                                        <p:attrNameLst>
                                          <p:attrName>ppt_h</p:attrName>
                                        </p:attrNameLst>
                                      </p:cBhvr>
                                      <p:tavLst>
                                        <p:tav tm="0">
                                          <p:val>
                                            <p:fltVal val="0"/>
                                          </p:val>
                                        </p:tav>
                                        <p:tav tm="100000">
                                          <p:val>
                                            <p:strVal val="#ppt_h"/>
                                          </p:val>
                                        </p:tav>
                                      </p:tavLst>
                                    </p:anim>
                                    <p:animEffect transition="in" filter="fade">
                                      <p:cBhvr>
                                        <p:cTn id="90" dur="500"/>
                                        <p:tgtEl>
                                          <p:spTgt spid="10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97"/>
                                        </p:tgtEl>
                                        <p:attrNameLst>
                                          <p:attrName>style.visibility</p:attrName>
                                        </p:attrNameLst>
                                      </p:cBhvr>
                                      <p:to>
                                        <p:strVal val="visible"/>
                                      </p:to>
                                    </p:set>
                                    <p:anim calcmode="lin" valueType="num">
                                      <p:cBhvr>
                                        <p:cTn id="93" dur="500" fill="hold"/>
                                        <p:tgtEl>
                                          <p:spTgt spid="97"/>
                                        </p:tgtEl>
                                        <p:attrNameLst>
                                          <p:attrName>ppt_w</p:attrName>
                                        </p:attrNameLst>
                                      </p:cBhvr>
                                      <p:tavLst>
                                        <p:tav tm="0">
                                          <p:val>
                                            <p:fltVal val="0"/>
                                          </p:val>
                                        </p:tav>
                                        <p:tav tm="100000">
                                          <p:val>
                                            <p:strVal val="#ppt_w"/>
                                          </p:val>
                                        </p:tav>
                                      </p:tavLst>
                                    </p:anim>
                                    <p:anim calcmode="lin" valueType="num">
                                      <p:cBhvr>
                                        <p:cTn id="94" dur="500" fill="hold"/>
                                        <p:tgtEl>
                                          <p:spTgt spid="97"/>
                                        </p:tgtEl>
                                        <p:attrNameLst>
                                          <p:attrName>ppt_h</p:attrName>
                                        </p:attrNameLst>
                                      </p:cBhvr>
                                      <p:tavLst>
                                        <p:tav tm="0">
                                          <p:val>
                                            <p:fltVal val="0"/>
                                          </p:val>
                                        </p:tav>
                                        <p:tav tm="100000">
                                          <p:val>
                                            <p:strVal val="#ppt_h"/>
                                          </p:val>
                                        </p:tav>
                                      </p:tavLst>
                                    </p:anim>
                                    <p:animEffect transition="in" filter="fade">
                                      <p:cBhvr>
                                        <p:cTn id="95" dur="500"/>
                                        <p:tgtEl>
                                          <p:spTgt spid="97"/>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94"/>
                                        </p:tgtEl>
                                        <p:attrNameLst>
                                          <p:attrName>style.visibility</p:attrName>
                                        </p:attrNameLst>
                                      </p:cBhvr>
                                      <p:to>
                                        <p:strVal val="visible"/>
                                      </p:to>
                                    </p:set>
                                    <p:anim calcmode="lin" valueType="num">
                                      <p:cBhvr>
                                        <p:cTn id="98" dur="500" fill="hold"/>
                                        <p:tgtEl>
                                          <p:spTgt spid="94"/>
                                        </p:tgtEl>
                                        <p:attrNameLst>
                                          <p:attrName>ppt_w</p:attrName>
                                        </p:attrNameLst>
                                      </p:cBhvr>
                                      <p:tavLst>
                                        <p:tav tm="0">
                                          <p:val>
                                            <p:fltVal val="0"/>
                                          </p:val>
                                        </p:tav>
                                        <p:tav tm="100000">
                                          <p:val>
                                            <p:strVal val="#ppt_w"/>
                                          </p:val>
                                        </p:tav>
                                      </p:tavLst>
                                    </p:anim>
                                    <p:anim calcmode="lin" valueType="num">
                                      <p:cBhvr>
                                        <p:cTn id="99" dur="500" fill="hold"/>
                                        <p:tgtEl>
                                          <p:spTgt spid="94"/>
                                        </p:tgtEl>
                                        <p:attrNameLst>
                                          <p:attrName>ppt_h</p:attrName>
                                        </p:attrNameLst>
                                      </p:cBhvr>
                                      <p:tavLst>
                                        <p:tav tm="0">
                                          <p:val>
                                            <p:fltVal val="0"/>
                                          </p:val>
                                        </p:tav>
                                        <p:tav tm="100000">
                                          <p:val>
                                            <p:strVal val="#ppt_h"/>
                                          </p:val>
                                        </p:tav>
                                      </p:tavLst>
                                    </p:anim>
                                    <p:animEffect transition="in" filter="fade">
                                      <p:cBhvr>
                                        <p:cTn id="100" dur="500"/>
                                        <p:tgtEl>
                                          <p:spTgt spid="94"/>
                                        </p:tgtEl>
                                      </p:cBhvr>
                                    </p:animEffect>
                                  </p:childTnLst>
                                </p:cTn>
                              </p:par>
                            </p:childTnLst>
                          </p:cTn>
                        </p:par>
                        <p:par>
                          <p:cTn id="101" fill="hold">
                            <p:stCondLst>
                              <p:cond delay="5400"/>
                            </p:stCondLst>
                            <p:childTnLst>
                              <p:par>
                                <p:cTn id="102" presetID="12" presetClass="entr" presetSubtype="2" fill="hold" grpId="0" nodeType="afterEffect">
                                  <p:stCondLst>
                                    <p:cond delay="0"/>
                                  </p:stCondLst>
                                  <p:childTnLst>
                                    <p:set>
                                      <p:cBhvr>
                                        <p:cTn id="103" dur="1" fill="hold">
                                          <p:stCondLst>
                                            <p:cond delay="0"/>
                                          </p:stCondLst>
                                        </p:cTn>
                                        <p:tgtEl>
                                          <p:spTgt spid="113"/>
                                        </p:tgtEl>
                                        <p:attrNameLst>
                                          <p:attrName>style.visibility</p:attrName>
                                        </p:attrNameLst>
                                      </p:cBhvr>
                                      <p:to>
                                        <p:strVal val="visible"/>
                                      </p:to>
                                    </p:set>
                                    <p:anim calcmode="lin" valueType="num">
                                      <p:cBhvr additive="base">
                                        <p:cTn id="104" dur="500"/>
                                        <p:tgtEl>
                                          <p:spTgt spid="113"/>
                                        </p:tgtEl>
                                        <p:attrNameLst>
                                          <p:attrName>ppt_x</p:attrName>
                                        </p:attrNameLst>
                                      </p:cBhvr>
                                      <p:tavLst>
                                        <p:tav tm="0">
                                          <p:val>
                                            <p:strVal val="#ppt_x+#ppt_w*1.125000"/>
                                          </p:val>
                                        </p:tav>
                                        <p:tav tm="100000">
                                          <p:val>
                                            <p:strVal val="#ppt_x"/>
                                          </p:val>
                                        </p:tav>
                                      </p:tavLst>
                                    </p:anim>
                                    <p:animEffect transition="in" filter="wipe(left)">
                                      <p:cBhvr>
                                        <p:cTn id="105" dur="500"/>
                                        <p:tgtEl>
                                          <p:spTgt spid="113"/>
                                        </p:tgtEl>
                                      </p:cBhvr>
                                    </p:animEffect>
                                  </p:childTnLst>
                                </p:cTn>
                              </p:par>
                            </p:childTnLst>
                          </p:cTn>
                        </p:par>
                        <p:par>
                          <p:cTn id="106" fill="hold">
                            <p:stCondLst>
                              <p:cond delay="5900"/>
                            </p:stCondLst>
                            <p:childTnLst>
                              <p:par>
                                <p:cTn id="107" presetID="22" presetClass="entr" presetSubtype="1" fill="hold" grpId="0" nodeType="afterEffect">
                                  <p:stCondLst>
                                    <p:cond delay="0"/>
                                  </p:stCondLst>
                                  <p:childTnLst>
                                    <p:set>
                                      <p:cBhvr>
                                        <p:cTn id="108" dur="1" fill="hold">
                                          <p:stCondLst>
                                            <p:cond delay="0"/>
                                          </p:stCondLst>
                                        </p:cTn>
                                        <p:tgtEl>
                                          <p:spTgt spid="114"/>
                                        </p:tgtEl>
                                        <p:attrNameLst>
                                          <p:attrName>style.visibility</p:attrName>
                                        </p:attrNameLst>
                                      </p:cBhvr>
                                      <p:to>
                                        <p:strVal val="visible"/>
                                      </p:to>
                                    </p:set>
                                    <p:animEffect transition="in" filter="wipe(up)">
                                      <p:cBhvr>
                                        <p:cTn id="109" dur="500"/>
                                        <p:tgtEl>
                                          <p:spTgt spid="114"/>
                                        </p:tgtEl>
                                      </p:cBhvr>
                                    </p:animEffect>
                                  </p:childTnLst>
                                </p:cTn>
                              </p:par>
                              <p:par>
                                <p:cTn id="110" presetID="22" presetClass="entr" presetSubtype="1" fill="hold" grpId="0" nodeType="withEffect">
                                  <p:stCondLst>
                                    <p:cond delay="300"/>
                                  </p:stCondLst>
                                  <p:childTnLst>
                                    <p:set>
                                      <p:cBhvr>
                                        <p:cTn id="111" dur="1" fill="hold">
                                          <p:stCondLst>
                                            <p:cond delay="0"/>
                                          </p:stCondLst>
                                        </p:cTn>
                                        <p:tgtEl>
                                          <p:spTgt spid="115"/>
                                        </p:tgtEl>
                                        <p:attrNameLst>
                                          <p:attrName>style.visibility</p:attrName>
                                        </p:attrNameLst>
                                      </p:cBhvr>
                                      <p:to>
                                        <p:strVal val="visible"/>
                                      </p:to>
                                    </p:set>
                                    <p:animEffect transition="in" filter="wipe(up)">
                                      <p:cBhvr>
                                        <p:cTn id="112"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4" grpId="0"/>
      <p:bldP spid="97" grpId="0"/>
      <p:bldP spid="100" grpId="0"/>
      <p:bldP spid="108" grpId="0"/>
      <p:bldP spid="109" grpId="0"/>
      <p:bldP spid="110" grpId="0"/>
      <p:bldP spid="112" grpId="0"/>
      <p:bldP spid="113" grpId="0"/>
      <p:bldP spid="114" grpId="0"/>
      <p:bldP spid="115" grpId="0"/>
      <p:bldP spid="53" grpId="0"/>
      <p:bldP spid="5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grpSp>
        <p:nvGrpSpPr>
          <p:cNvPr id="2" name="组合 1"/>
          <p:cNvGrpSpPr/>
          <p:nvPr/>
        </p:nvGrpSpPr>
        <p:grpSpPr>
          <a:xfrm>
            <a:off x="4103394" y="655795"/>
            <a:ext cx="1535077" cy="153507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 name="椭圆 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5" name="组合 4"/>
          <p:cNvGrpSpPr/>
          <p:nvPr/>
        </p:nvGrpSpPr>
        <p:grpSpPr>
          <a:xfrm>
            <a:off x="3200824" y="1493737"/>
            <a:ext cx="1535077" cy="153507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7" name="椭圆 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8" name="组合 7"/>
          <p:cNvGrpSpPr/>
          <p:nvPr/>
        </p:nvGrpSpPr>
        <p:grpSpPr>
          <a:xfrm>
            <a:off x="2275159" y="743514"/>
            <a:ext cx="1535077" cy="153507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0" name="椭圆 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1" name="组合 10"/>
          <p:cNvGrpSpPr/>
          <p:nvPr/>
        </p:nvGrpSpPr>
        <p:grpSpPr>
          <a:xfrm>
            <a:off x="5257589" y="1124397"/>
            <a:ext cx="1535077" cy="153507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sp>
        <p:nvSpPr>
          <p:cNvPr id="14" name="矩形 13"/>
          <p:cNvSpPr/>
          <p:nvPr/>
        </p:nvSpPr>
        <p:spPr>
          <a:xfrm>
            <a:off x="2585029" y="1009405"/>
            <a:ext cx="889712" cy="938429"/>
          </a:xfrm>
          <a:prstGeom prst="rect">
            <a:avLst/>
          </a:prstGeom>
        </p:spPr>
        <p:txBody>
          <a:bodyPr wrap="none">
            <a:spAutoFit/>
          </a:bodyPr>
          <a:lstStyle/>
          <a:p>
            <a:r>
              <a:rPr lang="zh-CN" altLang="en-US" sz="5498" dirty="0">
                <a:solidFill>
                  <a:srgbClr val="C00000"/>
                </a:solidFill>
                <a:latin typeface="微软雅黑" panose="020B0503020204020204" pitchFamily="34" charset="-122"/>
                <a:ea typeface="微软雅黑" panose="020B0503020204020204" pitchFamily="34" charset="-122"/>
              </a:rPr>
              <a:t>谢</a:t>
            </a:r>
          </a:p>
        </p:txBody>
      </p:sp>
      <p:sp>
        <p:nvSpPr>
          <p:cNvPr id="15" name="矩形 14"/>
          <p:cNvSpPr/>
          <p:nvPr/>
        </p:nvSpPr>
        <p:spPr>
          <a:xfrm>
            <a:off x="3527392" y="1785674"/>
            <a:ext cx="889712" cy="938429"/>
          </a:xfrm>
          <a:prstGeom prst="rect">
            <a:avLst/>
          </a:prstGeom>
        </p:spPr>
        <p:txBody>
          <a:bodyPr wrap="none">
            <a:spAutoFit/>
          </a:bodyPr>
          <a:lstStyle/>
          <a:p>
            <a:r>
              <a:rPr lang="zh-CN" altLang="en-US" sz="5498" dirty="0">
                <a:solidFill>
                  <a:srgbClr val="C00000"/>
                </a:solidFill>
                <a:latin typeface="微软雅黑" panose="020B0503020204020204" pitchFamily="34" charset="-122"/>
                <a:ea typeface="微软雅黑" panose="020B0503020204020204" pitchFamily="34" charset="-122"/>
              </a:rPr>
              <a:t>谢</a:t>
            </a:r>
          </a:p>
        </p:txBody>
      </p:sp>
      <p:sp>
        <p:nvSpPr>
          <p:cNvPr id="16" name="矩形 15"/>
          <p:cNvSpPr/>
          <p:nvPr/>
        </p:nvSpPr>
        <p:spPr>
          <a:xfrm>
            <a:off x="4421420" y="947733"/>
            <a:ext cx="889712" cy="938429"/>
          </a:xfrm>
          <a:prstGeom prst="rect">
            <a:avLst/>
          </a:prstGeom>
        </p:spPr>
        <p:txBody>
          <a:bodyPr wrap="none">
            <a:spAutoFit/>
          </a:bodyPr>
          <a:lstStyle/>
          <a:p>
            <a:r>
              <a:rPr lang="zh-CN" altLang="en-US" sz="5498" dirty="0">
                <a:solidFill>
                  <a:srgbClr val="C00000"/>
                </a:solidFill>
                <a:latin typeface="微软雅黑" panose="020B0503020204020204" pitchFamily="34" charset="-122"/>
                <a:ea typeface="微软雅黑" panose="020B0503020204020204" pitchFamily="34" charset="-122"/>
              </a:rPr>
              <a:t>观</a:t>
            </a:r>
          </a:p>
        </p:txBody>
      </p:sp>
      <p:sp>
        <p:nvSpPr>
          <p:cNvPr id="17" name="矩形 16"/>
          <p:cNvSpPr/>
          <p:nvPr/>
        </p:nvSpPr>
        <p:spPr>
          <a:xfrm>
            <a:off x="5586701" y="1418425"/>
            <a:ext cx="889712" cy="938429"/>
          </a:xfrm>
          <a:prstGeom prst="rect">
            <a:avLst/>
          </a:prstGeom>
        </p:spPr>
        <p:txBody>
          <a:bodyPr wrap="none">
            <a:spAutoFit/>
          </a:bodyPr>
          <a:lstStyle/>
          <a:p>
            <a:r>
              <a:rPr lang="zh-CN" altLang="en-US" sz="5498" dirty="0">
                <a:solidFill>
                  <a:srgbClr val="C00000"/>
                </a:solidFill>
                <a:latin typeface="微软雅黑" panose="020B0503020204020204" pitchFamily="34" charset="-122"/>
                <a:ea typeface="微软雅黑" panose="020B0503020204020204" pitchFamily="34" charset="-122"/>
              </a:rPr>
              <a:t>看</a:t>
            </a:r>
          </a:p>
        </p:txBody>
      </p:sp>
      <p:sp>
        <p:nvSpPr>
          <p:cNvPr id="18" name="六边形 17"/>
          <p:cNvSpPr/>
          <p:nvPr/>
        </p:nvSpPr>
        <p:spPr>
          <a:xfrm>
            <a:off x="4723167" y="2902958"/>
            <a:ext cx="500753" cy="500753"/>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六边形 18"/>
          <p:cNvSpPr/>
          <p:nvPr/>
        </p:nvSpPr>
        <p:spPr>
          <a:xfrm>
            <a:off x="5865144" y="3127200"/>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2701004" y="312755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2404761" y="3245861"/>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6323141" y="3132218"/>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3210827" y="312471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6700784" y="3256081"/>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p:cNvSpPr/>
          <p:nvPr/>
        </p:nvSpPr>
        <p:spPr>
          <a:xfrm>
            <a:off x="3998673" y="3159315"/>
            <a:ext cx="250377" cy="250377"/>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六边形 25"/>
          <p:cNvSpPr/>
          <p:nvPr/>
        </p:nvSpPr>
        <p:spPr>
          <a:xfrm>
            <a:off x="6874434" y="312591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六边形 26"/>
          <p:cNvSpPr/>
          <p:nvPr/>
        </p:nvSpPr>
        <p:spPr>
          <a:xfrm>
            <a:off x="4299804" y="3133971"/>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a:off x="7506999" y="3183092"/>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048449" y="2943472"/>
            <a:ext cx="274692" cy="274692"/>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2219248" y="325636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4654493" y="2979557"/>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3354570" y="3071376"/>
            <a:ext cx="322052" cy="322052"/>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5223920" y="3124097"/>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a:off x="1356023" y="312742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a:off x="1070901" y="3258620"/>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2921022" y="2944215"/>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六边形 36"/>
          <p:cNvSpPr/>
          <p:nvPr/>
        </p:nvSpPr>
        <p:spPr>
          <a:xfrm>
            <a:off x="1839651" y="318047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7"/>
          <p:cNvSpPr/>
          <p:nvPr/>
        </p:nvSpPr>
        <p:spPr>
          <a:xfrm>
            <a:off x="6341107" y="2986750"/>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a:off x="7877603" y="3118138"/>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2897861" y="4019104"/>
            <a:ext cx="2740610" cy="646132"/>
          </a:xfrm>
          <a:prstGeom prst="rect">
            <a:avLst/>
          </a:prstGeom>
          <a:noFill/>
        </p:spPr>
        <p:txBody>
          <a:bodyPr wrap="none" rtlCol="0">
            <a:spAutoFit/>
          </a:bodyPr>
          <a:lstStyle/>
          <a:p>
            <a:r>
              <a:rPr lang="zh-CN" altLang="en-US" dirty="0" smtClean="0">
                <a:solidFill>
                  <a:srgbClr val="C00000"/>
                </a:solidFill>
                <a:hlinkClick r:id="rId4"/>
              </a:rPr>
              <a:t>☆ </a:t>
            </a:r>
            <a:r>
              <a:rPr lang="zh-CN" altLang="en-US" dirty="0">
                <a:solidFill>
                  <a:srgbClr val="C00000"/>
                </a:solidFill>
                <a:hlinkClick r:id="rId4"/>
              </a:rPr>
              <a:t>点</a:t>
            </a:r>
            <a:r>
              <a:rPr lang="zh-CN" altLang="en-US" dirty="0" smtClean="0">
                <a:solidFill>
                  <a:srgbClr val="C00000"/>
                </a:solidFill>
                <a:hlinkClick r:id="rId4"/>
              </a:rPr>
              <a:t>这里点这里☆</a:t>
            </a:r>
            <a:endParaRPr lang="en-US" altLang="zh-CN" dirty="0" smtClean="0">
              <a:solidFill>
                <a:srgbClr val="C00000"/>
              </a:solidFill>
              <a:hlinkClick r:id="rId4"/>
            </a:endParaRPr>
          </a:p>
          <a:p>
            <a:r>
              <a:rPr lang="zh-CN" altLang="en-US" dirty="0" smtClean="0">
                <a:solidFill>
                  <a:srgbClr val="C00000"/>
                </a:solidFill>
                <a:hlinkClick r:id="rId4"/>
              </a:rPr>
              <a:t>更多优美作品请点击这里</a:t>
            </a:r>
            <a:endParaRPr lang="zh-CN" altLang="en-US" dirty="0">
              <a:solidFill>
                <a:srgbClr val="C00000"/>
              </a:solidFill>
            </a:endParaRPr>
          </a:p>
        </p:txBody>
      </p:sp>
    </p:spTree>
    <p:extLst>
      <p:ext uri="{BB962C8B-B14F-4D97-AF65-F5344CB8AC3E}">
        <p14:creationId xmlns:p14="http://schemas.microsoft.com/office/powerpoint/2010/main" val="1928637904"/>
      </p:ext>
    </p:extLst>
  </p:cSld>
  <p:clrMapOvr>
    <a:masterClrMapping/>
  </p:clrMapOvr>
  <p:transition spd="slow" advTm="0">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7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74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74000">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74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4000">
                                          <p:cBhvr additive="base">
                                            <p:cTn id="11" dur="500" fill="hold"/>
                                            <p:tgtEl>
                                              <p:spTgt spid="5"/>
                                            </p:tgtEl>
                                            <p:attrNameLst>
                                              <p:attrName>ppt_x</p:attrName>
                                            </p:attrNameLst>
                                          </p:cBhvr>
                                          <p:tavLst>
                                            <p:tav tm="0">
                                              <p:val>
                                                <p:strVal val="0-#ppt_w/2"/>
                                              </p:val>
                                            </p:tav>
                                            <p:tav tm="100000">
                                              <p:val>
                                                <p:strVal val="#ppt_x"/>
                                              </p:val>
                                            </p:tav>
                                          </p:tavLst>
                                        </p:anim>
                                        <p:anim calcmode="lin" valueType="num" p14:bounceEnd="74000">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74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74000">
                                          <p:cBhvr additive="base">
                                            <p:cTn id="15" dur="500" fill="hold"/>
                                            <p:tgtEl>
                                              <p:spTgt spid="2"/>
                                            </p:tgtEl>
                                            <p:attrNameLst>
                                              <p:attrName>ppt_x</p:attrName>
                                            </p:attrNameLst>
                                          </p:cBhvr>
                                          <p:tavLst>
                                            <p:tav tm="0">
                                              <p:val>
                                                <p:strVal val="1+#ppt_w/2"/>
                                              </p:val>
                                            </p:tav>
                                            <p:tav tm="100000">
                                              <p:val>
                                                <p:strVal val="#ppt_x"/>
                                              </p:val>
                                            </p:tav>
                                          </p:tavLst>
                                        </p:anim>
                                        <p:anim calcmode="lin" valueType="num" p14:bounceEnd="74000">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74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74000">
                                          <p:cBhvr additive="base">
                                            <p:cTn id="19" dur="500" fill="hold"/>
                                            <p:tgtEl>
                                              <p:spTgt spid="11"/>
                                            </p:tgtEl>
                                            <p:attrNameLst>
                                              <p:attrName>ppt_x</p:attrName>
                                            </p:attrNameLst>
                                          </p:cBhvr>
                                          <p:tavLst>
                                            <p:tav tm="0">
                                              <p:val>
                                                <p:strVal val="1+#ppt_w/2"/>
                                              </p:val>
                                            </p:tav>
                                            <p:tav tm="100000">
                                              <p:val>
                                                <p:strVal val="#ppt_x"/>
                                              </p:val>
                                            </p:tav>
                                          </p:tavLst>
                                        </p:anim>
                                        <p:anim calcmode="lin" valueType="num" p14:bounceEnd="74000">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heel(1)">
                                          <p:cBhvr>
                                            <p:cTn id="24" dur="1000"/>
                                            <p:tgtEl>
                                              <p:spTgt spid="1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1000"/>
                                            <p:tgtEl>
                                              <p:spTgt spid="1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1000"/>
                                            <p:tgtEl>
                                              <p:spTgt spid="1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1000"/>
                                            <p:tgtEl>
                                              <p:spTgt spid="17"/>
                                            </p:tgtEl>
                                          </p:cBhvr>
                                        </p:animEffect>
                                      </p:childTnLst>
                                    </p:cTn>
                                  </p:par>
                                  <p:par>
                                    <p:cTn id="34" presetID="53" presetClass="entr" presetSubtype="16" fill="hold" grpId="0" nodeType="withEffect">
                                      <p:stCondLst>
                                        <p:cond delay="110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par>
                              <p:cTn id="39" fill="hold">
                                <p:stCondLst>
                                  <p:cond delay="2600"/>
                                </p:stCondLst>
                                <p:childTnLst>
                                  <p:par>
                                    <p:cTn id="40" presetID="53" presetClass="entr" presetSubtype="16"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ppt_w</p:attrName>
                                            </p:attrNameLst>
                                          </p:cBhvr>
                                          <p:tavLst>
                                            <p:tav tm="0">
                                              <p:val>
                                                <p:fltVal val="0"/>
                                              </p:val>
                                            </p:tav>
                                            <p:tav tm="100000">
                                              <p:val>
                                                <p:strVal val="#ppt_w"/>
                                              </p:val>
                                            </p:tav>
                                          </p:tavLst>
                                        </p:anim>
                                        <p:anim calcmode="lin" valueType="num">
                                          <p:cBhvr>
                                            <p:cTn id="83" dur="500" fill="hold"/>
                                            <p:tgtEl>
                                              <p:spTgt spid="26"/>
                                            </p:tgtEl>
                                            <p:attrNameLst>
                                              <p:attrName>ppt_h</p:attrName>
                                            </p:attrNameLst>
                                          </p:cBhvr>
                                          <p:tavLst>
                                            <p:tav tm="0">
                                              <p:val>
                                                <p:fltVal val="0"/>
                                              </p:val>
                                            </p:tav>
                                            <p:tav tm="100000">
                                              <p:val>
                                                <p:strVal val="#ppt_h"/>
                                              </p:val>
                                            </p:tav>
                                          </p:tavLst>
                                        </p:anim>
                                        <p:animEffect transition="in" filter="fade">
                                          <p:cBhvr>
                                            <p:cTn id="84" dur="500"/>
                                            <p:tgtEl>
                                              <p:spTgt spid="26"/>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Effect transition="in" filter="fade">
                                          <p:cBhvr>
                                            <p:cTn id="89" dur="500"/>
                                            <p:tgtEl>
                                              <p:spTgt spid="2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ppt_w</p:attrName>
                                            </p:attrNameLst>
                                          </p:cBhvr>
                                          <p:tavLst>
                                            <p:tav tm="0">
                                              <p:val>
                                                <p:fltVal val="0"/>
                                              </p:val>
                                            </p:tav>
                                            <p:tav tm="100000">
                                              <p:val>
                                                <p:strVal val="#ppt_w"/>
                                              </p:val>
                                            </p:tav>
                                          </p:tavLst>
                                        </p:anim>
                                        <p:anim calcmode="lin" valueType="num">
                                          <p:cBhvr>
                                            <p:cTn id="98" dur="500" fill="hold"/>
                                            <p:tgtEl>
                                              <p:spTgt spid="29"/>
                                            </p:tgtEl>
                                            <p:attrNameLst>
                                              <p:attrName>ppt_h</p:attrName>
                                            </p:attrNameLst>
                                          </p:cBhvr>
                                          <p:tavLst>
                                            <p:tav tm="0">
                                              <p:val>
                                                <p:fltVal val="0"/>
                                              </p:val>
                                            </p:tav>
                                            <p:tav tm="100000">
                                              <p:val>
                                                <p:strVal val="#ppt_h"/>
                                              </p:val>
                                            </p:tav>
                                          </p:tavLst>
                                        </p:anim>
                                        <p:animEffect transition="in" filter="fade">
                                          <p:cBhvr>
                                            <p:cTn id="99" dur="500"/>
                                            <p:tgtEl>
                                              <p:spTgt spid="29"/>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31"/>
                                            </p:tgtEl>
                                            <p:attrNameLst>
                                              <p:attrName>style.visibility</p:attrName>
                                            </p:attrNameLst>
                                          </p:cBhvr>
                                          <p:to>
                                            <p:strVal val="visible"/>
                                          </p:to>
                                        </p:set>
                                        <p:anim calcmode="lin" valueType="num">
                                          <p:cBhvr>
                                            <p:cTn id="107" dur="500" fill="hold"/>
                                            <p:tgtEl>
                                              <p:spTgt spid="31"/>
                                            </p:tgtEl>
                                            <p:attrNameLst>
                                              <p:attrName>ppt_w</p:attrName>
                                            </p:attrNameLst>
                                          </p:cBhvr>
                                          <p:tavLst>
                                            <p:tav tm="0">
                                              <p:val>
                                                <p:fltVal val="0"/>
                                              </p:val>
                                            </p:tav>
                                            <p:tav tm="100000">
                                              <p:val>
                                                <p:strVal val="#ppt_w"/>
                                              </p:val>
                                            </p:tav>
                                          </p:tavLst>
                                        </p:anim>
                                        <p:anim calcmode="lin" valueType="num">
                                          <p:cBhvr>
                                            <p:cTn id="108" dur="500" fill="hold"/>
                                            <p:tgtEl>
                                              <p:spTgt spid="31"/>
                                            </p:tgtEl>
                                            <p:attrNameLst>
                                              <p:attrName>ppt_h</p:attrName>
                                            </p:attrNameLst>
                                          </p:cBhvr>
                                          <p:tavLst>
                                            <p:tav tm="0">
                                              <p:val>
                                                <p:fltVal val="0"/>
                                              </p:val>
                                            </p:tav>
                                            <p:tav tm="100000">
                                              <p:val>
                                                <p:strVal val="#ppt_h"/>
                                              </p:val>
                                            </p:tav>
                                          </p:tavLst>
                                        </p:anim>
                                        <p:animEffect transition="in" filter="fade">
                                          <p:cBhvr>
                                            <p:cTn id="109" dur="500"/>
                                            <p:tgtEl>
                                              <p:spTgt spid="31"/>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32"/>
                                            </p:tgtEl>
                                            <p:attrNameLst>
                                              <p:attrName>style.visibility</p:attrName>
                                            </p:attrNameLst>
                                          </p:cBhvr>
                                          <p:to>
                                            <p:strVal val="visible"/>
                                          </p:to>
                                        </p:set>
                                        <p:anim calcmode="lin" valueType="num">
                                          <p:cBhvr>
                                            <p:cTn id="112" dur="500" fill="hold"/>
                                            <p:tgtEl>
                                              <p:spTgt spid="32"/>
                                            </p:tgtEl>
                                            <p:attrNameLst>
                                              <p:attrName>ppt_w</p:attrName>
                                            </p:attrNameLst>
                                          </p:cBhvr>
                                          <p:tavLst>
                                            <p:tav tm="0">
                                              <p:val>
                                                <p:fltVal val="0"/>
                                              </p:val>
                                            </p:tav>
                                            <p:tav tm="100000">
                                              <p:val>
                                                <p:strVal val="#ppt_w"/>
                                              </p:val>
                                            </p:tav>
                                          </p:tavLst>
                                        </p:anim>
                                        <p:anim calcmode="lin" valueType="num">
                                          <p:cBhvr>
                                            <p:cTn id="113" dur="500" fill="hold"/>
                                            <p:tgtEl>
                                              <p:spTgt spid="32"/>
                                            </p:tgtEl>
                                            <p:attrNameLst>
                                              <p:attrName>ppt_h</p:attrName>
                                            </p:attrNameLst>
                                          </p:cBhvr>
                                          <p:tavLst>
                                            <p:tav tm="0">
                                              <p:val>
                                                <p:fltVal val="0"/>
                                              </p:val>
                                            </p:tav>
                                            <p:tav tm="100000">
                                              <p:val>
                                                <p:strVal val="#ppt_h"/>
                                              </p:val>
                                            </p:tav>
                                          </p:tavLst>
                                        </p:anim>
                                        <p:animEffect transition="in" filter="fade">
                                          <p:cBhvr>
                                            <p:cTn id="114" dur="500"/>
                                            <p:tgtEl>
                                              <p:spTgt spid="32"/>
                                            </p:tgtEl>
                                          </p:cBhvr>
                                        </p:animEffect>
                                      </p:childTnLst>
                                    </p:cTn>
                                  </p:par>
                                  <p:par>
                                    <p:cTn id="115" presetID="53" presetClass="entr" presetSubtype="16" fill="hold" grpId="0" nodeType="withEffect">
                                      <p:stCondLst>
                                        <p:cond delay="400"/>
                                      </p:stCondLst>
                                      <p:childTnLst>
                                        <p:set>
                                          <p:cBhvr>
                                            <p:cTn id="116" dur="1" fill="hold">
                                              <p:stCondLst>
                                                <p:cond delay="0"/>
                                              </p:stCondLst>
                                            </p:cTn>
                                            <p:tgtEl>
                                              <p:spTgt spid="33"/>
                                            </p:tgtEl>
                                            <p:attrNameLst>
                                              <p:attrName>style.visibility</p:attrName>
                                            </p:attrNameLst>
                                          </p:cBhvr>
                                          <p:to>
                                            <p:strVal val="visible"/>
                                          </p:to>
                                        </p:set>
                                        <p:anim calcmode="lin" valueType="num">
                                          <p:cBhvr>
                                            <p:cTn id="117" dur="500" fill="hold"/>
                                            <p:tgtEl>
                                              <p:spTgt spid="33"/>
                                            </p:tgtEl>
                                            <p:attrNameLst>
                                              <p:attrName>ppt_w</p:attrName>
                                            </p:attrNameLst>
                                          </p:cBhvr>
                                          <p:tavLst>
                                            <p:tav tm="0">
                                              <p:val>
                                                <p:fltVal val="0"/>
                                              </p:val>
                                            </p:tav>
                                            <p:tav tm="100000">
                                              <p:val>
                                                <p:strVal val="#ppt_w"/>
                                              </p:val>
                                            </p:tav>
                                          </p:tavLst>
                                        </p:anim>
                                        <p:anim calcmode="lin" valueType="num">
                                          <p:cBhvr>
                                            <p:cTn id="118" dur="500" fill="hold"/>
                                            <p:tgtEl>
                                              <p:spTgt spid="33"/>
                                            </p:tgtEl>
                                            <p:attrNameLst>
                                              <p:attrName>ppt_h</p:attrName>
                                            </p:attrNameLst>
                                          </p:cBhvr>
                                          <p:tavLst>
                                            <p:tav tm="0">
                                              <p:val>
                                                <p:fltVal val="0"/>
                                              </p:val>
                                            </p:tav>
                                            <p:tav tm="100000">
                                              <p:val>
                                                <p:strVal val="#ppt_h"/>
                                              </p:val>
                                            </p:tav>
                                          </p:tavLst>
                                        </p:anim>
                                        <p:animEffect transition="in" filter="fade">
                                          <p:cBhvr>
                                            <p:cTn id="119" dur="500"/>
                                            <p:tgtEl>
                                              <p:spTgt spid="33"/>
                                            </p:tgtEl>
                                          </p:cBhvr>
                                        </p:animEffect>
                                      </p:childTnLst>
                                    </p:cTn>
                                  </p:par>
                                  <p:par>
                                    <p:cTn id="120" presetID="53" presetClass="entr" presetSubtype="16" fill="hold" grpId="0" nodeType="withEffect">
                                      <p:stCondLst>
                                        <p:cond delay="200"/>
                                      </p:stCondLst>
                                      <p:childTnLst>
                                        <p:set>
                                          <p:cBhvr>
                                            <p:cTn id="121" dur="1" fill="hold">
                                              <p:stCondLst>
                                                <p:cond delay="0"/>
                                              </p:stCondLst>
                                            </p:cTn>
                                            <p:tgtEl>
                                              <p:spTgt spid="34"/>
                                            </p:tgtEl>
                                            <p:attrNameLst>
                                              <p:attrName>style.visibility</p:attrName>
                                            </p:attrNameLst>
                                          </p:cBhvr>
                                          <p:to>
                                            <p:strVal val="visible"/>
                                          </p:to>
                                        </p:set>
                                        <p:anim calcmode="lin" valueType="num">
                                          <p:cBhvr>
                                            <p:cTn id="122" dur="500" fill="hold"/>
                                            <p:tgtEl>
                                              <p:spTgt spid="34"/>
                                            </p:tgtEl>
                                            <p:attrNameLst>
                                              <p:attrName>ppt_w</p:attrName>
                                            </p:attrNameLst>
                                          </p:cBhvr>
                                          <p:tavLst>
                                            <p:tav tm="0">
                                              <p:val>
                                                <p:fltVal val="0"/>
                                              </p:val>
                                            </p:tav>
                                            <p:tav tm="100000">
                                              <p:val>
                                                <p:strVal val="#ppt_w"/>
                                              </p:val>
                                            </p:tav>
                                          </p:tavLst>
                                        </p:anim>
                                        <p:anim calcmode="lin" valueType="num">
                                          <p:cBhvr>
                                            <p:cTn id="123" dur="500" fill="hold"/>
                                            <p:tgtEl>
                                              <p:spTgt spid="34"/>
                                            </p:tgtEl>
                                            <p:attrNameLst>
                                              <p:attrName>ppt_h</p:attrName>
                                            </p:attrNameLst>
                                          </p:cBhvr>
                                          <p:tavLst>
                                            <p:tav tm="0">
                                              <p:val>
                                                <p:fltVal val="0"/>
                                              </p:val>
                                            </p:tav>
                                            <p:tav tm="100000">
                                              <p:val>
                                                <p:strVal val="#ppt_h"/>
                                              </p:val>
                                            </p:tav>
                                          </p:tavLst>
                                        </p:anim>
                                        <p:animEffect transition="in" filter="fade">
                                          <p:cBhvr>
                                            <p:cTn id="124" dur="500"/>
                                            <p:tgtEl>
                                              <p:spTgt spid="34"/>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p:cTn id="127" dur="500" fill="hold"/>
                                            <p:tgtEl>
                                              <p:spTgt spid="35"/>
                                            </p:tgtEl>
                                            <p:attrNameLst>
                                              <p:attrName>ppt_w</p:attrName>
                                            </p:attrNameLst>
                                          </p:cBhvr>
                                          <p:tavLst>
                                            <p:tav tm="0">
                                              <p:val>
                                                <p:fltVal val="0"/>
                                              </p:val>
                                            </p:tav>
                                            <p:tav tm="100000">
                                              <p:val>
                                                <p:strVal val="#ppt_w"/>
                                              </p:val>
                                            </p:tav>
                                          </p:tavLst>
                                        </p:anim>
                                        <p:anim calcmode="lin" valueType="num">
                                          <p:cBhvr>
                                            <p:cTn id="128" dur="500" fill="hold"/>
                                            <p:tgtEl>
                                              <p:spTgt spid="35"/>
                                            </p:tgtEl>
                                            <p:attrNameLst>
                                              <p:attrName>ppt_h</p:attrName>
                                            </p:attrNameLst>
                                          </p:cBhvr>
                                          <p:tavLst>
                                            <p:tav tm="0">
                                              <p:val>
                                                <p:fltVal val="0"/>
                                              </p:val>
                                            </p:tav>
                                            <p:tav tm="100000">
                                              <p:val>
                                                <p:strVal val="#ppt_h"/>
                                              </p:val>
                                            </p:tav>
                                          </p:tavLst>
                                        </p:anim>
                                        <p:animEffect transition="in" filter="fade">
                                          <p:cBhvr>
                                            <p:cTn id="129" dur="500"/>
                                            <p:tgtEl>
                                              <p:spTgt spid="35"/>
                                            </p:tgtEl>
                                          </p:cBhvr>
                                        </p:animEffect>
                                      </p:childTnLst>
                                    </p:cTn>
                                  </p:par>
                                  <p:par>
                                    <p:cTn id="130" presetID="53" presetClass="entr" presetSubtype="16" fill="hold" grpId="0" nodeType="withEffect">
                                      <p:stCondLst>
                                        <p:cond delay="400"/>
                                      </p:stCondLst>
                                      <p:childTnLst>
                                        <p:set>
                                          <p:cBhvr>
                                            <p:cTn id="131" dur="1" fill="hold">
                                              <p:stCondLst>
                                                <p:cond delay="0"/>
                                              </p:stCondLst>
                                            </p:cTn>
                                            <p:tgtEl>
                                              <p:spTgt spid="36"/>
                                            </p:tgtEl>
                                            <p:attrNameLst>
                                              <p:attrName>style.visibility</p:attrName>
                                            </p:attrNameLst>
                                          </p:cBhvr>
                                          <p:to>
                                            <p:strVal val="visible"/>
                                          </p:to>
                                        </p:set>
                                        <p:anim calcmode="lin" valueType="num">
                                          <p:cBhvr>
                                            <p:cTn id="132" dur="500" fill="hold"/>
                                            <p:tgtEl>
                                              <p:spTgt spid="36"/>
                                            </p:tgtEl>
                                            <p:attrNameLst>
                                              <p:attrName>ppt_w</p:attrName>
                                            </p:attrNameLst>
                                          </p:cBhvr>
                                          <p:tavLst>
                                            <p:tav tm="0">
                                              <p:val>
                                                <p:fltVal val="0"/>
                                              </p:val>
                                            </p:tav>
                                            <p:tav tm="100000">
                                              <p:val>
                                                <p:strVal val="#ppt_w"/>
                                              </p:val>
                                            </p:tav>
                                          </p:tavLst>
                                        </p:anim>
                                        <p:anim calcmode="lin" valueType="num">
                                          <p:cBhvr>
                                            <p:cTn id="133" dur="500" fill="hold"/>
                                            <p:tgtEl>
                                              <p:spTgt spid="36"/>
                                            </p:tgtEl>
                                            <p:attrNameLst>
                                              <p:attrName>ppt_h</p:attrName>
                                            </p:attrNameLst>
                                          </p:cBhvr>
                                          <p:tavLst>
                                            <p:tav tm="0">
                                              <p:val>
                                                <p:fltVal val="0"/>
                                              </p:val>
                                            </p:tav>
                                            <p:tav tm="100000">
                                              <p:val>
                                                <p:strVal val="#ppt_h"/>
                                              </p:val>
                                            </p:tav>
                                          </p:tavLst>
                                        </p:anim>
                                        <p:animEffect transition="in" filter="fade">
                                          <p:cBhvr>
                                            <p:cTn id="134" dur="500"/>
                                            <p:tgtEl>
                                              <p:spTgt spid="36"/>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37"/>
                                            </p:tgtEl>
                                            <p:attrNameLst>
                                              <p:attrName>style.visibility</p:attrName>
                                            </p:attrNameLst>
                                          </p:cBhvr>
                                          <p:to>
                                            <p:strVal val="visible"/>
                                          </p:to>
                                        </p:set>
                                        <p:anim calcmode="lin" valueType="num">
                                          <p:cBhvr>
                                            <p:cTn id="137" dur="500" fill="hold"/>
                                            <p:tgtEl>
                                              <p:spTgt spid="37"/>
                                            </p:tgtEl>
                                            <p:attrNameLst>
                                              <p:attrName>ppt_w</p:attrName>
                                            </p:attrNameLst>
                                          </p:cBhvr>
                                          <p:tavLst>
                                            <p:tav tm="0">
                                              <p:val>
                                                <p:fltVal val="0"/>
                                              </p:val>
                                            </p:tav>
                                            <p:tav tm="100000">
                                              <p:val>
                                                <p:strVal val="#ppt_w"/>
                                              </p:val>
                                            </p:tav>
                                          </p:tavLst>
                                        </p:anim>
                                        <p:anim calcmode="lin" valueType="num">
                                          <p:cBhvr>
                                            <p:cTn id="138" dur="500" fill="hold"/>
                                            <p:tgtEl>
                                              <p:spTgt spid="37"/>
                                            </p:tgtEl>
                                            <p:attrNameLst>
                                              <p:attrName>ppt_h</p:attrName>
                                            </p:attrNameLst>
                                          </p:cBhvr>
                                          <p:tavLst>
                                            <p:tav tm="0">
                                              <p:val>
                                                <p:fltVal val="0"/>
                                              </p:val>
                                            </p:tav>
                                            <p:tav tm="100000">
                                              <p:val>
                                                <p:strVal val="#ppt_h"/>
                                              </p:val>
                                            </p:tav>
                                          </p:tavLst>
                                        </p:anim>
                                        <p:animEffect transition="in" filter="fade">
                                          <p:cBhvr>
                                            <p:cTn id="139" dur="500"/>
                                            <p:tgtEl>
                                              <p:spTgt spid="37"/>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38"/>
                                            </p:tgtEl>
                                            <p:attrNameLst>
                                              <p:attrName>style.visibility</p:attrName>
                                            </p:attrNameLst>
                                          </p:cBhvr>
                                          <p:to>
                                            <p:strVal val="visible"/>
                                          </p:to>
                                        </p:set>
                                        <p:anim calcmode="lin" valueType="num">
                                          <p:cBhvr>
                                            <p:cTn id="142" dur="500" fill="hold"/>
                                            <p:tgtEl>
                                              <p:spTgt spid="38"/>
                                            </p:tgtEl>
                                            <p:attrNameLst>
                                              <p:attrName>ppt_w</p:attrName>
                                            </p:attrNameLst>
                                          </p:cBhvr>
                                          <p:tavLst>
                                            <p:tav tm="0">
                                              <p:val>
                                                <p:fltVal val="0"/>
                                              </p:val>
                                            </p:tav>
                                            <p:tav tm="100000">
                                              <p:val>
                                                <p:strVal val="#ppt_w"/>
                                              </p:val>
                                            </p:tav>
                                          </p:tavLst>
                                        </p:anim>
                                        <p:anim calcmode="lin" valueType="num">
                                          <p:cBhvr>
                                            <p:cTn id="143" dur="500" fill="hold"/>
                                            <p:tgtEl>
                                              <p:spTgt spid="38"/>
                                            </p:tgtEl>
                                            <p:attrNameLst>
                                              <p:attrName>ppt_h</p:attrName>
                                            </p:attrNameLst>
                                          </p:cBhvr>
                                          <p:tavLst>
                                            <p:tav tm="0">
                                              <p:val>
                                                <p:fltVal val="0"/>
                                              </p:val>
                                            </p:tav>
                                            <p:tav tm="100000">
                                              <p:val>
                                                <p:strVal val="#ppt_h"/>
                                              </p:val>
                                            </p:tav>
                                          </p:tavLst>
                                        </p:anim>
                                        <p:animEffect transition="in" filter="fade">
                                          <p:cBhvr>
                                            <p:cTn id="144" dur="500"/>
                                            <p:tgtEl>
                                              <p:spTgt spid="38"/>
                                            </p:tgtEl>
                                          </p:cBhvr>
                                        </p:animEffect>
                                      </p:childTnLst>
                                    </p:cTn>
                                  </p:par>
                                  <p:par>
                                    <p:cTn id="145" presetID="53" presetClass="entr" presetSubtype="16" fill="hold" grpId="0" nodeType="withEffect">
                                      <p:stCondLst>
                                        <p:cond delay="200"/>
                                      </p:stCondLst>
                                      <p:childTnLst>
                                        <p:set>
                                          <p:cBhvr>
                                            <p:cTn id="146" dur="1" fill="hold">
                                              <p:stCondLst>
                                                <p:cond delay="0"/>
                                              </p:stCondLst>
                                            </p:cTn>
                                            <p:tgtEl>
                                              <p:spTgt spid="39"/>
                                            </p:tgtEl>
                                            <p:attrNameLst>
                                              <p:attrName>style.visibility</p:attrName>
                                            </p:attrNameLst>
                                          </p:cBhvr>
                                          <p:to>
                                            <p:strVal val="visible"/>
                                          </p:to>
                                        </p:set>
                                        <p:anim calcmode="lin" valueType="num">
                                          <p:cBhvr>
                                            <p:cTn id="147" dur="500" fill="hold"/>
                                            <p:tgtEl>
                                              <p:spTgt spid="39"/>
                                            </p:tgtEl>
                                            <p:attrNameLst>
                                              <p:attrName>ppt_w</p:attrName>
                                            </p:attrNameLst>
                                          </p:cBhvr>
                                          <p:tavLst>
                                            <p:tav tm="0">
                                              <p:val>
                                                <p:fltVal val="0"/>
                                              </p:val>
                                            </p:tav>
                                            <p:tav tm="100000">
                                              <p:val>
                                                <p:strVal val="#ppt_w"/>
                                              </p:val>
                                            </p:tav>
                                          </p:tavLst>
                                        </p:anim>
                                        <p:anim calcmode="lin" valueType="num">
                                          <p:cBhvr>
                                            <p:cTn id="148" dur="500" fill="hold"/>
                                            <p:tgtEl>
                                              <p:spTgt spid="39"/>
                                            </p:tgtEl>
                                            <p:attrNameLst>
                                              <p:attrName>ppt_h</p:attrName>
                                            </p:attrNameLst>
                                          </p:cBhvr>
                                          <p:tavLst>
                                            <p:tav tm="0">
                                              <p:val>
                                                <p:fltVal val="0"/>
                                              </p:val>
                                            </p:tav>
                                            <p:tav tm="100000">
                                              <p:val>
                                                <p:strVal val="#ppt_h"/>
                                              </p:val>
                                            </p:tav>
                                          </p:tavLst>
                                        </p:anim>
                                        <p:animEffect transition="in" filter="fade">
                                          <p:cBhvr>
                                            <p:cTn id="149" dur="500"/>
                                            <p:tgtEl>
                                              <p:spTgt spid="39"/>
                                            </p:tgtEl>
                                          </p:cBhvr>
                                        </p:animEffect>
                                      </p:childTnLst>
                                    </p:cTn>
                                  </p:par>
                                </p:childTnLst>
                              </p:cTn>
                            </p:par>
                            <p:par>
                              <p:cTn id="150" fill="hold">
                                <p:stCondLst>
                                  <p:cond delay="3500"/>
                                </p:stCondLst>
                                <p:childTnLst>
                                  <p:par>
                                    <p:cTn id="151" presetID="2" presetClass="entr" presetSubtype="4" fill="hold" nodeType="afterEffect">
                                      <p:stCondLst>
                                        <p:cond delay="0"/>
                                      </p:stCondLst>
                                      <p:childTnLst>
                                        <p:set>
                                          <p:cBhvr>
                                            <p:cTn id="152" dur="1" fill="hold">
                                              <p:stCondLst>
                                                <p:cond delay="0"/>
                                              </p:stCondLst>
                                            </p:cTn>
                                            <p:tgtEl>
                                              <p:spTgt spid="41"/>
                                            </p:tgtEl>
                                            <p:attrNameLst>
                                              <p:attrName>style.visibility</p:attrName>
                                            </p:attrNameLst>
                                          </p:cBhvr>
                                          <p:to>
                                            <p:strVal val="visible"/>
                                          </p:to>
                                        </p:set>
                                        <p:anim calcmode="lin" valueType="num">
                                          <p:cBhvr additive="base">
                                            <p:cTn id="153" dur="500" fill="hold"/>
                                            <p:tgtEl>
                                              <p:spTgt spid="41"/>
                                            </p:tgtEl>
                                            <p:attrNameLst>
                                              <p:attrName>ppt_x</p:attrName>
                                            </p:attrNameLst>
                                          </p:cBhvr>
                                          <p:tavLst>
                                            <p:tav tm="0">
                                              <p:val>
                                                <p:strVal val="#ppt_x"/>
                                              </p:val>
                                            </p:tav>
                                            <p:tav tm="100000">
                                              <p:val>
                                                <p:strVal val="#ppt_x"/>
                                              </p:val>
                                            </p:tav>
                                          </p:tavLst>
                                        </p:anim>
                                        <p:anim calcmode="lin" valueType="num">
                                          <p:cBhvr additive="base">
                                            <p:cTn id="15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heel(1)">
                                          <p:cBhvr>
                                            <p:cTn id="24" dur="1000"/>
                                            <p:tgtEl>
                                              <p:spTgt spid="1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1000"/>
                                            <p:tgtEl>
                                              <p:spTgt spid="1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1000"/>
                                            <p:tgtEl>
                                              <p:spTgt spid="1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1000"/>
                                            <p:tgtEl>
                                              <p:spTgt spid="17"/>
                                            </p:tgtEl>
                                          </p:cBhvr>
                                        </p:animEffect>
                                      </p:childTnLst>
                                    </p:cTn>
                                  </p:par>
                                  <p:par>
                                    <p:cTn id="34" presetID="53" presetClass="entr" presetSubtype="16" fill="hold" grpId="0" nodeType="withEffect">
                                      <p:stCondLst>
                                        <p:cond delay="110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fltVal val="0"/>
                                              </p:val>
                                            </p:tav>
                                            <p:tav tm="100000">
                                              <p:val>
                                                <p:strVal val="#ppt_w"/>
                                              </p:val>
                                            </p:tav>
                                          </p:tavLst>
                                        </p:anim>
                                        <p:anim calcmode="lin" valueType="num">
                                          <p:cBhvr>
                                            <p:cTn id="37" dur="500" fill="hold"/>
                                            <p:tgtEl>
                                              <p:spTgt spid="42"/>
                                            </p:tgtEl>
                                            <p:attrNameLst>
                                              <p:attrName>ppt_h</p:attrName>
                                            </p:attrNameLst>
                                          </p:cBhvr>
                                          <p:tavLst>
                                            <p:tav tm="0">
                                              <p:val>
                                                <p:fltVal val="0"/>
                                              </p:val>
                                            </p:tav>
                                            <p:tav tm="100000">
                                              <p:val>
                                                <p:strVal val="#ppt_h"/>
                                              </p:val>
                                            </p:tav>
                                          </p:tavLst>
                                        </p:anim>
                                        <p:animEffect transition="in" filter="fade">
                                          <p:cBhvr>
                                            <p:cTn id="38" dur="500"/>
                                            <p:tgtEl>
                                              <p:spTgt spid="42"/>
                                            </p:tgtEl>
                                          </p:cBhvr>
                                        </p:animEffect>
                                      </p:childTnLst>
                                    </p:cTn>
                                  </p:par>
                                </p:childTnLst>
                              </p:cTn>
                            </p:par>
                            <p:par>
                              <p:cTn id="39" fill="hold">
                                <p:stCondLst>
                                  <p:cond delay="2600"/>
                                </p:stCondLst>
                                <p:childTnLst>
                                  <p:par>
                                    <p:cTn id="40" presetID="53" presetClass="entr" presetSubtype="16"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4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53" presetClass="entr" presetSubtype="16" fill="hold" grpId="0" nodeType="withEffect">
                                      <p:stCondLst>
                                        <p:cond delay="4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ppt_w</p:attrName>
                                            </p:attrNameLst>
                                          </p:cBhvr>
                                          <p:tavLst>
                                            <p:tav tm="0">
                                              <p:val>
                                                <p:fltVal val="0"/>
                                              </p:val>
                                            </p:tav>
                                            <p:tav tm="100000">
                                              <p:val>
                                                <p:strVal val="#ppt_w"/>
                                              </p:val>
                                            </p:tav>
                                          </p:tavLst>
                                        </p:anim>
                                        <p:anim calcmode="lin" valueType="num">
                                          <p:cBhvr>
                                            <p:cTn id="83" dur="500" fill="hold"/>
                                            <p:tgtEl>
                                              <p:spTgt spid="26"/>
                                            </p:tgtEl>
                                            <p:attrNameLst>
                                              <p:attrName>ppt_h</p:attrName>
                                            </p:attrNameLst>
                                          </p:cBhvr>
                                          <p:tavLst>
                                            <p:tav tm="0">
                                              <p:val>
                                                <p:fltVal val="0"/>
                                              </p:val>
                                            </p:tav>
                                            <p:tav tm="100000">
                                              <p:val>
                                                <p:strVal val="#ppt_h"/>
                                              </p:val>
                                            </p:tav>
                                          </p:tavLst>
                                        </p:anim>
                                        <p:animEffect transition="in" filter="fade">
                                          <p:cBhvr>
                                            <p:cTn id="84" dur="500"/>
                                            <p:tgtEl>
                                              <p:spTgt spid="26"/>
                                            </p:tgtEl>
                                          </p:cBhvr>
                                        </p:animEffect>
                                      </p:childTnLst>
                                    </p:cTn>
                                  </p:par>
                                  <p:par>
                                    <p:cTn id="85" presetID="53" presetClass="entr" presetSubtype="16" fill="hold" grpId="0" nodeType="withEffect">
                                      <p:stCondLst>
                                        <p:cond delay="200"/>
                                      </p:stCondLst>
                                      <p:childTnLst>
                                        <p:set>
                                          <p:cBhvr>
                                            <p:cTn id="86" dur="1" fill="hold">
                                              <p:stCondLst>
                                                <p:cond delay="0"/>
                                              </p:stCondLst>
                                            </p:cTn>
                                            <p:tgtEl>
                                              <p:spTgt spid="27"/>
                                            </p:tgtEl>
                                            <p:attrNameLst>
                                              <p:attrName>style.visibility</p:attrName>
                                            </p:attrNameLst>
                                          </p:cBhvr>
                                          <p:to>
                                            <p:strVal val="visible"/>
                                          </p:to>
                                        </p:set>
                                        <p:anim calcmode="lin" valueType="num">
                                          <p:cBhvr>
                                            <p:cTn id="87" dur="500" fill="hold"/>
                                            <p:tgtEl>
                                              <p:spTgt spid="27"/>
                                            </p:tgtEl>
                                            <p:attrNameLst>
                                              <p:attrName>ppt_w</p:attrName>
                                            </p:attrNameLst>
                                          </p:cBhvr>
                                          <p:tavLst>
                                            <p:tav tm="0">
                                              <p:val>
                                                <p:fltVal val="0"/>
                                              </p:val>
                                            </p:tav>
                                            <p:tav tm="100000">
                                              <p:val>
                                                <p:strVal val="#ppt_w"/>
                                              </p:val>
                                            </p:tav>
                                          </p:tavLst>
                                        </p:anim>
                                        <p:anim calcmode="lin" valueType="num">
                                          <p:cBhvr>
                                            <p:cTn id="88" dur="500" fill="hold"/>
                                            <p:tgtEl>
                                              <p:spTgt spid="27"/>
                                            </p:tgtEl>
                                            <p:attrNameLst>
                                              <p:attrName>ppt_h</p:attrName>
                                            </p:attrNameLst>
                                          </p:cBhvr>
                                          <p:tavLst>
                                            <p:tav tm="0">
                                              <p:val>
                                                <p:fltVal val="0"/>
                                              </p:val>
                                            </p:tav>
                                            <p:tav tm="100000">
                                              <p:val>
                                                <p:strVal val="#ppt_h"/>
                                              </p:val>
                                            </p:tav>
                                          </p:tavLst>
                                        </p:anim>
                                        <p:animEffect transition="in" filter="fade">
                                          <p:cBhvr>
                                            <p:cTn id="89" dur="500"/>
                                            <p:tgtEl>
                                              <p:spTgt spid="2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par>
                                    <p:cTn id="95" presetID="53" presetClass="entr" presetSubtype="16" fill="hold" grpId="0" nodeType="withEffect">
                                      <p:stCondLst>
                                        <p:cond delay="40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ppt_w</p:attrName>
                                            </p:attrNameLst>
                                          </p:cBhvr>
                                          <p:tavLst>
                                            <p:tav tm="0">
                                              <p:val>
                                                <p:fltVal val="0"/>
                                              </p:val>
                                            </p:tav>
                                            <p:tav tm="100000">
                                              <p:val>
                                                <p:strVal val="#ppt_w"/>
                                              </p:val>
                                            </p:tav>
                                          </p:tavLst>
                                        </p:anim>
                                        <p:anim calcmode="lin" valueType="num">
                                          <p:cBhvr>
                                            <p:cTn id="98" dur="500" fill="hold"/>
                                            <p:tgtEl>
                                              <p:spTgt spid="29"/>
                                            </p:tgtEl>
                                            <p:attrNameLst>
                                              <p:attrName>ppt_h</p:attrName>
                                            </p:attrNameLst>
                                          </p:cBhvr>
                                          <p:tavLst>
                                            <p:tav tm="0">
                                              <p:val>
                                                <p:fltVal val="0"/>
                                              </p:val>
                                            </p:tav>
                                            <p:tav tm="100000">
                                              <p:val>
                                                <p:strVal val="#ppt_h"/>
                                              </p:val>
                                            </p:tav>
                                          </p:tavLst>
                                        </p:anim>
                                        <p:animEffect transition="in" filter="fade">
                                          <p:cBhvr>
                                            <p:cTn id="99" dur="500"/>
                                            <p:tgtEl>
                                              <p:spTgt spid="29"/>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0"/>
                                            </p:tgtEl>
                                            <p:attrNameLst>
                                              <p:attrName>style.visibility</p:attrName>
                                            </p:attrNameLst>
                                          </p:cBhvr>
                                          <p:to>
                                            <p:strVal val="visible"/>
                                          </p:to>
                                        </p:set>
                                        <p:anim calcmode="lin" valueType="num">
                                          <p:cBhvr>
                                            <p:cTn id="102" dur="500" fill="hold"/>
                                            <p:tgtEl>
                                              <p:spTgt spid="30"/>
                                            </p:tgtEl>
                                            <p:attrNameLst>
                                              <p:attrName>ppt_w</p:attrName>
                                            </p:attrNameLst>
                                          </p:cBhvr>
                                          <p:tavLst>
                                            <p:tav tm="0">
                                              <p:val>
                                                <p:fltVal val="0"/>
                                              </p:val>
                                            </p:tav>
                                            <p:tav tm="100000">
                                              <p:val>
                                                <p:strVal val="#ppt_w"/>
                                              </p:val>
                                            </p:tav>
                                          </p:tavLst>
                                        </p:anim>
                                        <p:anim calcmode="lin" valueType="num">
                                          <p:cBhvr>
                                            <p:cTn id="103" dur="500" fill="hold"/>
                                            <p:tgtEl>
                                              <p:spTgt spid="30"/>
                                            </p:tgtEl>
                                            <p:attrNameLst>
                                              <p:attrName>ppt_h</p:attrName>
                                            </p:attrNameLst>
                                          </p:cBhvr>
                                          <p:tavLst>
                                            <p:tav tm="0">
                                              <p:val>
                                                <p:fltVal val="0"/>
                                              </p:val>
                                            </p:tav>
                                            <p:tav tm="100000">
                                              <p:val>
                                                <p:strVal val="#ppt_h"/>
                                              </p:val>
                                            </p:tav>
                                          </p:tavLst>
                                        </p:anim>
                                        <p:animEffect transition="in" filter="fade">
                                          <p:cBhvr>
                                            <p:cTn id="104" dur="500"/>
                                            <p:tgtEl>
                                              <p:spTgt spid="30"/>
                                            </p:tgtEl>
                                          </p:cBhvr>
                                        </p:animEffect>
                                      </p:childTnLst>
                                    </p:cTn>
                                  </p:par>
                                  <p:par>
                                    <p:cTn id="105" presetID="53" presetClass="entr" presetSubtype="16" fill="hold" grpId="0" nodeType="withEffect">
                                      <p:stCondLst>
                                        <p:cond delay="200"/>
                                      </p:stCondLst>
                                      <p:childTnLst>
                                        <p:set>
                                          <p:cBhvr>
                                            <p:cTn id="106" dur="1" fill="hold">
                                              <p:stCondLst>
                                                <p:cond delay="0"/>
                                              </p:stCondLst>
                                            </p:cTn>
                                            <p:tgtEl>
                                              <p:spTgt spid="31"/>
                                            </p:tgtEl>
                                            <p:attrNameLst>
                                              <p:attrName>style.visibility</p:attrName>
                                            </p:attrNameLst>
                                          </p:cBhvr>
                                          <p:to>
                                            <p:strVal val="visible"/>
                                          </p:to>
                                        </p:set>
                                        <p:anim calcmode="lin" valueType="num">
                                          <p:cBhvr>
                                            <p:cTn id="107" dur="500" fill="hold"/>
                                            <p:tgtEl>
                                              <p:spTgt spid="31"/>
                                            </p:tgtEl>
                                            <p:attrNameLst>
                                              <p:attrName>ppt_w</p:attrName>
                                            </p:attrNameLst>
                                          </p:cBhvr>
                                          <p:tavLst>
                                            <p:tav tm="0">
                                              <p:val>
                                                <p:fltVal val="0"/>
                                              </p:val>
                                            </p:tav>
                                            <p:tav tm="100000">
                                              <p:val>
                                                <p:strVal val="#ppt_w"/>
                                              </p:val>
                                            </p:tav>
                                          </p:tavLst>
                                        </p:anim>
                                        <p:anim calcmode="lin" valueType="num">
                                          <p:cBhvr>
                                            <p:cTn id="108" dur="500" fill="hold"/>
                                            <p:tgtEl>
                                              <p:spTgt spid="31"/>
                                            </p:tgtEl>
                                            <p:attrNameLst>
                                              <p:attrName>ppt_h</p:attrName>
                                            </p:attrNameLst>
                                          </p:cBhvr>
                                          <p:tavLst>
                                            <p:tav tm="0">
                                              <p:val>
                                                <p:fltVal val="0"/>
                                              </p:val>
                                            </p:tav>
                                            <p:tav tm="100000">
                                              <p:val>
                                                <p:strVal val="#ppt_h"/>
                                              </p:val>
                                            </p:tav>
                                          </p:tavLst>
                                        </p:anim>
                                        <p:animEffect transition="in" filter="fade">
                                          <p:cBhvr>
                                            <p:cTn id="109" dur="500"/>
                                            <p:tgtEl>
                                              <p:spTgt spid="31"/>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32"/>
                                            </p:tgtEl>
                                            <p:attrNameLst>
                                              <p:attrName>style.visibility</p:attrName>
                                            </p:attrNameLst>
                                          </p:cBhvr>
                                          <p:to>
                                            <p:strVal val="visible"/>
                                          </p:to>
                                        </p:set>
                                        <p:anim calcmode="lin" valueType="num">
                                          <p:cBhvr>
                                            <p:cTn id="112" dur="500" fill="hold"/>
                                            <p:tgtEl>
                                              <p:spTgt spid="32"/>
                                            </p:tgtEl>
                                            <p:attrNameLst>
                                              <p:attrName>ppt_w</p:attrName>
                                            </p:attrNameLst>
                                          </p:cBhvr>
                                          <p:tavLst>
                                            <p:tav tm="0">
                                              <p:val>
                                                <p:fltVal val="0"/>
                                              </p:val>
                                            </p:tav>
                                            <p:tav tm="100000">
                                              <p:val>
                                                <p:strVal val="#ppt_w"/>
                                              </p:val>
                                            </p:tav>
                                          </p:tavLst>
                                        </p:anim>
                                        <p:anim calcmode="lin" valueType="num">
                                          <p:cBhvr>
                                            <p:cTn id="113" dur="500" fill="hold"/>
                                            <p:tgtEl>
                                              <p:spTgt spid="32"/>
                                            </p:tgtEl>
                                            <p:attrNameLst>
                                              <p:attrName>ppt_h</p:attrName>
                                            </p:attrNameLst>
                                          </p:cBhvr>
                                          <p:tavLst>
                                            <p:tav tm="0">
                                              <p:val>
                                                <p:fltVal val="0"/>
                                              </p:val>
                                            </p:tav>
                                            <p:tav tm="100000">
                                              <p:val>
                                                <p:strVal val="#ppt_h"/>
                                              </p:val>
                                            </p:tav>
                                          </p:tavLst>
                                        </p:anim>
                                        <p:animEffect transition="in" filter="fade">
                                          <p:cBhvr>
                                            <p:cTn id="114" dur="500"/>
                                            <p:tgtEl>
                                              <p:spTgt spid="32"/>
                                            </p:tgtEl>
                                          </p:cBhvr>
                                        </p:animEffect>
                                      </p:childTnLst>
                                    </p:cTn>
                                  </p:par>
                                  <p:par>
                                    <p:cTn id="115" presetID="53" presetClass="entr" presetSubtype="16" fill="hold" grpId="0" nodeType="withEffect">
                                      <p:stCondLst>
                                        <p:cond delay="400"/>
                                      </p:stCondLst>
                                      <p:childTnLst>
                                        <p:set>
                                          <p:cBhvr>
                                            <p:cTn id="116" dur="1" fill="hold">
                                              <p:stCondLst>
                                                <p:cond delay="0"/>
                                              </p:stCondLst>
                                            </p:cTn>
                                            <p:tgtEl>
                                              <p:spTgt spid="33"/>
                                            </p:tgtEl>
                                            <p:attrNameLst>
                                              <p:attrName>style.visibility</p:attrName>
                                            </p:attrNameLst>
                                          </p:cBhvr>
                                          <p:to>
                                            <p:strVal val="visible"/>
                                          </p:to>
                                        </p:set>
                                        <p:anim calcmode="lin" valueType="num">
                                          <p:cBhvr>
                                            <p:cTn id="117" dur="500" fill="hold"/>
                                            <p:tgtEl>
                                              <p:spTgt spid="33"/>
                                            </p:tgtEl>
                                            <p:attrNameLst>
                                              <p:attrName>ppt_w</p:attrName>
                                            </p:attrNameLst>
                                          </p:cBhvr>
                                          <p:tavLst>
                                            <p:tav tm="0">
                                              <p:val>
                                                <p:fltVal val="0"/>
                                              </p:val>
                                            </p:tav>
                                            <p:tav tm="100000">
                                              <p:val>
                                                <p:strVal val="#ppt_w"/>
                                              </p:val>
                                            </p:tav>
                                          </p:tavLst>
                                        </p:anim>
                                        <p:anim calcmode="lin" valueType="num">
                                          <p:cBhvr>
                                            <p:cTn id="118" dur="500" fill="hold"/>
                                            <p:tgtEl>
                                              <p:spTgt spid="33"/>
                                            </p:tgtEl>
                                            <p:attrNameLst>
                                              <p:attrName>ppt_h</p:attrName>
                                            </p:attrNameLst>
                                          </p:cBhvr>
                                          <p:tavLst>
                                            <p:tav tm="0">
                                              <p:val>
                                                <p:fltVal val="0"/>
                                              </p:val>
                                            </p:tav>
                                            <p:tav tm="100000">
                                              <p:val>
                                                <p:strVal val="#ppt_h"/>
                                              </p:val>
                                            </p:tav>
                                          </p:tavLst>
                                        </p:anim>
                                        <p:animEffect transition="in" filter="fade">
                                          <p:cBhvr>
                                            <p:cTn id="119" dur="500"/>
                                            <p:tgtEl>
                                              <p:spTgt spid="33"/>
                                            </p:tgtEl>
                                          </p:cBhvr>
                                        </p:animEffect>
                                      </p:childTnLst>
                                    </p:cTn>
                                  </p:par>
                                  <p:par>
                                    <p:cTn id="120" presetID="53" presetClass="entr" presetSubtype="16" fill="hold" grpId="0" nodeType="withEffect">
                                      <p:stCondLst>
                                        <p:cond delay="200"/>
                                      </p:stCondLst>
                                      <p:childTnLst>
                                        <p:set>
                                          <p:cBhvr>
                                            <p:cTn id="121" dur="1" fill="hold">
                                              <p:stCondLst>
                                                <p:cond delay="0"/>
                                              </p:stCondLst>
                                            </p:cTn>
                                            <p:tgtEl>
                                              <p:spTgt spid="34"/>
                                            </p:tgtEl>
                                            <p:attrNameLst>
                                              <p:attrName>style.visibility</p:attrName>
                                            </p:attrNameLst>
                                          </p:cBhvr>
                                          <p:to>
                                            <p:strVal val="visible"/>
                                          </p:to>
                                        </p:set>
                                        <p:anim calcmode="lin" valueType="num">
                                          <p:cBhvr>
                                            <p:cTn id="122" dur="500" fill="hold"/>
                                            <p:tgtEl>
                                              <p:spTgt spid="34"/>
                                            </p:tgtEl>
                                            <p:attrNameLst>
                                              <p:attrName>ppt_w</p:attrName>
                                            </p:attrNameLst>
                                          </p:cBhvr>
                                          <p:tavLst>
                                            <p:tav tm="0">
                                              <p:val>
                                                <p:fltVal val="0"/>
                                              </p:val>
                                            </p:tav>
                                            <p:tav tm="100000">
                                              <p:val>
                                                <p:strVal val="#ppt_w"/>
                                              </p:val>
                                            </p:tav>
                                          </p:tavLst>
                                        </p:anim>
                                        <p:anim calcmode="lin" valueType="num">
                                          <p:cBhvr>
                                            <p:cTn id="123" dur="500" fill="hold"/>
                                            <p:tgtEl>
                                              <p:spTgt spid="34"/>
                                            </p:tgtEl>
                                            <p:attrNameLst>
                                              <p:attrName>ppt_h</p:attrName>
                                            </p:attrNameLst>
                                          </p:cBhvr>
                                          <p:tavLst>
                                            <p:tav tm="0">
                                              <p:val>
                                                <p:fltVal val="0"/>
                                              </p:val>
                                            </p:tav>
                                            <p:tav tm="100000">
                                              <p:val>
                                                <p:strVal val="#ppt_h"/>
                                              </p:val>
                                            </p:tav>
                                          </p:tavLst>
                                        </p:anim>
                                        <p:animEffect transition="in" filter="fade">
                                          <p:cBhvr>
                                            <p:cTn id="124" dur="500"/>
                                            <p:tgtEl>
                                              <p:spTgt spid="34"/>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35"/>
                                            </p:tgtEl>
                                            <p:attrNameLst>
                                              <p:attrName>style.visibility</p:attrName>
                                            </p:attrNameLst>
                                          </p:cBhvr>
                                          <p:to>
                                            <p:strVal val="visible"/>
                                          </p:to>
                                        </p:set>
                                        <p:anim calcmode="lin" valueType="num">
                                          <p:cBhvr>
                                            <p:cTn id="127" dur="500" fill="hold"/>
                                            <p:tgtEl>
                                              <p:spTgt spid="35"/>
                                            </p:tgtEl>
                                            <p:attrNameLst>
                                              <p:attrName>ppt_w</p:attrName>
                                            </p:attrNameLst>
                                          </p:cBhvr>
                                          <p:tavLst>
                                            <p:tav tm="0">
                                              <p:val>
                                                <p:fltVal val="0"/>
                                              </p:val>
                                            </p:tav>
                                            <p:tav tm="100000">
                                              <p:val>
                                                <p:strVal val="#ppt_w"/>
                                              </p:val>
                                            </p:tav>
                                          </p:tavLst>
                                        </p:anim>
                                        <p:anim calcmode="lin" valueType="num">
                                          <p:cBhvr>
                                            <p:cTn id="128" dur="500" fill="hold"/>
                                            <p:tgtEl>
                                              <p:spTgt spid="35"/>
                                            </p:tgtEl>
                                            <p:attrNameLst>
                                              <p:attrName>ppt_h</p:attrName>
                                            </p:attrNameLst>
                                          </p:cBhvr>
                                          <p:tavLst>
                                            <p:tav tm="0">
                                              <p:val>
                                                <p:fltVal val="0"/>
                                              </p:val>
                                            </p:tav>
                                            <p:tav tm="100000">
                                              <p:val>
                                                <p:strVal val="#ppt_h"/>
                                              </p:val>
                                            </p:tav>
                                          </p:tavLst>
                                        </p:anim>
                                        <p:animEffect transition="in" filter="fade">
                                          <p:cBhvr>
                                            <p:cTn id="129" dur="500"/>
                                            <p:tgtEl>
                                              <p:spTgt spid="35"/>
                                            </p:tgtEl>
                                          </p:cBhvr>
                                        </p:animEffect>
                                      </p:childTnLst>
                                    </p:cTn>
                                  </p:par>
                                  <p:par>
                                    <p:cTn id="130" presetID="53" presetClass="entr" presetSubtype="16" fill="hold" grpId="0" nodeType="withEffect">
                                      <p:stCondLst>
                                        <p:cond delay="400"/>
                                      </p:stCondLst>
                                      <p:childTnLst>
                                        <p:set>
                                          <p:cBhvr>
                                            <p:cTn id="131" dur="1" fill="hold">
                                              <p:stCondLst>
                                                <p:cond delay="0"/>
                                              </p:stCondLst>
                                            </p:cTn>
                                            <p:tgtEl>
                                              <p:spTgt spid="36"/>
                                            </p:tgtEl>
                                            <p:attrNameLst>
                                              <p:attrName>style.visibility</p:attrName>
                                            </p:attrNameLst>
                                          </p:cBhvr>
                                          <p:to>
                                            <p:strVal val="visible"/>
                                          </p:to>
                                        </p:set>
                                        <p:anim calcmode="lin" valueType="num">
                                          <p:cBhvr>
                                            <p:cTn id="132" dur="500" fill="hold"/>
                                            <p:tgtEl>
                                              <p:spTgt spid="36"/>
                                            </p:tgtEl>
                                            <p:attrNameLst>
                                              <p:attrName>ppt_w</p:attrName>
                                            </p:attrNameLst>
                                          </p:cBhvr>
                                          <p:tavLst>
                                            <p:tav tm="0">
                                              <p:val>
                                                <p:fltVal val="0"/>
                                              </p:val>
                                            </p:tav>
                                            <p:tav tm="100000">
                                              <p:val>
                                                <p:strVal val="#ppt_w"/>
                                              </p:val>
                                            </p:tav>
                                          </p:tavLst>
                                        </p:anim>
                                        <p:anim calcmode="lin" valueType="num">
                                          <p:cBhvr>
                                            <p:cTn id="133" dur="500" fill="hold"/>
                                            <p:tgtEl>
                                              <p:spTgt spid="36"/>
                                            </p:tgtEl>
                                            <p:attrNameLst>
                                              <p:attrName>ppt_h</p:attrName>
                                            </p:attrNameLst>
                                          </p:cBhvr>
                                          <p:tavLst>
                                            <p:tav tm="0">
                                              <p:val>
                                                <p:fltVal val="0"/>
                                              </p:val>
                                            </p:tav>
                                            <p:tav tm="100000">
                                              <p:val>
                                                <p:strVal val="#ppt_h"/>
                                              </p:val>
                                            </p:tav>
                                          </p:tavLst>
                                        </p:anim>
                                        <p:animEffect transition="in" filter="fade">
                                          <p:cBhvr>
                                            <p:cTn id="134" dur="500"/>
                                            <p:tgtEl>
                                              <p:spTgt spid="36"/>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37"/>
                                            </p:tgtEl>
                                            <p:attrNameLst>
                                              <p:attrName>style.visibility</p:attrName>
                                            </p:attrNameLst>
                                          </p:cBhvr>
                                          <p:to>
                                            <p:strVal val="visible"/>
                                          </p:to>
                                        </p:set>
                                        <p:anim calcmode="lin" valueType="num">
                                          <p:cBhvr>
                                            <p:cTn id="137" dur="500" fill="hold"/>
                                            <p:tgtEl>
                                              <p:spTgt spid="37"/>
                                            </p:tgtEl>
                                            <p:attrNameLst>
                                              <p:attrName>ppt_w</p:attrName>
                                            </p:attrNameLst>
                                          </p:cBhvr>
                                          <p:tavLst>
                                            <p:tav tm="0">
                                              <p:val>
                                                <p:fltVal val="0"/>
                                              </p:val>
                                            </p:tav>
                                            <p:tav tm="100000">
                                              <p:val>
                                                <p:strVal val="#ppt_w"/>
                                              </p:val>
                                            </p:tav>
                                          </p:tavLst>
                                        </p:anim>
                                        <p:anim calcmode="lin" valueType="num">
                                          <p:cBhvr>
                                            <p:cTn id="138" dur="500" fill="hold"/>
                                            <p:tgtEl>
                                              <p:spTgt spid="37"/>
                                            </p:tgtEl>
                                            <p:attrNameLst>
                                              <p:attrName>ppt_h</p:attrName>
                                            </p:attrNameLst>
                                          </p:cBhvr>
                                          <p:tavLst>
                                            <p:tav tm="0">
                                              <p:val>
                                                <p:fltVal val="0"/>
                                              </p:val>
                                            </p:tav>
                                            <p:tav tm="100000">
                                              <p:val>
                                                <p:strVal val="#ppt_h"/>
                                              </p:val>
                                            </p:tav>
                                          </p:tavLst>
                                        </p:anim>
                                        <p:animEffect transition="in" filter="fade">
                                          <p:cBhvr>
                                            <p:cTn id="139" dur="500"/>
                                            <p:tgtEl>
                                              <p:spTgt spid="37"/>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38"/>
                                            </p:tgtEl>
                                            <p:attrNameLst>
                                              <p:attrName>style.visibility</p:attrName>
                                            </p:attrNameLst>
                                          </p:cBhvr>
                                          <p:to>
                                            <p:strVal val="visible"/>
                                          </p:to>
                                        </p:set>
                                        <p:anim calcmode="lin" valueType="num">
                                          <p:cBhvr>
                                            <p:cTn id="142" dur="500" fill="hold"/>
                                            <p:tgtEl>
                                              <p:spTgt spid="38"/>
                                            </p:tgtEl>
                                            <p:attrNameLst>
                                              <p:attrName>ppt_w</p:attrName>
                                            </p:attrNameLst>
                                          </p:cBhvr>
                                          <p:tavLst>
                                            <p:tav tm="0">
                                              <p:val>
                                                <p:fltVal val="0"/>
                                              </p:val>
                                            </p:tav>
                                            <p:tav tm="100000">
                                              <p:val>
                                                <p:strVal val="#ppt_w"/>
                                              </p:val>
                                            </p:tav>
                                          </p:tavLst>
                                        </p:anim>
                                        <p:anim calcmode="lin" valueType="num">
                                          <p:cBhvr>
                                            <p:cTn id="143" dur="500" fill="hold"/>
                                            <p:tgtEl>
                                              <p:spTgt spid="38"/>
                                            </p:tgtEl>
                                            <p:attrNameLst>
                                              <p:attrName>ppt_h</p:attrName>
                                            </p:attrNameLst>
                                          </p:cBhvr>
                                          <p:tavLst>
                                            <p:tav tm="0">
                                              <p:val>
                                                <p:fltVal val="0"/>
                                              </p:val>
                                            </p:tav>
                                            <p:tav tm="100000">
                                              <p:val>
                                                <p:strVal val="#ppt_h"/>
                                              </p:val>
                                            </p:tav>
                                          </p:tavLst>
                                        </p:anim>
                                        <p:animEffect transition="in" filter="fade">
                                          <p:cBhvr>
                                            <p:cTn id="144" dur="500"/>
                                            <p:tgtEl>
                                              <p:spTgt spid="38"/>
                                            </p:tgtEl>
                                          </p:cBhvr>
                                        </p:animEffect>
                                      </p:childTnLst>
                                    </p:cTn>
                                  </p:par>
                                  <p:par>
                                    <p:cTn id="145" presetID="53" presetClass="entr" presetSubtype="16" fill="hold" grpId="0" nodeType="withEffect">
                                      <p:stCondLst>
                                        <p:cond delay="200"/>
                                      </p:stCondLst>
                                      <p:childTnLst>
                                        <p:set>
                                          <p:cBhvr>
                                            <p:cTn id="146" dur="1" fill="hold">
                                              <p:stCondLst>
                                                <p:cond delay="0"/>
                                              </p:stCondLst>
                                            </p:cTn>
                                            <p:tgtEl>
                                              <p:spTgt spid="39"/>
                                            </p:tgtEl>
                                            <p:attrNameLst>
                                              <p:attrName>style.visibility</p:attrName>
                                            </p:attrNameLst>
                                          </p:cBhvr>
                                          <p:to>
                                            <p:strVal val="visible"/>
                                          </p:to>
                                        </p:set>
                                        <p:anim calcmode="lin" valueType="num">
                                          <p:cBhvr>
                                            <p:cTn id="147" dur="500" fill="hold"/>
                                            <p:tgtEl>
                                              <p:spTgt spid="39"/>
                                            </p:tgtEl>
                                            <p:attrNameLst>
                                              <p:attrName>ppt_w</p:attrName>
                                            </p:attrNameLst>
                                          </p:cBhvr>
                                          <p:tavLst>
                                            <p:tav tm="0">
                                              <p:val>
                                                <p:fltVal val="0"/>
                                              </p:val>
                                            </p:tav>
                                            <p:tav tm="100000">
                                              <p:val>
                                                <p:strVal val="#ppt_w"/>
                                              </p:val>
                                            </p:tav>
                                          </p:tavLst>
                                        </p:anim>
                                        <p:anim calcmode="lin" valueType="num">
                                          <p:cBhvr>
                                            <p:cTn id="148" dur="500" fill="hold"/>
                                            <p:tgtEl>
                                              <p:spTgt spid="39"/>
                                            </p:tgtEl>
                                            <p:attrNameLst>
                                              <p:attrName>ppt_h</p:attrName>
                                            </p:attrNameLst>
                                          </p:cBhvr>
                                          <p:tavLst>
                                            <p:tav tm="0">
                                              <p:val>
                                                <p:fltVal val="0"/>
                                              </p:val>
                                            </p:tav>
                                            <p:tav tm="100000">
                                              <p:val>
                                                <p:strVal val="#ppt_h"/>
                                              </p:val>
                                            </p:tav>
                                          </p:tavLst>
                                        </p:anim>
                                        <p:animEffect transition="in" filter="fade">
                                          <p:cBhvr>
                                            <p:cTn id="149" dur="500"/>
                                            <p:tgtEl>
                                              <p:spTgt spid="39"/>
                                            </p:tgtEl>
                                          </p:cBhvr>
                                        </p:animEffect>
                                      </p:childTnLst>
                                    </p:cTn>
                                  </p:par>
                                </p:childTnLst>
                              </p:cTn>
                            </p:par>
                            <p:par>
                              <p:cTn id="150" fill="hold">
                                <p:stCondLst>
                                  <p:cond delay="3500"/>
                                </p:stCondLst>
                                <p:childTnLst>
                                  <p:par>
                                    <p:cTn id="151" presetID="2" presetClass="entr" presetSubtype="4" fill="hold" nodeType="afterEffect">
                                      <p:stCondLst>
                                        <p:cond delay="0"/>
                                      </p:stCondLst>
                                      <p:childTnLst>
                                        <p:set>
                                          <p:cBhvr>
                                            <p:cTn id="152" dur="1" fill="hold">
                                              <p:stCondLst>
                                                <p:cond delay="0"/>
                                              </p:stCondLst>
                                            </p:cTn>
                                            <p:tgtEl>
                                              <p:spTgt spid="41"/>
                                            </p:tgtEl>
                                            <p:attrNameLst>
                                              <p:attrName>style.visibility</p:attrName>
                                            </p:attrNameLst>
                                          </p:cBhvr>
                                          <p:to>
                                            <p:strVal val="visible"/>
                                          </p:to>
                                        </p:set>
                                        <p:anim calcmode="lin" valueType="num">
                                          <p:cBhvr additive="base">
                                            <p:cTn id="153" dur="500" fill="hold"/>
                                            <p:tgtEl>
                                              <p:spTgt spid="41"/>
                                            </p:tgtEl>
                                            <p:attrNameLst>
                                              <p:attrName>ppt_x</p:attrName>
                                            </p:attrNameLst>
                                          </p:cBhvr>
                                          <p:tavLst>
                                            <p:tav tm="0">
                                              <p:val>
                                                <p:strVal val="#ppt_x"/>
                                              </p:val>
                                            </p:tav>
                                            <p:tav tm="100000">
                                              <p:val>
                                                <p:strVal val="#ppt_x"/>
                                              </p:val>
                                            </p:tav>
                                          </p:tavLst>
                                        </p:anim>
                                        <p:anim calcmode="lin" valueType="num">
                                          <p:cBhvr additive="base">
                                            <p:cTn id="154"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lgn="l"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53948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27" name="椭圆 12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28" name="组合 127"/>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30" name="椭圆 12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31" name="组合 130"/>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33" name="椭圆 13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34" name="组合 133"/>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6" name="椭圆 13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37" name="组合 136"/>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39" name="椭圆 13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40" name="组合 139"/>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42" name="椭圆 14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43" name="组合 142"/>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45" name="椭圆 14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46" name="组合 145"/>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48" name="椭圆 14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9" name="组合 148"/>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51" name="椭圆 15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52" name="组合 151"/>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54" name="椭圆 15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55" name="组合 154"/>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57" name="椭圆 15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58" name="组合 157"/>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0" name="椭圆 15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61" name="组合 160"/>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3" name="椭圆 16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164" name="直接连接符 163"/>
          <p:cNvCxnSpPr/>
          <p:nvPr/>
        </p:nvCxnSpPr>
        <p:spPr>
          <a:xfrm>
            <a:off x="6113230" y="1071336"/>
            <a:ext cx="0" cy="2414532"/>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6041244" y="993810"/>
            <a:ext cx="143972" cy="143972"/>
            <a:chOff x="4971660" y="1569718"/>
            <a:chExt cx="144016" cy="144016"/>
          </a:xfrm>
          <a:solidFill>
            <a:srgbClr val="C00000"/>
          </a:solidFill>
        </p:grpSpPr>
        <p:sp>
          <p:nvSpPr>
            <p:cNvPr id="166" name="椭圆 16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67" name="椭圆 16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68" name="组合 167"/>
          <p:cNvGrpSpPr/>
          <p:nvPr/>
        </p:nvGrpSpPr>
        <p:grpSpPr>
          <a:xfrm>
            <a:off x="6041244" y="1391476"/>
            <a:ext cx="143972" cy="143972"/>
            <a:chOff x="4971660" y="1569718"/>
            <a:chExt cx="144016" cy="144016"/>
          </a:xfrm>
          <a:solidFill>
            <a:srgbClr val="C00000"/>
          </a:solidFill>
        </p:grpSpPr>
        <p:sp>
          <p:nvSpPr>
            <p:cNvPr id="169" name="椭圆 16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0" name="椭圆 16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2" name="组合 171"/>
          <p:cNvGrpSpPr/>
          <p:nvPr/>
        </p:nvGrpSpPr>
        <p:grpSpPr>
          <a:xfrm>
            <a:off x="6041244" y="1789142"/>
            <a:ext cx="143972" cy="143972"/>
            <a:chOff x="4971660" y="1569718"/>
            <a:chExt cx="144016" cy="144016"/>
          </a:xfrm>
          <a:solidFill>
            <a:srgbClr val="C00000"/>
          </a:solidFill>
        </p:grpSpPr>
        <p:sp>
          <p:nvSpPr>
            <p:cNvPr id="173" name="椭圆 172"/>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4" name="椭圆 173"/>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5" name="组合 174"/>
          <p:cNvGrpSpPr/>
          <p:nvPr/>
        </p:nvGrpSpPr>
        <p:grpSpPr>
          <a:xfrm>
            <a:off x="6041244" y="2186809"/>
            <a:ext cx="143972" cy="143972"/>
            <a:chOff x="4971660" y="1569718"/>
            <a:chExt cx="144016" cy="144016"/>
          </a:xfrm>
          <a:solidFill>
            <a:srgbClr val="C00000"/>
          </a:solidFill>
        </p:grpSpPr>
        <p:sp>
          <p:nvSpPr>
            <p:cNvPr id="176" name="椭圆 17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7" name="椭圆 17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8" name="组合 177"/>
          <p:cNvGrpSpPr/>
          <p:nvPr/>
        </p:nvGrpSpPr>
        <p:grpSpPr>
          <a:xfrm>
            <a:off x="6041244" y="2584475"/>
            <a:ext cx="143972" cy="143972"/>
            <a:chOff x="4971660" y="1569718"/>
            <a:chExt cx="144016" cy="144016"/>
          </a:xfrm>
          <a:solidFill>
            <a:srgbClr val="C00000"/>
          </a:solidFill>
        </p:grpSpPr>
        <p:sp>
          <p:nvSpPr>
            <p:cNvPr id="179" name="椭圆 17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0" name="椭圆 17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81" name="组合 180"/>
          <p:cNvGrpSpPr/>
          <p:nvPr/>
        </p:nvGrpSpPr>
        <p:grpSpPr>
          <a:xfrm>
            <a:off x="6041244" y="2982141"/>
            <a:ext cx="143972" cy="143972"/>
            <a:chOff x="4971660" y="1569718"/>
            <a:chExt cx="144016" cy="144016"/>
          </a:xfrm>
          <a:solidFill>
            <a:srgbClr val="C00000"/>
          </a:solidFill>
        </p:grpSpPr>
        <p:sp>
          <p:nvSpPr>
            <p:cNvPr id="182" name="椭圆 18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3" name="椭圆 18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84" name="组合 183"/>
          <p:cNvGrpSpPr/>
          <p:nvPr/>
        </p:nvGrpSpPr>
        <p:grpSpPr>
          <a:xfrm>
            <a:off x="6041244" y="3379804"/>
            <a:ext cx="143972" cy="143972"/>
            <a:chOff x="4971660" y="1569718"/>
            <a:chExt cx="144016" cy="144016"/>
          </a:xfrm>
          <a:solidFill>
            <a:srgbClr val="C00000"/>
          </a:solidFill>
        </p:grpSpPr>
        <p:sp>
          <p:nvSpPr>
            <p:cNvPr id="185" name="椭圆 18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6" name="椭圆 18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187" name="TextBox 186"/>
          <p:cNvSpPr txBox="1"/>
          <p:nvPr/>
        </p:nvSpPr>
        <p:spPr>
          <a:xfrm>
            <a:off x="6324059" y="811650"/>
            <a:ext cx="1697774" cy="2869120"/>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公司介绍</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团队介绍</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项目成员</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核心成员</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组织架构</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公司大事记</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企业理念</a:t>
            </a:r>
            <a:endParaRPr lang="en-US" altLang="zh-CN" sz="1300" b="0" dirty="0">
              <a:solidFill>
                <a:schemeClr val="accent3">
                  <a:lumMod val="50000"/>
                </a:schemeClr>
              </a:solidFill>
              <a:latin typeface="微软雅黑" pitchFamily="34" charset="-122"/>
              <a:ea typeface="微软雅黑" pitchFamily="34" charset="-122"/>
            </a:endParaRPr>
          </a:p>
        </p:txBody>
      </p:sp>
      <p:grpSp>
        <p:nvGrpSpPr>
          <p:cNvPr id="2" name="组合 1"/>
          <p:cNvGrpSpPr/>
          <p:nvPr/>
        </p:nvGrpSpPr>
        <p:grpSpPr>
          <a:xfrm>
            <a:off x="991706" y="895868"/>
            <a:ext cx="2133800" cy="2144979"/>
            <a:chOff x="1219135" y="1132124"/>
            <a:chExt cx="1380853" cy="1388087"/>
          </a:xfrm>
        </p:grpSpPr>
        <p:grpSp>
          <p:nvGrpSpPr>
            <p:cNvPr id="72" name="组合 71"/>
            <p:cNvGrpSpPr/>
            <p:nvPr/>
          </p:nvGrpSpPr>
          <p:grpSpPr>
            <a:xfrm>
              <a:off x="1219135" y="1132124"/>
              <a:ext cx="1380853" cy="1388087"/>
              <a:chOff x="610393" y="2729597"/>
              <a:chExt cx="1380853" cy="1388087"/>
            </a:xfrm>
          </p:grpSpPr>
          <p:grpSp>
            <p:nvGrpSpPr>
              <p:cNvPr id="73" name="组合 72"/>
              <p:cNvGrpSpPr/>
              <p:nvPr/>
            </p:nvGrpSpPr>
            <p:grpSpPr>
              <a:xfrm>
                <a:off x="789153" y="2729597"/>
                <a:ext cx="1202093" cy="1388087"/>
                <a:chOff x="3273692" y="1099961"/>
                <a:chExt cx="1202093" cy="1388087"/>
              </a:xfrm>
            </p:grpSpPr>
            <p:sp>
              <p:nvSpPr>
                <p:cNvPr id="75"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76"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77"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74" name="TextBox 73"/>
              <p:cNvSpPr txBox="1"/>
              <p:nvPr/>
            </p:nvSpPr>
            <p:spPr>
              <a:xfrm>
                <a:off x="610393" y="2828190"/>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01</a:t>
                </a:r>
                <a:endParaRPr lang="zh-CN" altLang="en-US" sz="3799" dirty="0">
                  <a:solidFill>
                    <a:srgbClr val="FFFFFF"/>
                  </a:solidFill>
                  <a:latin typeface="Agency FB" panose="020B0503020202020204" pitchFamily="34" charset="0"/>
                </a:endParaRPr>
              </a:p>
            </p:txBody>
          </p:sp>
        </p:grpSp>
        <p:sp>
          <p:nvSpPr>
            <p:cNvPr id="78" name="Freeform 21"/>
            <p:cNvSpPr>
              <a:spLocks noEditPoints="1"/>
            </p:cNvSpPr>
            <p:nvPr/>
          </p:nvSpPr>
          <p:spPr bwMode="auto">
            <a:xfrm>
              <a:off x="1752536" y="1627713"/>
              <a:ext cx="462041" cy="478315"/>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prstTxWarp prst="textNoShape">
                <a:avLst/>
              </a:prstTxWarp>
            </a:bodyPr>
            <a:lstStyle/>
            <a:p>
              <a:endParaRPr lang="zh-CN" altLang="en-US"/>
            </a:p>
          </p:txBody>
        </p:sp>
      </p:grpSp>
      <p:sp>
        <p:nvSpPr>
          <p:cNvPr id="82"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公司介绍</a:t>
            </a:r>
          </a:p>
        </p:txBody>
      </p:sp>
    </p:spTree>
    <p:extLst>
      <p:ext uri="{BB962C8B-B14F-4D97-AF65-F5344CB8AC3E}">
        <p14:creationId xmlns:p14="http://schemas.microsoft.com/office/powerpoint/2010/main" val="4207612308"/>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par>
                                <p:cTn id="10" presetID="31"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125"/>
                                        </p:tgtEl>
                                        <p:attrNameLst>
                                          <p:attrName>style.visibility</p:attrName>
                                        </p:attrNameLst>
                                      </p:cBhvr>
                                      <p:to>
                                        <p:strVal val="visible"/>
                                      </p:to>
                                    </p:set>
                                    <p:anim calcmode="lin" valueType="num">
                                      <p:cBhvr>
                                        <p:cTn id="19" dur="500" fill="hold"/>
                                        <p:tgtEl>
                                          <p:spTgt spid="125"/>
                                        </p:tgtEl>
                                        <p:attrNameLst>
                                          <p:attrName>ppt_w</p:attrName>
                                        </p:attrNameLst>
                                      </p:cBhvr>
                                      <p:tavLst>
                                        <p:tav tm="0">
                                          <p:val>
                                            <p:fltVal val="0"/>
                                          </p:val>
                                        </p:tav>
                                        <p:tav tm="100000">
                                          <p:val>
                                            <p:strVal val="#ppt_w"/>
                                          </p:val>
                                        </p:tav>
                                      </p:tavLst>
                                    </p:anim>
                                    <p:anim calcmode="lin" valueType="num">
                                      <p:cBhvr>
                                        <p:cTn id="20" dur="500" fill="hold"/>
                                        <p:tgtEl>
                                          <p:spTgt spid="125"/>
                                        </p:tgtEl>
                                        <p:attrNameLst>
                                          <p:attrName>ppt_h</p:attrName>
                                        </p:attrNameLst>
                                      </p:cBhvr>
                                      <p:tavLst>
                                        <p:tav tm="0">
                                          <p:val>
                                            <p:fltVal val="0"/>
                                          </p:val>
                                        </p:tav>
                                        <p:tav tm="100000">
                                          <p:val>
                                            <p:strVal val="#ppt_h"/>
                                          </p:val>
                                        </p:tav>
                                      </p:tavLst>
                                    </p:anim>
                                    <p:anim calcmode="lin" valueType="num">
                                      <p:cBhvr>
                                        <p:cTn id="21" dur="500" fill="hold"/>
                                        <p:tgtEl>
                                          <p:spTgt spid="125"/>
                                        </p:tgtEl>
                                        <p:attrNameLst>
                                          <p:attrName>ppt_x</p:attrName>
                                        </p:attrNameLst>
                                      </p:cBhvr>
                                      <p:tavLst>
                                        <p:tav tm="0">
                                          <p:val>
                                            <p:fltVal val="0.5"/>
                                          </p:val>
                                        </p:tav>
                                        <p:tav tm="100000">
                                          <p:val>
                                            <p:strVal val="#ppt_x"/>
                                          </p:val>
                                        </p:tav>
                                      </p:tavLst>
                                    </p:anim>
                                    <p:anim calcmode="lin" valueType="num">
                                      <p:cBhvr>
                                        <p:cTn id="22" dur="500" fill="hold"/>
                                        <p:tgtEl>
                                          <p:spTgt spid="125"/>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28"/>
                                        </p:tgtEl>
                                        <p:attrNameLst>
                                          <p:attrName>style.visibility</p:attrName>
                                        </p:attrNameLst>
                                      </p:cBhvr>
                                      <p:to>
                                        <p:strVal val="visible"/>
                                      </p:to>
                                    </p:set>
                                    <p:anim calcmode="lin" valueType="num">
                                      <p:cBhvr>
                                        <p:cTn id="25" dur="500" fill="hold"/>
                                        <p:tgtEl>
                                          <p:spTgt spid="128"/>
                                        </p:tgtEl>
                                        <p:attrNameLst>
                                          <p:attrName>ppt_w</p:attrName>
                                        </p:attrNameLst>
                                      </p:cBhvr>
                                      <p:tavLst>
                                        <p:tav tm="0">
                                          <p:val>
                                            <p:fltVal val="0"/>
                                          </p:val>
                                        </p:tav>
                                        <p:tav tm="100000">
                                          <p:val>
                                            <p:strVal val="#ppt_w"/>
                                          </p:val>
                                        </p:tav>
                                      </p:tavLst>
                                    </p:anim>
                                    <p:anim calcmode="lin" valueType="num">
                                      <p:cBhvr>
                                        <p:cTn id="26" dur="500" fill="hold"/>
                                        <p:tgtEl>
                                          <p:spTgt spid="128"/>
                                        </p:tgtEl>
                                        <p:attrNameLst>
                                          <p:attrName>ppt_h</p:attrName>
                                        </p:attrNameLst>
                                      </p:cBhvr>
                                      <p:tavLst>
                                        <p:tav tm="0">
                                          <p:val>
                                            <p:fltVal val="0"/>
                                          </p:val>
                                        </p:tav>
                                        <p:tav tm="100000">
                                          <p:val>
                                            <p:strVal val="#ppt_h"/>
                                          </p:val>
                                        </p:tav>
                                      </p:tavLst>
                                    </p:anim>
                                    <p:anim calcmode="lin" valueType="num">
                                      <p:cBhvr>
                                        <p:cTn id="27" dur="500" fill="hold"/>
                                        <p:tgtEl>
                                          <p:spTgt spid="128"/>
                                        </p:tgtEl>
                                        <p:attrNameLst>
                                          <p:attrName>ppt_x</p:attrName>
                                        </p:attrNameLst>
                                      </p:cBhvr>
                                      <p:tavLst>
                                        <p:tav tm="0">
                                          <p:val>
                                            <p:fltVal val="0.5"/>
                                          </p:val>
                                        </p:tav>
                                        <p:tav tm="100000">
                                          <p:val>
                                            <p:strVal val="#ppt_x"/>
                                          </p:val>
                                        </p:tav>
                                      </p:tavLst>
                                    </p:anim>
                                    <p:anim calcmode="lin" valueType="num">
                                      <p:cBhvr>
                                        <p:cTn id="28" dur="500" fill="hold"/>
                                        <p:tgtEl>
                                          <p:spTgt spid="128"/>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31"/>
                                        </p:tgtEl>
                                        <p:attrNameLst>
                                          <p:attrName>style.visibility</p:attrName>
                                        </p:attrNameLst>
                                      </p:cBhvr>
                                      <p:to>
                                        <p:strVal val="visible"/>
                                      </p:to>
                                    </p:set>
                                    <p:anim calcmode="lin" valueType="num">
                                      <p:cBhvr>
                                        <p:cTn id="31" dur="500" fill="hold"/>
                                        <p:tgtEl>
                                          <p:spTgt spid="131"/>
                                        </p:tgtEl>
                                        <p:attrNameLst>
                                          <p:attrName>ppt_w</p:attrName>
                                        </p:attrNameLst>
                                      </p:cBhvr>
                                      <p:tavLst>
                                        <p:tav tm="0">
                                          <p:val>
                                            <p:fltVal val="0"/>
                                          </p:val>
                                        </p:tav>
                                        <p:tav tm="100000">
                                          <p:val>
                                            <p:strVal val="#ppt_w"/>
                                          </p:val>
                                        </p:tav>
                                      </p:tavLst>
                                    </p:anim>
                                    <p:anim calcmode="lin" valueType="num">
                                      <p:cBhvr>
                                        <p:cTn id="32" dur="500" fill="hold"/>
                                        <p:tgtEl>
                                          <p:spTgt spid="131"/>
                                        </p:tgtEl>
                                        <p:attrNameLst>
                                          <p:attrName>ppt_h</p:attrName>
                                        </p:attrNameLst>
                                      </p:cBhvr>
                                      <p:tavLst>
                                        <p:tav tm="0">
                                          <p:val>
                                            <p:fltVal val="0"/>
                                          </p:val>
                                        </p:tav>
                                        <p:tav tm="100000">
                                          <p:val>
                                            <p:strVal val="#ppt_h"/>
                                          </p:val>
                                        </p:tav>
                                      </p:tavLst>
                                    </p:anim>
                                    <p:anim calcmode="lin" valueType="num">
                                      <p:cBhvr>
                                        <p:cTn id="33" dur="500" fill="hold"/>
                                        <p:tgtEl>
                                          <p:spTgt spid="131"/>
                                        </p:tgtEl>
                                        <p:attrNameLst>
                                          <p:attrName>ppt_x</p:attrName>
                                        </p:attrNameLst>
                                      </p:cBhvr>
                                      <p:tavLst>
                                        <p:tav tm="0">
                                          <p:val>
                                            <p:fltVal val="0.5"/>
                                          </p:val>
                                        </p:tav>
                                        <p:tav tm="100000">
                                          <p:val>
                                            <p:strVal val="#ppt_x"/>
                                          </p:val>
                                        </p:tav>
                                      </p:tavLst>
                                    </p:anim>
                                    <p:anim calcmode="lin" valueType="num">
                                      <p:cBhvr>
                                        <p:cTn id="34" dur="500" fill="hold"/>
                                        <p:tgtEl>
                                          <p:spTgt spid="131"/>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134"/>
                                        </p:tgtEl>
                                        <p:attrNameLst>
                                          <p:attrName>style.visibility</p:attrName>
                                        </p:attrNameLst>
                                      </p:cBhvr>
                                      <p:to>
                                        <p:strVal val="visible"/>
                                      </p:to>
                                    </p:set>
                                    <p:anim calcmode="lin" valueType="num">
                                      <p:cBhvr>
                                        <p:cTn id="37" dur="500" fill="hold"/>
                                        <p:tgtEl>
                                          <p:spTgt spid="134"/>
                                        </p:tgtEl>
                                        <p:attrNameLst>
                                          <p:attrName>ppt_w</p:attrName>
                                        </p:attrNameLst>
                                      </p:cBhvr>
                                      <p:tavLst>
                                        <p:tav tm="0">
                                          <p:val>
                                            <p:fltVal val="0"/>
                                          </p:val>
                                        </p:tav>
                                        <p:tav tm="100000">
                                          <p:val>
                                            <p:strVal val="#ppt_w"/>
                                          </p:val>
                                        </p:tav>
                                      </p:tavLst>
                                    </p:anim>
                                    <p:anim calcmode="lin" valueType="num">
                                      <p:cBhvr>
                                        <p:cTn id="38" dur="500" fill="hold"/>
                                        <p:tgtEl>
                                          <p:spTgt spid="134"/>
                                        </p:tgtEl>
                                        <p:attrNameLst>
                                          <p:attrName>ppt_h</p:attrName>
                                        </p:attrNameLst>
                                      </p:cBhvr>
                                      <p:tavLst>
                                        <p:tav tm="0">
                                          <p:val>
                                            <p:fltVal val="0"/>
                                          </p:val>
                                        </p:tav>
                                        <p:tav tm="100000">
                                          <p:val>
                                            <p:strVal val="#ppt_h"/>
                                          </p:val>
                                        </p:tav>
                                      </p:tavLst>
                                    </p:anim>
                                    <p:anim calcmode="lin" valueType="num">
                                      <p:cBhvr>
                                        <p:cTn id="39" dur="500" fill="hold"/>
                                        <p:tgtEl>
                                          <p:spTgt spid="134"/>
                                        </p:tgtEl>
                                        <p:attrNameLst>
                                          <p:attrName>ppt_x</p:attrName>
                                        </p:attrNameLst>
                                      </p:cBhvr>
                                      <p:tavLst>
                                        <p:tav tm="0">
                                          <p:val>
                                            <p:fltVal val="0.5"/>
                                          </p:val>
                                        </p:tav>
                                        <p:tav tm="100000">
                                          <p:val>
                                            <p:strVal val="#ppt_x"/>
                                          </p:val>
                                        </p:tav>
                                      </p:tavLst>
                                    </p:anim>
                                    <p:anim calcmode="lin" valueType="num">
                                      <p:cBhvr>
                                        <p:cTn id="40" dur="500" fill="hold"/>
                                        <p:tgtEl>
                                          <p:spTgt spid="134"/>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137"/>
                                        </p:tgtEl>
                                        <p:attrNameLst>
                                          <p:attrName>style.visibility</p:attrName>
                                        </p:attrNameLst>
                                      </p:cBhvr>
                                      <p:to>
                                        <p:strVal val="visible"/>
                                      </p:to>
                                    </p:set>
                                    <p:anim calcmode="lin" valueType="num">
                                      <p:cBhvr>
                                        <p:cTn id="43" dur="500" fill="hold"/>
                                        <p:tgtEl>
                                          <p:spTgt spid="137"/>
                                        </p:tgtEl>
                                        <p:attrNameLst>
                                          <p:attrName>ppt_w</p:attrName>
                                        </p:attrNameLst>
                                      </p:cBhvr>
                                      <p:tavLst>
                                        <p:tav tm="0">
                                          <p:val>
                                            <p:fltVal val="0"/>
                                          </p:val>
                                        </p:tav>
                                        <p:tav tm="100000">
                                          <p:val>
                                            <p:strVal val="#ppt_w"/>
                                          </p:val>
                                        </p:tav>
                                      </p:tavLst>
                                    </p:anim>
                                    <p:anim calcmode="lin" valueType="num">
                                      <p:cBhvr>
                                        <p:cTn id="44" dur="500" fill="hold"/>
                                        <p:tgtEl>
                                          <p:spTgt spid="137"/>
                                        </p:tgtEl>
                                        <p:attrNameLst>
                                          <p:attrName>ppt_h</p:attrName>
                                        </p:attrNameLst>
                                      </p:cBhvr>
                                      <p:tavLst>
                                        <p:tav tm="0">
                                          <p:val>
                                            <p:fltVal val="0"/>
                                          </p:val>
                                        </p:tav>
                                        <p:tav tm="100000">
                                          <p:val>
                                            <p:strVal val="#ppt_h"/>
                                          </p:val>
                                        </p:tav>
                                      </p:tavLst>
                                    </p:anim>
                                    <p:anim calcmode="lin" valueType="num">
                                      <p:cBhvr>
                                        <p:cTn id="45" dur="500" fill="hold"/>
                                        <p:tgtEl>
                                          <p:spTgt spid="137"/>
                                        </p:tgtEl>
                                        <p:attrNameLst>
                                          <p:attrName>ppt_x</p:attrName>
                                        </p:attrNameLst>
                                      </p:cBhvr>
                                      <p:tavLst>
                                        <p:tav tm="0">
                                          <p:val>
                                            <p:fltVal val="0.5"/>
                                          </p:val>
                                        </p:tav>
                                        <p:tav tm="100000">
                                          <p:val>
                                            <p:strVal val="#ppt_x"/>
                                          </p:val>
                                        </p:tav>
                                      </p:tavLst>
                                    </p:anim>
                                    <p:anim calcmode="lin" valueType="num">
                                      <p:cBhvr>
                                        <p:cTn id="46" dur="500" fill="hold"/>
                                        <p:tgtEl>
                                          <p:spTgt spid="137"/>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140"/>
                                        </p:tgtEl>
                                        <p:attrNameLst>
                                          <p:attrName>style.visibility</p:attrName>
                                        </p:attrNameLst>
                                      </p:cBhvr>
                                      <p:to>
                                        <p:strVal val="visible"/>
                                      </p:to>
                                    </p:set>
                                    <p:anim calcmode="lin" valueType="num">
                                      <p:cBhvr>
                                        <p:cTn id="49" dur="500" fill="hold"/>
                                        <p:tgtEl>
                                          <p:spTgt spid="140"/>
                                        </p:tgtEl>
                                        <p:attrNameLst>
                                          <p:attrName>ppt_w</p:attrName>
                                        </p:attrNameLst>
                                      </p:cBhvr>
                                      <p:tavLst>
                                        <p:tav tm="0">
                                          <p:val>
                                            <p:fltVal val="0"/>
                                          </p:val>
                                        </p:tav>
                                        <p:tav tm="100000">
                                          <p:val>
                                            <p:strVal val="#ppt_w"/>
                                          </p:val>
                                        </p:tav>
                                      </p:tavLst>
                                    </p:anim>
                                    <p:anim calcmode="lin" valueType="num">
                                      <p:cBhvr>
                                        <p:cTn id="50" dur="500" fill="hold"/>
                                        <p:tgtEl>
                                          <p:spTgt spid="140"/>
                                        </p:tgtEl>
                                        <p:attrNameLst>
                                          <p:attrName>ppt_h</p:attrName>
                                        </p:attrNameLst>
                                      </p:cBhvr>
                                      <p:tavLst>
                                        <p:tav tm="0">
                                          <p:val>
                                            <p:fltVal val="0"/>
                                          </p:val>
                                        </p:tav>
                                        <p:tav tm="100000">
                                          <p:val>
                                            <p:strVal val="#ppt_h"/>
                                          </p:val>
                                        </p:tav>
                                      </p:tavLst>
                                    </p:anim>
                                    <p:anim calcmode="lin" valueType="num">
                                      <p:cBhvr>
                                        <p:cTn id="51" dur="500" fill="hold"/>
                                        <p:tgtEl>
                                          <p:spTgt spid="140"/>
                                        </p:tgtEl>
                                        <p:attrNameLst>
                                          <p:attrName>ppt_x</p:attrName>
                                        </p:attrNameLst>
                                      </p:cBhvr>
                                      <p:tavLst>
                                        <p:tav tm="0">
                                          <p:val>
                                            <p:fltVal val="0.5"/>
                                          </p:val>
                                        </p:tav>
                                        <p:tav tm="100000">
                                          <p:val>
                                            <p:strVal val="#ppt_x"/>
                                          </p:val>
                                        </p:tav>
                                      </p:tavLst>
                                    </p:anim>
                                    <p:anim calcmode="lin" valueType="num">
                                      <p:cBhvr>
                                        <p:cTn id="52" dur="500" fill="hold"/>
                                        <p:tgtEl>
                                          <p:spTgt spid="140"/>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143"/>
                                        </p:tgtEl>
                                        <p:attrNameLst>
                                          <p:attrName>style.visibility</p:attrName>
                                        </p:attrNameLst>
                                      </p:cBhvr>
                                      <p:to>
                                        <p:strVal val="visible"/>
                                      </p:to>
                                    </p:set>
                                    <p:anim calcmode="lin" valueType="num">
                                      <p:cBhvr>
                                        <p:cTn id="55" dur="500" fill="hold"/>
                                        <p:tgtEl>
                                          <p:spTgt spid="143"/>
                                        </p:tgtEl>
                                        <p:attrNameLst>
                                          <p:attrName>ppt_w</p:attrName>
                                        </p:attrNameLst>
                                      </p:cBhvr>
                                      <p:tavLst>
                                        <p:tav tm="0">
                                          <p:val>
                                            <p:fltVal val="0"/>
                                          </p:val>
                                        </p:tav>
                                        <p:tav tm="100000">
                                          <p:val>
                                            <p:strVal val="#ppt_w"/>
                                          </p:val>
                                        </p:tav>
                                      </p:tavLst>
                                    </p:anim>
                                    <p:anim calcmode="lin" valueType="num">
                                      <p:cBhvr>
                                        <p:cTn id="56" dur="500" fill="hold"/>
                                        <p:tgtEl>
                                          <p:spTgt spid="143"/>
                                        </p:tgtEl>
                                        <p:attrNameLst>
                                          <p:attrName>ppt_h</p:attrName>
                                        </p:attrNameLst>
                                      </p:cBhvr>
                                      <p:tavLst>
                                        <p:tav tm="0">
                                          <p:val>
                                            <p:fltVal val="0"/>
                                          </p:val>
                                        </p:tav>
                                        <p:tav tm="100000">
                                          <p:val>
                                            <p:strVal val="#ppt_h"/>
                                          </p:val>
                                        </p:tav>
                                      </p:tavLst>
                                    </p:anim>
                                    <p:anim calcmode="lin" valueType="num">
                                      <p:cBhvr>
                                        <p:cTn id="57" dur="500" fill="hold"/>
                                        <p:tgtEl>
                                          <p:spTgt spid="143"/>
                                        </p:tgtEl>
                                        <p:attrNameLst>
                                          <p:attrName>ppt_x</p:attrName>
                                        </p:attrNameLst>
                                      </p:cBhvr>
                                      <p:tavLst>
                                        <p:tav tm="0">
                                          <p:val>
                                            <p:fltVal val="0.5"/>
                                          </p:val>
                                        </p:tav>
                                        <p:tav tm="100000">
                                          <p:val>
                                            <p:strVal val="#ppt_x"/>
                                          </p:val>
                                        </p:tav>
                                      </p:tavLst>
                                    </p:anim>
                                    <p:anim calcmode="lin" valueType="num">
                                      <p:cBhvr>
                                        <p:cTn id="58" dur="500" fill="hold"/>
                                        <p:tgtEl>
                                          <p:spTgt spid="143"/>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146"/>
                                        </p:tgtEl>
                                        <p:attrNameLst>
                                          <p:attrName>style.visibility</p:attrName>
                                        </p:attrNameLst>
                                      </p:cBhvr>
                                      <p:to>
                                        <p:strVal val="visible"/>
                                      </p:to>
                                    </p:set>
                                    <p:anim calcmode="lin" valueType="num">
                                      <p:cBhvr>
                                        <p:cTn id="61" dur="500" fill="hold"/>
                                        <p:tgtEl>
                                          <p:spTgt spid="146"/>
                                        </p:tgtEl>
                                        <p:attrNameLst>
                                          <p:attrName>ppt_w</p:attrName>
                                        </p:attrNameLst>
                                      </p:cBhvr>
                                      <p:tavLst>
                                        <p:tav tm="0">
                                          <p:val>
                                            <p:fltVal val="0"/>
                                          </p:val>
                                        </p:tav>
                                        <p:tav tm="100000">
                                          <p:val>
                                            <p:strVal val="#ppt_w"/>
                                          </p:val>
                                        </p:tav>
                                      </p:tavLst>
                                    </p:anim>
                                    <p:anim calcmode="lin" valueType="num">
                                      <p:cBhvr>
                                        <p:cTn id="62" dur="500" fill="hold"/>
                                        <p:tgtEl>
                                          <p:spTgt spid="146"/>
                                        </p:tgtEl>
                                        <p:attrNameLst>
                                          <p:attrName>ppt_h</p:attrName>
                                        </p:attrNameLst>
                                      </p:cBhvr>
                                      <p:tavLst>
                                        <p:tav tm="0">
                                          <p:val>
                                            <p:fltVal val="0"/>
                                          </p:val>
                                        </p:tav>
                                        <p:tav tm="100000">
                                          <p:val>
                                            <p:strVal val="#ppt_h"/>
                                          </p:val>
                                        </p:tav>
                                      </p:tavLst>
                                    </p:anim>
                                    <p:anim calcmode="lin" valueType="num">
                                      <p:cBhvr>
                                        <p:cTn id="63" dur="500" fill="hold"/>
                                        <p:tgtEl>
                                          <p:spTgt spid="146"/>
                                        </p:tgtEl>
                                        <p:attrNameLst>
                                          <p:attrName>ppt_x</p:attrName>
                                        </p:attrNameLst>
                                      </p:cBhvr>
                                      <p:tavLst>
                                        <p:tav tm="0">
                                          <p:val>
                                            <p:fltVal val="0.5"/>
                                          </p:val>
                                        </p:tav>
                                        <p:tav tm="100000">
                                          <p:val>
                                            <p:strVal val="#ppt_x"/>
                                          </p:val>
                                        </p:tav>
                                      </p:tavLst>
                                    </p:anim>
                                    <p:anim calcmode="lin" valueType="num">
                                      <p:cBhvr>
                                        <p:cTn id="64" dur="500" fill="hold"/>
                                        <p:tgtEl>
                                          <p:spTgt spid="146"/>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149"/>
                                        </p:tgtEl>
                                        <p:attrNameLst>
                                          <p:attrName>style.visibility</p:attrName>
                                        </p:attrNameLst>
                                      </p:cBhvr>
                                      <p:to>
                                        <p:strVal val="visible"/>
                                      </p:to>
                                    </p:set>
                                    <p:anim calcmode="lin" valueType="num">
                                      <p:cBhvr>
                                        <p:cTn id="67" dur="500" fill="hold"/>
                                        <p:tgtEl>
                                          <p:spTgt spid="149"/>
                                        </p:tgtEl>
                                        <p:attrNameLst>
                                          <p:attrName>ppt_w</p:attrName>
                                        </p:attrNameLst>
                                      </p:cBhvr>
                                      <p:tavLst>
                                        <p:tav tm="0">
                                          <p:val>
                                            <p:fltVal val="0"/>
                                          </p:val>
                                        </p:tav>
                                        <p:tav tm="100000">
                                          <p:val>
                                            <p:strVal val="#ppt_w"/>
                                          </p:val>
                                        </p:tav>
                                      </p:tavLst>
                                    </p:anim>
                                    <p:anim calcmode="lin" valueType="num">
                                      <p:cBhvr>
                                        <p:cTn id="68" dur="500" fill="hold"/>
                                        <p:tgtEl>
                                          <p:spTgt spid="149"/>
                                        </p:tgtEl>
                                        <p:attrNameLst>
                                          <p:attrName>ppt_h</p:attrName>
                                        </p:attrNameLst>
                                      </p:cBhvr>
                                      <p:tavLst>
                                        <p:tav tm="0">
                                          <p:val>
                                            <p:fltVal val="0"/>
                                          </p:val>
                                        </p:tav>
                                        <p:tav tm="100000">
                                          <p:val>
                                            <p:strVal val="#ppt_h"/>
                                          </p:val>
                                        </p:tav>
                                      </p:tavLst>
                                    </p:anim>
                                    <p:anim calcmode="lin" valueType="num">
                                      <p:cBhvr>
                                        <p:cTn id="69" dur="500" fill="hold"/>
                                        <p:tgtEl>
                                          <p:spTgt spid="149"/>
                                        </p:tgtEl>
                                        <p:attrNameLst>
                                          <p:attrName>ppt_x</p:attrName>
                                        </p:attrNameLst>
                                      </p:cBhvr>
                                      <p:tavLst>
                                        <p:tav tm="0">
                                          <p:val>
                                            <p:fltVal val="0.5"/>
                                          </p:val>
                                        </p:tav>
                                        <p:tav tm="100000">
                                          <p:val>
                                            <p:strVal val="#ppt_x"/>
                                          </p:val>
                                        </p:tav>
                                      </p:tavLst>
                                    </p:anim>
                                    <p:anim calcmode="lin" valueType="num">
                                      <p:cBhvr>
                                        <p:cTn id="70" dur="500" fill="hold"/>
                                        <p:tgtEl>
                                          <p:spTgt spid="149"/>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52"/>
                                        </p:tgtEl>
                                        <p:attrNameLst>
                                          <p:attrName>style.visibility</p:attrName>
                                        </p:attrNameLst>
                                      </p:cBhvr>
                                      <p:to>
                                        <p:strVal val="visible"/>
                                      </p:to>
                                    </p:set>
                                    <p:anim calcmode="lin" valueType="num">
                                      <p:cBhvr>
                                        <p:cTn id="73" dur="500" fill="hold"/>
                                        <p:tgtEl>
                                          <p:spTgt spid="152"/>
                                        </p:tgtEl>
                                        <p:attrNameLst>
                                          <p:attrName>ppt_w</p:attrName>
                                        </p:attrNameLst>
                                      </p:cBhvr>
                                      <p:tavLst>
                                        <p:tav tm="0">
                                          <p:val>
                                            <p:fltVal val="0"/>
                                          </p:val>
                                        </p:tav>
                                        <p:tav tm="100000">
                                          <p:val>
                                            <p:strVal val="#ppt_w"/>
                                          </p:val>
                                        </p:tav>
                                      </p:tavLst>
                                    </p:anim>
                                    <p:anim calcmode="lin" valueType="num">
                                      <p:cBhvr>
                                        <p:cTn id="74" dur="500" fill="hold"/>
                                        <p:tgtEl>
                                          <p:spTgt spid="152"/>
                                        </p:tgtEl>
                                        <p:attrNameLst>
                                          <p:attrName>ppt_h</p:attrName>
                                        </p:attrNameLst>
                                      </p:cBhvr>
                                      <p:tavLst>
                                        <p:tav tm="0">
                                          <p:val>
                                            <p:fltVal val="0"/>
                                          </p:val>
                                        </p:tav>
                                        <p:tav tm="100000">
                                          <p:val>
                                            <p:strVal val="#ppt_h"/>
                                          </p:val>
                                        </p:tav>
                                      </p:tavLst>
                                    </p:anim>
                                    <p:anim calcmode="lin" valueType="num">
                                      <p:cBhvr>
                                        <p:cTn id="75" dur="500" fill="hold"/>
                                        <p:tgtEl>
                                          <p:spTgt spid="152"/>
                                        </p:tgtEl>
                                        <p:attrNameLst>
                                          <p:attrName>ppt_x</p:attrName>
                                        </p:attrNameLst>
                                      </p:cBhvr>
                                      <p:tavLst>
                                        <p:tav tm="0">
                                          <p:val>
                                            <p:fltVal val="0.5"/>
                                          </p:val>
                                        </p:tav>
                                        <p:tav tm="100000">
                                          <p:val>
                                            <p:strVal val="#ppt_x"/>
                                          </p:val>
                                        </p:tav>
                                      </p:tavLst>
                                    </p:anim>
                                    <p:anim calcmode="lin" valueType="num">
                                      <p:cBhvr>
                                        <p:cTn id="76" dur="500" fill="hold"/>
                                        <p:tgtEl>
                                          <p:spTgt spid="152"/>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55"/>
                                        </p:tgtEl>
                                        <p:attrNameLst>
                                          <p:attrName>style.visibility</p:attrName>
                                        </p:attrNameLst>
                                      </p:cBhvr>
                                      <p:to>
                                        <p:strVal val="visible"/>
                                      </p:to>
                                    </p:set>
                                    <p:anim calcmode="lin" valueType="num">
                                      <p:cBhvr>
                                        <p:cTn id="79" dur="500" fill="hold"/>
                                        <p:tgtEl>
                                          <p:spTgt spid="155"/>
                                        </p:tgtEl>
                                        <p:attrNameLst>
                                          <p:attrName>ppt_w</p:attrName>
                                        </p:attrNameLst>
                                      </p:cBhvr>
                                      <p:tavLst>
                                        <p:tav tm="0">
                                          <p:val>
                                            <p:fltVal val="0"/>
                                          </p:val>
                                        </p:tav>
                                        <p:tav tm="100000">
                                          <p:val>
                                            <p:strVal val="#ppt_w"/>
                                          </p:val>
                                        </p:tav>
                                      </p:tavLst>
                                    </p:anim>
                                    <p:anim calcmode="lin" valueType="num">
                                      <p:cBhvr>
                                        <p:cTn id="80" dur="500" fill="hold"/>
                                        <p:tgtEl>
                                          <p:spTgt spid="155"/>
                                        </p:tgtEl>
                                        <p:attrNameLst>
                                          <p:attrName>ppt_h</p:attrName>
                                        </p:attrNameLst>
                                      </p:cBhvr>
                                      <p:tavLst>
                                        <p:tav tm="0">
                                          <p:val>
                                            <p:fltVal val="0"/>
                                          </p:val>
                                        </p:tav>
                                        <p:tav tm="100000">
                                          <p:val>
                                            <p:strVal val="#ppt_h"/>
                                          </p:val>
                                        </p:tav>
                                      </p:tavLst>
                                    </p:anim>
                                    <p:anim calcmode="lin" valueType="num">
                                      <p:cBhvr>
                                        <p:cTn id="81" dur="500" fill="hold"/>
                                        <p:tgtEl>
                                          <p:spTgt spid="155"/>
                                        </p:tgtEl>
                                        <p:attrNameLst>
                                          <p:attrName>ppt_x</p:attrName>
                                        </p:attrNameLst>
                                      </p:cBhvr>
                                      <p:tavLst>
                                        <p:tav tm="0">
                                          <p:val>
                                            <p:fltVal val="0.5"/>
                                          </p:val>
                                        </p:tav>
                                        <p:tav tm="100000">
                                          <p:val>
                                            <p:strVal val="#ppt_x"/>
                                          </p:val>
                                        </p:tav>
                                      </p:tavLst>
                                    </p:anim>
                                    <p:anim calcmode="lin" valueType="num">
                                      <p:cBhvr>
                                        <p:cTn id="82" dur="500" fill="hold"/>
                                        <p:tgtEl>
                                          <p:spTgt spid="155"/>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58"/>
                                        </p:tgtEl>
                                        <p:attrNameLst>
                                          <p:attrName>style.visibility</p:attrName>
                                        </p:attrNameLst>
                                      </p:cBhvr>
                                      <p:to>
                                        <p:strVal val="visible"/>
                                      </p:to>
                                    </p:set>
                                    <p:anim calcmode="lin" valueType="num">
                                      <p:cBhvr>
                                        <p:cTn id="85" dur="500" fill="hold"/>
                                        <p:tgtEl>
                                          <p:spTgt spid="158"/>
                                        </p:tgtEl>
                                        <p:attrNameLst>
                                          <p:attrName>ppt_w</p:attrName>
                                        </p:attrNameLst>
                                      </p:cBhvr>
                                      <p:tavLst>
                                        <p:tav tm="0">
                                          <p:val>
                                            <p:fltVal val="0"/>
                                          </p:val>
                                        </p:tav>
                                        <p:tav tm="100000">
                                          <p:val>
                                            <p:strVal val="#ppt_w"/>
                                          </p:val>
                                        </p:tav>
                                      </p:tavLst>
                                    </p:anim>
                                    <p:anim calcmode="lin" valueType="num">
                                      <p:cBhvr>
                                        <p:cTn id="86" dur="500" fill="hold"/>
                                        <p:tgtEl>
                                          <p:spTgt spid="158"/>
                                        </p:tgtEl>
                                        <p:attrNameLst>
                                          <p:attrName>ppt_h</p:attrName>
                                        </p:attrNameLst>
                                      </p:cBhvr>
                                      <p:tavLst>
                                        <p:tav tm="0">
                                          <p:val>
                                            <p:fltVal val="0"/>
                                          </p:val>
                                        </p:tav>
                                        <p:tav tm="100000">
                                          <p:val>
                                            <p:strVal val="#ppt_h"/>
                                          </p:val>
                                        </p:tav>
                                      </p:tavLst>
                                    </p:anim>
                                    <p:anim calcmode="lin" valueType="num">
                                      <p:cBhvr>
                                        <p:cTn id="87" dur="500" fill="hold"/>
                                        <p:tgtEl>
                                          <p:spTgt spid="158"/>
                                        </p:tgtEl>
                                        <p:attrNameLst>
                                          <p:attrName>ppt_x</p:attrName>
                                        </p:attrNameLst>
                                      </p:cBhvr>
                                      <p:tavLst>
                                        <p:tav tm="0">
                                          <p:val>
                                            <p:fltVal val="0.5"/>
                                          </p:val>
                                        </p:tav>
                                        <p:tav tm="100000">
                                          <p:val>
                                            <p:strVal val="#ppt_x"/>
                                          </p:val>
                                        </p:tav>
                                      </p:tavLst>
                                    </p:anim>
                                    <p:anim calcmode="lin" valueType="num">
                                      <p:cBhvr>
                                        <p:cTn id="88" dur="500" fill="hold"/>
                                        <p:tgtEl>
                                          <p:spTgt spid="158"/>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61"/>
                                        </p:tgtEl>
                                        <p:attrNameLst>
                                          <p:attrName>style.visibility</p:attrName>
                                        </p:attrNameLst>
                                      </p:cBhvr>
                                      <p:to>
                                        <p:strVal val="visible"/>
                                      </p:to>
                                    </p:set>
                                    <p:anim calcmode="lin" valueType="num">
                                      <p:cBhvr>
                                        <p:cTn id="91" dur="500" fill="hold"/>
                                        <p:tgtEl>
                                          <p:spTgt spid="161"/>
                                        </p:tgtEl>
                                        <p:attrNameLst>
                                          <p:attrName>ppt_w</p:attrName>
                                        </p:attrNameLst>
                                      </p:cBhvr>
                                      <p:tavLst>
                                        <p:tav tm="0">
                                          <p:val>
                                            <p:fltVal val="0"/>
                                          </p:val>
                                        </p:tav>
                                        <p:tav tm="100000">
                                          <p:val>
                                            <p:strVal val="#ppt_w"/>
                                          </p:val>
                                        </p:tav>
                                      </p:tavLst>
                                    </p:anim>
                                    <p:anim calcmode="lin" valueType="num">
                                      <p:cBhvr>
                                        <p:cTn id="92" dur="500" fill="hold"/>
                                        <p:tgtEl>
                                          <p:spTgt spid="161"/>
                                        </p:tgtEl>
                                        <p:attrNameLst>
                                          <p:attrName>ppt_h</p:attrName>
                                        </p:attrNameLst>
                                      </p:cBhvr>
                                      <p:tavLst>
                                        <p:tav tm="0">
                                          <p:val>
                                            <p:fltVal val="0"/>
                                          </p:val>
                                        </p:tav>
                                        <p:tav tm="100000">
                                          <p:val>
                                            <p:strVal val="#ppt_h"/>
                                          </p:val>
                                        </p:tav>
                                      </p:tavLst>
                                    </p:anim>
                                    <p:anim calcmode="lin" valueType="num">
                                      <p:cBhvr>
                                        <p:cTn id="93" dur="500" fill="hold"/>
                                        <p:tgtEl>
                                          <p:spTgt spid="161"/>
                                        </p:tgtEl>
                                        <p:attrNameLst>
                                          <p:attrName>ppt_x</p:attrName>
                                        </p:attrNameLst>
                                      </p:cBhvr>
                                      <p:tavLst>
                                        <p:tav tm="0">
                                          <p:val>
                                            <p:fltVal val="0.5"/>
                                          </p:val>
                                        </p:tav>
                                        <p:tav tm="100000">
                                          <p:val>
                                            <p:strVal val="#ppt_x"/>
                                          </p:val>
                                        </p:tav>
                                      </p:tavLst>
                                    </p:anim>
                                    <p:anim calcmode="lin" valueType="num">
                                      <p:cBhvr>
                                        <p:cTn id="94" dur="500" fill="hold"/>
                                        <p:tgtEl>
                                          <p:spTgt spid="161"/>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25"/>
                                        </p:tgtEl>
                                      </p:cBhvr>
                                    </p:animEffect>
                                    <p:animScale>
                                      <p:cBhvr>
                                        <p:cTn id="97" dur="250" autoRev="1" fill="hold"/>
                                        <p:tgtEl>
                                          <p:spTgt spid="125"/>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146"/>
                                        </p:tgtEl>
                                      </p:cBhvr>
                                    </p:animEffect>
                                    <p:animScale>
                                      <p:cBhvr>
                                        <p:cTn id="100" dur="250" autoRev="1" fill="hold"/>
                                        <p:tgtEl>
                                          <p:spTgt spid="146"/>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52"/>
                                        </p:tgtEl>
                                      </p:cBhvr>
                                    </p:animEffect>
                                    <p:animScale>
                                      <p:cBhvr>
                                        <p:cTn id="103" dur="250" autoRev="1" fill="hold"/>
                                        <p:tgtEl>
                                          <p:spTgt spid="152"/>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55"/>
                                        </p:tgtEl>
                                      </p:cBhvr>
                                    </p:animEffect>
                                    <p:animScale>
                                      <p:cBhvr>
                                        <p:cTn id="106" dur="250" autoRev="1" fill="hold"/>
                                        <p:tgtEl>
                                          <p:spTgt spid="155"/>
                                        </p:tgtEl>
                                      </p:cBhvr>
                                      <p:by x="105000" y="105000"/>
                                    </p:animScale>
                                  </p:childTnLst>
                                </p:cTn>
                              </p:par>
                            </p:childTnLst>
                          </p:cTn>
                        </p:par>
                        <p:par>
                          <p:cTn id="107" fill="hold">
                            <p:stCondLst>
                              <p:cond delay="3310"/>
                            </p:stCondLst>
                            <p:childTnLst>
                              <p:par>
                                <p:cTn id="108" presetID="16" presetClass="entr" presetSubtype="42" fill="hold" nodeType="afterEffect">
                                  <p:stCondLst>
                                    <p:cond delay="0"/>
                                  </p:stCondLst>
                                  <p:childTnLst>
                                    <p:set>
                                      <p:cBhvr>
                                        <p:cTn id="109" dur="1" fill="hold">
                                          <p:stCondLst>
                                            <p:cond delay="0"/>
                                          </p:stCondLst>
                                        </p:cTn>
                                        <p:tgtEl>
                                          <p:spTgt spid="164"/>
                                        </p:tgtEl>
                                        <p:attrNameLst>
                                          <p:attrName>style.visibility</p:attrName>
                                        </p:attrNameLst>
                                      </p:cBhvr>
                                      <p:to>
                                        <p:strVal val="visible"/>
                                      </p:to>
                                    </p:set>
                                    <p:animEffect transition="in" filter="barn(outHorizontal)">
                                      <p:cBhvr>
                                        <p:cTn id="110" dur="500"/>
                                        <p:tgtEl>
                                          <p:spTgt spid="164"/>
                                        </p:tgtEl>
                                      </p:cBhvr>
                                    </p:animEffect>
                                  </p:childTnLst>
                                </p:cTn>
                              </p:par>
                            </p:childTnLst>
                          </p:cTn>
                        </p:par>
                        <p:par>
                          <p:cTn id="111" fill="hold">
                            <p:stCondLst>
                              <p:cond delay="3810"/>
                            </p:stCondLst>
                            <p:childTnLst>
                              <p:par>
                                <p:cTn id="112" presetID="23" presetClass="entr" presetSubtype="32" fill="hold" nodeType="afterEffect">
                                  <p:stCondLst>
                                    <p:cond delay="0"/>
                                  </p:stCondLst>
                                  <p:childTnLst>
                                    <p:set>
                                      <p:cBhvr>
                                        <p:cTn id="113" dur="1" fill="hold">
                                          <p:stCondLst>
                                            <p:cond delay="0"/>
                                          </p:stCondLst>
                                        </p:cTn>
                                        <p:tgtEl>
                                          <p:spTgt spid="165"/>
                                        </p:tgtEl>
                                        <p:attrNameLst>
                                          <p:attrName>style.visibility</p:attrName>
                                        </p:attrNameLst>
                                      </p:cBhvr>
                                      <p:to>
                                        <p:strVal val="visible"/>
                                      </p:to>
                                    </p:set>
                                    <p:anim calcmode="lin" valueType="num">
                                      <p:cBhvr>
                                        <p:cTn id="114" dur="500" fill="hold"/>
                                        <p:tgtEl>
                                          <p:spTgt spid="165"/>
                                        </p:tgtEl>
                                        <p:attrNameLst>
                                          <p:attrName>ppt_w</p:attrName>
                                        </p:attrNameLst>
                                      </p:cBhvr>
                                      <p:tavLst>
                                        <p:tav tm="0">
                                          <p:val>
                                            <p:strVal val="4*#ppt_w"/>
                                          </p:val>
                                        </p:tav>
                                        <p:tav tm="100000">
                                          <p:val>
                                            <p:strVal val="#ppt_w"/>
                                          </p:val>
                                        </p:tav>
                                      </p:tavLst>
                                    </p:anim>
                                    <p:anim calcmode="lin" valueType="num">
                                      <p:cBhvr>
                                        <p:cTn id="115" dur="500" fill="hold"/>
                                        <p:tgtEl>
                                          <p:spTgt spid="165"/>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68"/>
                                        </p:tgtEl>
                                        <p:attrNameLst>
                                          <p:attrName>style.visibility</p:attrName>
                                        </p:attrNameLst>
                                      </p:cBhvr>
                                      <p:to>
                                        <p:strVal val="visible"/>
                                      </p:to>
                                    </p:set>
                                    <p:anim calcmode="lin" valueType="num">
                                      <p:cBhvr>
                                        <p:cTn id="118" dur="500" fill="hold"/>
                                        <p:tgtEl>
                                          <p:spTgt spid="168"/>
                                        </p:tgtEl>
                                        <p:attrNameLst>
                                          <p:attrName>ppt_w</p:attrName>
                                        </p:attrNameLst>
                                      </p:cBhvr>
                                      <p:tavLst>
                                        <p:tav tm="0">
                                          <p:val>
                                            <p:strVal val="4*#ppt_w"/>
                                          </p:val>
                                        </p:tav>
                                        <p:tav tm="100000">
                                          <p:val>
                                            <p:strVal val="#ppt_w"/>
                                          </p:val>
                                        </p:tav>
                                      </p:tavLst>
                                    </p:anim>
                                    <p:anim calcmode="lin" valueType="num">
                                      <p:cBhvr>
                                        <p:cTn id="119" dur="500" fill="hold"/>
                                        <p:tgtEl>
                                          <p:spTgt spid="168"/>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72"/>
                                        </p:tgtEl>
                                        <p:attrNameLst>
                                          <p:attrName>style.visibility</p:attrName>
                                        </p:attrNameLst>
                                      </p:cBhvr>
                                      <p:to>
                                        <p:strVal val="visible"/>
                                      </p:to>
                                    </p:set>
                                    <p:anim calcmode="lin" valueType="num">
                                      <p:cBhvr>
                                        <p:cTn id="122" dur="500" fill="hold"/>
                                        <p:tgtEl>
                                          <p:spTgt spid="172"/>
                                        </p:tgtEl>
                                        <p:attrNameLst>
                                          <p:attrName>ppt_w</p:attrName>
                                        </p:attrNameLst>
                                      </p:cBhvr>
                                      <p:tavLst>
                                        <p:tav tm="0">
                                          <p:val>
                                            <p:strVal val="4*#ppt_w"/>
                                          </p:val>
                                        </p:tav>
                                        <p:tav tm="100000">
                                          <p:val>
                                            <p:strVal val="#ppt_w"/>
                                          </p:val>
                                        </p:tav>
                                      </p:tavLst>
                                    </p:anim>
                                    <p:anim calcmode="lin" valueType="num">
                                      <p:cBhvr>
                                        <p:cTn id="123" dur="500" fill="hold"/>
                                        <p:tgtEl>
                                          <p:spTgt spid="172"/>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75"/>
                                        </p:tgtEl>
                                        <p:attrNameLst>
                                          <p:attrName>style.visibility</p:attrName>
                                        </p:attrNameLst>
                                      </p:cBhvr>
                                      <p:to>
                                        <p:strVal val="visible"/>
                                      </p:to>
                                    </p:set>
                                    <p:anim calcmode="lin" valueType="num">
                                      <p:cBhvr>
                                        <p:cTn id="126" dur="500" fill="hold"/>
                                        <p:tgtEl>
                                          <p:spTgt spid="175"/>
                                        </p:tgtEl>
                                        <p:attrNameLst>
                                          <p:attrName>ppt_w</p:attrName>
                                        </p:attrNameLst>
                                      </p:cBhvr>
                                      <p:tavLst>
                                        <p:tav tm="0">
                                          <p:val>
                                            <p:strVal val="4*#ppt_w"/>
                                          </p:val>
                                        </p:tav>
                                        <p:tav tm="100000">
                                          <p:val>
                                            <p:strVal val="#ppt_w"/>
                                          </p:val>
                                        </p:tav>
                                      </p:tavLst>
                                    </p:anim>
                                    <p:anim calcmode="lin" valueType="num">
                                      <p:cBhvr>
                                        <p:cTn id="127" dur="500" fill="hold"/>
                                        <p:tgtEl>
                                          <p:spTgt spid="17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78"/>
                                        </p:tgtEl>
                                        <p:attrNameLst>
                                          <p:attrName>style.visibility</p:attrName>
                                        </p:attrNameLst>
                                      </p:cBhvr>
                                      <p:to>
                                        <p:strVal val="visible"/>
                                      </p:to>
                                    </p:set>
                                    <p:anim calcmode="lin" valueType="num">
                                      <p:cBhvr>
                                        <p:cTn id="130" dur="500" fill="hold"/>
                                        <p:tgtEl>
                                          <p:spTgt spid="178"/>
                                        </p:tgtEl>
                                        <p:attrNameLst>
                                          <p:attrName>ppt_w</p:attrName>
                                        </p:attrNameLst>
                                      </p:cBhvr>
                                      <p:tavLst>
                                        <p:tav tm="0">
                                          <p:val>
                                            <p:strVal val="4*#ppt_w"/>
                                          </p:val>
                                        </p:tav>
                                        <p:tav tm="100000">
                                          <p:val>
                                            <p:strVal val="#ppt_w"/>
                                          </p:val>
                                        </p:tav>
                                      </p:tavLst>
                                    </p:anim>
                                    <p:anim calcmode="lin" valueType="num">
                                      <p:cBhvr>
                                        <p:cTn id="131" dur="500" fill="hold"/>
                                        <p:tgtEl>
                                          <p:spTgt spid="178"/>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81"/>
                                        </p:tgtEl>
                                        <p:attrNameLst>
                                          <p:attrName>style.visibility</p:attrName>
                                        </p:attrNameLst>
                                      </p:cBhvr>
                                      <p:to>
                                        <p:strVal val="visible"/>
                                      </p:to>
                                    </p:set>
                                    <p:anim calcmode="lin" valueType="num">
                                      <p:cBhvr>
                                        <p:cTn id="134" dur="500" fill="hold"/>
                                        <p:tgtEl>
                                          <p:spTgt spid="181"/>
                                        </p:tgtEl>
                                        <p:attrNameLst>
                                          <p:attrName>ppt_w</p:attrName>
                                        </p:attrNameLst>
                                      </p:cBhvr>
                                      <p:tavLst>
                                        <p:tav tm="0">
                                          <p:val>
                                            <p:strVal val="4*#ppt_w"/>
                                          </p:val>
                                        </p:tav>
                                        <p:tav tm="100000">
                                          <p:val>
                                            <p:strVal val="#ppt_w"/>
                                          </p:val>
                                        </p:tav>
                                      </p:tavLst>
                                    </p:anim>
                                    <p:anim calcmode="lin" valueType="num">
                                      <p:cBhvr>
                                        <p:cTn id="135" dur="500" fill="hold"/>
                                        <p:tgtEl>
                                          <p:spTgt spid="181"/>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4"/>
                                        </p:tgtEl>
                                        <p:attrNameLst>
                                          <p:attrName>style.visibility</p:attrName>
                                        </p:attrNameLst>
                                      </p:cBhvr>
                                      <p:to>
                                        <p:strVal val="visible"/>
                                      </p:to>
                                    </p:set>
                                    <p:anim calcmode="lin" valueType="num">
                                      <p:cBhvr>
                                        <p:cTn id="138" dur="500" fill="hold"/>
                                        <p:tgtEl>
                                          <p:spTgt spid="184"/>
                                        </p:tgtEl>
                                        <p:attrNameLst>
                                          <p:attrName>ppt_w</p:attrName>
                                        </p:attrNameLst>
                                      </p:cBhvr>
                                      <p:tavLst>
                                        <p:tav tm="0">
                                          <p:val>
                                            <p:strVal val="4*#ppt_w"/>
                                          </p:val>
                                        </p:tav>
                                        <p:tav tm="100000">
                                          <p:val>
                                            <p:strVal val="#ppt_w"/>
                                          </p:val>
                                        </p:tav>
                                      </p:tavLst>
                                    </p:anim>
                                    <p:anim calcmode="lin" valueType="num">
                                      <p:cBhvr>
                                        <p:cTn id="139" dur="500" fill="hold"/>
                                        <p:tgtEl>
                                          <p:spTgt spid="184"/>
                                        </p:tgtEl>
                                        <p:attrNameLst>
                                          <p:attrName>ppt_h</p:attrName>
                                        </p:attrNameLst>
                                      </p:cBhvr>
                                      <p:tavLst>
                                        <p:tav tm="0">
                                          <p:val>
                                            <p:strVal val="4*#ppt_h"/>
                                          </p:val>
                                        </p:tav>
                                        <p:tav tm="100000">
                                          <p:val>
                                            <p:strVal val="#ppt_h"/>
                                          </p:val>
                                        </p:tav>
                                      </p:tavLst>
                                    </p:anim>
                                  </p:childTnLst>
                                </p:cTn>
                              </p:par>
                            </p:childTnLst>
                          </p:cTn>
                        </p:par>
                        <p:par>
                          <p:cTn id="140" fill="hold">
                            <p:stCondLst>
                              <p:cond delay="4510"/>
                            </p:stCondLst>
                            <p:childTnLst>
                              <p:par>
                                <p:cTn id="141" presetID="22" presetClass="entr" presetSubtype="8" fill="hold" grpId="0" nodeType="afterEffect">
                                  <p:stCondLst>
                                    <p:cond delay="0"/>
                                  </p:stCondLst>
                                  <p:childTnLst>
                                    <p:set>
                                      <p:cBhvr>
                                        <p:cTn id="142" dur="1" fill="hold">
                                          <p:stCondLst>
                                            <p:cond delay="0"/>
                                          </p:stCondLst>
                                        </p:cTn>
                                        <p:tgtEl>
                                          <p:spTgt spid="187"/>
                                        </p:tgtEl>
                                        <p:attrNameLst>
                                          <p:attrName>style.visibility</p:attrName>
                                        </p:attrNameLst>
                                      </p:cBhvr>
                                      <p:to>
                                        <p:strVal val="visible"/>
                                      </p:to>
                                    </p:set>
                                    <p:animEffect transition="in" filter="wipe(left)">
                                      <p:cBhvr>
                                        <p:cTn id="14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264980" y="-18249"/>
            <a:ext cx="649080" cy="761765"/>
            <a:chOff x="8266914" y="-18254"/>
            <a:chExt cx="649280" cy="762000"/>
          </a:xfrm>
        </p:grpSpPr>
        <p:sp>
          <p:nvSpPr>
            <p:cNvPr id="50"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51" name="组合 50"/>
            <p:cNvGrpSpPr/>
            <p:nvPr/>
          </p:nvGrpSpPr>
          <p:grpSpPr>
            <a:xfrm>
              <a:off x="8266914" y="134144"/>
              <a:ext cx="649280" cy="475558"/>
              <a:chOff x="235091" y="185120"/>
              <a:chExt cx="649280" cy="475558"/>
            </a:xfrm>
          </p:grpSpPr>
          <p:sp>
            <p:nvSpPr>
              <p:cNvPr id="52" name="矩形 51"/>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53" name="矩形 52"/>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
        <p:nvSpPr>
          <p:cNvPr id="54" name="六边形 53"/>
          <p:cNvSpPr/>
          <p:nvPr/>
        </p:nvSpPr>
        <p:spPr>
          <a:xfrm>
            <a:off x="7792600" y="4441894"/>
            <a:ext cx="500753" cy="500753"/>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六边形 54"/>
          <p:cNvSpPr/>
          <p:nvPr/>
        </p:nvSpPr>
        <p:spPr>
          <a:xfrm>
            <a:off x="8421324" y="3521611"/>
            <a:ext cx="274692" cy="274692"/>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7182152" y="4761175"/>
            <a:ext cx="219709" cy="219709"/>
            <a:chOff x="304800" y="673100"/>
            <a:chExt cx="4000500" cy="4000500"/>
          </a:xfrm>
          <a:effectLst>
            <a:outerShdw blurRad="381000" dist="152400" dir="8100000" algn="tr" rotWithShape="0">
              <a:prstClr val="black">
                <a:alpha val="70000"/>
              </a:prstClr>
            </a:outerShdw>
          </a:effectLst>
        </p:grpSpPr>
        <p:sp>
          <p:nvSpPr>
            <p:cNvPr id="57" name="同心圆 56"/>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479425" y="847725"/>
              <a:ext cx="3651250" cy="3651250"/>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314369" y="4095280"/>
            <a:ext cx="287830" cy="287830"/>
            <a:chOff x="304800" y="673100"/>
            <a:chExt cx="4000500" cy="4000500"/>
          </a:xfrm>
          <a:effectLst>
            <a:outerShdw blurRad="381000" dist="152400" dir="8100000" algn="tr" rotWithShape="0">
              <a:prstClr val="black">
                <a:alpha val="70000"/>
              </a:prstClr>
            </a:outerShdw>
          </a:effectLst>
        </p:grpSpPr>
        <p:sp>
          <p:nvSpPr>
            <p:cNvPr id="60" name="同心圆 5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椭圆 60"/>
            <p:cNvSpPr/>
            <p:nvPr/>
          </p:nvSpPr>
          <p:spPr>
            <a:xfrm>
              <a:off x="479425" y="847725"/>
              <a:ext cx="3651250" cy="3651250"/>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8409707" y="4149968"/>
            <a:ext cx="408251" cy="408251"/>
            <a:chOff x="304800" y="673100"/>
            <a:chExt cx="4000500" cy="4000500"/>
          </a:xfrm>
          <a:effectLst>
            <a:outerShdw blurRad="317500" dist="1905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3" y="760413"/>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六边形 64"/>
          <p:cNvSpPr/>
          <p:nvPr/>
        </p:nvSpPr>
        <p:spPr>
          <a:xfrm>
            <a:off x="6628083" y="4706192"/>
            <a:ext cx="274692" cy="274692"/>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8583246" y="4982669"/>
            <a:ext cx="137347" cy="137347"/>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Picture 3" descr="C:\Users\Administrator\Desktop\u=1590128086,2130980963&amp;fm=21&amp;gp=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4589" y="1352926"/>
            <a:ext cx="3785059" cy="2566672"/>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F:\出售\PPT\______________图片素材\59f5225d4dd36b09f8ade3e55c755816.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312843" y="3409692"/>
            <a:ext cx="2487686" cy="1112348"/>
          </a:xfrm>
          <a:prstGeom prst="rect">
            <a:avLst/>
          </a:prstGeom>
          <a:noFill/>
          <a:extLst>
            <a:ext uri="{909E8E84-426E-40DD-AFC4-6F175D3DCCD1}">
              <a14:hiddenFill xmlns:a14="http://schemas.microsoft.com/office/drawing/2010/main">
                <a:solidFill>
                  <a:srgbClr val="FFFFFF"/>
                </a:solidFill>
              </a14:hiddenFill>
            </a:ext>
          </a:extLst>
        </p:spPr>
      </p:pic>
      <p:sp>
        <p:nvSpPr>
          <p:cNvPr id="69" name="矩形 68"/>
          <p:cNvSpPr/>
          <p:nvPr/>
        </p:nvSpPr>
        <p:spPr>
          <a:xfrm>
            <a:off x="4825606" y="1276750"/>
            <a:ext cx="2717277" cy="953813"/>
          </a:xfrm>
          <a:prstGeom prst="rect">
            <a:avLst/>
          </a:prstGeom>
        </p:spPr>
        <p:txBody>
          <a:bodyPr wrap="square">
            <a:spAutoFit/>
          </a:bodyPr>
          <a:lstStyle/>
          <a:p>
            <a:pPr algn="l"/>
            <a:r>
              <a:rPr lang="en-US" altLang="zh-CN" sz="2799" b="0" dirty="0">
                <a:solidFill>
                  <a:srgbClr val="C00000"/>
                </a:solidFill>
                <a:latin typeface="Impact" pitchFamily="34" charset="0"/>
              </a:rPr>
              <a:t>COMPANY </a:t>
            </a:r>
          </a:p>
          <a:p>
            <a:pPr algn="l"/>
            <a:r>
              <a:rPr lang="en-US" altLang="zh-CN" sz="2799" b="0" dirty="0">
                <a:solidFill>
                  <a:srgbClr val="C00000"/>
                </a:solidFill>
                <a:latin typeface="Impact" pitchFamily="34" charset="0"/>
              </a:rPr>
              <a:t>              PROFILE</a:t>
            </a:r>
            <a:endParaRPr lang="zh-CN" altLang="en-US" sz="2799" b="0" dirty="0">
              <a:solidFill>
                <a:srgbClr val="C00000"/>
              </a:solidFill>
              <a:latin typeface="Impact" pitchFamily="34" charset="0"/>
            </a:endParaRPr>
          </a:p>
        </p:txBody>
      </p:sp>
      <p:sp>
        <p:nvSpPr>
          <p:cNvPr id="70" name="矩形 69"/>
          <p:cNvSpPr/>
          <p:nvPr/>
        </p:nvSpPr>
        <p:spPr>
          <a:xfrm>
            <a:off x="4876706" y="1867803"/>
            <a:ext cx="953813" cy="323065"/>
          </a:xfrm>
          <a:prstGeom prst="rect">
            <a:avLst/>
          </a:prstGeom>
        </p:spPr>
        <p:txBody>
          <a:bodyPr wrap="none">
            <a:spAutoFit/>
          </a:bodyPr>
          <a:lstStyle/>
          <a:p>
            <a:r>
              <a:rPr lang="zh-CN" altLang="en-US" sz="1500" b="0" dirty="0">
                <a:latin typeface="微软雅黑" pitchFamily="34" charset="-122"/>
                <a:ea typeface="微软雅黑" pitchFamily="34" charset="-122"/>
              </a:rPr>
              <a:t>公司介绍</a:t>
            </a:r>
          </a:p>
        </p:txBody>
      </p:sp>
      <p:sp>
        <p:nvSpPr>
          <p:cNvPr id="71" name="矩形 70"/>
          <p:cNvSpPr/>
          <p:nvPr/>
        </p:nvSpPr>
        <p:spPr>
          <a:xfrm>
            <a:off x="4876706" y="2163581"/>
            <a:ext cx="3199413" cy="1015350"/>
          </a:xfrm>
          <a:prstGeom prst="rect">
            <a:avLst/>
          </a:prstGeom>
        </p:spPr>
        <p:txBody>
          <a:bodyPr wrap="square">
            <a:spAutoFit/>
          </a:bodyPr>
          <a:lstStyle/>
          <a:p>
            <a:pPr algn="l">
              <a:lnSpc>
                <a:spcPct val="150000"/>
              </a:lnSpc>
            </a:pPr>
            <a:r>
              <a:rPr lang="zh-CN" altLang="en-US" sz="800" b="0" dirty="0">
                <a:solidFill>
                  <a:schemeClr val="accent3">
                    <a:lumMod val="50000"/>
                  </a:schemeClr>
                </a:solidFill>
                <a:latin typeface="微软雅黑" pitchFamily="34" charset="-122"/>
                <a:ea typeface="微软雅黑" pitchFamily="34" charset="-122"/>
              </a:rPr>
              <a:t>一个成功的企业必须拥有着科学的管理理</a:t>
            </a:r>
          </a:p>
          <a:p>
            <a:pPr algn="l">
              <a:lnSpc>
                <a:spcPct val="150000"/>
              </a:lnSpc>
            </a:pPr>
            <a:r>
              <a:rPr lang="zh-CN" altLang="en-US" sz="800" b="0" dirty="0">
                <a:solidFill>
                  <a:schemeClr val="accent3">
                    <a:lumMod val="50000"/>
                  </a:schemeClr>
                </a:solidFill>
                <a:latin typeface="微软雅黑" pitchFamily="34" charset="-122"/>
                <a:ea typeface="微软雅黑" pitchFamily="34" charset="-122"/>
              </a:rPr>
              <a:t>念，良好的资金运作模式，有竞争意识和</a:t>
            </a:r>
          </a:p>
          <a:p>
            <a:pPr algn="l">
              <a:lnSpc>
                <a:spcPct val="150000"/>
              </a:lnSpc>
            </a:pPr>
            <a:r>
              <a:rPr lang="zh-CN" altLang="en-US" sz="800" b="0" dirty="0">
                <a:solidFill>
                  <a:schemeClr val="accent3">
                    <a:lumMod val="50000"/>
                  </a:schemeClr>
                </a:solidFill>
                <a:latin typeface="微软雅黑" pitchFamily="34" charset="-122"/>
                <a:ea typeface="微软雅黑" pitchFamily="34" charset="-122"/>
              </a:rPr>
              <a:t>合作精神的管理团队，优秀而独特的企业</a:t>
            </a:r>
          </a:p>
          <a:p>
            <a:pPr algn="l">
              <a:lnSpc>
                <a:spcPct val="150000"/>
              </a:lnSpc>
            </a:pPr>
            <a:r>
              <a:rPr lang="zh-CN" altLang="en-US" sz="800" b="0" dirty="0">
                <a:solidFill>
                  <a:schemeClr val="accent3">
                    <a:lumMod val="50000"/>
                  </a:schemeClr>
                </a:solidFill>
                <a:latin typeface="微软雅黑" pitchFamily="34" charset="-122"/>
                <a:ea typeface="微软雅黑" pitchFamily="34" charset="-122"/>
              </a:rPr>
              <a:t>文化。还有最易缺乏的企业素质</a:t>
            </a:r>
            <a:r>
              <a:rPr lang="en-US" altLang="zh-CN" sz="800" b="0" dirty="0">
                <a:solidFill>
                  <a:schemeClr val="accent3">
                    <a:lumMod val="50000"/>
                  </a:schemeClr>
                </a:solidFill>
                <a:latin typeface="微软雅黑" pitchFamily="34" charset="-122"/>
                <a:ea typeface="微软雅黑" pitchFamily="34" charset="-122"/>
              </a:rPr>
              <a:t>----</a:t>
            </a:r>
            <a:r>
              <a:rPr lang="zh-CN" altLang="en-US" sz="800" b="0" dirty="0">
                <a:solidFill>
                  <a:schemeClr val="accent3">
                    <a:lumMod val="50000"/>
                  </a:schemeClr>
                </a:solidFill>
                <a:latin typeface="微软雅黑" pitchFamily="34" charset="-122"/>
                <a:ea typeface="微软雅黑" pitchFamily="34" charset="-122"/>
              </a:rPr>
              <a:t>锐意</a:t>
            </a:r>
          </a:p>
          <a:p>
            <a:pPr algn="l">
              <a:lnSpc>
                <a:spcPct val="150000"/>
              </a:lnSpc>
            </a:pPr>
            <a:r>
              <a:rPr lang="zh-CN" altLang="en-US" sz="800" b="0" dirty="0">
                <a:solidFill>
                  <a:schemeClr val="accent3">
                    <a:lumMod val="50000"/>
                  </a:schemeClr>
                </a:solidFill>
                <a:latin typeface="微软雅黑" pitchFamily="34" charset="-122"/>
                <a:ea typeface="微软雅黑" pitchFamily="34" charset="-122"/>
              </a:rPr>
              <a:t>进取的决心和勇气！</a:t>
            </a:r>
          </a:p>
        </p:txBody>
      </p:sp>
      <p:sp>
        <p:nvSpPr>
          <p:cNvPr id="72" name="矩形 71"/>
          <p:cNvSpPr/>
          <p:nvPr/>
        </p:nvSpPr>
        <p:spPr>
          <a:xfrm>
            <a:off x="4876707" y="3181162"/>
            <a:ext cx="3352162" cy="738436"/>
          </a:xfrm>
          <a:prstGeom prst="rect">
            <a:avLst/>
          </a:prstGeom>
        </p:spPr>
        <p:txBody>
          <a:bodyPr wrap="square">
            <a:spAutoFit/>
          </a:bodyPr>
          <a:lstStyle/>
          <a:p>
            <a:pPr algn="l"/>
            <a:r>
              <a:rPr lang="en-US" altLang="zh-CN" sz="700" b="0" dirty="0">
                <a:solidFill>
                  <a:schemeClr val="accent3">
                    <a:lumMod val="50000"/>
                  </a:schemeClr>
                </a:solidFill>
              </a:rPr>
              <a:t>A successful enterprise must have the concept of scientific management, </a:t>
            </a:r>
          </a:p>
          <a:p>
            <a:pPr algn="l"/>
            <a:r>
              <a:rPr lang="en-US" altLang="zh-CN" sz="700" b="0" dirty="0">
                <a:solidFill>
                  <a:schemeClr val="accent3">
                    <a:lumMod val="50000"/>
                  </a:schemeClr>
                </a:solidFill>
              </a:rPr>
              <a:t>capital operation mode of good, </a:t>
            </a:r>
          </a:p>
          <a:p>
            <a:pPr algn="l"/>
            <a:r>
              <a:rPr lang="en-US" altLang="zh-CN" sz="700" b="0" dirty="0">
                <a:solidFill>
                  <a:schemeClr val="accent3">
                    <a:lumMod val="50000"/>
                  </a:schemeClr>
                </a:solidFill>
              </a:rPr>
              <a:t>have the sense of competition and cooperation of the management team, </a:t>
            </a:r>
          </a:p>
          <a:p>
            <a:pPr algn="l"/>
            <a:r>
              <a:rPr lang="en-US" altLang="zh-CN" sz="700" b="0" dirty="0">
                <a:solidFill>
                  <a:schemeClr val="accent3">
                    <a:lumMod val="50000"/>
                  </a:schemeClr>
                </a:solidFill>
              </a:rPr>
              <a:t>excellent and unique corporate culture. </a:t>
            </a:r>
          </a:p>
          <a:p>
            <a:pPr algn="l"/>
            <a:r>
              <a:rPr lang="en-US" altLang="zh-CN" sz="700" b="0" dirty="0">
                <a:solidFill>
                  <a:schemeClr val="accent3">
                    <a:lumMod val="50000"/>
                  </a:schemeClr>
                </a:solidFill>
              </a:rPr>
              <a:t>There are the most vulnerable to the lack of enterprise quality,</a:t>
            </a:r>
          </a:p>
          <a:p>
            <a:pPr algn="l"/>
            <a:r>
              <a:rPr lang="en-US" altLang="zh-CN" sz="700" b="0" dirty="0">
                <a:solidFill>
                  <a:schemeClr val="accent3">
                    <a:lumMod val="50000"/>
                  </a:schemeClr>
                </a:solidFill>
              </a:rPr>
              <a:t>enterprising determination and courage!</a:t>
            </a:r>
            <a:endParaRPr lang="zh-CN" altLang="en-US" sz="700" b="0" dirty="0">
              <a:solidFill>
                <a:schemeClr val="accent3">
                  <a:lumMod val="50000"/>
                </a:schemeClr>
              </a:solidFill>
            </a:endParaRPr>
          </a:p>
        </p:txBody>
      </p:sp>
      <p:grpSp>
        <p:nvGrpSpPr>
          <p:cNvPr id="3" name="组合 2"/>
          <p:cNvGrpSpPr/>
          <p:nvPr/>
        </p:nvGrpSpPr>
        <p:grpSpPr>
          <a:xfrm>
            <a:off x="903710" y="249866"/>
            <a:ext cx="2830349" cy="679489"/>
            <a:chOff x="903371" y="249943"/>
            <a:chExt cx="2831223" cy="679699"/>
          </a:xfrm>
        </p:grpSpPr>
        <p:sp>
          <p:nvSpPr>
            <p:cNvPr id="36" name="任意多边形 3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38" name="任意多边形 3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39" name="组合 38"/>
          <p:cNvGrpSpPr/>
          <p:nvPr/>
        </p:nvGrpSpPr>
        <p:grpSpPr>
          <a:xfrm rot="16200000">
            <a:off x="574963" y="158113"/>
            <a:ext cx="764867" cy="862996"/>
            <a:chOff x="8439634" y="3544648"/>
            <a:chExt cx="1611146" cy="1817848"/>
          </a:xfrm>
        </p:grpSpPr>
        <p:sp>
          <p:nvSpPr>
            <p:cNvPr id="4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1"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42" name="Group 17"/>
          <p:cNvGrpSpPr>
            <a:grpSpLocks noChangeAspect="1"/>
          </p:cNvGrpSpPr>
          <p:nvPr/>
        </p:nvGrpSpPr>
        <p:grpSpPr bwMode="auto">
          <a:xfrm>
            <a:off x="827767" y="455514"/>
            <a:ext cx="259260" cy="278300"/>
            <a:chOff x="231" y="1205"/>
            <a:chExt cx="640" cy="687"/>
          </a:xfrm>
          <a:solidFill>
            <a:schemeClr val="bg1"/>
          </a:solidFill>
          <a:effectLst/>
        </p:grpSpPr>
        <p:sp>
          <p:nvSpPr>
            <p:cNvPr id="4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47"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公司介绍</a:t>
            </a:r>
          </a:p>
        </p:txBody>
      </p:sp>
      <p:sp>
        <p:nvSpPr>
          <p:cNvPr id="48" name="文本框 37"/>
          <p:cNvSpPr>
            <a:spLocks noChangeArrowheads="1"/>
          </p:cNvSpPr>
          <p:nvPr/>
        </p:nvSpPr>
        <p:spPr bwMode="auto">
          <a:xfrm>
            <a:off x="2591412"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sz="1000" b="0" dirty="0">
                <a:solidFill>
                  <a:schemeClr val="accent3">
                    <a:lumMod val="50000"/>
                  </a:schemeClr>
                </a:solidFill>
                <a:sym typeface="Arial" pitchFamily="34" charset="0"/>
              </a:rPr>
              <a:t>COMPANY</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38609236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par>
                                <p:cTn id="13" presetID="22" presetClass="entr" presetSubtype="8" fill="hold" nodeType="withEffect">
                                  <p:stCondLst>
                                    <p:cond delay="4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53" presetClass="entr" presetSubtype="16"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500"/>
                                        <p:tgtEl>
                                          <p:spTgt spid="4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par>
                                <p:cTn id="43" presetID="53" presetClass="entr" presetSubtype="16" fill="hold" nodeType="withEffect">
                                  <p:stCondLst>
                                    <p:cond delay="200"/>
                                  </p:stCondLst>
                                  <p:childTnLst>
                                    <p:set>
                                      <p:cBhvr>
                                        <p:cTn id="44" dur="1" fill="hold">
                                          <p:stCondLst>
                                            <p:cond delay="0"/>
                                          </p:stCondLst>
                                        </p:cTn>
                                        <p:tgtEl>
                                          <p:spTgt spid="59"/>
                                        </p:tgtEl>
                                        <p:attrNameLst>
                                          <p:attrName>style.visibility</p:attrName>
                                        </p:attrNameLst>
                                      </p:cBhvr>
                                      <p:to>
                                        <p:strVal val="visible"/>
                                      </p:to>
                                    </p:set>
                                    <p:anim calcmode="lin" valueType="num">
                                      <p:cBhvr>
                                        <p:cTn id="45" dur="500" fill="hold"/>
                                        <p:tgtEl>
                                          <p:spTgt spid="59"/>
                                        </p:tgtEl>
                                        <p:attrNameLst>
                                          <p:attrName>ppt_w</p:attrName>
                                        </p:attrNameLst>
                                      </p:cBhvr>
                                      <p:tavLst>
                                        <p:tav tm="0">
                                          <p:val>
                                            <p:fltVal val="0"/>
                                          </p:val>
                                        </p:tav>
                                        <p:tav tm="100000">
                                          <p:val>
                                            <p:strVal val="#ppt_w"/>
                                          </p:val>
                                        </p:tav>
                                      </p:tavLst>
                                    </p:anim>
                                    <p:anim calcmode="lin" valueType="num">
                                      <p:cBhvr>
                                        <p:cTn id="46" dur="500" fill="hold"/>
                                        <p:tgtEl>
                                          <p:spTgt spid="59"/>
                                        </p:tgtEl>
                                        <p:attrNameLst>
                                          <p:attrName>ppt_h</p:attrName>
                                        </p:attrNameLst>
                                      </p:cBhvr>
                                      <p:tavLst>
                                        <p:tav tm="0">
                                          <p:val>
                                            <p:fltVal val="0"/>
                                          </p:val>
                                        </p:tav>
                                        <p:tav tm="100000">
                                          <p:val>
                                            <p:strVal val="#ppt_h"/>
                                          </p:val>
                                        </p:tav>
                                      </p:tavLst>
                                    </p:anim>
                                    <p:animEffect transition="in" filter="fade">
                                      <p:cBhvr>
                                        <p:cTn id="47" dur="500"/>
                                        <p:tgtEl>
                                          <p:spTgt spid="59"/>
                                        </p:tgtEl>
                                      </p:cBhvr>
                                    </p:animEffect>
                                  </p:childTnLst>
                                </p:cTn>
                              </p:par>
                              <p:par>
                                <p:cTn id="48" presetID="53" presetClass="entr" presetSubtype="16" fill="hold" nodeType="withEffect">
                                  <p:stCondLst>
                                    <p:cond delay="4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5"/>
                                        </p:tgtEl>
                                        <p:attrNameLst>
                                          <p:attrName>style.visibility</p:attrName>
                                        </p:attrNameLst>
                                      </p:cBhvr>
                                      <p:to>
                                        <p:strVal val="visible"/>
                                      </p:to>
                                    </p:set>
                                    <p:anim calcmode="lin" valueType="num">
                                      <p:cBhvr>
                                        <p:cTn id="55" dur="500" fill="hold"/>
                                        <p:tgtEl>
                                          <p:spTgt spid="65"/>
                                        </p:tgtEl>
                                        <p:attrNameLst>
                                          <p:attrName>ppt_w</p:attrName>
                                        </p:attrNameLst>
                                      </p:cBhvr>
                                      <p:tavLst>
                                        <p:tav tm="0">
                                          <p:val>
                                            <p:fltVal val="0"/>
                                          </p:val>
                                        </p:tav>
                                        <p:tav tm="100000">
                                          <p:val>
                                            <p:strVal val="#ppt_w"/>
                                          </p:val>
                                        </p:tav>
                                      </p:tavLst>
                                    </p:anim>
                                    <p:anim calcmode="lin" valueType="num">
                                      <p:cBhvr>
                                        <p:cTn id="56" dur="500" fill="hold"/>
                                        <p:tgtEl>
                                          <p:spTgt spid="65"/>
                                        </p:tgtEl>
                                        <p:attrNameLst>
                                          <p:attrName>ppt_h</p:attrName>
                                        </p:attrNameLst>
                                      </p:cBhvr>
                                      <p:tavLst>
                                        <p:tav tm="0">
                                          <p:val>
                                            <p:fltVal val="0"/>
                                          </p:val>
                                        </p:tav>
                                        <p:tav tm="100000">
                                          <p:val>
                                            <p:strVal val="#ppt_h"/>
                                          </p:val>
                                        </p:tav>
                                      </p:tavLst>
                                    </p:anim>
                                    <p:animEffect transition="in" filter="fade">
                                      <p:cBhvr>
                                        <p:cTn id="57" dur="500"/>
                                        <p:tgtEl>
                                          <p:spTgt spid="65"/>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childTnLst>
                          </p:cTn>
                        </p:par>
                        <p:par>
                          <p:cTn id="63" fill="hold">
                            <p:stCondLst>
                              <p:cond delay="1900"/>
                            </p:stCondLst>
                            <p:childTnLst>
                              <p:par>
                                <p:cTn id="64" presetID="21" presetClass="entr" presetSubtype="1" fill="hold" nodeType="after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wheel(1)">
                                      <p:cBhvr>
                                        <p:cTn id="66" dur="500"/>
                                        <p:tgtEl>
                                          <p:spTgt spid="67"/>
                                        </p:tgtEl>
                                      </p:cBhvr>
                                    </p:animEffect>
                                  </p:childTnLst>
                                </p:cTn>
                              </p:par>
                            </p:childTnLst>
                          </p:cTn>
                        </p:par>
                        <p:par>
                          <p:cTn id="67" fill="hold">
                            <p:stCondLst>
                              <p:cond delay="2400"/>
                            </p:stCondLst>
                            <p:childTnLst>
                              <p:par>
                                <p:cTn id="68" presetID="14" presetClass="entr" presetSubtype="10" fill="hold"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randombar(horizontal)">
                                      <p:cBhvr>
                                        <p:cTn id="70" dur="500"/>
                                        <p:tgtEl>
                                          <p:spTgt spid="68"/>
                                        </p:tgtEl>
                                      </p:cBhvr>
                                    </p:animEffect>
                                  </p:childTnLst>
                                </p:cTn>
                              </p:par>
                            </p:childTnLst>
                          </p:cTn>
                        </p:par>
                        <p:par>
                          <p:cTn id="71" fill="hold">
                            <p:stCondLst>
                              <p:cond delay="2900"/>
                            </p:stCondLst>
                            <p:childTnLst>
                              <p:par>
                                <p:cTn id="72" presetID="22" presetClass="entr" presetSubtype="8" fill="hold" grpId="0"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1000"/>
                                        <p:tgtEl>
                                          <p:spTgt spid="69"/>
                                        </p:tgtEl>
                                      </p:cBhvr>
                                    </p:animEffect>
                                  </p:childTnLst>
                                </p:cTn>
                              </p:par>
                            </p:childTnLst>
                          </p:cTn>
                        </p:par>
                        <p:par>
                          <p:cTn id="75" fill="hold">
                            <p:stCondLst>
                              <p:cond delay="3900"/>
                            </p:stCondLst>
                            <p:childTnLst>
                              <p:par>
                                <p:cTn id="76" presetID="23" presetClass="entr" presetSubtype="16" fill="hold" grpId="0" nodeType="afterEffect">
                                  <p:stCondLst>
                                    <p:cond delay="0"/>
                                  </p:stCondLst>
                                  <p:iterate type="lt">
                                    <p:tmPct val="66667"/>
                                  </p:iterate>
                                  <p:childTnLst>
                                    <p:set>
                                      <p:cBhvr>
                                        <p:cTn id="77" dur="1" fill="hold">
                                          <p:stCondLst>
                                            <p:cond delay="0"/>
                                          </p:stCondLst>
                                        </p:cTn>
                                        <p:tgtEl>
                                          <p:spTgt spid="70"/>
                                        </p:tgtEl>
                                        <p:attrNameLst>
                                          <p:attrName>style.visibility</p:attrName>
                                        </p:attrNameLst>
                                      </p:cBhvr>
                                      <p:to>
                                        <p:strVal val="visible"/>
                                      </p:to>
                                    </p:set>
                                    <p:anim calcmode="lin" valueType="num">
                                      <p:cBhvr>
                                        <p:cTn id="78" dur="500" fill="hold"/>
                                        <p:tgtEl>
                                          <p:spTgt spid="70"/>
                                        </p:tgtEl>
                                        <p:attrNameLst>
                                          <p:attrName>ppt_w</p:attrName>
                                        </p:attrNameLst>
                                      </p:cBhvr>
                                      <p:tavLst>
                                        <p:tav tm="0">
                                          <p:val>
                                            <p:fltVal val="0"/>
                                          </p:val>
                                        </p:tav>
                                        <p:tav tm="100000">
                                          <p:val>
                                            <p:strVal val="#ppt_w"/>
                                          </p:val>
                                        </p:tav>
                                      </p:tavLst>
                                    </p:anim>
                                    <p:anim calcmode="lin" valueType="num">
                                      <p:cBhvr>
                                        <p:cTn id="79" dur="500" fill="hold"/>
                                        <p:tgtEl>
                                          <p:spTgt spid="70"/>
                                        </p:tgtEl>
                                        <p:attrNameLst>
                                          <p:attrName>ppt_h</p:attrName>
                                        </p:attrNameLst>
                                      </p:cBhvr>
                                      <p:tavLst>
                                        <p:tav tm="0">
                                          <p:val>
                                            <p:fltVal val="0"/>
                                          </p:val>
                                        </p:tav>
                                        <p:tav tm="100000">
                                          <p:val>
                                            <p:strVal val="#ppt_h"/>
                                          </p:val>
                                        </p:tav>
                                      </p:tavLst>
                                    </p:anim>
                                  </p:childTnLst>
                                </p:cTn>
                              </p:par>
                            </p:childTnLst>
                          </p:cTn>
                        </p:par>
                        <p:par>
                          <p:cTn id="80" fill="hold">
                            <p:stCondLst>
                              <p:cond delay="5400"/>
                            </p:stCondLst>
                            <p:childTnLst>
                              <p:par>
                                <p:cTn id="81" presetID="22" presetClass="entr" presetSubtype="1" fill="hold" grpId="0" nodeType="after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wipe(up)">
                                      <p:cBhvr>
                                        <p:cTn id="83" dur="1000"/>
                                        <p:tgtEl>
                                          <p:spTgt spid="7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wipe(left)">
                                      <p:cBhvr>
                                        <p:cTn id="86" dur="16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65" grpId="0" animBg="1"/>
      <p:bldP spid="66" grpId="0" animBg="1"/>
      <p:bldP spid="69" grpId="0"/>
      <p:bldP spid="70" grpId="0"/>
      <p:bldP spid="71" grpId="0"/>
      <p:bldP spid="72"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49704" y="1350571"/>
            <a:ext cx="2337050" cy="1041930"/>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351931" y="1367703"/>
              <a:ext cx="3742172" cy="2595722"/>
            </a:xfrm>
            <a:prstGeom prst="round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pic>
        <p:nvPicPr>
          <p:cNvPr id="23"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6106406" y="1886162"/>
            <a:ext cx="3036184" cy="3264417"/>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610823" y="2454644"/>
            <a:ext cx="5569539" cy="1869166"/>
          </a:xfrm>
          <a:prstGeom prst="rect">
            <a:avLst/>
          </a:prstGeom>
        </p:spPr>
        <p:txBody>
          <a:bodyPr wrap="square">
            <a:spAutoFit/>
          </a:bodyPr>
          <a:lstStyle/>
          <a:p>
            <a:pPr algn="l" latinLnBrk="1">
              <a:lnSpc>
                <a:spcPct val="150000"/>
              </a:lnSpc>
            </a:pPr>
            <a:r>
              <a:rPr lang="zh-CN" altLang="en-US" sz="1100" b="0" dirty="0">
                <a:solidFill>
                  <a:schemeClr val="accent3">
                    <a:lumMod val="50000"/>
                  </a:schemeClr>
                </a:solidFill>
                <a:latin typeface="微软雅黑" pitchFamily="34" charset="-122"/>
                <a:ea typeface="微软雅黑" pitchFamily="34" charset="-122"/>
              </a:rPr>
              <a:t>团队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algn="l" latinLnBrk="1">
              <a:lnSpc>
                <a:spcPct val="150000"/>
              </a:lnSpc>
            </a:pPr>
            <a:r>
              <a:rPr lang="zh-CN" altLang="en-US" sz="1100" b="0" dirty="0">
                <a:solidFill>
                  <a:schemeClr val="accent3">
                    <a:lumMod val="50000"/>
                  </a:schemeClr>
                </a:solidFill>
                <a:latin typeface="微软雅黑" pitchFamily="34" charset="-122"/>
                <a:ea typeface="微软雅黑" pitchFamily="34" charset="-122"/>
              </a:rPr>
              <a:t>    团队精神尊重每个成员的兴趣和成就，要求团队的每一个成员，都以提高自身素质和实现团队目标为己任。团队精神的核心是合作协同，目的是最大发挥团队的潜在能量。</a:t>
            </a:r>
          </a:p>
        </p:txBody>
      </p:sp>
      <p:grpSp>
        <p:nvGrpSpPr>
          <p:cNvPr id="38" name="组合 37"/>
          <p:cNvGrpSpPr/>
          <p:nvPr/>
        </p:nvGrpSpPr>
        <p:grpSpPr>
          <a:xfrm>
            <a:off x="3301421" y="1350571"/>
            <a:ext cx="2337050" cy="1041930"/>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4351931" y="1367703"/>
              <a:ext cx="3742172" cy="2595722"/>
            </a:xfrm>
            <a:prstGeom prst="round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5967599" y="1350571"/>
            <a:ext cx="2337050" cy="1041930"/>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51931" y="1367703"/>
              <a:ext cx="3742172" cy="2595722"/>
            </a:xfrm>
            <a:prstGeom prst="round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03710" y="249866"/>
            <a:ext cx="2830349" cy="679489"/>
            <a:chOff x="903371" y="249943"/>
            <a:chExt cx="2831223" cy="679699"/>
          </a:xfrm>
        </p:grpSpPr>
        <p:sp>
          <p:nvSpPr>
            <p:cNvPr id="45" name="任意多边形 4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46" name="任意多边形 4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团队介绍</a:t>
            </a:r>
          </a:p>
        </p:txBody>
      </p:sp>
      <p:sp>
        <p:nvSpPr>
          <p:cNvPr id="54" name="文本框 37"/>
          <p:cNvSpPr>
            <a:spLocks noChangeArrowheads="1"/>
          </p:cNvSpPr>
          <p:nvPr/>
        </p:nvSpPr>
        <p:spPr bwMode="auto">
          <a:xfrm>
            <a:off x="2591412"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TEAM</a:t>
            </a:r>
          </a:p>
          <a:p>
            <a:pPr algn="l"/>
            <a:r>
              <a:rPr lang="en-US" altLang="zh-CN" sz="800" b="0" dirty="0">
                <a:solidFill>
                  <a:schemeClr val="accent3">
                    <a:lumMod val="50000"/>
                  </a:schemeClr>
                </a:solidFill>
                <a:sym typeface="Arial" pitchFamily="34" charset="0"/>
              </a:rPr>
              <a:t>INTRODUCTION</a:t>
            </a:r>
            <a:endParaRPr lang="zh-CN" altLang="en-US" sz="8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488820520"/>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16" presetClass="entr" presetSubtype="21"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barn(inVertical)">
                                      <p:cBhvr>
                                        <p:cTn id="31" dur="500"/>
                                        <p:tgtEl>
                                          <p:spTgt spid="35"/>
                                        </p:tgtEl>
                                      </p:cBhvr>
                                    </p:animEffect>
                                  </p:childTnLst>
                                </p:cTn>
                              </p:par>
                            </p:childTnLst>
                          </p:cTn>
                        </p:par>
                        <p:par>
                          <p:cTn id="32" fill="hold">
                            <p:stCondLst>
                              <p:cond delay="1600"/>
                            </p:stCondLst>
                            <p:childTnLst>
                              <p:par>
                                <p:cTn id="33" presetID="16" presetClass="entr" presetSubtype="21"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childTnLst>
                          </p:cTn>
                        </p:par>
                        <p:par>
                          <p:cTn id="36" fill="hold">
                            <p:stCondLst>
                              <p:cond delay="2100"/>
                            </p:stCondLst>
                            <p:childTnLst>
                              <p:par>
                                <p:cTn id="37" presetID="16" presetClass="entr" presetSubtype="21"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barn(inVertical)">
                                      <p:cBhvr>
                                        <p:cTn id="39" dur="500"/>
                                        <p:tgtEl>
                                          <p:spTgt spid="41"/>
                                        </p:tgtEl>
                                      </p:cBhvr>
                                    </p:animEffect>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1000"/>
                                        <p:tgtEl>
                                          <p:spTgt spid="24"/>
                                        </p:tgtEl>
                                      </p:cBhvr>
                                    </p:animEffect>
                                  </p:childTnLst>
                                </p:cTn>
                              </p:par>
                            </p:childTnLst>
                          </p:cTn>
                        </p:par>
                        <p:par>
                          <p:cTn id="44" fill="hold">
                            <p:stCondLst>
                              <p:cond delay="3600"/>
                            </p:stCondLst>
                            <p:childTnLst>
                              <p:par>
                                <p:cTn id="45" presetID="42" presetClass="entr" presetSubtype="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pic>
        <p:nvPicPr>
          <p:cNvPr id="74"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41311" y="872204"/>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6" name="Picture 2" descr="C:\Users\Administrator\Desktop\154.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7" name="矩形 9"/>
          <p:cNvSpPr>
            <a:spLocks noChangeArrowheads="1"/>
          </p:cNvSpPr>
          <p:nvPr/>
        </p:nvSpPr>
        <p:spPr bwMode="auto">
          <a:xfrm>
            <a:off x="1563215" y="3242698"/>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spcBef>
                <a:spcPts val="0"/>
              </a:spcBef>
              <a:spcAft>
                <a:spcPts val="0"/>
              </a:spcAft>
              <a:defRPr/>
            </a:pPr>
            <a:r>
              <a:rPr lang="zh-CN" altLang="en-US" b="0" kern="0" dirty="0" smtClean="0">
                <a:solidFill>
                  <a:schemeClr val="accent3">
                    <a:lumMod val="50000"/>
                  </a:schemeClr>
                </a:solidFill>
                <a:latin typeface="微软雅黑" pitchFamily="34" charset="-122"/>
                <a:ea typeface="微软雅黑" pitchFamily="34" charset="-122"/>
              </a:rPr>
              <a:t>代用名</a:t>
            </a:r>
            <a:endParaRPr lang="zh-CN" altLang="en-US" b="0" kern="0" dirty="0">
              <a:solidFill>
                <a:schemeClr val="accent3">
                  <a:lumMod val="50000"/>
                </a:schemeClr>
              </a:solidFill>
              <a:latin typeface="微软雅黑" pitchFamily="34" charset="-122"/>
              <a:ea typeface="微软雅黑" pitchFamily="34" charset="-122"/>
            </a:endParaRPr>
          </a:p>
        </p:txBody>
      </p:sp>
      <p:sp>
        <p:nvSpPr>
          <p:cNvPr id="78"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spcBef>
                <a:spcPts val="0"/>
              </a:spcBef>
              <a:spcAft>
                <a:spcPts val="0"/>
              </a:spcAft>
              <a:defRPr/>
            </a:pPr>
            <a:r>
              <a:rPr lang="zh-CN" altLang="en-US" sz="1000" b="0" kern="0" dirty="0">
                <a:solidFill>
                  <a:schemeClr val="accent3">
                    <a:lumMod val="50000"/>
                  </a:schemeClr>
                </a:solidFill>
                <a:latin typeface="微软雅黑" pitchFamily="34" charset="-122"/>
                <a:ea typeface="微软雅黑" pitchFamily="34" charset="-122"/>
              </a:rPr>
              <a:t>公司总经理</a:t>
            </a:r>
            <a:endParaRPr lang="en-US" altLang="zh-CN" sz="1000"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000" b="0" kern="0" dirty="0">
                <a:solidFill>
                  <a:schemeClr val="accent3">
                    <a:lumMod val="50000"/>
                  </a:schemeClr>
                </a:solidFill>
                <a:latin typeface="微软雅黑" pitchFamily="34" charset="-122"/>
                <a:ea typeface="微软雅黑" pitchFamily="34" charset="-122"/>
              </a:rPr>
              <a:t>职务或头衔</a:t>
            </a:r>
          </a:p>
        </p:txBody>
      </p:sp>
      <p:sp>
        <p:nvSpPr>
          <p:cNvPr id="79" name="TextBox 78"/>
          <p:cNvSpPr txBox="1"/>
          <p:nvPr/>
        </p:nvSpPr>
        <p:spPr>
          <a:xfrm>
            <a:off x="1154582" y="3689342"/>
            <a:ext cx="3265065" cy="101535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defTabSz="914126" fontAlgn="auto">
              <a:lnSpc>
                <a:spcPct val="150000"/>
              </a:lnSpc>
              <a:spcBef>
                <a:spcPts val="0"/>
              </a:spcBef>
              <a:spcAft>
                <a:spcPts val="0"/>
              </a:spcAft>
              <a:defRPr/>
            </a:pPr>
            <a:r>
              <a:rPr lang="zh-CN" altLang="en-US" sz="800" b="0" kern="0" dirty="0">
                <a:solidFill>
                  <a:schemeClr val="accent3">
                    <a:lumMod val="50000"/>
                  </a:schemeClr>
                </a:solidFill>
              </a:rPr>
              <a:t>       在这里输入主要的职业经验及任职主要机构等等，如：某大学工商学院研究生，有十余年行业经验，是某领域领军人物。      </a:t>
            </a:r>
            <a:endParaRPr lang="en-US" altLang="zh-CN" sz="800" b="0" kern="0" dirty="0">
              <a:solidFill>
                <a:schemeClr val="accent3">
                  <a:lumMod val="50000"/>
                </a:schemeClr>
              </a:solidFill>
            </a:endParaRPr>
          </a:p>
          <a:p>
            <a:pPr algn="l" defTabSz="914126" fontAlgn="auto">
              <a:lnSpc>
                <a:spcPct val="150000"/>
              </a:lnSpc>
              <a:spcBef>
                <a:spcPts val="0"/>
              </a:spcBef>
              <a:spcAft>
                <a:spcPts val="0"/>
              </a:spcAft>
              <a:defRPr/>
            </a:pPr>
            <a:r>
              <a:rPr lang="en-US" altLang="zh-CN" sz="800" b="0" kern="0" dirty="0">
                <a:solidFill>
                  <a:schemeClr val="accent3">
                    <a:lumMod val="50000"/>
                  </a:schemeClr>
                </a:solidFill>
              </a:rPr>
              <a:t>       1992</a:t>
            </a:r>
            <a:r>
              <a:rPr lang="zh-CN" altLang="en-US" sz="800" b="0" kern="0" dirty="0">
                <a:solidFill>
                  <a:schemeClr val="accent3">
                    <a:lumMod val="50000"/>
                  </a:schemeClr>
                </a:solidFill>
              </a:rPr>
              <a:t>年在某公司担任中层管理；</a:t>
            </a:r>
            <a:r>
              <a:rPr lang="en-US" altLang="zh-CN" sz="800" b="0" kern="0" dirty="0">
                <a:solidFill>
                  <a:schemeClr val="accent3">
                    <a:lumMod val="50000"/>
                  </a:schemeClr>
                </a:solidFill>
              </a:rPr>
              <a:t>2003</a:t>
            </a:r>
            <a:r>
              <a:rPr lang="zh-CN" altLang="en-US" sz="800" b="0" kern="0" dirty="0">
                <a:solidFill>
                  <a:schemeClr val="accent3">
                    <a:lumMod val="50000"/>
                  </a:schemeClr>
                </a:solidFill>
              </a:rPr>
              <a:t>年任某公司执</a:t>
            </a:r>
            <a:r>
              <a:rPr lang="en-US" altLang="zh-CN" sz="800" b="0" kern="0" dirty="0">
                <a:solidFill>
                  <a:schemeClr val="accent3">
                    <a:lumMod val="50000"/>
                  </a:schemeClr>
                </a:solidFill>
              </a:rPr>
              <a:t>COO</a:t>
            </a:r>
            <a:r>
              <a:rPr lang="zh-CN" altLang="en-US" sz="800" b="0" kern="0" dirty="0">
                <a:solidFill>
                  <a:schemeClr val="accent3">
                    <a:lumMod val="50000"/>
                  </a:schemeClr>
                </a:solidFill>
              </a:rPr>
              <a:t>；</a:t>
            </a:r>
            <a:r>
              <a:rPr lang="en-US" altLang="zh-CN" sz="800" b="0" kern="0" dirty="0">
                <a:solidFill>
                  <a:schemeClr val="accent3">
                    <a:lumMod val="50000"/>
                  </a:schemeClr>
                </a:solidFill>
              </a:rPr>
              <a:t>2007</a:t>
            </a:r>
            <a:r>
              <a:rPr lang="zh-CN" altLang="en-US" sz="800" b="0" kern="0" dirty="0">
                <a:solidFill>
                  <a:schemeClr val="accent3">
                    <a:lumMod val="50000"/>
                  </a:schemeClr>
                </a:solidFill>
              </a:rPr>
              <a:t>年担任某公司执行总裁。曾于某年、某年、</a:t>
            </a:r>
            <a:r>
              <a:rPr lang="en-US" altLang="zh-CN" sz="800" b="0" kern="0" dirty="0">
                <a:solidFill>
                  <a:schemeClr val="accent3">
                    <a:lumMod val="50000"/>
                  </a:schemeClr>
                </a:solidFill>
              </a:rPr>
              <a:t>2012</a:t>
            </a:r>
            <a:r>
              <a:rPr lang="zh-CN" altLang="en-US" sz="800" b="0" kern="0" dirty="0">
                <a:solidFill>
                  <a:schemeClr val="accent3">
                    <a:lumMod val="50000"/>
                  </a:schemeClr>
                </a:solidFill>
              </a:rPr>
              <a:t>年分别获得某某奖项。</a:t>
            </a:r>
          </a:p>
        </p:txBody>
      </p:sp>
      <p:pic>
        <p:nvPicPr>
          <p:cNvPr id="80" name="Picture 2" descr="C:\Users\Administrator\Desktop\微立体创业计划\001.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1"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60342" y="872204"/>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2"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3" name="矩形 9"/>
          <p:cNvSpPr>
            <a:spLocks noChangeArrowheads="1"/>
          </p:cNvSpPr>
          <p:nvPr/>
        </p:nvSpPr>
        <p:spPr bwMode="auto">
          <a:xfrm>
            <a:off x="5285340" y="3242698"/>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spcBef>
                <a:spcPts val="0"/>
              </a:spcBef>
              <a:spcAft>
                <a:spcPts val="0"/>
              </a:spcAft>
              <a:defRPr/>
            </a:pPr>
            <a:r>
              <a:rPr lang="zh-CN" altLang="en-US" b="0" kern="0" dirty="0">
                <a:solidFill>
                  <a:schemeClr val="accent3">
                    <a:lumMod val="50000"/>
                  </a:schemeClr>
                </a:solidFill>
                <a:latin typeface="微软雅黑" pitchFamily="34" charset="-122"/>
                <a:ea typeface="微软雅黑" pitchFamily="34" charset="-122"/>
              </a:rPr>
              <a:t>代用名</a:t>
            </a:r>
          </a:p>
        </p:txBody>
      </p:sp>
      <p:sp>
        <p:nvSpPr>
          <p:cNvPr id="84"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spcBef>
                <a:spcPts val="0"/>
              </a:spcBef>
              <a:spcAft>
                <a:spcPts val="0"/>
              </a:spcAft>
              <a:defRPr/>
            </a:pPr>
            <a:r>
              <a:rPr lang="zh-CN" altLang="en-US" sz="1000" b="0" kern="0" dirty="0">
                <a:solidFill>
                  <a:schemeClr val="accent3">
                    <a:lumMod val="50000"/>
                  </a:schemeClr>
                </a:solidFill>
                <a:latin typeface="微软雅黑" pitchFamily="34" charset="-122"/>
                <a:ea typeface="微软雅黑" pitchFamily="34" charset="-122"/>
              </a:rPr>
              <a:t>公司总经理</a:t>
            </a:r>
            <a:endParaRPr lang="en-US" altLang="zh-CN" sz="1000" b="0" kern="0" dirty="0">
              <a:solidFill>
                <a:schemeClr val="accent3">
                  <a:lumMod val="50000"/>
                </a:schemeClr>
              </a:solidFill>
              <a:latin typeface="微软雅黑" pitchFamily="34" charset="-122"/>
              <a:ea typeface="微软雅黑" pitchFamily="34" charset="-122"/>
            </a:endParaRPr>
          </a:p>
          <a:p>
            <a:pPr defTabSz="914126" fontAlgn="auto">
              <a:spcBef>
                <a:spcPts val="0"/>
              </a:spcBef>
              <a:spcAft>
                <a:spcPts val="0"/>
              </a:spcAft>
              <a:defRPr/>
            </a:pPr>
            <a:r>
              <a:rPr lang="zh-CN" altLang="en-US" sz="1000" b="0" kern="0" dirty="0">
                <a:solidFill>
                  <a:schemeClr val="accent3">
                    <a:lumMod val="50000"/>
                  </a:schemeClr>
                </a:solidFill>
                <a:latin typeface="微软雅黑" pitchFamily="34" charset="-122"/>
                <a:ea typeface="微软雅黑" pitchFamily="34" charset="-122"/>
              </a:rPr>
              <a:t>职务或头衔</a:t>
            </a:r>
          </a:p>
        </p:txBody>
      </p:sp>
      <p:sp>
        <p:nvSpPr>
          <p:cNvPr id="85" name="TextBox 84"/>
          <p:cNvSpPr txBox="1"/>
          <p:nvPr/>
        </p:nvSpPr>
        <p:spPr>
          <a:xfrm>
            <a:off x="4876707" y="3689342"/>
            <a:ext cx="3265065" cy="101535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defTabSz="914126" fontAlgn="auto">
              <a:lnSpc>
                <a:spcPct val="150000"/>
              </a:lnSpc>
              <a:spcBef>
                <a:spcPts val="0"/>
              </a:spcBef>
              <a:spcAft>
                <a:spcPts val="0"/>
              </a:spcAft>
              <a:defRPr/>
            </a:pPr>
            <a:r>
              <a:rPr lang="zh-CN" altLang="en-US" sz="800" b="0" kern="0" dirty="0">
                <a:solidFill>
                  <a:schemeClr val="accent3">
                    <a:lumMod val="50000"/>
                  </a:schemeClr>
                </a:solidFill>
              </a:rPr>
              <a:t>       在这里输入主要的职业经验及任职主要机构等等，如：某大学工商学院研究生，有十余年行业经验，是某领域领军人物。      </a:t>
            </a:r>
            <a:endParaRPr lang="en-US" altLang="zh-CN" sz="800" b="0" kern="0" dirty="0">
              <a:solidFill>
                <a:schemeClr val="accent3">
                  <a:lumMod val="50000"/>
                </a:schemeClr>
              </a:solidFill>
            </a:endParaRPr>
          </a:p>
          <a:p>
            <a:pPr algn="l" defTabSz="914126" fontAlgn="auto">
              <a:lnSpc>
                <a:spcPct val="150000"/>
              </a:lnSpc>
              <a:spcBef>
                <a:spcPts val="0"/>
              </a:spcBef>
              <a:spcAft>
                <a:spcPts val="0"/>
              </a:spcAft>
              <a:defRPr/>
            </a:pPr>
            <a:r>
              <a:rPr lang="en-US" altLang="zh-CN" sz="800" b="0" kern="0" dirty="0">
                <a:solidFill>
                  <a:schemeClr val="accent3">
                    <a:lumMod val="50000"/>
                  </a:schemeClr>
                </a:solidFill>
              </a:rPr>
              <a:t>       1992</a:t>
            </a:r>
            <a:r>
              <a:rPr lang="zh-CN" altLang="en-US" sz="800" b="0" kern="0" dirty="0">
                <a:solidFill>
                  <a:schemeClr val="accent3">
                    <a:lumMod val="50000"/>
                  </a:schemeClr>
                </a:solidFill>
              </a:rPr>
              <a:t>年在某公司担任中层管理；</a:t>
            </a:r>
            <a:r>
              <a:rPr lang="en-US" altLang="zh-CN" sz="800" b="0" kern="0" dirty="0">
                <a:solidFill>
                  <a:schemeClr val="accent3">
                    <a:lumMod val="50000"/>
                  </a:schemeClr>
                </a:solidFill>
              </a:rPr>
              <a:t>2003</a:t>
            </a:r>
            <a:r>
              <a:rPr lang="zh-CN" altLang="en-US" sz="800" b="0" kern="0" dirty="0">
                <a:solidFill>
                  <a:schemeClr val="accent3">
                    <a:lumMod val="50000"/>
                  </a:schemeClr>
                </a:solidFill>
              </a:rPr>
              <a:t>年任某公司执</a:t>
            </a:r>
            <a:r>
              <a:rPr lang="en-US" altLang="zh-CN" sz="800" b="0" kern="0" dirty="0">
                <a:solidFill>
                  <a:schemeClr val="accent3">
                    <a:lumMod val="50000"/>
                  </a:schemeClr>
                </a:solidFill>
              </a:rPr>
              <a:t>COO</a:t>
            </a:r>
            <a:r>
              <a:rPr lang="zh-CN" altLang="en-US" sz="800" b="0" kern="0" dirty="0">
                <a:solidFill>
                  <a:schemeClr val="accent3">
                    <a:lumMod val="50000"/>
                  </a:schemeClr>
                </a:solidFill>
              </a:rPr>
              <a:t>；</a:t>
            </a:r>
            <a:r>
              <a:rPr lang="en-US" altLang="zh-CN" sz="800" b="0" kern="0" dirty="0">
                <a:solidFill>
                  <a:schemeClr val="accent3">
                    <a:lumMod val="50000"/>
                  </a:schemeClr>
                </a:solidFill>
              </a:rPr>
              <a:t>2007</a:t>
            </a:r>
            <a:r>
              <a:rPr lang="zh-CN" altLang="en-US" sz="800" b="0" kern="0" dirty="0">
                <a:solidFill>
                  <a:schemeClr val="accent3">
                    <a:lumMod val="50000"/>
                  </a:schemeClr>
                </a:solidFill>
              </a:rPr>
              <a:t>年担任某公司执行总裁。曾于某年、某年、</a:t>
            </a:r>
            <a:r>
              <a:rPr lang="en-US" altLang="zh-CN" sz="800" b="0" kern="0" dirty="0">
                <a:solidFill>
                  <a:schemeClr val="accent3">
                    <a:lumMod val="50000"/>
                  </a:schemeClr>
                </a:solidFill>
              </a:rPr>
              <a:t>2012</a:t>
            </a:r>
            <a:r>
              <a:rPr lang="zh-CN" altLang="en-US" sz="800" b="0" kern="0" dirty="0">
                <a:solidFill>
                  <a:schemeClr val="accent3">
                    <a:lumMod val="50000"/>
                  </a:schemeClr>
                </a:solidFill>
              </a:rPr>
              <a:t>年分别获得某某奖项。</a:t>
            </a:r>
          </a:p>
        </p:txBody>
      </p:sp>
      <p:grpSp>
        <p:nvGrpSpPr>
          <p:cNvPr id="25" name="组合 24"/>
          <p:cNvGrpSpPr/>
          <p:nvPr/>
        </p:nvGrpSpPr>
        <p:grpSpPr>
          <a:xfrm>
            <a:off x="903710" y="249866"/>
            <a:ext cx="2830349" cy="679489"/>
            <a:chOff x="903371" y="249943"/>
            <a:chExt cx="2831223" cy="679699"/>
          </a:xfrm>
        </p:grpSpPr>
        <p:sp>
          <p:nvSpPr>
            <p:cNvPr id="28" name="任意多边形 2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29" name="任意多边形 2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30" name="组合 29"/>
          <p:cNvGrpSpPr/>
          <p:nvPr/>
        </p:nvGrpSpPr>
        <p:grpSpPr>
          <a:xfrm rot="16200000">
            <a:off x="574963" y="158113"/>
            <a:ext cx="764867" cy="862996"/>
            <a:chOff x="8439634" y="3544648"/>
            <a:chExt cx="1611146" cy="1817848"/>
          </a:xfrm>
        </p:grpSpPr>
        <p:sp>
          <p:nvSpPr>
            <p:cNvPr id="3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3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33" name="Group 17"/>
          <p:cNvGrpSpPr>
            <a:grpSpLocks noChangeAspect="1"/>
          </p:cNvGrpSpPr>
          <p:nvPr/>
        </p:nvGrpSpPr>
        <p:grpSpPr bwMode="auto">
          <a:xfrm>
            <a:off x="827767" y="455514"/>
            <a:ext cx="259260" cy="278300"/>
            <a:chOff x="231" y="1205"/>
            <a:chExt cx="640" cy="687"/>
          </a:xfrm>
          <a:solidFill>
            <a:schemeClr val="bg1"/>
          </a:solidFill>
          <a:effectLst/>
        </p:grpSpPr>
        <p:sp>
          <p:nvSpPr>
            <p:cNvPr id="3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3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36"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核心成员</a:t>
            </a:r>
          </a:p>
        </p:txBody>
      </p:sp>
      <p:sp>
        <p:nvSpPr>
          <p:cNvPr id="37" name="文本框 37"/>
          <p:cNvSpPr>
            <a:spLocks noChangeArrowheads="1"/>
          </p:cNvSpPr>
          <p:nvPr/>
        </p:nvSpPr>
        <p:spPr bwMode="auto">
          <a:xfrm>
            <a:off x="2515235"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CORE MEMBER</a:t>
            </a:r>
            <a:endParaRPr lang="zh-CN" altLang="en-US" sz="1000" b="0" baseline="-3000" dirty="0">
              <a:solidFill>
                <a:schemeClr val="accent3">
                  <a:lumMod val="50000"/>
                </a:schemeClr>
              </a:solidFill>
              <a:sym typeface="Arial" pitchFamily="34" charset="0"/>
            </a:endParaRPr>
          </a:p>
        </p:txBody>
      </p:sp>
    </p:spTree>
    <p:extLst>
      <p:ext uri="{BB962C8B-B14F-4D97-AF65-F5344CB8AC3E}">
        <p14:creationId xmlns:p14="http://schemas.microsoft.com/office/powerpoint/2010/main" val="3810795705"/>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22" presetClass="entr" presetSubtype="8"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left)">
                                      <p:cBhvr>
                                        <p:cTn id="10" dur="500"/>
                                        <p:tgtEl>
                                          <p:spTgt spid="25"/>
                                        </p:tgtEl>
                                      </p:cBhvr>
                                    </p:animEffect>
                                  </p:childTnLst>
                                </p:cTn>
                              </p:par>
                              <p:par>
                                <p:cTn id="11" presetID="53" presetClass="entr" presetSubtype="16"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childTnLst>
                          </p:cTn>
                        </p:par>
                        <p:par>
                          <p:cTn id="34" fill="hold">
                            <p:stCondLst>
                              <p:cond delay="1600"/>
                            </p:stCondLst>
                            <p:childTnLst>
                              <p:par>
                                <p:cTn id="35" presetID="42" presetClass="entr" presetSubtype="0"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anim calcmode="lin" valueType="num">
                                      <p:cBhvr>
                                        <p:cTn id="38" dur="500" fill="hold"/>
                                        <p:tgtEl>
                                          <p:spTgt spid="75"/>
                                        </p:tgtEl>
                                        <p:attrNameLst>
                                          <p:attrName>ppt_x</p:attrName>
                                        </p:attrNameLst>
                                      </p:cBhvr>
                                      <p:tavLst>
                                        <p:tav tm="0">
                                          <p:val>
                                            <p:strVal val="#ppt_x"/>
                                          </p:val>
                                        </p:tav>
                                        <p:tav tm="100000">
                                          <p:val>
                                            <p:strVal val="#ppt_x"/>
                                          </p:val>
                                        </p:tav>
                                      </p:tavLst>
                                    </p:anim>
                                    <p:anim calcmode="lin" valueType="num">
                                      <p:cBhvr>
                                        <p:cTn id="39" dur="500" fill="hold"/>
                                        <p:tgtEl>
                                          <p:spTgt spid="75"/>
                                        </p:tgtEl>
                                        <p:attrNameLst>
                                          <p:attrName>ppt_y</p:attrName>
                                        </p:attrNameLst>
                                      </p:cBhvr>
                                      <p:tavLst>
                                        <p:tav tm="0">
                                          <p:val>
                                            <p:strVal val="#ppt_y+.1"/>
                                          </p:val>
                                        </p:tav>
                                        <p:tav tm="100000">
                                          <p:val>
                                            <p:strVal val="#ppt_y"/>
                                          </p:val>
                                        </p:tav>
                                      </p:tavLst>
                                    </p:anim>
                                  </p:childTnLst>
                                </p:cTn>
                              </p:par>
                            </p:childTnLst>
                          </p:cTn>
                        </p:par>
                        <p:par>
                          <p:cTn id="40" fill="hold">
                            <p:stCondLst>
                              <p:cond delay="2100"/>
                            </p:stCondLst>
                            <p:childTnLst>
                              <p:par>
                                <p:cTn id="41" presetID="10" presetClass="entr" presetSubtype="0" fill="hold"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260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77"/>
                                        </p:tgtEl>
                                        <p:attrNameLst>
                                          <p:attrName>style.visibility</p:attrName>
                                        </p:attrNameLst>
                                      </p:cBhvr>
                                      <p:to>
                                        <p:strVal val="visible"/>
                                      </p:to>
                                    </p:set>
                                    <p:anim by="(-#ppt_w*2)" calcmode="lin" valueType="num">
                                      <p:cBhvr rctx="PPT">
                                        <p:cTn id="47" dur="500" autoRev="1" fill="hold">
                                          <p:stCondLst>
                                            <p:cond delay="0"/>
                                          </p:stCondLst>
                                        </p:cTn>
                                        <p:tgtEl>
                                          <p:spTgt spid="77"/>
                                        </p:tgtEl>
                                        <p:attrNameLst>
                                          <p:attrName>ppt_w</p:attrName>
                                        </p:attrNameLst>
                                      </p:cBhvr>
                                    </p:anim>
                                    <p:anim by="(#ppt_w*0.50)" calcmode="lin" valueType="num">
                                      <p:cBhvr>
                                        <p:cTn id="48" dur="500" decel="50000" autoRev="1" fill="hold">
                                          <p:stCondLst>
                                            <p:cond delay="0"/>
                                          </p:stCondLst>
                                        </p:cTn>
                                        <p:tgtEl>
                                          <p:spTgt spid="77"/>
                                        </p:tgtEl>
                                        <p:attrNameLst>
                                          <p:attrName>ppt_x</p:attrName>
                                        </p:attrNameLst>
                                      </p:cBhvr>
                                    </p:anim>
                                    <p:anim from="(-#ppt_h/2)" to="(#ppt_y)" calcmode="lin" valueType="num">
                                      <p:cBhvr>
                                        <p:cTn id="49" dur="1000" fill="hold">
                                          <p:stCondLst>
                                            <p:cond delay="0"/>
                                          </p:stCondLst>
                                        </p:cTn>
                                        <p:tgtEl>
                                          <p:spTgt spid="77"/>
                                        </p:tgtEl>
                                        <p:attrNameLst>
                                          <p:attrName>ppt_y</p:attrName>
                                        </p:attrNameLst>
                                      </p:cBhvr>
                                    </p:anim>
                                    <p:animRot by="21600000">
                                      <p:cBhvr>
                                        <p:cTn id="50" dur="1000" fill="hold">
                                          <p:stCondLst>
                                            <p:cond delay="0"/>
                                          </p:stCondLst>
                                        </p:cTn>
                                        <p:tgtEl>
                                          <p:spTgt spid="77"/>
                                        </p:tgtEl>
                                        <p:attrNameLst>
                                          <p:attrName>r</p:attrName>
                                        </p:attrNameLst>
                                      </p:cBhvr>
                                    </p:animRot>
                                  </p:childTnLst>
                                </p:cTn>
                              </p:par>
                            </p:childTnLst>
                          </p:cTn>
                        </p:par>
                        <p:par>
                          <p:cTn id="51" fill="hold">
                            <p:stCondLst>
                              <p:cond delay="3800"/>
                            </p:stCondLst>
                            <p:childTnLst>
                              <p:par>
                                <p:cTn id="52" presetID="22" presetClass="entr" presetSubtype="8" fill="hold" grpId="0"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left)">
                                      <p:cBhvr>
                                        <p:cTn id="54" dur="500"/>
                                        <p:tgtEl>
                                          <p:spTgt spid="78"/>
                                        </p:tgtEl>
                                      </p:cBhvr>
                                    </p:animEffect>
                                  </p:childTnLst>
                                </p:cTn>
                              </p:par>
                            </p:childTnLst>
                          </p:cTn>
                        </p:par>
                        <p:par>
                          <p:cTn id="55" fill="hold">
                            <p:stCondLst>
                              <p:cond delay="4300"/>
                            </p:stCondLst>
                            <p:childTnLst>
                              <p:par>
                                <p:cTn id="56" presetID="22" presetClass="entr" presetSubtype="1"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500"/>
                                        <p:tgtEl>
                                          <p:spTgt spid="79"/>
                                        </p:tgtEl>
                                      </p:cBhvr>
                                    </p:animEffect>
                                  </p:childTnLst>
                                </p:cTn>
                              </p:par>
                            </p:childTnLst>
                          </p:cTn>
                        </p:par>
                        <p:par>
                          <p:cTn id="59" fill="hold">
                            <p:stCondLst>
                              <p:cond delay="4800"/>
                            </p:stCondLst>
                            <p:childTnLst>
                              <p:par>
                                <p:cTn id="60" presetID="53" presetClass="entr" presetSubtype="16"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p:cTn id="62" dur="500" fill="hold"/>
                                        <p:tgtEl>
                                          <p:spTgt spid="80"/>
                                        </p:tgtEl>
                                        <p:attrNameLst>
                                          <p:attrName>ppt_w</p:attrName>
                                        </p:attrNameLst>
                                      </p:cBhvr>
                                      <p:tavLst>
                                        <p:tav tm="0">
                                          <p:val>
                                            <p:fltVal val="0"/>
                                          </p:val>
                                        </p:tav>
                                        <p:tav tm="100000">
                                          <p:val>
                                            <p:strVal val="#ppt_w"/>
                                          </p:val>
                                        </p:tav>
                                      </p:tavLst>
                                    </p:anim>
                                    <p:anim calcmode="lin" valueType="num">
                                      <p:cBhvr>
                                        <p:cTn id="63" dur="500" fill="hold"/>
                                        <p:tgtEl>
                                          <p:spTgt spid="80"/>
                                        </p:tgtEl>
                                        <p:attrNameLst>
                                          <p:attrName>ppt_h</p:attrName>
                                        </p:attrNameLst>
                                      </p:cBhvr>
                                      <p:tavLst>
                                        <p:tav tm="0">
                                          <p:val>
                                            <p:fltVal val="0"/>
                                          </p:val>
                                        </p:tav>
                                        <p:tav tm="100000">
                                          <p:val>
                                            <p:strVal val="#ppt_h"/>
                                          </p:val>
                                        </p:tav>
                                      </p:tavLst>
                                    </p:anim>
                                    <p:animEffect transition="in" filter="fade">
                                      <p:cBhvr>
                                        <p:cTn id="64" dur="500"/>
                                        <p:tgtEl>
                                          <p:spTgt spid="80"/>
                                        </p:tgtEl>
                                      </p:cBhvr>
                                    </p:animEffect>
                                  </p:childTnLst>
                                </p:cTn>
                              </p:par>
                            </p:childTnLst>
                          </p:cTn>
                        </p:par>
                        <p:par>
                          <p:cTn id="65" fill="hold">
                            <p:stCondLst>
                              <p:cond delay="5300"/>
                            </p:stCondLst>
                            <p:childTnLst>
                              <p:par>
                                <p:cTn id="66" presetID="42" presetClass="entr" presetSubtype="0"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fade">
                                      <p:cBhvr>
                                        <p:cTn id="68" dur="500"/>
                                        <p:tgtEl>
                                          <p:spTgt spid="81"/>
                                        </p:tgtEl>
                                      </p:cBhvr>
                                    </p:animEffect>
                                    <p:anim calcmode="lin" valueType="num">
                                      <p:cBhvr>
                                        <p:cTn id="69" dur="500" fill="hold"/>
                                        <p:tgtEl>
                                          <p:spTgt spid="81"/>
                                        </p:tgtEl>
                                        <p:attrNameLst>
                                          <p:attrName>ppt_x</p:attrName>
                                        </p:attrNameLst>
                                      </p:cBhvr>
                                      <p:tavLst>
                                        <p:tav tm="0">
                                          <p:val>
                                            <p:strVal val="#ppt_x"/>
                                          </p:val>
                                        </p:tav>
                                        <p:tav tm="100000">
                                          <p:val>
                                            <p:strVal val="#ppt_x"/>
                                          </p:val>
                                        </p:tav>
                                      </p:tavLst>
                                    </p:anim>
                                    <p:anim calcmode="lin" valueType="num">
                                      <p:cBhvr>
                                        <p:cTn id="70" dur="500" fill="hold"/>
                                        <p:tgtEl>
                                          <p:spTgt spid="81"/>
                                        </p:tgtEl>
                                        <p:attrNameLst>
                                          <p:attrName>ppt_y</p:attrName>
                                        </p:attrNameLst>
                                      </p:cBhvr>
                                      <p:tavLst>
                                        <p:tav tm="0">
                                          <p:val>
                                            <p:strVal val="#ppt_y+.1"/>
                                          </p:val>
                                        </p:tav>
                                        <p:tav tm="100000">
                                          <p:val>
                                            <p:strVal val="#ppt_y"/>
                                          </p:val>
                                        </p:tav>
                                      </p:tavLst>
                                    </p:anim>
                                  </p:childTnLst>
                                </p:cTn>
                              </p:par>
                            </p:childTnLst>
                          </p:cTn>
                        </p:par>
                        <p:par>
                          <p:cTn id="71" fill="hold">
                            <p:stCondLst>
                              <p:cond delay="5800"/>
                            </p:stCondLst>
                            <p:childTnLst>
                              <p:par>
                                <p:cTn id="72" presetID="10" presetClass="entr" presetSubtype="0" fill="hold"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fade">
                                      <p:cBhvr>
                                        <p:cTn id="74" dur="500"/>
                                        <p:tgtEl>
                                          <p:spTgt spid="82"/>
                                        </p:tgtEl>
                                      </p:cBhvr>
                                    </p:animEffect>
                                  </p:childTnLst>
                                </p:cTn>
                              </p:par>
                            </p:childTnLst>
                          </p:cTn>
                        </p:par>
                        <p:par>
                          <p:cTn id="75" fill="hold">
                            <p:stCondLst>
                              <p:cond delay="6300"/>
                            </p:stCondLst>
                            <p:childTnLst>
                              <p:par>
                                <p:cTn id="76" presetID="56" presetClass="entr" presetSubtype="0" fill="hold" grpId="0" nodeType="afterEffect">
                                  <p:stCondLst>
                                    <p:cond delay="0"/>
                                  </p:stCondLst>
                                  <p:iterate type="lt">
                                    <p:tmPct val="10000"/>
                                  </p:iterate>
                                  <p:childTnLst>
                                    <p:set>
                                      <p:cBhvr>
                                        <p:cTn id="77" dur="1" fill="hold">
                                          <p:stCondLst>
                                            <p:cond delay="0"/>
                                          </p:stCondLst>
                                        </p:cTn>
                                        <p:tgtEl>
                                          <p:spTgt spid="83"/>
                                        </p:tgtEl>
                                        <p:attrNameLst>
                                          <p:attrName>style.visibility</p:attrName>
                                        </p:attrNameLst>
                                      </p:cBhvr>
                                      <p:to>
                                        <p:strVal val="visible"/>
                                      </p:to>
                                    </p:set>
                                    <p:anim by="(-#ppt_w*2)" calcmode="lin" valueType="num">
                                      <p:cBhvr rctx="PPT">
                                        <p:cTn id="78" dur="500" autoRev="1" fill="hold">
                                          <p:stCondLst>
                                            <p:cond delay="0"/>
                                          </p:stCondLst>
                                        </p:cTn>
                                        <p:tgtEl>
                                          <p:spTgt spid="83"/>
                                        </p:tgtEl>
                                        <p:attrNameLst>
                                          <p:attrName>ppt_w</p:attrName>
                                        </p:attrNameLst>
                                      </p:cBhvr>
                                    </p:anim>
                                    <p:anim by="(#ppt_w*0.50)" calcmode="lin" valueType="num">
                                      <p:cBhvr>
                                        <p:cTn id="79" dur="500" decel="50000" autoRev="1" fill="hold">
                                          <p:stCondLst>
                                            <p:cond delay="0"/>
                                          </p:stCondLst>
                                        </p:cTn>
                                        <p:tgtEl>
                                          <p:spTgt spid="83"/>
                                        </p:tgtEl>
                                        <p:attrNameLst>
                                          <p:attrName>ppt_x</p:attrName>
                                        </p:attrNameLst>
                                      </p:cBhvr>
                                    </p:anim>
                                    <p:anim from="(-#ppt_h/2)" to="(#ppt_y)" calcmode="lin" valueType="num">
                                      <p:cBhvr>
                                        <p:cTn id="80" dur="1000" fill="hold">
                                          <p:stCondLst>
                                            <p:cond delay="0"/>
                                          </p:stCondLst>
                                        </p:cTn>
                                        <p:tgtEl>
                                          <p:spTgt spid="83"/>
                                        </p:tgtEl>
                                        <p:attrNameLst>
                                          <p:attrName>ppt_y</p:attrName>
                                        </p:attrNameLst>
                                      </p:cBhvr>
                                    </p:anim>
                                    <p:animRot by="21600000">
                                      <p:cBhvr>
                                        <p:cTn id="81" dur="1000" fill="hold">
                                          <p:stCondLst>
                                            <p:cond delay="0"/>
                                          </p:stCondLst>
                                        </p:cTn>
                                        <p:tgtEl>
                                          <p:spTgt spid="83"/>
                                        </p:tgtEl>
                                        <p:attrNameLst>
                                          <p:attrName>r</p:attrName>
                                        </p:attrNameLst>
                                      </p:cBhvr>
                                    </p:animRot>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500"/>
                                        <p:tgtEl>
                                          <p:spTgt spid="84"/>
                                        </p:tgtEl>
                                      </p:cBhvr>
                                    </p:animEffect>
                                  </p:childTnLst>
                                </p:cTn>
                              </p:par>
                            </p:childTnLst>
                          </p:cTn>
                        </p:par>
                        <p:par>
                          <p:cTn id="86" fill="hold">
                            <p:stCondLst>
                              <p:cond delay="8000"/>
                            </p:stCondLst>
                            <p:childTnLst>
                              <p:par>
                                <p:cTn id="87" presetID="22" presetClass="entr" presetSubtype="1"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3" grpId="0"/>
      <p:bldP spid="84" grpId="0"/>
      <p:bldP spid="8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8264980" y="-18249"/>
            <a:ext cx="649080" cy="761765"/>
            <a:chOff x="8266914" y="-18254"/>
            <a:chExt cx="649280" cy="762000"/>
          </a:xfrm>
        </p:grpSpPr>
        <p:sp>
          <p:nvSpPr>
            <p:cNvPr id="16"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17" name="组合 16"/>
            <p:cNvGrpSpPr/>
            <p:nvPr/>
          </p:nvGrpSpPr>
          <p:grpSpPr>
            <a:xfrm>
              <a:off x="8266914" y="134144"/>
              <a:ext cx="649280" cy="475558"/>
              <a:chOff x="235091" y="185120"/>
              <a:chExt cx="649280" cy="475558"/>
            </a:xfrm>
          </p:grpSpPr>
          <p:sp>
            <p:nvSpPr>
              <p:cNvPr id="18" name="矩形 17"/>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19" name="矩形 18"/>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grpSp>
        <p:nvGrpSpPr>
          <p:cNvPr id="94" name="组合 93"/>
          <p:cNvGrpSpPr/>
          <p:nvPr/>
        </p:nvGrpSpPr>
        <p:grpSpPr>
          <a:xfrm>
            <a:off x="1696854" y="2540803"/>
            <a:ext cx="5863037" cy="1325947"/>
            <a:chOff x="1601528" y="2724944"/>
            <a:chExt cx="5864847" cy="1075184"/>
          </a:xfrm>
        </p:grpSpPr>
        <p:cxnSp>
          <p:nvCxnSpPr>
            <p:cNvPr id="20"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8" name="Picture 77" descr="F:\Trabajos\Envato\Graphic River\Mica PPT\mountains.pn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839352" y="3069370"/>
            <a:ext cx="7465296" cy="797381"/>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43" name="文本1"/>
          <p:cNvSpPr>
            <a:spLocks noChangeArrowheads="1"/>
          </p:cNvSpPr>
          <p:nvPr/>
        </p:nvSpPr>
        <p:spPr bwMode="gray">
          <a:xfrm>
            <a:off x="2460182" y="3813187"/>
            <a:ext cx="3940053" cy="891505"/>
          </a:xfrm>
          <a:prstGeom prst="roundRect">
            <a:avLst>
              <a:gd name="adj" fmla="val 11505"/>
            </a:avLst>
          </a:prstGeom>
          <a:noFill/>
          <a:ln w="28575" cap="flat" cmpd="sng" algn="ctr">
            <a:noFill/>
            <a:prstDash val="solid"/>
          </a:ln>
          <a:effectLst/>
          <a:ex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126">
              <a:lnSpc>
                <a:spcPct val="120000"/>
              </a:lnSpc>
              <a:defRPr/>
            </a:pPr>
            <a:r>
              <a:rPr lang="zh-CN" altLang="en-US" sz="900" b="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900" b="0" dirty="0">
              <a:solidFill>
                <a:schemeClr val="accent3">
                  <a:lumMod val="75000"/>
                </a:schemeClr>
              </a:solidFill>
              <a:latin typeface="微软雅黑" pitchFamily="34" charset="-122"/>
              <a:ea typeface="微软雅黑" pitchFamily="34" charset="-122"/>
            </a:endParaRPr>
          </a:p>
        </p:txBody>
      </p:sp>
      <p:grpSp>
        <p:nvGrpSpPr>
          <p:cNvPr id="44" name="组合 43"/>
          <p:cNvGrpSpPr/>
          <p:nvPr/>
        </p:nvGrpSpPr>
        <p:grpSpPr>
          <a:xfrm>
            <a:off x="903709" y="249866"/>
            <a:ext cx="3219406" cy="679489"/>
            <a:chOff x="903371" y="249943"/>
            <a:chExt cx="2831223" cy="679699"/>
          </a:xfrm>
        </p:grpSpPr>
        <p:sp>
          <p:nvSpPr>
            <p:cNvPr id="45" name="任意多边形 44"/>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46" name="任意多边形 45"/>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49"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企业理念</a:t>
            </a:r>
          </a:p>
        </p:txBody>
      </p:sp>
      <p:sp>
        <p:nvSpPr>
          <p:cNvPr id="54" name="文本框 37"/>
          <p:cNvSpPr>
            <a:spLocks noChangeArrowheads="1"/>
          </p:cNvSpPr>
          <p:nvPr/>
        </p:nvSpPr>
        <p:spPr bwMode="auto">
          <a:xfrm>
            <a:off x="2667588"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ENTERPRISE IDEA</a:t>
            </a:r>
            <a:endParaRPr lang="zh-CN" altLang="en-US" sz="1000" b="0" baseline="-3000" dirty="0">
              <a:solidFill>
                <a:schemeClr val="accent3">
                  <a:lumMod val="50000"/>
                </a:schemeClr>
              </a:solidFill>
              <a:sym typeface="Arial" pitchFamily="34" charset="0"/>
            </a:endParaRPr>
          </a:p>
        </p:txBody>
      </p:sp>
      <p:grpSp>
        <p:nvGrpSpPr>
          <p:cNvPr id="3" name="组合 2"/>
          <p:cNvGrpSpPr/>
          <p:nvPr/>
        </p:nvGrpSpPr>
        <p:grpSpPr>
          <a:xfrm>
            <a:off x="1136252" y="1136835"/>
            <a:ext cx="1163123" cy="1343287"/>
            <a:chOff x="1135986" y="1137186"/>
            <a:chExt cx="1163482" cy="1343702"/>
          </a:xfrm>
        </p:grpSpPr>
        <p:sp>
          <p:nvSpPr>
            <p:cNvPr id="55"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56"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7" name="组合 66"/>
          <p:cNvGrpSpPr/>
          <p:nvPr/>
        </p:nvGrpSpPr>
        <p:grpSpPr>
          <a:xfrm>
            <a:off x="2581051" y="1136835"/>
            <a:ext cx="1163123" cy="1343287"/>
            <a:chOff x="1135986" y="1137186"/>
            <a:chExt cx="1163482" cy="1343702"/>
          </a:xfrm>
        </p:grpSpPr>
        <p:sp>
          <p:nvSpPr>
            <p:cNvPr id="68"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69"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0" name="组合 69"/>
          <p:cNvGrpSpPr/>
          <p:nvPr/>
        </p:nvGrpSpPr>
        <p:grpSpPr>
          <a:xfrm>
            <a:off x="4046811" y="1136835"/>
            <a:ext cx="1163123" cy="1343287"/>
            <a:chOff x="1135986" y="1137186"/>
            <a:chExt cx="1163482" cy="1343702"/>
          </a:xfrm>
        </p:grpSpPr>
        <p:sp>
          <p:nvSpPr>
            <p:cNvPr id="71"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72"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a:off x="5512571" y="1136835"/>
            <a:ext cx="1163123" cy="1343287"/>
            <a:chOff x="1135986" y="1137186"/>
            <a:chExt cx="1163482" cy="1343702"/>
          </a:xfrm>
        </p:grpSpPr>
        <p:sp>
          <p:nvSpPr>
            <p:cNvPr id="74"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75"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6" name="组合 75"/>
          <p:cNvGrpSpPr/>
          <p:nvPr/>
        </p:nvGrpSpPr>
        <p:grpSpPr>
          <a:xfrm>
            <a:off x="6978329" y="1136835"/>
            <a:ext cx="1163123" cy="1343287"/>
            <a:chOff x="1135986" y="1137186"/>
            <a:chExt cx="1163482" cy="1343702"/>
          </a:xfrm>
        </p:grpSpPr>
        <p:sp>
          <p:nvSpPr>
            <p:cNvPr id="77"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prstTxWarp prst="textNoShape">
                <a:avLst/>
              </a:prstTxWarp>
            </a:bodyPr>
            <a:lstStyle/>
            <a:p>
              <a:endParaRPr lang="zh-CN" altLang="en-US"/>
            </a:p>
          </p:txBody>
        </p:sp>
        <p:sp>
          <p:nvSpPr>
            <p:cNvPr id="78" name="Freeform 27"/>
            <p:cNvSpPr>
              <a:spLocks/>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9" name="文本框 37"/>
          <p:cNvSpPr>
            <a:spLocks noChangeArrowheads="1"/>
          </p:cNvSpPr>
          <p:nvPr/>
        </p:nvSpPr>
        <p:spPr bwMode="auto">
          <a:xfrm>
            <a:off x="1205436"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600" b="0" dirty="0">
                <a:solidFill>
                  <a:srgbClr val="FFFFFF"/>
                </a:solidFill>
              </a:rPr>
              <a:t>创新务实</a:t>
            </a:r>
            <a:endParaRPr lang="zh-CN" altLang="en-US" sz="1600" b="0" dirty="0">
              <a:solidFill>
                <a:srgbClr val="FFFFFF"/>
              </a:solidFill>
              <a:sym typeface="微软雅黑" pitchFamily="34" charset="-122"/>
            </a:endParaRPr>
          </a:p>
        </p:txBody>
      </p:sp>
      <p:sp>
        <p:nvSpPr>
          <p:cNvPr id="80" name="文本框 37"/>
          <p:cNvSpPr>
            <a:spLocks noChangeArrowheads="1"/>
          </p:cNvSpPr>
          <p:nvPr/>
        </p:nvSpPr>
        <p:spPr bwMode="auto">
          <a:xfrm>
            <a:off x="2667588"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600" b="0" dirty="0">
                <a:solidFill>
                  <a:srgbClr val="FFFFFF"/>
                </a:solidFill>
              </a:rPr>
              <a:t>超越自我</a:t>
            </a:r>
            <a:endParaRPr lang="zh-CN" altLang="en-US" sz="1600" b="0" dirty="0">
              <a:solidFill>
                <a:srgbClr val="FFFFFF"/>
              </a:solidFill>
              <a:sym typeface="微软雅黑" pitchFamily="34" charset="-122"/>
            </a:endParaRPr>
          </a:p>
        </p:txBody>
      </p:sp>
      <p:sp>
        <p:nvSpPr>
          <p:cNvPr id="81" name="文本框 37"/>
          <p:cNvSpPr>
            <a:spLocks noChangeArrowheads="1"/>
          </p:cNvSpPr>
          <p:nvPr/>
        </p:nvSpPr>
        <p:spPr bwMode="auto">
          <a:xfrm>
            <a:off x="4114941"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600" b="0" dirty="0">
                <a:solidFill>
                  <a:srgbClr val="FFFFFF"/>
                </a:solidFill>
              </a:rPr>
              <a:t>追求卓越</a:t>
            </a:r>
            <a:endParaRPr lang="zh-CN" altLang="en-US" sz="1600" b="0" dirty="0">
              <a:solidFill>
                <a:srgbClr val="FFFFFF"/>
              </a:solidFill>
              <a:sym typeface="微软雅黑" pitchFamily="34" charset="-122"/>
            </a:endParaRPr>
          </a:p>
        </p:txBody>
      </p:sp>
      <p:sp>
        <p:nvSpPr>
          <p:cNvPr id="82" name="文本框 37"/>
          <p:cNvSpPr>
            <a:spLocks noChangeArrowheads="1"/>
          </p:cNvSpPr>
          <p:nvPr/>
        </p:nvSpPr>
        <p:spPr bwMode="auto">
          <a:xfrm>
            <a:off x="5591586" y="1507342"/>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600" b="0" dirty="0">
                <a:solidFill>
                  <a:srgbClr val="FFFFFF"/>
                </a:solidFill>
              </a:rPr>
              <a:t>团结奋斗</a:t>
            </a:r>
            <a:endParaRPr lang="zh-CN" altLang="en-US" sz="1600" b="0" dirty="0">
              <a:solidFill>
                <a:srgbClr val="FFFFFF"/>
              </a:solidFill>
              <a:sym typeface="微软雅黑" pitchFamily="34" charset="-122"/>
            </a:endParaRPr>
          </a:p>
        </p:txBody>
      </p:sp>
      <p:sp>
        <p:nvSpPr>
          <p:cNvPr id="83" name="文本框 37"/>
          <p:cNvSpPr>
            <a:spLocks noChangeArrowheads="1"/>
          </p:cNvSpPr>
          <p:nvPr/>
        </p:nvSpPr>
        <p:spPr bwMode="auto">
          <a:xfrm>
            <a:off x="7085825"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600" b="0" dirty="0">
                <a:solidFill>
                  <a:srgbClr val="FFFFFF"/>
                </a:solidFill>
              </a:rPr>
              <a:t>敢于创新</a:t>
            </a:r>
            <a:endParaRPr lang="zh-CN" altLang="en-US" sz="1600" b="0" dirty="0">
              <a:solidFill>
                <a:srgbClr val="FFFFFF"/>
              </a:solidFill>
              <a:sym typeface="微软雅黑" pitchFamily="34" charset="-122"/>
            </a:endParaRPr>
          </a:p>
        </p:txBody>
      </p:sp>
      <p:sp>
        <p:nvSpPr>
          <p:cNvPr id="84" name="矩形 83"/>
          <p:cNvSpPr/>
          <p:nvPr/>
        </p:nvSpPr>
        <p:spPr>
          <a:xfrm>
            <a:off x="1205436"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Pragmatic innovation</a:t>
            </a:r>
            <a:endParaRPr lang="zh-CN" altLang="en-US" sz="700" b="0" dirty="0">
              <a:solidFill>
                <a:schemeClr val="accent3">
                  <a:lumMod val="50000"/>
                </a:schemeClr>
              </a:solidFill>
            </a:endParaRPr>
          </a:p>
        </p:txBody>
      </p:sp>
      <p:sp>
        <p:nvSpPr>
          <p:cNvPr id="85" name="矩形 84"/>
          <p:cNvSpPr/>
          <p:nvPr/>
        </p:nvSpPr>
        <p:spPr>
          <a:xfrm>
            <a:off x="2667588"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Transcendental ego</a:t>
            </a:r>
            <a:endParaRPr lang="zh-CN" altLang="en-US" sz="700" b="0" dirty="0">
              <a:solidFill>
                <a:schemeClr val="accent3">
                  <a:lumMod val="50000"/>
                </a:schemeClr>
              </a:solidFill>
            </a:endParaRPr>
          </a:p>
        </p:txBody>
      </p:sp>
      <p:sp>
        <p:nvSpPr>
          <p:cNvPr id="86" name="矩形 85"/>
          <p:cNvSpPr/>
          <p:nvPr/>
        </p:nvSpPr>
        <p:spPr>
          <a:xfrm>
            <a:off x="4114941"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Pursuit of excellence</a:t>
            </a:r>
            <a:endParaRPr lang="zh-CN" altLang="en-US" sz="700" b="0" dirty="0">
              <a:solidFill>
                <a:schemeClr val="accent3">
                  <a:lumMod val="50000"/>
                </a:schemeClr>
              </a:solidFill>
            </a:endParaRPr>
          </a:p>
        </p:txBody>
      </p:sp>
      <p:sp>
        <p:nvSpPr>
          <p:cNvPr id="87" name="矩形 86"/>
          <p:cNvSpPr/>
          <p:nvPr/>
        </p:nvSpPr>
        <p:spPr>
          <a:xfrm>
            <a:off x="5591586"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United struggle</a:t>
            </a:r>
            <a:endParaRPr lang="zh-CN" altLang="en-US" sz="700" b="0" dirty="0">
              <a:solidFill>
                <a:schemeClr val="accent3">
                  <a:lumMod val="50000"/>
                </a:schemeClr>
              </a:solidFill>
            </a:endParaRPr>
          </a:p>
        </p:txBody>
      </p:sp>
      <p:sp>
        <p:nvSpPr>
          <p:cNvPr id="88" name="矩形 87"/>
          <p:cNvSpPr/>
          <p:nvPr/>
        </p:nvSpPr>
        <p:spPr>
          <a:xfrm>
            <a:off x="7085825"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Dare to innovate</a:t>
            </a:r>
            <a:endParaRPr lang="zh-CN" altLang="en-US" sz="700" b="0" dirty="0">
              <a:solidFill>
                <a:schemeClr val="accent3">
                  <a:lumMod val="50000"/>
                </a:schemeClr>
              </a:solidFill>
            </a:endParaRPr>
          </a:p>
        </p:txBody>
      </p:sp>
    </p:spTree>
    <p:extLst>
      <p:ext uri="{BB962C8B-B14F-4D97-AF65-F5344CB8AC3E}">
        <p14:creationId xmlns:p14="http://schemas.microsoft.com/office/powerpoint/2010/main" val="3411989223"/>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42"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wipe(down)">
                                      <p:cBhvr>
                                        <p:cTn id="37" dur="500"/>
                                        <p:tgtEl>
                                          <p:spTgt spid="94"/>
                                        </p:tgtEl>
                                      </p:cBhvr>
                                    </p:animEffect>
                                  </p:childTnLst>
                                </p:cTn>
                              </p:par>
                            </p:childTnLst>
                          </p:cTn>
                        </p:par>
                        <p:par>
                          <p:cTn id="38" fill="hold">
                            <p:stCondLst>
                              <p:cond delay="26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3100"/>
                            </p:stCondLst>
                            <p:childTnLst>
                              <p:par>
                                <p:cTn id="45" presetID="53" presetClass="entr" presetSubtype="16"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500" fill="hold"/>
                                        <p:tgtEl>
                                          <p:spTgt spid="67"/>
                                        </p:tgtEl>
                                        <p:attrNameLst>
                                          <p:attrName>ppt_w</p:attrName>
                                        </p:attrNameLst>
                                      </p:cBhvr>
                                      <p:tavLst>
                                        <p:tav tm="0">
                                          <p:val>
                                            <p:fltVal val="0"/>
                                          </p:val>
                                        </p:tav>
                                        <p:tav tm="100000">
                                          <p:val>
                                            <p:strVal val="#ppt_w"/>
                                          </p:val>
                                        </p:tav>
                                      </p:tavLst>
                                    </p:anim>
                                    <p:anim calcmode="lin" valueType="num">
                                      <p:cBhvr>
                                        <p:cTn id="48" dur="500" fill="hold"/>
                                        <p:tgtEl>
                                          <p:spTgt spid="67"/>
                                        </p:tgtEl>
                                        <p:attrNameLst>
                                          <p:attrName>ppt_h</p:attrName>
                                        </p:attrNameLst>
                                      </p:cBhvr>
                                      <p:tavLst>
                                        <p:tav tm="0">
                                          <p:val>
                                            <p:fltVal val="0"/>
                                          </p:val>
                                        </p:tav>
                                        <p:tav tm="100000">
                                          <p:val>
                                            <p:strVal val="#ppt_h"/>
                                          </p:val>
                                        </p:tav>
                                      </p:tavLst>
                                    </p:anim>
                                    <p:animEffect transition="in" filter="fade">
                                      <p:cBhvr>
                                        <p:cTn id="49" dur="500"/>
                                        <p:tgtEl>
                                          <p:spTgt spid="67"/>
                                        </p:tgtEl>
                                      </p:cBhvr>
                                    </p:animEffect>
                                  </p:childTnLst>
                                </p:cTn>
                              </p:par>
                            </p:childTnLst>
                          </p:cTn>
                        </p:par>
                        <p:par>
                          <p:cTn id="50" fill="hold">
                            <p:stCondLst>
                              <p:cond delay="3600"/>
                            </p:stCondLst>
                            <p:childTnLst>
                              <p:par>
                                <p:cTn id="51" presetID="53" presetClass="entr" presetSubtype="16" fill="hold" nodeType="after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ppt_w</p:attrName>
                                        </p:attrNameLst>
                                      </p:cBhvr>
                                      <p:tavLst>
                                        <p:tav tm="0">
                                          <p:val>
                                            <p:fltVal val="0"/>
                                          </p:val>
                                        </p:tav>
                                        <p:tav tm="100000">
                                          <p:val>
                                            <p:strVal val="#ppt_w"/>
                                          </p:val>
                                        </p:tav>
                                      </p:tavLst>
                                    </p:anim>
                                    <p:anim calcmode="lin" valueType="num">
                                      <p:cBhvr>
                                        <p:cTn id="54" dur="500" fill="hold"/>
                                        <p:tgtEl>
                                          <p:spTgt spid="70"/>
                                        </p:tgtEl>
                                        <p:attrNameLst>
                                          <p:attrName>ppt_h</p:attrName>
                                        </p:attrNameLst>
                                      </p:cBhvr>
                                      <p:tavLst>
                                        <p:tav tm="0">
                                          <p:val>
                                            <p:fltVal val="0"/>
                                          </p:val>
                                        </p:tav>
                                        <p:tav tm="100000">
                                          <p:val>
                                            <p:strVal val="#ppt_h"/>
                                          </p:val>
                                        </p:tav>
                                      </p:tavLst>
                                    </p:anim>
                                    <p:animEffect transition="in" filter="fade">
                                      <p:cBhvr>
                                        <p:cTn id="55" dur="500"/>
                                        <p:tgtEl>
                                          <p:spTgt spid="70"/>
                                        </p:tgtEl>
                                      </p:cBhvr>
                                    </p:animEffect>
                                  </p:childTnLst>
                                </p:cTn>
                              </p:par>
                            </p:childTnLst>
                          </p:cTn>
                        </p:par>
                        <p:par>
                          <p:cTn id="56" fill="hold">
                            <p:stCondLst>
                              <p:cond delay="4100"/>
                            </p:stCondLst>
                            <p:childTnLst>
                              <p:par>
                                <p:cTn id="57" presetID="53" presetClass="entr" presetSubtype="16" fill="hold"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p:cTn id="59" dur="500" fill="hold"/>
                                        <p:tgtEl>
                                          <p:spTgt spid="73"/>
                                        </p:tgtEl>
                                        <p:attrNameLst>
                                          <p:attrName>ppt_w</p:attrName>
                                        </p:attrNameLst>
                                      </p:cBhvr>
                                      <p:tavLst>
                                        <p:tav tm="0">
                                          <p:val>
                                            <p:fltVal val="0"/>
                                          </p:val>
                                        </p:tav>
                                        <p:tav tm="100000">
                                          <p:val>
                                            <p:strVal val="#ppt_w"/>
                                          </p:val>
                                        </p:tav>
                                      </p:tavLst>
                                    </p:anim>
                                    <p:anim calcmode="lin" valueType="num">
                                      <p:cBhvr>
                                        <p:cTn id="60" dur="500" fill="hold"/>
                                        <p:tgtEl>
                                          <p:spTgt spid="73"/>
                                        </p:tgtEl>
                                        <p:attrNameLst>
                                          <p:attrName>ppt_h</p:attrName>
                                        </p:attrNameLst>
                                      </p:cBhvr>
                                      <p:tavLst>
                                        <p:tav tm="0">
                                          <p:val>
                                            <p:fltVal val="0"/>
                                          </p:val>
                                        </p:tav>
                                        <p:tav tm="100000">
                                          <p:val>
                                            <p:strVal val="#ppt_h"/>
                                          </p:val>
                                        </p:tav>
                                      </p:tavLst>
                                    </p:anim>
                                    <p:animEffect transition="in" filter="fade">
                                      <p:cBhvr>
                                        <p:cTn id="61" dur="500"/>
                                        <p:tgtEl>
                                          <p:spTgt spid="73"/>
                                        </p:tgtEl>
                                      </p:cBhvr>
                                    </p:animEffect>
                                  </p:childTnLst>
                                </p:cTn>
                              </p:par>
                            </p:childTnLst>
                          </p:cTn>
                        </p:par>
                        <p:par>
                          <p:cTn id="62" fill="hold">
                            <p:stCondLst>
                              <p:cond delay="4600"/>
                            </p:stCondLst>
                            <p:childTnLst>
                              <p:par>
                                <p:cTn id="63" presetID="53" presetClass="entr" presetSubtype="16"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p:cTn id="65" dur="500" fill="hold"/>
                                        <p:tgtEl>
                                          <p:spTgt spid="76"/>
                                        </p:tgtEl>
                                        <p:attrNameLst>
                                          <p:attrName>ppt_w</p:attrName>
                                        </p:attrNameLst>
                                      </p:cBhvr>
                                      <p:tavLst>
                                        <p:tav tm="0">
                                          <p:val>
                                            <p:fltVal val="0"/>
                                          </p:val>
                                        </p:tav>
                                        <p:tav tm="100000">
                                          <p:val>
                                            <p:strVal val="#ppt_w"/>
                                          </p:val>
                                        </p:tav>
                                      </p:tavLst>
                                    </p:anim>
                                    <p:anim calcmode="lin" valueType="num">
                                      <p:cBhvr>
                                        <p:cTn id="66" dur="500" fill="hold"/>
                                        <p:tgtEl>
                                          <p:spTgt spid="76"/>
                                        </p:tgtEl>
                                        <p:attrNameLst>
                                          <p:attrName>ppt_h</p:attrName>
                                        </p:attrNameLst>
                                      </p:cBhvr>
                                      <p:tavLst>
                                        <p:tav tm="0">
                                          <p:val>
                                            <p:fltVal val="0"/>
                                          </p:val>
                                        </p:tav>
                                        <p:tav tm="100000">
                                          <p:val>
                                            <p:strVal val="#ppt_h"/>
                                          </p:val>
                                        </p:tav>
                                      </p:tavLst>
                                    </p:anim>
                                    <p:animEffect transition="in" filter="fade">
                                      <p:cBhvr>
                                        <p:cTn id="67" dur="500"/>
                                        <p:tgtEl>
                                          <p:spTgt spid="76"/>
                                        </p:tgtEl>
                                      </p:cBhvr>
                                    </p:animEffect>
                                  </p:childTnLst>
                                </p:cTn>
                              </p:par>
                            </p:childTnLst>
                          </p:cTn>
                        </p:par>
                        <p:par>
                          <p:cTn id="68" fill="hold">
                            <p:stCondLst>
                              <p:cond delay="5100"/>
                            </p:stCondLst>
                            <p:childTnLst>
                              <p:par>
                                <p:cTn id="69" presetID="22" presetClass="entr" presetSubtype="8"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childTnLst>
                          </p:cTn>
                        </p:par>
                        <p:par>
                          <p:cTn id="72" fill="hold">
                            <p:stCondLst>
                              <p:cond delay="5600"/>
                            </p:stCondLst>
                            <p:childTnLst>
                              <p:par>
                                <p:cTn id="73" presetID="16" presetClass="entr" presetSubtype="21" fill="hold" grpId="0" nodeType="afterEffect">
                                  <p:stCondLst>
                                    <p:cond delay="0"/>
                                  </p:stCondLst>
                                  <p:childTnLst>
                                    <p:set>
                                      <p:cBhvr>
                                        <p:cTn id="74" dur="1" fill="hold">
                                          <p:stCondLst>
                                            <p:cond delay="0"/>
                                          </p:stCondLst>
                                        </p:cTn>
                                        <p:tgtEl>
                                          <p:spTgt spid="79"/>
                                        </p:tgtEl>
                                        <p:attrNameLst>
                                          <p:attrName>style.visibility</p:attrName>
                                        </p:attrNameLst>
                                      </p:cBhvr>
                                      <p:to>
                                        <p:strVal val="visible"/>
                                      </p:to>
                                    </p:set>
                                    <p:animEffect transition="in" filter="barn(inVertical)">
                                      <p:cBhvr>
                                        <p:cTn id="75" dur="500"/>
                                        <p:tgtEl>
                                          <p:spTgt spid="7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animEffect transition="in" filter="barn(inVertical)">
                                      <p:cBhvr>
                                        <p:cTn id="78" dur="500"/>
                                        <p:tgtEl>
                                          <p:spTgt spid="80"/>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barn(inVertical)">
                                      <p:cBhvr>
                                        <p:cTn id="81" dur="500"/>
                                        <p:tgtEl>
                                          <p:spTgt spid="81"/>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82"/>
                                        </p:tgtEl>
                                        <p:attrNameLst>
                                          <p:attrName>style.visibility</p:attrName>
                                        </p:attrNameLst>
                                      </p:cBhvr>
                                      <p:to>
                                        <p:strVal val="visible"/>
                                      </p:to>
                                    </p:set>
                                    <p:animEffect transition="in" filter="barn(inVertical)">
                                      <p:cBhvr>
                                        <p:cTn id="84" dur="500"/>
                                        <p:tgtEl>
                                          <p:spTgt spid="82"/>
                                        </p:tgtEl>
                                      </p:cBhvr>
                                    </p:animEffect>
                                  </p:childTnLst>
                                </p:cTn>
                              </p:par>
                              <p:par>
                                <p:cTn id="85" presetID="16" presetClass="entr" presetSubtype="21" fill="hold" grpId="0"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barn(inVertical)">
                                      <p:cBhvr>
                                        <p:cTn id="87" dur="500"/>
                                        <p:tgtEl>
                                          <p:spTgt spid="83"/>
                                        </p:tgtEl>
                                      </p:cBhvr>
                                    </p:animEffect>
                                  </p:childTnLst>
                                </p:cTn>
                              </p:par>
                              <p:par>
                                <p:cTn id="88" presetID="16" presetClass="entr" presetSubtype="21" fill="hold" grpId="0" nodeType="withEffect">
                                  <p:stCondLst>
                                    <p:cond delay="0"/>
                                  </p:stCondLst>
                                  <p:childTnLst>
                                    <p:set>
                                      <p:cBhvr>
                                        <p:cTn id="89" dur="1" fill="hold">
                                          <p:stCondLst>
                                            <p:cond delay="0"/>
                                          </p:stCondLst>
                                        </p:cTn>
                                        <p:tgtEl>
                                          <p:spTgt spid="84"/>
                                        </p:tgtEl>
                                        <p:attrNameLst>
                                          <p:attrName>style.visibility</p:attrName>
                                        </p:attrNameLst>
                                      </p:cBhvr>
                                      <p:to>
                                        <p:strVal val="visible"/>
                                      </p:to>
                                    </p:set>
                                    <p:animEffect transition="in" filter="barn(inVertical)">
                                      <p:cBhvr>
                                        <p:cTn id="90" dur="500"/>
                                        <p:tgtEl>
                                          <p:spTgt spid="84"/>
                                        </p:tgtEl>
                                      </p:cBhvr>
                                    </p:animEffect>
                                  </p:childTnLst>
                                </p:cTn>
                              </p:par>
                              <p:par>
                                <p:cTn id="91" presetID="16" presetClass="entr" presetSubtype="21" fill="hold" grpId="0" nodeType="with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barn(inVertical)">
                                      <p:cBhvr>
                                        <p:cTn id="93" dur="500"/>
                                        <p:tgtEl>
                                          <p:spTgt spid="85"/>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86"/>
                                        </p:tgtEl>
                                        <p:attrNameLst>
                                          <p:attrName>style.visibility</p:attrName>
                                        </p:attrNameLst>
                                      </p:cBhvr>
                                      <p:to>
                                        <p:strVal val="visible"/>
                                      </p:to>
                                    </p:set>
                                    <p:animEffect transition="in" filter="barn(inVertical)">
                                      <p:cBhvr>
                                        <p:cTn id="96" dur="500"/>
                                        <p:tgtEl>
                                          <p:spTgt spid="86"/>
                                        </p:tgtEl>
                                      </p:cBhvr>
                                    </p:animEffect>
                                  </p:childTnLst>
                                </p:cTn>
                              </p:par>
                              <p:par>
                                <p:cTn id="97" presetID="16" presetClass="entr" presetSubtype="21" fill="hold" grpId="0" nodeType="withEffect">
                                  <p:stCondLst>
                                    <p:cond delay="0"/>
                                  </p:stCondLst>
                                  <p:childTnLst>
                                    <p:set>
                                      <p:cBhvr>
                                        <p:cTn id="98" dur="1" fill="hold">
                                          <p:stCondLst>
                                            <p:cond delay="0"/>
                                          </p:stCondLst>
                                        </p:cTn>
                                        <p:tgtEl>
                                          <p:spTgt spid="87"/>
                                        </p:tgtEl>
                                        <p:attrNameLst>
                                          <p:attrName>style.visibility</p:attrName>
                                        </p:attrNameLst>
                                      </p:cBhvr>
                                      <p:to>
                                        <p:strVal val="visible"/>
                                      </p:to>
                                    </p:set>
                                    <p:animEffect transition="in" filter="barn(inVertical)">
                                      <p:cBhvr>
                                        <p:cTn id="99" dur="500"/>
                                        <p:tgtEl>
                                          <p:spTgt spid="87"/>
                                        </p:tgtEl>
                                      </p:cBhvr>
                                    </p:animEffect>
                                  </p:childTnLst>
                                </p:cTn>
                              </p:par>
                              <p:par>
                                <p:cTn id="100" presetID="16" presetClass="entr" presetSubtype="21" fill="hold" grpId="0" nodeType="with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barn(inVertical)">
                                      <p:cBhvr>
                                        <p:cTn id="10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P spid="54" grpId="0"/>
      <p:bldP spid="79" grpId="0"/>
      <p:bldP spid="80" grpId="0"/>
      <p:bldP spid="81" grpId="0"/>
      <p:bldP spid="82" grpId="0"/>
      <p:bldP spid="83" grpId="0"/>
      <p:bldP spid="84" grpId="0"/>
      <p:bldP spid="85" grpId="0"/>
      <p:bldP spid="86" grpId="0"/>
      <p:bldP spid="87" grpId="0"/>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Text" lastClr="000000"/>
                </a:solidFill>
                <a:latin typeface="Calibri"/>
                <a:ea typeface="宋体"/>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126" fontAlgn="auto">
                <a:spcBef>
                  <a:spcPts val="0"/>
                </a:spcBef>
                <a:spcAft>
                  <a:spcPts val="0"/>
                </a:spcAft>
                <a:defRPr/>
              </a:pPr>
              <a:endParaRPr lang="zh-CN" altLang="en-US" sz="1200" b="0" kern="0">
                <a:solidFill>
                  <a:sysClr val="windowText" lastClr="000000"/>
                </a:solidFill>
                <a:latin typeface="Calibri"/>
                <a:ea typeface="宋体"/>
              </a:endParaRPr>
            </a:p>
          </p:txBody>
        </p:sp>
      </p:grpSp>
      <p:cxnSp>
        <p:nvCxnSpPr>
          <p:cNvPr id="50" name="直接连接符 49"/>
          <p:cNvCxnSpPr/>
          <p:nvPr/>
        </p:nvCxnSpPr>
        <p:spPr>
          <a:xfrm>
            <a:off x="6113230" y="1071336"/>
            <a:ext cx="0" cy="2414532"/>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6" name="组合 65"/>
          <p:cNvGrpSpPr/>
          <p:nvPr/>
        </p:nvGrpSpPr>
        <p:grpSpPr>
          <a:xfrm>
            <a:off x="6041244" y="2982141"/>
            <a:ext cx="143972" cy="143972"/>
            <a:chOff x="4971660" y="1569718"/>
            <a:chExt cx="144016" cy="144016"/>
          </a:xfrm>
          <a:solidFill>
            <a:srgbClr val="C00000"/>
          </a:solidFill>
        </p:grpSpPr>
        <p:sp>
          <p:nvSpPr>
            <p:cNvPr id="67"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8"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9" name="组合 68"/>
          <p:cNvGrpSpPr/>
          <p:nvPr/>
        </p:nvGrpSpPr>
        <p:grpSpPr>
          <a:xfrm>
            <a:off x="6041244" y="3379804"/>
            <a:ext cx="143972" cy="143972"/>
            <a:chOff x="4971660" y="1569718"/>
            <a:chExt cx="144016" cy="144016"/>
          </a:xfrm>
          <a:solidFill>
            <a:srgbClr val="C00000"/>
          </a:solidFill>
        </p:grpSpPr>
        <p:sp>
          <p:nvSpPr>
            <p:cNvPr id="70" name="椭圆 69"/>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71" name="椭圆 70"/>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0"/>
            <a:ext cx="1697774" cy="2869120"/>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项目背景</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需求分析</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面临的问题</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行业前景</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竞争对手分析</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我们的优势</a:t>
            </a:r>
            <a:endParaRPr lang="en-US" altLang="zh-CN" sz="1300" b="0" dirty="0">
              <a:solidFill>
                <a:schemeClr val="accent3">
                  <a:lumMod val="50000"/>
                </a:schemeClr>
              </a:solidFill>
              <a:latin typeface="微软雅黑" pitchFamily="34" charset="-122"/>
              <a:ea typeface="微软雅黑" pitchFamily="34" charset="-122"/>
            </a:endParaRPr>
          </a:p>
          <a:p>
            <a:pPr algn="l">
              <a:lnSpc>
                <a:spcPct val="200000"/>
              </a:lnSpc>
            </a:pPr>
            <a:r>
              <a:rPr lang="zh-CN" altLang="en-US" sz="1300" b="0" dirty="0">
                <a:solidFill>
                  <a:schemeClr val="accent3">
                    <a:lumMod val="50000"/>
                  </a:schemeClr>
                </a:solidFill>
                <a:latin typeface="微软雅黑" pitchFamily="34" charset="-122"/>
                <a:ea typeface="微软雅黑" pitchFamily="34" charset="-122"/>
              </a:rPr>
              <a:t>可行性分析</a:t>
            </a:r>
            <a:endParaRPr lang="en-US" altLang="zh-CN" sz="1300" b="0" dirty="0">
              <a:solidFill>
                <a:schemeClr val="accent3">
                  <a:lumMod val="50000"/>
                </a:schemeClr>
              </a:solidFill>
              <a:latin typeface="微软雅黑" pitchFamily="34" charset="-122"/>
              <a:ea typeface="微软雅黑" pitchFamily="3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126" fontAlgn="auto">
              <a:spcBef>
                <a:spcPts val="0"/>
              </a:spcBef>
              <a:spcAft>
                <a:spcPts val="0"/>
              </a:spcAft>
              <a:defRPr/>
            </a:pPr>
            <a:r>
              <a:rPr lang="zh-CN" altLang="en-US" sz="2499" b="0" kern="0" dirty="0">
                <a:solidFill>
                  <a:schemeClr val="accent3">
                    <a:lumMod val="75000"/>
                  </a:schemeClr>
                </a:solidFill>
                <a:latin typeface="Arial"/>
                <a:ea typeface="微软雅黑"/>
              </a:rPr>
              <a:t>项目介绍</a:t>
            </a: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a:ea typeface="微软雅黑"/>
              </a:rPr>
              <a:t>PROJECT</a:t>
            </a:r>
            <a:endParaRPr lang="zh-CN" altLang="en-US" sz="1200" b="0" kern="0" dirty="0">
              <a:solidFill>
                <a:schemeClr val="accent3">
                  <a:lumMod val="75000"/>
                </a:schemeClr>
              </a:solidFill>
              <a:latin typeface="Arial"/>
              <a:ea typeface="微软雅黑"/>
            </a:endParaRPr>
          </a:p>
        </p:txBody>
      </p:sp>
      <p:grpSp>
        <p:nvGrpSpPr>
          <p:cNvPr id="2" name="组合 1"/>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68" tIns="34284" rIns="68568" bIns="34284" numCol="1" anchor="t" anchorCtr="0" compatLnSpc="1">
                  <a:prstTxWarp prst="textNoShape">
                    <a:avLst/>
                  </a:prstTxWarp>
                </a:bodyPr>
                <a:lstStyle/>
                <a:p>
                  <a:endParaRPr lang="zh-CN" altLang="en-US"/>
                </a:p>
              </p:txBody>
            </p:sp>
            <p:sp>
              <p:nvSpPr>
                <p:cNvPr id="8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799" dirty="0">
                    <a:solidFill>
                      <a:srgbClr val="FFFFFF"/>
                    </a:solidFill>
                    <a:latin typeface="Agency FB" panose="020B0503020202020204" pitchFamily="34" charset="0"/>
                  </a:rPr>
                  <a:t>02</a:t>
                </a:r>
                <a:endParaRPr lang="zh-CN" altLang="en-US" sz="3799" dirty="0">
                  <a:solidFill>
                    <a:srgbClr val="FFFFFF"/>
                  </a:solidFill>
                  <a:latin typeface="Agency FB" panose="020B0503020202020204" pitchFamily="34" charset="0"/>
                </a:endParaRPr>
              </a:p>
            </p:txBody>
          </p:sp>
        </p:grpSp>
        <p:grpSp>
          <p:nvGrpSpPr>
            <p:cNvPr id="87" name="组合 86"/>
            <p:cNvGrpSpPr/>
            <p:nvPr/>
          </p:nvGrpSpPr>
          <p:grpSpPr>
            <a:xfrm>
              <a:off x="1829594" y="1575249"/>
              <a:ext cx="852639" cy="921095"/>
              <a:chOff x="2782033" y="2877344"/>
              <a:chExt cx="571561" cy="617451"/>
            </a:xfrm>
            <a:solidFill>
              <a:schemeClr val="accent3">
                <a:lumMod val="75000"/>
              </a:schemeClr>
            </a:solidFill>
          </p:grpSpPr>
          <p:sp>
            <p:nvSpPr>
              <p:cNvPr id="88"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4" rIns="68568" bIns="34284" numCol="1" anchor="t" anchorCtr="0" compatLnSpc="1">
                <a:prstTxWarp prst="textNoShape">
                  <a:avLst/>
                </a:prstTxWarp>
              </a:bodyPr>
              <a:lstStyle/>
              <a:p>
                <a:endParaRPr lang="zh-CN" altLang="en-US"/>
              </a:p>
            </p:txBody>
          </p:sp>
          <p:sp>
            <p:nvSpPr>
              <p:cNvPr id="89"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89849928"/>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7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301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351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66"/>
                                        </p:tgtEl>
                                        <p:attrNameLst>
                                          <p:attrName>style.visibility</p:attrName>
                                        </p:attrNameLst>
                                      </p:cBhvr>
                                      <p:to>
                                        <p:strVal val="visible"/>
                                      </p:to>
                                    </p:set>
                                    <p:anim calcmode="lin" valueType="num">
                                      <p:cBhvr>
                                        <p:cTn id="134" dur="500" fill="hold"/>
                                        <p:tgtEl>
                                          <p:spTgt spid="66"/>
                                        </p:tgtEl>
                                        <p:attrNameLst>
                                          <p:attrName>ppt_w</p:attrName>
                                        </p:attrNameLst>
                                      </p:cBhvr>
                                      <p:tavLst>
                                        <p:tav tm="0">
                                          <p:val>
                                            <p:strVal val="4*#ppt_w"/>
                                          </p:val>
                                        </p:tav>
                                        <p:tav tm="100000">
                                          <p:val>
                                            <p:strVal val="#ppt_w"/>
                                          </p:val>
                                        </p:tav>
                                      </p:tavLst>
                                    </p:anim>
                                    <p:anim calcmode="lin" valueType="num">
                                      <p:cBhvr>
                                        <p:cTn id="135" dur="500" fill="hold"/>
                                        <p:tgtEl>
                                          <p:spTgt spid="66"/>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69"/>
                                        </p:tgtEl>
                                        <p:attrNameLst>
                                          <p:attrName>style.visibility</p:attrName>
                                        </p:attrNameLst>
                                      </p:cBhvr>
                                      <p:to>
                                        <p:strVal val="visible"/>
                                      </p:to>
                                    </p:set>
                                    <p:anim calcmode="lin" valueType="num">
                                      <p:cBhvr>
                                        <p:cTn id="138" dur="500" fill="hold"/>
                                        <p:tgtEl>
                                          <p:spTgt spid="69"/>
                                        </p:tgtEl>
                                        <p:attrNameLst>
                                          <p:attrName>ppt_w</p:attrName>
                                        </p:attrNameLst>
                                      </p:cBhvr>
                                      <p:tavLst>
                                        <p:tav tm="0">
                                          <p:val>
                                            <p:strVal val="4*#ppt_w"/>
                                          </p:val>
                                        </p:tav>
                                        <p:tav tm="100000">
                                          <p:val>
                                            <p:strVal val="#ppt_w"/>
                                          </p:val>
                                        </p:tav>
                                      </p:tavLst>
                                    </p:anim>
                                    <p:anim calcmode="lin" valueType="num">
                                      <p:cBhvr>
                                        <p:cTn id="139" dur="500" fill="hold"/>
                                        <p:tgtEl>
                                          <p:spTgt spid="69"/>
                                        </p:tgtEl>
                                        <p:attrNameLst>
                                          <p:attrName>ppt_h</p:attrName>
                                        </p:attrNameLst>
                                      </p:cBhvr>
                                      <p:tavLst>
                                        <p:tav tm="0">
                                          <p:val>
                                            <p:strVal val="4*#ppt_h"/>
                                          </p:val>
                                        </p:tav>
                                        <p:tav tm="100000">
                                          <p:val>
                                            <p:strVal val="#ppt_h"/>
                                          </p:val>
                                        </p:tav>
                                      </p:tavLst>
                                    </p:anim>
                                  </p:childTnLst>
                                </p:cTn>
                              </p:par>
                            </p:childTnLst>
                          </p:cTn>
                        </p:par>
                        <p:par>
                          <p:cTn id="140" fill="hold">
                            <p:stCondLst>
                              <p:cond delay="4210"/>
                            </p:stCondLst>
                            <p:childTnLst>
                              <p:par>
                                <p:cTn id="141" presetID="22" presetClass="entr" presetSubtype="8" fill="hold" grpId="0" nodeType="afterEffect">
                                  <p:stCondLst>
                                    <p:cond delay="0"/>
                                  </p:stCondLst>
                                  <p:childTnLst>
                                    <p:set>
                                      <p:cBhvr>
                                        <p:cTn id="142" dur="1" fill="hold">
                                          <p:stCondLst>
                                            <p:cond delay="0"/>
                                          </p:stCondLst>
                                        </p:cTn>
                                        <p:tgtEl>
                                          <p:spTgt spid="72"/>
                                        </p:tgtEl>
                                        <p:attrNameLst>
                                          <p:attrName>style.visibility</p:attrName>
                                        </p:attrNameLst>
                                      </p:cBhvr>
                                      <p:to>
                                        <p:strVal val="visible"/>
                                      </p:to>
                                    </p:set>
                                    <p:animEffect transition="in" filter="wipe(left)">
                                      <p:cBhvr>
                                        <p:cTn id="14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rot="16200000" flipH="1" flipV="1">
            <a:off x="3247287" y="1959086"/>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3" name="矩形 17"/>
          <p:cNvSpPr/>
          <p:nvPr/>
        </p:nvSpPr>
        <p:spPr>
          <a:xfrm rot="5400000" flipV="1">
            <a:off x="3927146" y="1959085"/>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4" name="矩形 15"/>
          <p:cNvSpPr/>
          <p:nvPr/>
        </p:nvSpPr>
        <p:spPr>
          <a:xfrm rot="16200000" flipH="1">
            <a:off x="3960214" y="3437625"/>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5" name="矩形 15"/>
          <p:cNvSpPr/>
          <p:nvPr/>
        </p:nvSpPr>
        <p:spPr>
          <a:xfrm rot="5400000">
            <a:off x="2466993" y="3435922"/>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grpSp>
        <p:nvGrpSpPr>
          <p:cNvPr id="6" name="组合 5"/>
          <p:cNvGrpSpPr/>
          <p:nvPr/>
        </p:nvGrpSpPr>
        <p:grpSpPr>
          <a:xfrm>
            <a:off x="5273576" y="1248605"/>
            <a:ext cx="772781" cy="527827"/>
            <a:chOff x="5165815" y="1157793"/>
            <a:chExt cx="1030514" cy="703770"/>
          </a:xfrm>
          <a:effectLst>
            <a:outerShdw blurRad="50800" dist="25400" dir="8100000" algn="tr" rotWithShape="0">
              <a:prstClr val="black">
                <a:alpha val="40000"/>
              </a:prstClr>
            </a:outerShdw>
          </a:effectLst>
        </p:grpSpPr>
        <p:sp>
          <p:nvSpPr>
            <p:cNvPr id="7" name="文本框 6"/>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02</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8" name="文本框 7"/>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9" name="组合 8"/>
          <p:cNvGrpSpPr/>
          <p:nvPr/>
        </p:nvGrpSpPr>
        <p:grpSpPr>
          <a:xfrm>
            <a:off x="5025146" y="3208633"/>
            <a:ext cx="772781" cy="527827"/>
            <a:chOff x="5165815" y="1157793"/>
            <a:chExt cx="1030514" cy="703770"/>
          </a:xfrm>
          <a:effectLst>
            <a:outerShdw blurRad="50800" dist="25400" dir="8100000" algn="tr" rotWithShape="0">
              <a:prstClr val="black">
                <a:alpha val="40000"/>
              </a:prstClr>
            </a:outerShdw>
          </a:effectLst>
        </p:grpSpPr>
        <p:sp>
          <p:nvSpPr>
            <p:cNvPr id="10" name="文本框 9"/>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04</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11" name="文本框 10"/>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12" name="组合 11"/>
          <p:cNvGrpSpPr/>
          <p:nvPr/>
        </p:nvGrpSpPr>
        <p:grpSpPr>
          <a:xfrm>
            <a:off x="3367804" y="3208633"/>
            <a:ext cx="772781" cy="527827"/>
            <a:chOff x="5165815" y="1157793"/>
            <a:chExt cx="1030514" cy="703770"/>
          </a:xfrm>
          <a:effectLst>
            <a:outerShdw blurRad="50800" dist="25400" dir="8100000" algn="tr" rotWithShape="0">
              <a:prstClr val="black">
                <a:alpha val="40000"/>
              </a:prstClr>
            </a:outerShdw>
          </a:effectLst>
        </p:grpSpPr>
        <p:sp>
          <p:nvSpPr>
            <p:cNvPr id="13" name="文本框 12"/>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03</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14" name="文本框 13"/>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15" name="组合 14"/>
          <p:cNvGrpSpPr/>
          <p:nvPr/>
        </p:nvGrpSpPr>
        <p:grpSpPr>
          <a:xfrm>
            <a:off x="5828809" y="1389048"/>
            <a:ext cx="2477982" cy="848678"/>
            <a:chOff x="8271385" y="1875441"/>
            <a:chExt cx="3304422" cy="1131570"/>
          </a:xfrm>
        </p:grpSpPr>
        <p:grpSp>
          <p:nvGrpSpPr>
            <p:cNvPr id="16" name="组合 15"/>
            <p:cNvGrpSpPr/>
            <p:nvPr/>
          </p:nvGrpSpPr>
          <p:grpSpPr>
            <a:xfrm>
              <a:off x="8377359" y="1875441"/>
              <a:ext cx="324000" cy="324000"/>
              <a:chOff x="10718520" y="905912"/>
              <a:chExt cx="279679" cy="279987"/>
            </a:xfrm>
            <a:solidFill>
              <a:srgbClr val="78458D"/>
            </a:solidFill>
          </p:grpSpPr>
          <p:sp>
            <p:nvSpPr>
              <p:cNvPr id="20" name="Freeform 492"/>
              <p:cNvSpPr>
                <a:spLocks/>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1" name="Freeform 493"/>
              <p:cNvSpPr>
                <a:spLocks/>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2" name="Freeform 494"/>
              <p:cNvSpPr>
                <a:spLocks/>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3" name="Freeform 495"/>
              <p:cNvSpPr>
                <a:spLocks/>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17" name="组合 16"/>
            <p:cNvGrpSpPr/>
            <p:nvPr/>
          </p:nvGrpSpPr>
          <p:grpSpPr>
            <a:xfrm>
              <a:off x="8271385" y="2158518"/>
              <a:ext cx="3304422" cy="848493"/>
              <a:chOff x="7593225" y="1656438"/>
              <a:chExt cx="3304422" cy="848493"/>
            </a:xfrm>
          </p:grpSpPr>
          <p:sp>
            <p:nvSpPr>
              <p:cNvPr id="18" name="文本框 17"/>
              <p:cNvSpPr txBox="1"/>
              <p:nvPr/>
            </p:nvSpPr>
            <p:spPr>
              <a:xfrm>
                <a:off x="7597256" y="1656438"/>
                <a:ext cx="1924334" cy="369217"/>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p>
            </p:txBody>
          </p:sp>
          <p:sp>
            <p:nvSpPr>
              <p:cNvPr id="19" name="TextBox 10"/>
              <p:cNvSpPr>
                <a:spLocks noChangeArrowheads="1"/>
              </p:cNvSpPr>
              <p:nvPr/>
            </p:nvSpPr>
            <p:spPr bwMode="auto">
              <a:xfrm>
                <a:off x="7593225" y="1901875"/>
                <a:ext cx="3304422"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p>
            </p:txBody>
          </p:sp>
        </p:grpSp>
      </p:grpSp>
      <p:grpSp>
        <p:nvGrpSpPr>
          <p:cNvPr id="24" name="组合 23"/>
          <p:cNvGrpSpPr/>
          <p:nvPr/>
        </p:nvGrpSpPr>
        <p:grpSpPr>
          <a:xfrm>
            <a:off x="6309506" y="3162901"/>
            <a:ext cx="2545342" cy="853178"/>
            <a:chOff x="8727846" y="3596176"/>
            <a:chExt cx="3394248" cy="1137571"/>
          </a:xfrm>
        </p:grpSpPr>
        <p:grpSp>
          <p:nvGrpSpPr>
            <p:cNvPr id="25" name="组合 24"/>
            <p:cNvGrpSpPr/>
            <p:nvPr/>
          </p:nvGrpSpPr>
          <p:grpSpPr>
            <a:xfrm>
              <a:off x="8727846" y="3885252"/>
              <a:ext cx="3394248" cy="848495"/>
              <a:chOff x="7593226" y="1656438"/>
              <a:chExt cx="3394248" cy="848495"/>
            </a:xfrm>
          </p:grpSpPr>
          <p:sp>
            <p:nvSpPr>
              <p:cNvPr id="27" name="文本框 26"/>
              <p:cNvSpPr txBox="1"/>
              <p:nvPr/>
            </p:nvSpPr>
            <p:spPr>
              <a:xfrm>
                <a:off x="7597256" y="1656438"/>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p>
            </p:txBody>
          </p:sp>
          <p:sp>
            <p:nvSpPr>
              <p:cNvPr id="28" name="TextBox 10"/>
              <p:cNvSpPr>
                <a:spLocks noChangeArrowheads="1"/>
              </p:cNvSpPr>
              <p:nvPr/>
            </p:nvSpPr>
            <p:spPr bwMode="auto">
              <a:xfrm>
                <a:off x="7593226" y="1901876"/>
                <a:ext cx="3394248" cy="60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p>
            </p:txBody>
          </p:sp>
        </p:grpSp>
        <p:sp>
          <p:nvSpPr>
            <p:cNvPr id="26" name="Freeform 44"/>
            <p:cNvSpPr>
              <a:spLocks/>
            </p:cNvSpPr>
            <p:nvPr/>
          </p:nvSpPr>
          <p:spPr bwMode="auto">
            <a:xfrm>
              <a:off x="8842484"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29" name="组合 28"/>
          <p:cNvGrpSpPr/>
          <p:nvPr/>
        </p:nvGrpSpPr>
        <p:grpSpPr>
          <a:xfrm>
            <a:off x="1189770" y="1408627"/>
            <a:ext cx="2564425" cy="849909"/>
            <a:chOff x="1377979" y="1740272"/>
            <a:chExt cx="3419694" cy="1133211"/>
          </a:xfrm>
        </p:grpSpPr>
        <p:grpSp>
          <p:nvGrpSpPr>
            <p:cNvPr id="30" name="组合 29"/>
            <p:cNvGrpSpPr/>
            <p:nvPr/>
          </p:nvGrpSpPr>
          <p:grpSpPr>
            <a:xfrm>
              <a:off x="3838254" y="1740272"/>
              <a:ext cx="324000" cy="324000"/>
              <a:chOff x="4550948" y="3164476"/>
              <a:chExt cx="281010" cy="254656"/>
            </a:xfrm>
            <a:solidFill>
              <a:srgbClr val="FFB850"/>
            </a:solidFill>
          </p:grpSpPr>
          <p:sp>
            <p:nvSpPr>
              <p:cNvPr id="34" name="Freeform 635"/>
              <p:cNvSpPr>
                <a:spLocks/>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35" name="Freeform 636"/>
              <p:cNvSpPr>
                <a:spLocks/>
              </p:cNvSpPr>
              <p:nvPr/>
            </p:nvSpPr>
            <p:spPr bwMode="auto">
              <a:xfrm>
                <a:off x="4672142" y="3363133"/>
                <a:ext cx="35959" cy="55997"/>
              </a:xfrm>
              <a:custGeom>
                <a:avLst/>
                <a:gdLst>
                  <a:gd name="T0" fmla="*/ 0 w 27"/>
                  <a:gd name="T1" fmla="*/ 42 h 42"/>
                  <a:gd name="T2" fmla="*/ 27 w 27"/>
                  <a:gd name="T3" fmla="*/ 42 h 42"/>
                  <a:gd name="T4" fmla="*/ 27 w 27"/>
                  <a:gd name="T5" fmla="*/ 0 h 42"/>
                  <a:gd name="T6" fmla="*/ 0 w 27"/>
                  <a:gd name="T7" fmla="*/ 23 h 42"/>
                  <a:gd name="T8" fmla="*/ 0 w 27"/>
                  <a:gd name="T9" fmla="*/ 42 h 42"/>
                </a:gdLst>
                <a:ahLst/>
                <a:cxnLst>
                  <a:cxn ang="0">
                    <a:pos x="T0" y="T1"/>
                  </a:cxn>
                  <a:cxn ang="0">
                    <a:pos x="T2" y="T3"/>
                  </a:cxn>
                  <a:cxn ang="0">
                    <a:pos x="T4" y="T5"/>
                  </a:cxn>
                  <a:cxn ang="0">
                    <a:pos x="T6" y="T7"/>
                  </a:cxn>
                  <a:cxn ang="0">
                    <a:pos x="T8" y="T9"/>
                  </a:cxn>
                </a:cxnLst>
                <a:rect l="0" t="0" r="r" b="b"/>
                <a:pathLst>
                  <a:path w="27" h="42">
                    <a:moveTo>
                      <a:pt x="0" y="42"/>
                    </a:moveTo>
                    <a:lnTo>
                      <a:pt x="27" y="42"/>
                    </a:lnTo>
                    <a:lnTo>
                      <a:pt x="27" y="0"/>
                    </a:lnTo>
                    <a:lnTo>
                      <a:pt x="0" y="23"/>
                    </a:lnTo>
                    <a:lnTo>
                      <a:pt x="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36" name="Freeform 637"/>
              <p:cNvSpPr>
                <a:spLocks/>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31" name="组合 30"/>
            <p:cNvGrpSpPr/>
            <p:nvPr/>
          </p:nvGrpSpPr>
          <p:grpSpPr>
            <a:xfrm>
              <a:off x="1377979" y="2024990"/>
              <a:ext cx="3419694" cy="848493"/>
              <a:chOff x="1364882" y="2193504"/>
              <a:chExt cx="3419694" cy="848493"/>
            </a:xfrm>
          </p:grpSpPr>
          <p:sp>
            <p:nvSpPr>
              <p:cNvPr id="32" name="文本框 31"/>
              <p:cNvSpPr txBox="1"/>
              <p:nvPr/>
            </p:nvSpPr>
            <p:spPr>
              <a:xfrm>
                <a:off x="2845253" y="2193504"/>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p>
            </p:txBody>
          </p:sp>
          <p:sp>
            <p:nvSpPr>
              <p:cNvPr id="33" name="TextBox 10"/>
              <p:cNvSpPr>
                <a:spLocks noChangeArrowheads="1"/>
              </p:cNvSpPr>
              <p:nvPr/>
            </p:nvSpPr>
            <p:spPr bwMode="auto">
              <a:xfrm>
                <a:off x="1364882" y="2438941"/>
                <a:ext cx="3419694"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p>
            </p:txBody>
          </p:sp>
        </p:grpSp>
      </p:grpSp>
      <p:grpSp>
        <p:nvGrpSpPr>
          <p:cNvPr id="37" name="组合 36"/>
          <p:cNvGrpSpPr/>
          <p:nvPr/>
        </p:nvGrpSpPr>
        <p:grpSpPr>
          <a:xfrm>
            <a:off x="624580" y="3165879"/>
            <a:ext cx="2553184" cy="850205"/>
            <a:chOff x="743454" y="3445846"/>
            <a:chExt cx="3404705" cy="1133604"/>
          </a:xfrm>
        </p:grpSpPr>
        <p:grpSp>
          <p:nvGrpSpPr>
            <p:cNvPr id="38" name="组合 37"/>
            <p:cNvGrpSpPr/>
            <p:nvPr/>
          </p:nvGrpSpPr>
          <p:grpSpPr>
            <a:xfrm>
              <a:off x="3221361" y="3445846"/>
              <a:ext cx="324000" cy="324000"/>
              <a:chOff x="1791656" y="5719615"/>
              <a:chExt cx="255400" cy="311759"/>
            </a:xfrm>
            <a:solidFill>
              <a:srgbClr val="17B6C6"/>
            </a:solidFill>
          </p:grpSpPr>
          <p:sp>
            <p:nvSpPr>
              <p:cNvPr id="42" name="Freeform 665"/>
              <p:cNvSpPr>
                <a:spLocks/>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43" name="Rectangle 666"/>
              <p:cNvSpPr>
                <a:spLocks noChangeArrowheads="1"/>
              </p:cNvSpPr>
              <p:nvPr/>
            </p:nvSpPr>
            <p:spPr bwMode="auto">
              <a:xfrm>
                <a:off x="1814153" y="5956020"/>
                <a:ext cx="37053" cy="75354"/>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44" name="Rectangle 667"/>
              <p:cNvSpPr>
                <a:spLocks noChangeArrowheads="1"/>
              </p:cNvSpPr>
              <p:nvPr/>
            </p:nvSpPr>
            <p:spPr bwMode="auto">
              <a:xfrm>
                <a:off x="1875025" y="5919081"/>
                <a:ext cx="37053" cy="112292"/>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45" name="Rectangle 668"/>
              <p:cNvSpPr>
                <a:spLocks noChangeArrowheads="1"/>
              </p:cNvSpPr>
              <p:nvPr/>
            </p:nvSpPr>
            <p:spPr bwMode="auto">
              <a:xfrm>
                <a:off x="1937220" y="5882143"/>
                <a:ext cx="37053" cy="149231"/>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46" name="Rectangle 669"/>
              <p:cNvSpPr>
                <a:spLocks noChangeArrowheads="1"/>
              </p:cNvSpPr>
              <p:nvPr/>
            </p:nvSpPr>
            <p:spPr bwMode="auto">
              <a:xfrm>
                <a:off x="1998093" y="5845204"/>
                <a:ext cx="37053" cy="186169"/>
              </a:xfrm>
              <a:prstGeom prst="rect">
                <a:avLst/>
              </a:prstGeom>
              <a:solidFill>
                <a:srgbClr val="C00000"/>
              </a:solidFill>
              <a:ln>
                <a:noFill/>
              </a:ln>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39" name="组合 38"/>
            <p:cNvGrpSpPr/>
            <p:nvPr/>
          </p:nvGrpSpPr>
          <p:grpSpPr>
            <a:xfrm>
              <a:off x="743454" y="3730957"/>
              <a:ext cx="3404705" cy="848493"/>
              <a:chOff x="1364882" y="2193504"/>
              <a:chExt cx="3404705" cy="848493"/>
            </a:xfrm>
          </p:grpSpPr>
          <p:sp>
            <p:nvSpPr>
              <p:cNvPr id="40" name="文本框 39"/>
              <p:cNvSpPr txBox="1"/>
              <p:nvPr/>
            </p:nvSpPr>
            <p:spPr>
              <a:xfrm>
                <a:off x="2845253" y="2193504"/>
                <a:ext cx="1924334" cy="369217"/>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p>
            </p:txBody>
          </p:sp>
          <p:sp>
            <p:nvSpPr>
              <p:cNvPr id="41" name="TextBox 10"/>
              <p:cNvSpPr>
                <a:spLocks noChangeArrowheads="1"/>
              </p:cNvSpPr>
              <p:nvPr/>
            </p:nvSpPr>
            <p:spPr bwMode="auto">
              <a:xfrm>
                <a:off x="1364882" y="2438941"/>
                <a:ext cx="3272707"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126" fontAlgn="auto">
                  <a:lnSpc>
                    <a:spcPct val="130000"/>
                  </a:lnSpc>
                  <a:spcBef>
                    <a:spcPts val="0"/>
                  </a:spcBef>
                  <a:spcAft>
                    <a:spcPts val="0"/>
                  </a:spcAft>
                  <a:defRPr/>
                </a:pPr>
                <a:r>
                  <a:rPr lang="zh-CN" altLang="en-US" sz="900" b="0" kern="0" dirty="0">
                    <a:solidFill>
                      <a:schemeClr val="accent3">
                        <a:lumMod val="75000"/>
                      </a:schemeClr>
                    </a:solidFill>
                    <a:latin typeface="微软雅黑" pitchFamily="34" charset="-122"/>
                    <a:ea typeface="微软雅黑" pitchFamily="34" charset="-122"/>
                  </a:rPr>
                  <a:t>您的内容打在这里，或者通过复制您的文本后，在此框中选择粘贴，并选择只保留文字。</a:t>
                </a:r>
              </a:p>
            </p:txBody>
          </p:sp>
        </p:grpSp>
      </p:grpSp>
      <p:grpSp>
        <p:nvGrpSpPr>
          <p:cNvPr id="47" name="组合 46"/>
          <p:cNvGrpSpPr/>
          <p:nvPr/>
        </p:nvGrpSpPr>
        <p:grpSpPr>
          <a:xfrm>
            <a:off x="3123801" y="1200573"/>
            <a:ext cx="772781" cy="527827"/>
            <a:chOff x="5165815" y="1157793"/>
            <a:chExt cx="1030514" cy="703770"/>
          </a:xfrm>
          <a:effectLst>
            <a:outerShdw blurRad="50800" dist="25400" dir="8100000" algn="tr" rotWithShape="0">
              <a:prstClr val="black">
                <a:alpha val="40000"/>
              </a:prstClr>
            </a:outerShdw>
          </a:effectLst>
        </p:grpSpPr>
        <p:sp>
          <p:nvSpPr>
            <p:cNvPr id="48" name="文本框 47"/>
            <p:cNvSpPr txBox="1"/>
            <p:nvPr/>
          </p:nvSpPr>
          <p:spPr>
            <a:xfrm>
              <a:off x="5249656" y="1157793"/>
              <a:ext cx="830212" cy="676899"/>
            </a:xfrm>
            <a:prstGeom prst="rect">
              <a:avLst/>
            </a:prstGeom>
            <a:noFill/>
          </p:spPr>
          <p:txBody>
            <a:bodyPr wrap="square" rtlCol="0">
              <a:spAutoFit/>
            </a:bodyPr>
            <a:lstStyle/>
            <a:p>
              <a:pPr algn="ctr"/>
              <a:r>
                <a:rPr lang="en-US" altLang="zh-CN" sz="2699" dirty="0">
                  <a:solidFill>
                    <a:srgbClr val="C00000"/>
                  </a:solidFill>
                  <a:latin typeface="汉仪菱心体简" panose="02010609000101010101" pitchFamily="49" charset="-122"/>
                  <a:ea typeface="汉仪菱心体简" panose="02010609000101010101" pitchFamily="49" charset="-122"/>
                </a:rPr>
                <a:t>01</a:t>
              </a:r>
              <a:endParaRPr lang="zh-CN" altLang="en-US" sz="2699" dirty="0">
                <a:solidFill>
                  <a:srgbClr val="C00000"/>
                </a:solidFill>
                <a:latin typeface="汉仪菱心体简" panose="02010609000101010101" pitchFamily="49" charset="-122"/>
                <a:ea typeface="汉仪菱心体简" panose="02010609000101010101" pitchFamily="49" charset="-122"/>
              </a:endParaRPr>
            </a:p>
          </p:txBody>
        </p:sp>
        <p:sp>
          <p:nvSpPr>
            <p:cNvPr id="49" name="文本框 48"/>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50" name="组合 49"/>
          <p:cNvGrpSpPr/>
          <p:nvPr/>
        </p:nvGrpSpPr>
        <p:grpSpPr>
          <a:xfrm>
            <a:off x="903709" y="249866"/>
            <a:ext cx="2921680" cy="679489"/>
            <a:chOff x="903371" y="249943"/>
            <a:chExt cx="2831223" cy="679699"/>
          </a:xfrm>
        </p:grpSpPr>
        <p:sp>
          <p:nvSpPr>
            <p:cNvPr id="51" name="任意多边形 50"/>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sp>
          <p:nvSpPr>
            <p:cNvPr id="52" name="任意多边形 51"/>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prstTxWarp prst="textNoShape">
                <a:avLst/>
              </a:prstTxWarp>
              <a:noAutofit/>
            </a:bodyPr>
            <a:lstStyle/>
            <a:p>
              <a:endParaRPr lang="zh-CN" altLang="en-US">
                <a:solidFill>
                  <a:prstClr val="black"/>
                </a:solidFill>
              </a:endParaRPr>
            </a:p>
          </p:txBody>
        </p:sp>
      </p:grpSp>
      <p:grpSp>
        <p:nvGrpSpPr>
          <p:cNvPr id="53" name="组合 52"/>
          <p:cNvGrpSpPr/>
          <p:nvPr/>
        </p:nvGrpSpPr>
        <p:grpSpPr>
          <a:xfrm rot="16200000">
            <a:off x="574963" y="158113"/>
            <a:ext cx="764867" cy="862996"/>
            <a:chOff x="8439634" y="3544648"/>
            <a:chExt cx="1611146" cy="1817848"/>
          </a:xfrm>
        </p:grpSpPr>
        <p:sp>
          <p:nvSpPr>
            <p:cNvPr id="5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5"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grpSp>
        <p:nvGrpSpPr>
          <p:cNvPr id="56" name="Group 17"/>
          <p:cNvGrpSpPr>
            <a:grpSpLocks noChangeAspect="1"/>
          </p:cNvGrpSpPr>
          <p:nvPr/>
        </p:nvGrpSpPr>
        <p:grpSpPr bwMode="auto">
          <a:xfrm>
            <a:off x="827767" y="455514"/>
            <a:ext cx="259260" cy="278300"/>
            <a:chOff x="231" y="1205"/>
            <a:chExt cx="640" cy="687"/>
          </a:xfrm>
          <a:solidFill>
            <a:schemeClr val="bg1"/>
          </a:solidFill>
          <a:effectLst/>
        </p:grpSpPr>
        <p:sp>
          <p:nvSpPr>
            <p:cNvPr id="57"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sp>
          <p:nvSpPr>
            <p:cNvPr id="5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solidFill>
                  <a:prstClr val="black"/>
                </a:solidFill>
              </a:endParaRPr>
            </a:p>
          </p:txBody>
        </p:sp>
      </p:grpSp>
      <p:sp>
        <p:nvSpPr>
          <p:cNvPr id="59"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61" tIns="34281" rIns="68561" bIns="34281">
            <a:spAutoFit/>
          </a:bodyPr>
          <a:lstStyle/>
          <a:p>
            <a:r>
              <a:rPr lang="zh-CN" altLang="en-US" sz="1999" b="0" dirty="0">
                <a:solidFill>
                  <a:schemeClr val="accent3">
                    <a:lumMod val="50000"/>
                  </a:schemeClr>
                </a:solidFill>
                <a:latin typeface="微软雅黑" pitchFamily="34" charset="-122"/>
                <a:ea typeface="微软雅黑" pitchFamily="34" charset="-122"/>
                <a:sym typeface="Arial" pitchFamily="34" charset="0"/>
              </a:rPr>
              <a:t>项目背景</a:t>
            </a:r>
          </a:p>
        </p:txBody>
      </p:sp>
      <p:sp>
        <p:nvSpPr>
          <p:cNvPr id="60" name="文本框 37"/>
          <p:cNvSpPr>
            <a:spLocks noChangeArrowheads="1"/>
          </p:cNvSpPr>
          <p:nvPr/>
        </p:nvSpPr>
        <p:spPr bwMode="auto">
          <a:xfrm>
            <a:off x="2667588" y="46773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itchFamily="34" charset="0"/>
              </a:rPr>
              <a:t>PROJECT</a:t>
            </a:r>
          </a:p>
          <a:p>
            <a:pPr algn="l"/>
            <a:r>
              <a:rPr lang="en-US" altLang="zh-CN" sz="800" b="0" dirty="0">
                <a:solidFill>
                  <a:schemeClr val="accent3">
                    <a:lumMod val="50000"/>
                  </a:schemeClr>
                </a:solidFill>
                <a:sym typeface="Arial" pitchFamily="34" charset="0"/>
              </a:rPr>
              <a:t>BACKGROUND</a:t>
            </a:r>
            <a:endParaRPr lang="zh-CN" altLang="en-US" sz="800" b="0" baseline="-3000" dirty="0">
              <a:solidFill>
                <a:schemeClr val="accent3">
                  <a:lumMod val="50000"/>
                </a:schemeClr>
              </a:solidFill>
              <a:sym typeface="Arial" pitchFamily="34" charset="0"/>
            </a:endParaRPr>
          </a:p>
        </p:txBody>
      </p:sp>
      <p:grpSp>
        <p:nvGrpSpPr>
          <p:cNvPr id="61" name="组合 60"/>
          <p:cNvGrpSpPr/>
          <p:nvPr/>
        </p:nvGrpSpPr>
        <p:grpSpPr>
          <a:xfrm>
            <a:off x="8264980" y="-18249"/>
            <a:ext cx="649080" cy="761765"/>
            <a:chOff x="8266914" y="-18254"/>
            <a:chExt cx="649280" cy="762000"/>
          </a:xfrm>
        </p:grpSpPr>
        <p:sp>
          <p:nvSpPr>
            <p:cNvPr id="62"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prstTxWarp prst="textNoShape">
                <a:avLst/>
              </a:prstTxWarp>
            </a:bodyPr>
            <a:lstStyle/>
            <a:p>
              <a:pPr defTabSz="914126"/>
              <a:endParaRPr lang="zh-CN" altLang="zh-CN" sz="1799" b="0" dirty="0">
                <a:ea typeface="宋体" pitchFamily="2" charset="-122"/>
                <a:cs typeface="宋体" pitchFamily="2" charset="-122"/>
              </a:endParaRPr>
            </a:p>
          </p:txBody>
        </p:sp>
        <p:grpSp>
          <p:nvGrpSpPr>
            <p:cNvPr id="63" name="组合 62"/>
            <p:cNvGrpSpPr/>
            <p:nvPr/>
          </p:nvGrpSpPr>
          <p:grpSpPr>
            <a:xfrm>
              <a:off x="8266914" y="134144"/>
              <a:ext cx="649280" cy="475558"/>
              <a:chOff x="235091" y="185120"/>
              <a:chExt cx="649280" cy="475558"/>
            </a:xfrm>
          </p:grpSpPr>
          <p:sp>
            <p:nvSpPr>
              <p:cNvPr id="64" name="矩形 63"/>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itchFamily="34" charset="0"/>
                  </a:rPr>
                  <a:t>LOGO</a:t>
                </a:r>
                <a:endParaRPr lang="zh-CN" altLang="en-US" b="0" dirty="0">
                  <a:solidFill>
                    <a:schemeClr val="accent3">
                      <a:lumMod val="50000"/>
                    </a:schemeClr>
                  </a:solidFill>
                  <a:latin typeface="Impact" pitchFamily="34" charset="0"/>
                </a:endParaRPr>
              </a:p>
            </p:txBody>
          </p:sp>
          <p:sp>
            <p:nvSpPr>
              <p:cNvPr id="65" name="矩形 64"/>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itchFamily="34" charset="0"/>
                    <a:ea typeface="微软雅黑" pitchFamily="34" charset="-122"/>
                  </a:rPr>
                  <a:t>TEXT HERE</a:t>
                </a:r>
                <a:endParaRPr lang="zh-CN" altLang="en-US" sz="700" b="0" dirty="0">
                  <a:solidFill>
                    <a:srgbClr val="C00000"/>
                  </a:solidFill>
                  <a:latin typeface="Impact" pitchFamily="34" charset="0"/>
                  <a:ea typeface="微软雅黑" pitchFamily="34" charset="-122"/>
                </a:endParaRPr>
              </a:p>
            </p:txBody>
          </p:sp>
        </p:grpSp>
      </p:grpSp>
    </p:spTree>
    <p:extLst>
      <p:ext uri="{BB962C8B-B14F-4D97-AF65-F5344CB8AC3E}">
        <p14:creationId xmlns:p14="http://schemas.microsoft.com/office/powerpoint/2010/main" val="1215686427"/>
      </p:ext>
    </p:extLst>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22" presetClass="entr" presetSubtype="8" fill="hold"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par>
                                <p:cTn id="11" presetID="53" presetClass="entr" presetSubtype="16"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500"/>
                                        <p:tgtEl>
                                          <p:spTgt spid="5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par>
                                <p:cTn id="23" presetID="47" presetClass="entr" presetSubtype="0" fill="hold"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anim calcmode="lin" valueType="num">
                                      <p:cBhvr>
                                        <p:cTn id="26" dur="500" fill="hold"/>
                                        <p:tgtEl>
                                          <p:spTgt spid="61"/>
                                        </p:tgtEl>
                                        <p:attrNameLst>
                                          <p:attrName>ppt_x</p:attrName>
                                        </p:attrNameLst>
                                      </p:cBhvr>
                                      <p:tavLst>
                                        <p:tav tm="0">
                                          <p:val>
                                            <p:strVal val="#ppt_x"/>
                                          </p:val>
                                        </p:tav>
                                        <p:tav tm="100000">
                                          <p:val>
                                            <p:strVal val="#ppt_x"/>
                                          </p:val>
                                        </p:tav>
                                      </p:tavLst>
                                    </p:anim>
                                    <p:anim calcmode="lin" valueType="num">
                                      <p:cBhvr>
                                        <p:cTn id="27" dur="500" fill="hold"/>
                                        <p:tgtEl>
                                          <p:spTgt spid="61"/>
                                        </p:tgtEl>
                                        <p:attrNameLst>
                                          <p:attrName>ppt_y</p:attrName>
                                        </p:attrNameLst>
                                      </p:cBhvr>
                                      <p:tavLst>
                                        <p:tav tm="0">
                                          <p:val>
                                            <p:strVal val="#ppt_y-.1"/>
                                          </p:val>
                                        </p:tav>
                                        <p:tav tm="100000">
                                          <p:val>
                                            <p:strVal val="#ppt_y"/>
                                          </p:val>
                                        </p:tav>
                                      </p:tavLst>
                                    </p:anim>
                                  </p:childTnLst>
                                </p:cTn>
                              </p:par>
                              <p:par>
                                <p:cTn id="28" presetID="2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900"/>
                                        <p:tgtEl>
                                          <p:spTgt spid="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1000"/>
                                        <p:tgtEl>
                                          <p:spTgt spid="4"/>
                                        </p:tgtEl>
                                      </p:cBhvr>
                                    </p:animEffect>
                                  </p:childTnLst>
                                </p:cTn>
                              </p:par>
                              <p:par>
                                <p:cTn id="34" presetID="42" presetClass="entr" presetSubtype="0" fill="hold" grpId="0" nodeType="withEffect">
                                  <p:stCondLst>
                                    <p:cond delay="90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childTnLst>
                          </p:cTn>
                        </p:par>
                        <p:par>
                          <p:cTn id="44" fill="hold">
                            <p:stCondLst>
                              <p:cond delay="2400"/>
                            </p:stCondLst>
                            <p:childTnLst>
                              <p:par>
                                <p:cTn id="45" presetID="53" presetClass="entr" presetSubtype="16"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childTnLst>
                          </p:cTn>
                        </p:par>
                        <p:par>
                          <p:cTn id="50" fill="hold">
                            <p:stCondLst>
                              <p:cond delay="2900"/>
                            </p:stCondLst>
                            <p:childTnLst>
                              <p:par>
                                <p:cTn id="51" presetID="14" presetClass="entr" presetSubtype="10"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childTnLst>
                          </p:cTn>
                        </p:par>
                        <p:par>
                          <p:cTn id="54" fill="hold">
                            <p:stCondLst>
                              <p:cond delay="3400"/>
                            </p:stCondLst>
                            <p:childTnLst>
                              <p:par>
                                <p:cTn id="55" presetID="53" presetClass="entr" presetSubtype="16"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animEffect transition="in" filter="fade">
                                      <p:cBhvr>
                                        <p:cTn id="59" dur="500"/>
                                        <p:tgtEl>
                                          <p:spTgt spid="6"/>
                                        </p:tgtEl>
                                      </p:cBhvr>
                                    </p:animEffect>
                                  </p:childTnLst>
                                </p:cTn>
                              </p:par>
                            </p:childTnLst>
                          </p:cTn>
                        </p:par>
                        <p:par>
                          <p:cTn id="60" fill="hold">
                            <p:stCondLst>
                              <p:cond delay="3900"/>
                            </p:stCondLst>
                            <p:childTnLst>
                              <p:par>
                                <p:cTn id="61" presetID="14" presetClass="entr" presetSubtype="10"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500"/>
                                        <p:tgtEl>
                                          <p:spTgt spid="15"/>
                                        </p:tgtEl>
                                      </p:cBhvr>
                                    </p:animEffect>
                                  </p:childTnLst>
                                </p:cTn>
                              </p:par>
                            </p:childTnLst>
                          </p:cTn>
                        </p:par>
                        <p:par>
                          <p:cTn id="64" fill="hold">
                            <p:stCondLst>
                              <p:cond delay="4400"/>
                            </p:stCondLst>
                            <p:childTnLst>
                              <p:par>
                                <p:cTn id="65" presetID="53" presetClass="entr" presetSubtype="16"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childTnLst>
                          </p:cTn>
                        </p:par>
                        <p:par>
                          <p:cTn id="70" fill="hold">
                            <p:stCondLst>
                              <p:cond delay="4900"/>
                            </p:stCondLst>
                            <p:childTnLst>
                              <p:par>
                                <p:cTn id="71" presetID="14" presetClass="entr" presetSubtype="10"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randombar(horizontal)">
                                      <p:cBhvr>
                                        <p:cTn id="73" dur="500"/>
                                        <p:tgtEl>
                                          <p:spTgt spid="37"/>
                                        </p:tgtEl>
                                      </p:cBhvr>
                                    </p:animEffect>
                                  </p:childTnLst>
                                </p:cTn>
                              </p:par>
                            </p:childTnLst>
                          </p:cTn>
                        </p:par>
                        <p:par>
                          <p:cTn id="74" fill="hold">
                            <p:stCondLst>
                              <p:cond delay="5400"/>
                            </p:stCondLst>
                            <p:childTnLst>
                              <p:par>
                                <p:cTn id="75" presetID="53" presetClass="entr" presetSubtype="16"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Effect transition="in" filter="fade">
                                      <p:cBhvr>
                                        <p:cTn id="79" dur="500"/>
                                        <p:tgtEl>
                                          <p:spTgt spid="9"/>
                                        </p:tgtEl>
                                      </p:cBhvr>
                                    </p:animEffect>
                                  </p:childTnLst>
                                </p:cTn>
                              </p:par>
                            </p:childTnLst>
                          </p:cTn>
                        </p:par>
                        <p:par>
                          <p:cTn id="80" fill="hold">
                            <p:stCondLst>
                              <p:cond delay="5900"/>
                            </p:stCondLst>
                            <p:childTnLst>
                              <p:par>
                                <p:cTn id="81" presetID="22" presetClass="entr" presetSubtype="4"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59" grpId="0"/>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Templat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1111">
      <a:dk1>
        <a:sysClr val="windowText" lastClr="000000"/>
      </a:dk1>
      <a:lt1>
        <a:sysClr val="window" lastClr="FFFFFF"/>
      </a:lt1>
      <a:dk2>
        <a:srgbClr val="2F5897"/>
      </a:dk2>
      <a:lt2>
        <a:srgbClr val="E4E9EF"/>
      </a:lt2>
      <a:accent1>
        <a:srgbClr val="172B4B"/>
      </a:accent1>
      <a:accent2>
        <a:srgbClr val="FFC000"/>
      </a:accent2>
      <a:accent3>
        <a:srgbClr val="7F7F7F"/>
      </a:accent3>
      <a:accent4>
        <a:srgbClr val="FFFFFF"/>
      </a:accent4>
      <a:accent5>
        <a:srgbClr val="FFFFFF"/>
      </a:accent5>
      <a:accent6>
        <a:srgbClr val="FFFFFF"/>
      </a:accent6>
      <a:hlink>
        <a:srgbClr val="FFFFFF"/>
      </a:hlink>
      <a:folHlink>
        <a:srgbClr val="B2B2B2"/>
      </a:folHlink>
    </a:clrScheme>
    <a:fontScheme name="主管人员">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主管人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10210</TotalTime>
  <Words>4473</Words>
  <Application>Microsoft Office PowerPoint</Application>
  <PresentationFormat>全屏显示(16:9)</PresentationFormat>
  <Paragraphs>416</Paragraphs>
  <Slides>28</Slides>
  <Notes>27</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28</vt:i4>
      </vt:variant>
    </vt:vector>
  </HeadingPairs>
  <TitlesOfParts>
    <vt:vector size="54" baseType="lpstr">
      <vt:lpstr>Arial</vt:lpstr>
      <vt:lpstr>宋体</vt:lpstr>
      <vt:lpstr>ITC Avant Garde Std Bk</vt:lpstr>
      <vt:lpstr>Impact</vt:lpstr>
      <vt:lpstr>Bebas Neue</vt:lpstr>
      <vt:lpstr>时尚中黑简体</vt:lpstr>
      <vt:lpstr>方正兰亭黑_GBK</vt:lpstr>
      <vt:lpstr>微软雅黑 Light</vt:lpstr>
      <vt:lpstr>Agency FB</vt:lpstr>
      <vt:lpstr>黑体</vt:lpstr>
      <vt:lpstr>方正正大黑简体</vt:lpstr>
      <vt:lpstr>汉仪菱心体简</vt:lpstr>
      <vt:lpstr>Calibri</vt:lpstr>
      <vt:lpstr>Courier New</vt:lpstr>
      <vt:lpstr>Raleway</vt:lpstr>
      <vt:lpstr>微软雅黑</vt:lpstr>
      <vt:lpstr>华文黑体</vt:lpstr>
      <vt:lpstr>Gill Sans</vt:lpstr>
      <vt:lpstr>Lato Light</vt:lpstr>
      <vt:lpstr>Palatino Linotype</vt:lpstr>
      <vt:lpstr>方正粗谭黑简体</vt:lpstr>
      <vt:lpstr>Aharoni</vt:lpstr>
      <vt:lpstr>幼圆</vt:lpstr>
      <vt:lpstr>Century Gothic</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dc:title>
  <dc:creator>第一PPT</dc:creator>
  <cp:keywords>www.1ppt.com</cp:keywords>
  <cp:lastModifiedBy>Windows User</cp:lastModifiedBy>
  <cp:revision>1139</cp:revision>
  <dcterms:created xsi:type="dcterms:W3CDTF">2004-08-26T06:30:40Z</dcterms:created>
  <dcterms:modified xsi:type="dcterms:W3CDTF">2019-01-02T14:44:22Z</dcterms:modified>
</cp:coreProperties>
</file>