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8"/>
  </p:notesMasterIdLst>
  <p:sldIdLst>
    <p:sldId id="257" r:id="rId3"/>
    <p:sldId id="256" r:id="rId4"/>
    <p:sldId id="263" r:id="rId5"/>
    <p:sldId id="266" r:id="rId6"/>
    <p:sldId id="268" r:id="rId7"/>
    <p:sldId id="294" r:id="rId8"/>
    <p:sldId id="273" r:id="rId9"/>
    <p:sldId id="274" r:id="rId10"/>
    <p:sldId id="277" r:id="rId11"/>
    <p:sldId id="292" r:id="rId12"/>
    <p:sldId id="313" r:id="rId13"/>
    <p:sldId id="314" r:id="rId14"/>
    <p:sldId id="315" r:id="rId15"/>
    <p:sldId id="316" r:id="rId16"/>
    <p:sldId id="267" r:id="rId17"/>
    <p:sldId id="264" r:id="rId18"/>
    <p:sldId id="283" r:id="rId19"/>
    <p:sldId id="278" r:id="rId20"/>
    <p:sldId id="284" r:id="rId21"/>
    <p:sldId id="285" r:id="rId22"/>
    <p:sldId id="287" r:id="rId23"/>
    <p:sldId id="286" r:id="rId24"/>
    <p:sldId id="288" r:id="rId25"/>
    <p:sldId id="276" r:id="rId26"/>
    <p:sldId id="317" r:id="rId27"/>
  </p:sldIdLst>
  <p:sldSz cx="9144000" cy="5143500" type="screen16x9"/>
  <p:notesSz cx="6858000" cy="9144000"/>
  <p:defaultTextStyle>
    <a:defPPr>
      <a:defRPr lang="zh-CN"/>
    </a:defPPr>
    <a:lvl1pPr algn="l" rtl="0" eaLnBrk="0" fontAlgn="base" hangingPunct="0">
      <a:spcBef>
        <a:spcPct val="0"/>
      </a:spcBef>
      <a:spcAft>
        <a:spcPct val="0"/>
      </a:spcAft>
      <a:buFont typeface="Arial" panose="020B0604020202020204" pitchFamily="34" charset="0"/>
      <a:defRPr sz="17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sz="17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sz="17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sz="17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sz="17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7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7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7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700"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8A26E"/>
    <a:srgbClr val="C17426"/>
    <a:srgbClr val="C9944D"/>
    <a:srgbClr val="CC3300"/>
    <a:srgbClr val="AB5F45"/>
    <a:srgbClr val="B2B2B2"/>
    <a:srgbClr val="DDDDDD"/>
    <a:srgbClr val="808080"/>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66" d="100"/>
          <a:sy n="66" d="100"/>
        </p:scale>
        <p:origin x="-432" y="-1626"/>
      </p:cViewPr>
      <p:guideLst>
        <p:guide orient="horz" pos="1560"/>
        <p:guide pos="2797"/>
      </p:guideLst>
    </p:cSldViewPr>
  </p:slideViewPr>
  <p:notesTextViewPr>
    <p:cViewPr>
      <p:scale>
        <a:sx n="1" d="1"/>
        <a:sy n="1" d="1"/>
      </p:scale>
      <p:origin x="0" y="0"/>
    </p:cViewPr>
  </p:notesTextViewPr>
  <p:sorterViewPr>
    <p:cViewPr>
      <p:scale>
        <a:sx n="186" d="100"/>
        <a:sy n="186" d="100"/>
      </p:scale>
      <p:origin x="0" y="0"/>
    </p:cViewPr>
  </p:sorterViewPr>
  <p:gridSpacing cx="71999" cy="71999"/>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7A29504-DAAA-4F15-A8B0-BDDD473DBADE}" type="datetimeFigureOut">
              <a:rPr lang="zh-CN" altLang="en-US" smtClean="0"/>
              <a:t>2019/1/2</a:t>
            </a:fld>
            <a:endParaRPr lang="zh-CN" altLang="en-US"/>
          </a:p>
        </p:txBody>
      </p:sp>
      <p:sp>
        <p:nvSpPr>
          <p:cNvPr id="4" name="幻灯片图像占位符 3"/>
          <p:cNvSpPr>
            <a:spLocks noGrp="1" noRot="1" noChangeAspect="1"/>
          </p:cNvSpPr>
          <p:nvPr>
            <p:ph type="sldImg" idx="2"/>
          </p:nvPr>
        </p:nvSpPr>
        <p:spPr>
          <a:xfrm>
            <a:off x="381533" y="685800"/>
            <a:ext cx="6094933"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65E07E2-B84F-45E3-915F-0A551248E162}" type="slidenum">
              <a:rPr lang="zh-CN" altLang="en-US" smtClean="0"/>
              <a:t>‹#›</a:t>
            </a:fld>
            <a:endParaRPr lang="zh-CN" altLang="en-US"/>
          </a:p>
        </p:txBody>
      </p:sp>
    </p:spTree>
    <p:extLst>
      <p:ext uri="{BB962C8B-B14F-4D97-AF65-F5344CB8AC3E}">
        <p14:creationId xmlns:p14="http://schemas.microsoft.com/office/powerpoint/2010/main" val="31789810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929" y="1598155"/>
            <a:ext cx="7772429" cy="1102127"/>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857" y="2914703"/>
            <a:ext cx="6400572" cy="1315118"/>
          </a:xfrm>
          <a:prstGeom prst="rect">
            <a:avLst/>
          </a:prstGeom>
        </p:spPr>
        <p:txBody>
          <a:bodyPr/>
          <a:lstStyle>
            <a:lvl1pPr marL="0" indent="0" algn="ctr">
              <a:buNone/>
              <a:defRPr/>
            </a:lvl1pPr>
            <a:lvl2pPr marL="411480" indent="0" algn="ctr">
              <a:buNone/>
              <a:defRPr/>
            </a:lvl2pPr>
            <a:lvl3pPr marL="823595" indent="0" algn="ctr">
              <a:buNone/>
              <a:defRPr/>
            </a:lvl3pPr>
            <a:lvl4pPr marL="1235075" indent="0" algn="ctr">
              <a:buNone/>
              <a:defRPr/>
            </a:lvl4pPr>
            <a:lvl5pPr marL="1646555" indent="0" algn="ctr">
              <a:buNone/>
              <a:defRPr/>
            </a:lvl5pPr>
            <a:lvl6pPr marL="2058670" indent="0" algn="ctr">
              <a:buNone/>
              <a:defRPr/>
            </a:lvl6pPr>
            <a:lvl7pPr marL="2470150" indent="0" algn="ctr">
              <a:buNone/>
              <a:defRPr/>
            </a:lvl7pPr>
            <a:lvl8pPr marL="2881630" indent="0" algn="ctr">
              <a:buNone/>
              <a:defRPr/>
            </a:lvl8pPr>
            <a:lvl9pPr marL="3293745"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1988" y="3600852"/>
            <a:ext cx="5487429" cy="425984"/>
          </a:xfrm>
          <a:prstGeom prst="rect">
            <a:avLst/>
          </a:prstGeom>
        </p:spPr>
        <p:txBody>
          <a:bodyPr anchor="b"/>
          <a:lstStyle>
            <a:lvl1pPr algn="l">
              <a:defRPr sz="18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1988" y="460291"/>
            <a:ext cx="5487429" cy="3086240"/>
          </a:xfrm>
          <a:prstGeom prst="rect">
            <a:avLst/>
          </a:prstGeom>
        </p:spPr>
        <p:txBody>
          <a:bodyPr/>
          <a:lstStyle>
            <a:lvl1pPr marL="0" indent="0">
              <a:buNone/>
              <a:defRPr sz="2880"/>
            </a:lvl1pPr>
            <a:lvl2pPr marL="411480" indent="0">
              <a:buNone/>
              <a:defRPr sz="2520"/>
            </a:lvl2pPr>
            <a:lvl3pPr marL="823595" indent="0">
              <a:buNone/>
              <a:defRPr sz="2160"/>
            </a:lvl3pPr>
            <a:lvl4pPr marL="1235075" indent="0">
              <a:buNone/>
              <a:defRPr sz="1800"/>
            </a:lvl4pPr>
            <a:lvl5pPr marL="1646555" indent="0">
              <a:buNone/>
              <a:defRPr sz="1800"/>
            </a:lvl5pPr>
            <a:lvl6pPr marL="2058670" indent="0">
              <a:buNone/>
              <a:defRPr sz="1800"/>
            </a:lvl6pPr>
            <a:lvl7pPr marL="2470150" indent="0">
              <a:buNone/>
              <a:defRPr sz="1800"/>
            </a:lvl7pPr>
            <a:lvl8pPr marL="2881630" indent="0">
              <a:buNone/>
              <a:defRPr sz="1800"/>
            </a:lvl8pPr>
            <a:lvl9pPr marL="3293745" indent="0">
              <a:buNone/>
              <a:defRPr sz="1800"/>
            </a:lvl9pPr>
          </a:lstStyle>
          <a:p>
            <a:pPr lvl="0"/>
            <a:endParaRPr lang="zh-CN" altLang="en-US" noProof="0" smtClean="0"/>
          </a:p>
        </p:txBody>
      </p:sp>
      <p:sp>
        <p:nvSpPr>
          <p:cNvPr id="4" name="文本占位符 3"/>
          <p:cNvSpPr>
            <a:spLocks noGrp="1"/>
          </p:cNvSpPr>
          <p:nvPr>
            <p:ph type="body" sz="half" idx="2"/>
          </p:nvPr>
        </p:nvSpPr>
        <p:spPr>
          <a:xfrm>
            <a:off x="1791988" y="4026836"/>
            <a:ext cx="5487429" cy="603239"/>
          </a:xfrm>
          <a:prstGeom prst="rect">
            <a:avLst/>
          </a:prstGeom>
        </p:spPr>
        <p:txBody>
          <a:bodyPr/>
          <a:lstStyle>
            <a:lvl1pPr marL="0" indent="0">
              <a:buNone/>
              <a:defRPr sz="1260"/>
            </a:lvl1pPr>
            <a:lvl2pPr marL="411480" indent="0">
              <a:buNone/>
              <a:defRPr sz="1080"/>
            </a:lvl2pPr>
            <a:lvl3pPr marL="823595" indent="0">
              <a:buNone/>
              <a:defRPr sz="900"/>
            </a:lvl3pPr>
            <a:lvl4pPr marL="1235075" indent="0">
              <a:buNone/>
              <a:defRPr sz="810"/>
            </a:lvl4pPr>
            <a:lvl5pPr marL="1646555" indent="0">
              <a:buNone/>
              <a:defRPr sz="810"/>
            </a:lvl5pPr>
            <a:lvl6pPr marL="2058670" indent="0">
              <a:buNone/>
              <a:defRPr sz="810"/>
            </a:lvl6pPr>
            <a:lvl7pPr marL="2470150" indent="0">
              <a:buNone/>
              <a:defRPr sz="810"/>
            </a:lvl7pPr>
            <a:lvl8pPr marL="2881630" indent="0">
              <a:buNone/>
              <a:defRPr sz="810"/>
            </a:lvl8pPr>
            <a:lvl9pPr marL="3293745" indent="0">
              <a:buNone/>
              <a:defRPr sz="810"/>
            </a:lvl9pPr>
          </a:lstStyle>
          <a:p>
            <a:pPr lvl="0"/>
            <a:r>
              <a:rPr lang="zh-CN" altLang="en-US" smtClean="0"/>
              <a:t>单击此处编辑母版文本样式</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86" y="205845"/>
            <a:ext cx="8229715" cy="857686"/>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86" y="1200760"/>
            <a:ext cx="8229715" cy="3395007"/>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0643" y="205845"/>
            <a:ext cx="2056357" cy="4389923"/>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86" y="205845"/>
            <a:ext cx="6036172" cy="438992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21349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676720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195856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12572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01501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508841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749166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86" y="205845"/>
            <a:ext cx="8229715" cy="857686"/>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86" y="1200760"/>
            <a:ext cx="8229715" cy="3395007"/>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63676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09150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28505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97929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1655" y="3306380"/>
            <a:ext cx="7773858" cy="1020646"/>
          </a:xfrm>
          <a:prstGeom prst="rect">
            <a:avLst/>
          </a:prstGeom>
        </p:spPr>
        <p:txBody>
          <a:bodyPr anchor="t"/>
          <a:lstStyle>
            <a:lvl1pPr algn="l">
              <a:defRPr sz="36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1655" y="2179952"/>
            <a:ext cx="7773858" cy="1126428"/>
          </a:xfrm>
          <a:prstGeom prst="rect">
            <a:avLst/>
          </a:prstGeom>
        </p:spPr>
        <p:txBody>
          <a:bodyPr anchor="b"/>
          <a:lstStyle>
            <a:lvl1pPr marL="0" indent="0">
              <a:buNone/>
              <a:defRPr sz="1800"/>
            </a:lvl1pPr>
            <a:lvl2pPr marL="411480" indent="0">
              <a:buNone/>
              <a:defRPr sz="1620"/>
            </a:lvl2pPr>
            <a:lvl3pPr marL="823595" indent="0">
              <a:buNone/>
              <a:defRPr sz="1440"/>
            </a:lvl3pPr>
            <a:lvl4pPr marL="1235075" indent="0">
              <a:buNone/>
              <a:defRPr sz="1260"/>
            </a:lvl4pPr>
            <a:lvl5pPr marL="1646555" indent="0">
              <a:buNone/>
              <a:defRPr sz="1260"/>
            </a:lvl5pPr>
            <a:lvl6pPr marL="2058670" indent="0">
              <a:buNone/>
              <a:defRPr sz="1260"/>
            </a:lvl6pPr>
            <a:lvl7pPr marL="2470150" indent="0">
              <a:buNone/>
              <a:defRPr sz="1260"/>
            </a:lvl7pPr>
            <a:lvl8pPr marL="2881630" indent="0">
              <a:buNone/>
              <a:defRPr sz="1260"/>
            </a:lvl8pPr>
            <a:lvl9pPr marL="3293745" indent="0">
              <a:buNone/>
              <a:defRPr sz="1260"/>
            </a:lvl9pPr>
          </a:lstStyle>
          <a:p>
            <a:pPr lvl="0"/>
            <a:r>
              <a:rPr lang="zh-CN" altLang="en-US" smtClean="0"/>
              <a:t>单击此处编辑母版文本样式</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86" y="205845"/>
            <a:ext cx="8229715" cy="857686"/>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86" y="1200760"/>
            <a:ext cx="4045550" cy="3395007"/>
          </a:xfrm>
          <a:prstGeom prst="rect">
            <a:avLst/>
          </a:prstGeom>
        </p:spPr>
        <p:txBody>
          <a:bodyPr/>
          <a:lstStyle>
            <a:lvl1pPr>
              <a:defRPr sz="2520"/>
            </a:lvl1pPr>
            <a:lvl2pPr>
              <a:defRPr sz="2160"/>
            </a:lvl2pPr>
            <a:lvl3pPr>
              <a:defRPr sz="1800"/>
            </a:lvl3pPr>
            <a:lvl4pPr>
              <a:defRPr sz="1620"/>
            </a:lvl4pPr>
            <a:lvl5pPr>
              <a:defRPr sz="1620"/>
            </a:lvl5pPr>
            <a:lvl6pPr>
              <a:defRPr sz="1620"/>
            </a:lvl6pPr>
            <a:lvl7pPr>
              <a:defRPr sz="1620"/>
            </a:lvl7pPr>
            <a:lvl8pPr>
              <a:defRPr sz="1620"/>
            </a:lvl8pPr>
            <a:lvl9pPr>
              <a:defRPr sz="162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0022" y="1200760"/>
            <a:ext cx="4046979" cy="3395007"/>
          </a:xfrm>
          <a:prstGeom prst="rect">
            <a:avLst/>
          </a:prstGeom>
        </p:spPr>
        <p:txBody>
          <a:bodyPr/>
          <a:lstStyle>
            <a:lvl1pPr>
              <a:defRPr sz="2520"/>
            </a:lvl1pPr>
            <a:lvl2pPr>
              <a:defRPr sz="2160"/>
            </a:lvl2pPr>
            <a:lvl3pPr>
              <a:defRPr sz="1800"/>
            </a:lvl3pPr>
            <a:lvl4pPr>
              <a:defRPr sz="1620"/>
            </a:lvl4pPr>
            <a:lvl5pPr>
              <a:defRPr sz="1620"/>
            </a:lvl5pPr>
            <a:lvl6pPr>
              <a:defRPr sz="1620"/>
            </a:lvl6pPr>
            <a:lvl7pPr>
              <a:defRPr sz="1620"/>
            </a:lvl7pPr>
            <a:lvl8pPr>
              <a:defRPr sz="1620"/>
            </a:lvl8pPr>
            <a:lvl9pPr>
              <a:defRPr sz="162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69632" y="1363825"/>
            <a:ext cx="775136" cy="246221"/>
          </a:xfrm>
          <a:prstGeom prst="rect">
            <a:avLst/>
          </a:prstGeom>
        </p:spPr>
        <p:txBody>
          <a:bodyPr wrap="square">
            <a:spAutoFit/>
          </a:bodyPr>
          <a:lstStyle/>
          <a:p>
            <a:pPr eaLnBrk="1" fontAlgn="auto" hangingPunct="1">
              <a:spcBef>
                <a:spcPts val="0"/>
              </a:spcBef>
              <a:spcAft>
                <a:spcPts val="0"/>
              </a:spcAft>
              <a:buFontTx/>
              <a:buNone/>
            </a:pPr>
            <a:r>
              <a:rPr lang="en-US" altLang="zh-CN" sz="100" dirty="0">
                <a:solidFill>
                  <a:schemeClr val="tx1">
                    <a:lumMod val="95000"/>
                    <a:lumOff val="5000"/>
                  </a:schemeClr>
                </a:solidFill>
                <a:latin typeface="Calibri"/>
                <a:ea typeface="宋体"/>
              </a:rPr>
              <a:t>PPT</a:t>
            </a:r>
            <a:r>
              <a:rPr lang="zh-CN" altLang="en-US" sz="100" dirty="0">
                <a:solidFill>
                  <a:schemeClr val="tx1">
                    <a:lumMod val="95000"/>
                    <a:lumOff val="5000"/>
                  </a:schemeClr>
                </a:solidFill>
                <a:latin typeface="Calibri"/>
                <a:ea typeface="宋体"/>
              </a:rPr>
              <a:t>模板下载：</a:t>
            </a:r>
            <a:r>
              <a:rPr lang="en-US" altLang="zh-CN" sz="100" dirty="0">
                <a:solidFill>
                  <a:schemeClr val="tx1">
                    <a:lumMod val="95000"/>
                    <a:lumOff val="5000"/>
                  </a:schemeClr>
                </a:solidFill>
                <a:latin typeface="Calibri"/>
                <a:ea typeface="宋体"/>
              </a:rPr>
              <a:t>www.1ppt.com/moban/     </a:t>
            </a:r>
            <a:r>
              <a:rPr lang="zh-CN" altLang="en-US" sz="100" dirty="0">
                <a:solidFill>
                  <a:schemeClr val="tx1">
                    <a:lumMod val="95000"/>
                    <a:lumOff val="5000"/>
                  </a:schemeClr>
                </a:solidFill>
                <a:latin typeface="Calibri"/>
                <a:ea typeface="宋体"/>
              </a:rPr>
              <a:t>行业</a:t>
            </a:r>
            <a:r>
              <a:rPr lang="en-US" altLang="zh-CN" sz="100" dirty="0">
                <a:solidFill>
                  <a:schemeClr val="tx1">
                    <a:lumMod val="95000"/>
                    <a:lumOff val="5000"/>
                  </a:schemeClr>
                </a:solidFill>
                <a:latin typeface="Calibri"/>
                <a:ea typeface="宋体"/>
              </a:rPr>
              <a:t>PPT</a:t>
            </a:r>
            <a:r>
              <a:rPr lang="zh-CN" altLang="en-US" sz="100" dirty="0">
                <a:solidFill>
                  <a:schemeClr val="tx1">
                    <a:lumMod val="95000"/>
                    <a:lumOff val="5000"/>
                  </a:schemeClr>
                </a:solidFill>
                <a:latin typeface="Calibri"/>
                <a:ea typeface="宋体"/>
              </a:rPr>
              <a:t>模板：</a:t>
            </a:r>
            <a:r>
              <a:rPr lang="en-US" altLang="zh-CN" sz="100" dirty="0">
                <a:solidFill>
                  <a:schemeClr val="tx1">
                    <a:lumMod val="95000"/>
                    <a:lumOff val="5000"/>
                  </a:schemeClr>
                </a:solidFill>
                <a:latin typeface="Calibri"/>
                <a:ea typeface="宋体"/>
              </a:rPr>
              <a:t>www.1ppt.com/hangye/ </a:t>
            </a:r>
          </a:p>
          <a:p>
            <a:pPr eaLnBrk="1" fontAlgn="auto" hangingPunct="1">
              <a:spcBef>
                <a:spcPts val="0"/>
              </a:spcBef>
              <a:spcAft>
                <a:spcPts val="0"/>
              </a:spcAft>
              <a:buFontTx/>
              <a:buNone/>
            </a:pPr>
            <a:r>
              <a:rPr lang="zh-CN" altLang="en-US" sz="100" dirty="0">
                <a:solidFill>
                  <a:schemeClr val="tx1">
                    <a:lumMod val="95000"/>
                    <a:lumOff val="5000"/>
                  </a:schemeClr>
                </a:solidFill>
                <a:latin typeface="Calibri"/>
                <a:ea typeface="宋体"/>
              </a:rPr>
              <a:t>节日</a:t>
            </a:r>
            <a:r>
              <a:rPr lang="en-US" altLang="zh-CN" sz="100" dirty="0">
                <a:solidFill>
                  <a:schemeClr val="tx1">
                    <a:lumMod val="95000"/>
                    <a:lumOff val="5000"/>
                  </a:schemeClr>
                </a:solidFill>
                <a:latin typeface="Calibri"/>
                <a:ea typeface="宋体"/>
              </a:rPr>
              <a:t>PPT</a:t>
            </a:r>
            <a:r>
              <a:rPr lang="zh-CN" altLang="en-US" sz="100" dirty="0">
                <a:solidFill>
                  <a:schemeClr val="tx1">
                    <a:lumMod val="95000"/>
                    <a:lumOff val="5000"/>
                  </a:schemeClr>
                </a:solidFill>
                <a:latin typeface="Calibri"/>
                <a:ea typeface="宋体"/>
              </a:rPr>
              <a:t>模板：</a:t>
            </a:r>
            <a:r>
              <a:rPr lang="en-US" altLang="zh-CN" sz="100" dirty="0">
                <a:solidFill>
                  <a:schemeClr val="tx1">
                    <a:lumMod val="95000"/>
                    <a:lumOff val="5000"/>
                  </a:schemeClr>
                </a:solidFill>
                <a:latin typeface="Calibri"/>
                <a:ea typeface="宋体"/>
              </a:rPr>
              <a:t>www.1ppt.com/jieri/           PPT</a:t>
            </a:r>
            <a:r>
              <a:rPr lang="zh-CN" altLang="en-US" sz="100" dirty="0">
                <a:solidFill>
                  <a:schemeClr val="tx1">
                    <a:lumMod val="95000"/>
                    <a:lumOff val="5000"/>
                  </a:schemeClr>
                </a:solidFill>
                <a:latin typeface="Calibri"/>
                <a:ea typeface="宋体"/>
              </a:rPr>
              <a:t>素材下载：</a:t>
            </a:r>
            <a:r>
              <a:rPr lang="en-US" altLang="zh-CN" sz="100" dirty="0">
                <a:solidFill>
                  <a:schemeClr val="tx1">
                    <a:lumMod val="95000"/>
                    <a:lumOff val="5000"/>
                  </a:schemeClr>
                </a:solidFill>
                <a:latin typeface="Calibri"/>
                <a:ea typeface="宋体"/>
              </a:rPr>
              <a:t>www.1ppt.com/sucai/</a:t>
            </a:r>
          </a:p>
          <a:p>
            <a:pPr eaLnBrk="1" fontAlgn="auto" hangingPunct="1">
              <a:spcBef>
                <a:spcPts val="0"/>
              </a:spcBef>
              <a:spcAft>
                <a:spcPts val="0"/>
              </a:spcAft>
              <a:buFontTx/>
              <a:buNone/>
            </a:pPr>
            <a:r>
              <a:rPr lang="en-US" altLang="zh-CN" sz="100" dirty="0">
                <a:solidFill>
                  <a:schemeClr val="tx1">
                    <a:lumMod val="95000"/>
                    <a:lumOff val="5000"/>
                  </a:schemeClr>
                </a:solidFill>
                <a:latin typeface="Calibri"/>
                <a:ea typeface="宋体"/>
              </a:rPr>
              <a:t>PPT</a:t>
            </a:r>
            <a:r>
              <a:rPr lang="zh-CN" altLang="en-US" sz="100" dirty="0">
                <a:solidFill>
                  <a:schemeClr val="tx1">
                    <a:lumMod val="95000"/>
                    <a:lumOff val="5000"/>
                  </a:schemeClr>
                </a:solidFill>
                <a:latin typeface="Calibri"/>
                <a:ea typeface="宋体"/>
              </a:rPr>
              <a:t>背景图片：</a:t>
            </a:r>
            <a:r>
              <a:rPr lang="en-US" altLang="zh-CN" sz="100" dirty="0">
                <a:solidFill>
                  <a:schemeClr val="tx1">
                    <a:lumMod val="95000"/>
                    <a:lumOff val="5000"/>
                  </a:schemeClr>
                </a:solidFill>
                <a:latin typeface="Calibri"/>
                <a:ea typeface="宋体"/>
              </a:rPr>
              <a:t>www.1ppt.com/beijing/      PPT</a:t>
            </a:r>
            <a:r>
              <a:rPr lang="zh-CN" altLang="en-US" sz="100" dirty="0">
                <a:solidFill>
                  <a:schemeClr val="tx1">
                    <a:lumMod val="95000"/>
                    <a:lumOff val="5000"/>
                  </a:schemeClr>
                </a:solidFill>
                <a:latin typeface="Calibri"/>
                <a:ea typeface="宋体"/>
              </a:rPr>
              <a:t>图表下载：</a:t>
            </a:r>
            <a:r>
              <a:rPr lang="en-US" altLang="zh-CN" sz="100" dirty="0">
                <a:solidFill>
                  <a:schemeClr val="tx1">
                    <a:lumMod val="95000"/>
                    <a:lumOff val="5000"/>
                  </a:schemeClr>
                </a:solidFill>
                <a:latin typeface="Calibri"/>
                <a:ea typeface="宋体"/>
              </a:rPr>
              <a:t>www.1ppt.com/tubiao/      </a:t>
            </a:r>
          </a:p>
          <a:p>
            <a:pPr eaLnBrk="1" fontAlgn="auto" hangingPunct="1">
              <a:spcBef>
                <a:spcPts val="0"/>
              </a:spcBef>
              <a:spcAft>
                <a:spcPts val="0"/>
              </a:spcAft>
              <a:buFontTx/>
              <a:buNone/>
            </a:pPr>
            <a:r>
              <a:rPr lang="zh-CN" altLang="en-US" sz="100" dirty="0">
                <a:solidFill>
                  <a:schemeClr val="tx1">
                    <a:lumMod val="95000"/>
                    <a:lumOff val="5000"/>
                  </a:schemeClr>
                </a:solidFill>
                <a:latin typeface="Calibri"/>
                <a:ea typeface="宋体"/>
              </a:rPr>
              <a:t>优秀</a:t>
            </a:r>
            <a:r>
              <a:rPr lang="en-US" altLang="zh-CN" sz="100" dirty="0">
                <a:solidFill>
                  <a:schemeClr val="tx1">
                    <a:lumMod val="95000"/>
                    <a:lumOff val="5000"/>
                  </a:schemeClr>
                </a:solidFill>
                <a:latin typeface="Calibri"/>
                <a:ea typeface="宋体"/>
              </a:rPr>
              <a:t>PPT</a:t>
            </a:r>
            <a:r>
              <a:rPr lang="zh-CN" altLang="en-US" sz="100" dirty="0">
                <a:solidFill>
                  <a:schemeClr val="tx1">
                    <a:lumMod val="95000"/>
                    <a:lumOff val="5000"/>
                  </a:schemeClr>
                </a:solidFill>
                <a:latin typeface="Calibri"/>
                <a:ea typeface="宋体"/>
              </a:rPr>
              <a:t>下载：</a:t>
            </a:r>
            <a:r>
              <a:rPr lang="en-US" altLang="zh-CN" sz="100" dirty="0">
                <a:solidFill>
                  <a:schemeClr val="tx1">
                    <a:lumMod val="95000"/>
                    <a:lumOff val="5000"/>
                  </a:schemeClr>
                </a:solidFill>
                <a:latin typeface="Calibri"/>
                <a:ea typeface="宋体"/>
              </a:rPr>
              <a:t>www.1ppt.com/xiazai/        PPT</a:t>
            </a:r>
            <a:r>
              <a:rPr lang="zh-CN" altLang="en-US" sz="100" dirty="0">
                <a:solidFill>
                  <a:schemeClr val="tx1">
                    <a:lumMod val="95000"/>
                    <a:lumOff val="5000"/>
                  </a:schemeClr>
                </a:solidFill>
                <a:latin typeface="Calibri"/>
                <a:ea typeface="宋体"/>
              </a:rPr>
              <a:t>教程： </a:t>
            </a:r>
            <a:r>
              <a:rPr lang="en-US" altLang="zh-CN" sz="100" dirty="0">
                <a:solidFill>
                  <a:schemeClr val="tx1">
                    <a:lumMod val="95000"/>
                    <a:lumOff val="5000"/>
                  </a:schemeClr>
                </a:solidFill>
                <a:latin typeface="Calibri"/>
                <a:ea typeface="宋体"/>
              </a:rPr>
              <a:t>www.1ppt.com/powerpoint/      </a:t>
            </a:r>
          </a:p>
          <a:p>
            <a:pPr eaLnBrk="1" fontAlgn="auto" hangingPunct="1">
              <a:spcBef>
                <a:spcPts val="0"/>
              </a:spcBef>
              <a:spcAft>
                <a:spcPts val="0"/>
              </a:spcAft>
              <a:buFontTx/>
              <a:buNone/>
            </a:pPr>
            <a:r>
              <a:rPr lang="en-US" altLang="zh-CN" sz="100" dirty="0">
                <a:solidFill>
                  <a:schemeClr val="tx1">
                    <a:lumMod val="95000"/>
                    <a:lumOff val="5000"/>
                  </a:schemeClr>
                </a:solidFill>
                <a:latin typeface="Calibri"/>
                <a:ea typeface="宋体"/>
              </a:rPr>
              <a:t>Word</a:t>
            </a:r>
            <a:r>
              <a:rPr lang="zh-CN" altLang="en-US" sz="100" dirty="0">
                <a:solidFill>
                  <a:schemeClr val="tx1">
                    <a:lumMod val="95000"/>
                    <a:lumOff val="5000"/>
                  </a:schemeClr>
                </a:solidFill>
                <a:latin typeface="Calibri"/>
                <a:ea typeface="宋体"/>
              </a:rPr>
              <a:t>教程： </a:t>
            </a:r>
            <a:r>
              <a:rPr lang="en-US" altLang="zh-CN" sz="100" dirty="0">
                <a:solidFill>
                  <a:schemeClr val="tx1">
                    <a:lumMod val="95000"/>
                    <a:lumOff val="5000"/>
                  </a:schemeClr>
                </a:solidFill>
                <a:latin typeface="Calibri"/>
                <a:ea typeface="宋体"/>
              </a:rPr>
              <a:t>www.1ppt.com/word/              Excel</a:t>
            </a:r>
            <a:r>
              <a:rPr lang="zh-CN" altLang="en-US" sz="100" dirty="0">
                <a:solidFill>
                  <a:schemeClr val="tx1">
                    <a:lumMod val="95000"/>
                    <a:lumOff val="5000"/>
                  </a:schemeClr>
                </a:solidFill>
                <a:latin typeface="Calibri"/>
                <a:ea typeface="宋体"/>
              </a:rPr>
              <a:t>教程：</a:t>
            </a:r>
            <a:r>
              <a:rPr lang="en-US" altLang="zh-CN" sz="100" dirty="0">
                <a:solidFill>
                  <a:schemeClr val="tx1">
                    <a:lumMod val="95000"/>
                    <a:lumOff val="5000"/>
                  </a:schemeClr>
                </a:solidFill>
                <a:latin typeface="Calibri"/>
                <a:ea typeface="宋体"/>
              </a:rPr>
              <a:t>www.1ppt.com/excel/  </a:t>
            </a:r>
          </a:p>
          <a:p>
            <a:pPr eaLnBrk="1" fontAlgn="auto" hangingPunct="1">
              <a:spcBef>
                <a:spcPts val="0"/>
              </a:spcBef>
              <a:spcAft>
                <a:spcPts val="0"/>
              </a:spcAft>
              <a:buFontTx/>
              <a:buNone/>
            </a:pPr>
            <a:r>
              <a:rPr lang="zh-CN" altLang="en-US" sz="100" dirty="0">
                <a:solidFill>
                  <a:schemeClr val="tx1">
                    <a:lumMod val="95000"/>
                    <a:lumOff val="5000"/>
                  </a:schemeClr>
                </a:solidFill>
                <a:latin typeface="Calibri"/>
                <a:ea typeface="宋体"/>
              </a:rPr>
              <a:t>资料下载：</a:t>
            </a:r>
            <a:r>
              <a:rPr lang="en-US" altLang="zh-CN" sz="100" dirty="0">
                <a:solidFill>
                  <a:schemeClr val="tx1">
                    <a:lumMod val="95000"/>
                    <a:lumOff val="5000"/>
                  </a:schemeClr>
                </a:solidFill>
                <a:latin typeface="Calibri"/>
                <a:ea typeface="宋体"/>
              </a:rPr>
              <a:t>www.1ppt.com/ziliao/                PPT</a:t>
            </a:r>
            <a:r>
              <a:rPr lang="zh-CN" altLang="en-US" sz="100" dirty="0">
                <a:solidFill>
                  <a:schemeClr val="tx1">
                    <a:lumMod val="95000"/>
                    <a:lumOff val="5000"/>
                  </a:schemeClr>
                </a:solidFill>
                <a:latin typeface="Calibri"/>
                <a:ea typeface="宋体"/>
              </a:rPr>
              <a:t>课件下载：</a:t>
            </a:r>
            <a:r>
              <a:rPr lang="en-US" altLang="zh-CN" sz="100" dirty="0">
                <a:solidFill>
                  <a:schemeClr val="tx1">
                    <a:lumMod val="95000"/>
                    <a:lumOff val="5000"/>
                  </a:schemeClr>
                </a:solidFill>
                <a:latin typeface="Calibri"/>
                <a:ea typeface="宋体"/>
              </a:rPr>
              <a:t>www.1ppt.com/kejian/ </a:t>
            </a:r>
          </a:p>
          <a:p>
            <a:pPr eaLnBrk="1" fontAlgn="auto" hangingPunct="1">
              <a:spcBef>
                <a:spcPts val="0"/>
              </a:spcBef>
              <a:spcAft>
                <a:spcPts val="0"/>
              </a:spcAft>
              <a:buFontTx/>
              <a:buNone/>
            </a:pPr>
            <a:r>
              <a:rPr lang="zh-CN" altLang="en-US" sz="100" dirty="0">
                <a:solidFill>
                  <a:schemeClr val="tx1">
                    <a:lumMod val="95000"/>
                    <a:lumOff val="5000"/>
                  </a:schemeClr>
                </a:solidFill>
                <a:latin typeface="Calibri"/>
                <a:ea typeface="宋体"/>
              </a:rPr>
              <a:t>范文下载：</a:t>
            </a:r>
            <a:r>
              <a:rPr lang="en-US" altLang="zh-CN" sz="100" dirty="0">
                <a:solidFill>
                  <a:schemeClr val="tx1">
                    <a:lumMod val="95000"/>
                    <a:lumOff val="5000"/>
                  </a:schemeClr>
                </a:solidFill>
                <a:latin typeface="Calibri"/>
                <a:ea typeface="宋体"/>
              </a:rPr>
              <a:t>www.1ppt.com/fanwen/             </a:t>
            </a:r>
            <a:r>
              <a:rPr lang="zh-CN" altLang="en-US" sz="100" dirty="0">
                <a:solidFill>
                  <a:schemeClr val="tx1">
                    <a:lumMod val="95000"/>
                    <a:lumOff val="5000"/>
                  </a:schemeClr>
                </a:solidFill>
                <a:latin typeface="Calibri"/>
                <a:ea typeface="宋体"/>
              </a:rPr>
              <a:t>试卷下载：</a:t>
            </a:r>
            <a:r>
              <a:rPr lang="en-US" altLang="zh-CN" sz="100" dirty="0">
                <a:solidFill>
                  <a:schemeClr val="tx1">
                    <a:lumMod val="95000"/>
                    <a:lumOff val="5000"/>
                  </a:schemeClr>
                </a:solidFill>
                <a:latin typeface="Calibri"/>
                <a:ea typeface="宋体"/>
              </a:rPr>
              <a:t>www.1ppt.com/shiti/  </a:t>
            </a:r>
          </a:p>
          <a:p>
            <a:pPr eaLnBrk="1" fontAlgn="auto" hangingPunct="1">
              <a:spcBef>
                <a:spcPts val="0"/>
              </a:spcBef>
              <a:spcAft>
                <a:spcPts val="0"/>
              </a:spcAft>
              <a:buFontTx/>
              <a:buNone/>
            </a:pPr>
            <a:r>
              <a:rPr lang="zh-CN" altLang="en-US" sz="100" dirty="0">
                <a:solidFill>
                  <a:schemeClr val="tx1">
                    <a:lumMod val="95000"/>
                    <a:lumOff val="5000"/>
                  </a:schemeClr>
                </a:solidFill>
                <a:latin typeface="Calibri"/>
                <a:ea typeface="宋体"/>
              </a:rPr>
              <a:t>教案下载：</a:t>
            </a:r>
            <a:r>
              <a:rPr lang="en-US" altLang="zh-CN" sz="100" dirty="0">
                <a:solidFill>
                  <a:schemeClr val="tx1">
                    <a:lumMod val="95000"/>
                    <a:lumOff val="5000"/>
                  </a:schemeClr>
                </a:solidFill>
                <a:latin typeface="Calibri"/>
                <a:ea typeface="宋体"/>
              </a:rPr>
              <a:t>www.1ppt.com/jiaoan/  </a:t>
            </a:r>
            <a:r>
              <a:rPr lang="en-US" altLang="zh-CN" sz="100" dirty="0" smtClean="0">
                <a:solidFill>
                  <a:schemeClr val="tx1">
                    <a:lumMod val="95000"/>
                    <a:lumOff val="5000"/>
                  </a:schemeClr>
                </a:solidFill>
                <a:latin typeface="Calibri"/>
                <a:ea typeface="宋体"/>
              </a:rPr>
              <a:t>      </a:t>
            </a:r>
            <a:endParaRPr lang="en-US" altLang="zh-CN" sz="100" dirty="0">
              <a:solidFill>
                <a:schemeClr val="tx1">
                  <a:lumMod val="95000"/>
                  <a:lumOff val="5000"/>
                </a:schemeClr>
              </a:solidFill>
              <a:latin typeface="Calibri"/>
              <a:ea typeface="宋体"/>
            </a:endParaRPr>
          </a:p>
          <a:p>
            <a:pPr eaLnBrk="1" fontAlgn="auto" hangingPunct="1">
              <a:spcBef>
                <a:spcPts val="0"/>
              </a:spcBef>
              <a:spcAft>
                <a:spcPts val="0"/>
              </a:spcAft>
              <a:buFontTx/>
              <a:buNone/>
            </a:pPr>
            <a:r>
              <a:rPr lang="zh-CN" altLang="en-US" sz="100" dirty="0" smtClean="0">
                <a:solidFill>
                  <a:schemeClr val="tx1">
                    <a:lumMod val="95000"/>
                    <a:lumOff val="5000"/>
                  </a:schemeClr>
                </a:solidFill>
                <a:latin typeface="Calibri"/>
                <a:ea typeface="宋体"/>
              </a:rPr>
              <a:t>字体下载：</a:t>
            </a:r>
            <a:r>
              <a:rPr lang="en-US" altLang="zh-CN" sz="100" dirty="0" smtClean="0">
                <a:solidFill>
                  <a:schemeClr val="tx1">
                    <a:lumMod val="95000"/>
                    <a:lumOff val="5000"/>
                  </a:schemeClr>
                </a:solidFill>
                <a:latin typeface="Calibri"/>
                <a:ea typeface="宋体"/>
              </a:rPr>
              <a:t>www.1ppt.com/ziti/</a:t>
            </a:r>
            <a:endParaRPr lang="en-US" altLang="zh-CN" sz="100" dirty="0">
              <a:solidFill>
                <a:schemeClr val="tx1">
                  <a:lumMod val="95000"/>
                  <a:lumOff val="5000"/>
                </a:schemeClr>
              </a:solidFill>
              <a:latin typeface="Calibri"/>
              <a:ea typeface="宋体"/>
            </a:endParaRPr>
          </a:p>
          <a:p>
            <a:pPr eaLnBrk="1" fontAlgn="auto" hangingPunct="1">
              <a:spcBef>
                <a:spcPts val="0"/>
              </a:spcBef>
              <a:spcAft>
                <a:spcPts val="0"/>
              </a:spcAft>
              <a:buFontTx/>
              <a:buNone/>
            </a:pPr>
            <a:r>
              <a:rPr lang="en-US" altLang="zh-CN" sz="100" dirty="0">
                <a:solidFill>
                  <a:schemeClr val="tx1">
                    <a:lumMod val="95000"/>
                    <a:lumOff val="5000"/>
                  </a:schemeClr>
                </a:solidFill>
                <a:latin typeface="Calibri"/>
                <a:ea typeface="宋体"/>
              </a:rPr>
              <a:t> </a:t>
            </a:r>
            <a:endParaRPr lang="zh-CN" altLang="en-US" sz="100" dirty="0">
              <a:solidFill>
                <a:schemeClr val="tx1">
                  <a:lumMod val="95000"/>
                  <a:lumOff val="5000"/>
                </a:schemeClr>
              </a:solidFill>
              <a:latin typeface="Calibri"/>
              <a:ea typeface="宋体"/>
            </a:endParaRPr>
          </a:p>
        </p:txBody>
      </p:sp>
    </p:spTree>
    <p:extLst>
      <p:ext uri="{BB962C8B-B14F-4D97-AF65-F5344CB8AC3E}">
        <p14:creationId xmlns:p14="http://schemas.microsoft.com/office/powerpoint/2010/main" val="13294347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86" y="205845"/>
            <a:ext cx="8229715" cy="857686"/>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86" y="1152158"/>
            <a:ext cx="4039834" cy="478875"/>
          </a:xfrm>
          <a:prstGeom prst="rect">
            <a:avLst/>
          </a:prstGeom>
        </p:spPr>
        <p:txBody>
          <a:bodyPr anchor="b"/>
          <a:lstStyle>
            <a:lvl1pPr marL="0" indent="0">
              <a:buNone/>
              <a:defRPr sz="2160" b="1"/>
            </a:lvl1pPr>
            <a:lvl2pPr marL="411480" indent="0">
              <a:buNone/>
              <a:defRPr sz="1800" b="1"/>
            </a:lvl2pPr>
            <a:lvl3pPr marL="823595" indent="0">
              <a:buNone/>
              <a:defRPr sz="1620" b="1"/>
            </a:lvl3pPr>
            <a:lvl4pPr marL="1235075" indent="0">
              <a:buNone/>
              <a:defRPr sz="1440" b="1"/>
            </a:lvl4pPr>
            <a:lvl5pPr marL="1646555" indent="0">
              <a:buNone/>
              <a:defRPr sz="1440" b="1"/>
            </a:lvl5pPr>
            <a:lvl6pPr marL="2058670" indent="0">
              <a:buNone/>
              <a:defRPr sz="1440" b="1"/>
            </a:lvl6pPr>
            <a:lvl7pPr marL="2470150" indent="0">
              <a:buNone/>
              <a:defRPr sz="1440" b="1"/>
            </a:lvl7pPr>
            <a:lvl8pPr marL="2881630" indent="0">
              <a:buNone/>
              <a:defRPr sz="1440" b="1"/>
            </a:lvl8pPr>
            <a:lvl9pPr marL="3293745" indent="0">
              <a:buNone/>
              <a:defRPr sz="1440" b="1"/>
            </a:lvl9pPr>
          </a:lstStyle>
          <a:p>
            <a:pPr lvl="0"/>
            <a:r>
              <a:rPr lang="zh-CN" altLang="en-US" smtClean="0"/>
              <a:t>单击此处编辑母版文本样式</a:t>
            </a:r>
          </a:p>
        </p:txBody>
      </p:sp>
      <p:sp>
        <p:nvSpPr>
          <p:cNvPr id="4" name="内容占位符 3"/>
          <p:cNvSpPr>
            <a:spLocks noGrp="1"/>
          </p:cNvSpPr>
          <p:nvPr>
            <p:ph sz="half" idx="2"/>
          </p:nvPr>
        </p:nvSpPr>
        <p:spPr>
          <a:xfrm>
            <a:off x="457286" y="1631033"/>
            <a:ext cx="4039834" cy="2964734"/>
          </a:xfrm>
          <a:prstGeom prst="rect">
            <a:avLst/>
          </a:prstGeom>
        </p:spPr>
        <p:txBody>
          <a:bodyPr/>
          <a:lstStyle>
            <a:lvl1pPr>
              <a:defRPr sz="2160"/>
            </a:lvl1pPr>
            <a:lvl2pPr>
              <a:defRPr sz="1800"/>
            </a:lvl2pPr>
            <a:lvl3pPr>
              <a:defRPr sz="1620"/>
            </a:lvl3pPr>
            <a:lvl4pPr>
              <a:defRPr sz="1440"/>
            </a:lvl4pPr>
            <a:lvl5pPr>
              <a:defRPr sz="1440"/>
            </a:lvl5pPr>
            <a:lvl6pPr>
              <a:defRPr sz="1440"/>
            </a:lvl6pPr>
            <a:lvl7pPr>
              <a:defRPr sz="1440"/>
            </a:lvl7pPr>
            <a:lvl8pPr>
              <a:defRPr sz="1440"/>
            </a:lvl8pPr>
            <a:lvl9pPr>
              <a:defRPr sz="144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738" y="1152158"/>
            <a:ext cx="4041263" cy="478875"/>
          </a:xfrm>
          <a:prstGeom prst="rect">
            <a:avLst/>
          </a:prstGeom>
        </p:spPr>
        <p:txBody>
          <a:bodyPr anchor="b"/>
          <a:lstStyle>
            <a:lvl1pPr marL="0" indent="0">
              <a:buNone/>
              <a:defRPr sz="2160" b="1"/>
            </a:lvl1pPr>
            <a:lvl2pPr marL="411480" indent="0">
              <a:buNone/>
              <a:defRPr sz="1800" b="1"/>
            </a:lvl2pPr>
            <a:lvl3pPr marL="823595" indent="0">
              <a:buNone/>
              <a:defRPr sz="1620" b="1"/>
            </a:lvl3pPr>
            <a:lvl4pPr marL="1235075" indent="0">
              <a:buNone/>
              <a:defRPr sz="1440" b="1"/>
            </a:lvl4pPr>
            <a:lvl5pPr marL="1646555" indent="0">
              <a:buNone/>
              <a:defRPr sz="1440" b="1"/>
            </a:lvl5pPr>
            <a:lvl6pPr marL="2058670" indent="0">
              <a:buNone/>
              <a:defRPr sz="1440" b="1"/>
            </a:lvl6pPr>
            <a:lvl7pPr marL="2470150" indent="0">
              <a:buNone/>
              <a:defRPr sz="1440" b="1"/>
            </a:lvl7pPr>
            <a:lvl8pPr marL="2881630" indent="0">
              <a:buNone/>
              <a:defRPr sz="1440" b="1"/>
            </a:lvl8pPr>
            <a:lvl9pPr marL="3293745" indent="0">
              <a:buNone/>
              <a:defRPr sz="1440" b="1"/>
            </a:lvl9pPr>
          </a:lstStyle>
          <a:p>
            <a:pPr lvl="0"/>
            <a:r>
              <a:rPr lang="zh-CN" altLang="en-US" smtClean="0"/>
              <a:t>单击此处编辑母版文本样式</a:t>
            </a:r>
          </a:p>
        </p:txBody>
      </p:sp>
      <p:sp>
        <p:nvSpPr>
          <p:cNvPr id="6" name="内容占位符 5"/>
          <p:cNvSpPr>
            <a:spLocks noGrp="1"/>
          </p:cNvSpPr>
          <p:nvPr>
            <p:ph sz="quarter" idx="4"/>
          </p:nvPr>
        </p:nvSpPr>
        <p:spPr>
          <a:xfrm>
            <a:off x="4645738" y="1631033"/>
            <a:ext cx="4041263" cy="2964734"/>
          </a:xfrm>
          <a:prstGeom prst="rect">
            <a:avLst/>
          </a:prstGeom>
        </p:spPr>
        <p:txBody>
          <a:bodyPr/>
          <a:lstStyle>
            <a:lvl1pPr>
              <a:defRPr sz="2160"/>
            </a:lvl1pPr>
            <a:lvl2pPr>
              <a:defRPr sz="1800"/>
            </a:lvl2pPr>
            <a:lvl3pPr>
              <a:defRPr sz="1620"/>
            </a:lvl3pPr>
            <a:lvl4pPr>
              <a:defRPr sz="1440"/>
            </a:lvl4pPr>
            <a:lvl5pPr>
              <a:defRPr sz="1440"/>
            </a:lvl5pPr>
            <a:lvl6pPr>
              <a:defRPr sz="1440"/>
            </a:lvl6pPr>
            <a:lvl7pPr>
              <a:defRPr sz="1440"/>
            </a:lvl7pPr>
            <a:lvl8pPr>
              <a:defRPr sz="1440"/>
            </a:lvl8pPr>
            <a:lvl9pPr>
              <a:defRPr sz="144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86" y="205845"/>
            <a:ext cx="8229715" cy="857686"/>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86" y="204416"/>
            <a:ext cx="3008083" cy="871981"/>
          </a:xfrm>
          <a:prstGeom prst="rect">
            <a:avLst/>
          </a:prstGeom>
        </p:spPr>
        <p:txBody>
          <a:bodyPr anchor="b"/>
          <a:lstStyle>
            <a:lvl1pPr algn="l">
              <a:defRPr sz="18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403" y="204416"/>
            <a:ext cx="5111598" cy="4391352"/>
          </a:xfrm>
          <a:prstGeom prst="rect">
            <a:avLst/>
          </a:prstGeom>
        </p:spPr>
        <p:txBody>
          <a:bodyPr/>
          <a:lstStyle>
            <a:lvl1pPr>
              <a:defRPr sz="2880"/>
            </a:lvl1pPr>
            <a:lvl2pPr>
              <a:defRPr sz="2520"/>
            </a:lvl2pPr>
            <a:lvl3pPr>
              <a:defRPr sz="216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86" y="1076396"/>
            <a:ext cx="3008083" cy="3519371"/>
          </a:xfrm>
          <a:prstGeom prst="rect">
            <a:avLst/>
          </a:prstGeom>
        </p:spPr>
        <p:txBody>
          <a:bodyPr/>
          <a:lstStyle>
            <a:lvl1pPr marL="0" indent="0">
              <a:buNone/>
              <a:defRPr sz="1260"/>
            </a:lvl1pPr>
            <a:lvl2pPr marL="411480" indent="0">
              <a:buNone/>
              <a:defRPr sz="1080"/>
            </a:lvl2pPr>
            <a:lvl3pPr marL="823595" indent="0">
              <a:buNone/>
              <a:defRPr sz="900"/>
            </a:lvl3pPr>
            <a:lvl4pPr marL="1235075" indent="0">
              <a:buNone/>
              <a:defRPr sz="810"/>
            </a:lvl4pPr>
            <a:lvl5pPr marL="1646555" indent="0">
              <a:buNone/>
              <a:defRPr sz="810"/>
            </a:lvl5pPr>
            <a:lvl6pPr marL="2058670" indent="0">
              <a:buNone/>
              <a:defRPr sz="810"/>
            </a:lvl6pPr>
            <a:lvl7pPr marL="2470150" indent="0">
              <a:buNone/>
              <a:defRPr sz="810"/>
            </a:lvl7pPr>
            <a:lvl8pPr marL="2881630" indent="0">
              <a:buNone/>
              <a:defRPr sz="810"/>
            </a:lvl8pPr>
            <a:lvl9pPr marL="3293745" indent="0">
              <a:buNone/>
              <a:defRPr sz="810"/>
            </a:lvl9pPr>
          </a:lstStyle>
          <a:p>
            <a:pPr lvl="0"/>
            <a:r>
              <a:rPr lang="zh-CN" altLang="en-US" smtClean="0"/>
              <a:t>单击此处编辑母版文本样式</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4"/>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60"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800735" rtl="0" eaLnBrk="0" fontAlgn="base" hangingPunct="0">
        <a:spcBef>
          <a:spcPct val="0"/>
        </a:spcBef>
        <a:spcAft>
          <a:spcPct val="0"/>
        </a:spcAft>
        <a:defRPr sz="3780">
          <a:solidFill>
            <a:schemeClr val="tx2"/>
          </a:solidFill>
          <a:latin typeface="+mj-lt"/>
          <a:ea typeface="+mj-ea"/>
          <a:cs typeface="+mj-cs"/>
        </a:defRPr>
      </a:lvl1pPr>
      <a:lvl2pPr algn="ctr" defTabSz="889000" rtl="0" eaLnBrk="0" fontAlgn="base" hangingPunct="0">
        <a:spcBef>
          <a:spcPct val="0"/>
        </a:spcBef>
        <a:spcAft>
          <a:spcPct val="0"/>
        </a:spcAft>
        <a:defRPr sz="4200">
          <a:solidFill>
            <a:schemeClr val="tx2"/>
          </a:solidFill>
          <a:latin typeface="Arial" panose="020B0604020202020204" pitchFamily="34" charset="0"/>
          <a:ea typeface="宋体" panose="02010600030101010101" pitchFamily="2" charset="-122"/>
        </a:defRPr>
      </a:lvl2pPr>
      <a:lvl3pPr algn="ctr" defTabSz="889000" rtl="0" eaLnBrk="0" fontAlgn="base" hangingPunct="0">
        <a:spcBef>
          <a:spcPct val="0"/>
        </a:spcBef>
        <a:spcAft>
          <a:spcPct val="0"/>
        </a:spcAft>
        <a:defRPr sz="4200">
          <a:solidFill>
            <a:schemeClr val="tx2"/>
          </a:solidFill>
          <a:latin typeface="Arial" panose="020B0604020202020204" pitchFamily="34" charset="0"/>
          <a:ea typeface="宋体" panose="02010600030101010101" pitchFamily="2" charset="-122"/>
        </a:defRPr>
      </a:lvl3pPr>
      <a:lvl4pPr algn="ctr" defTabSz="889000" rtl="0" eaLnBrk="0" fontAlgn="base" hangingPunct="0">
        <a:spcBef>
          <a:spcPct val="0"/>
        </a:spcBef>
        <a:spcAft>
          <a:spcPct val="0"/>
        </a:spcAft>
        <a:defRPr sz="4200">
          <a:solidFill>
            <a:schemeClr val="tx2"/>
          </a:solidFill>
          <a:latin typeface="Arial" panose="020B0604020202020204" pitchFamily="34" charset="0"/>
          <a:ea typeface="宋体" panose="02010600030101010101" pitchFamily="2" charset="-122"/>
        </a:defRPr>
      </a:lvl4pPr>
      <a:lvl5pPr algn="ctr" defTabSz="889000" rtl="0" eaLnBrk="0" fontAlgn="base" hangingPunct="0">
        <a:spcBef>
          <a:spcPct val="0"/>
        </a:spcBef>
        <a:spcAft>
          <a:spcPct val="0"/>
        </a:spcAft>
        <a:defRPr sz="4200">
          <a:solidFill>
            <a:schemeClr val="tx2"/>
          </a:solidFill>
          <a:latin typeface="Arial" panose="020B0604020202020204" pitchFamily="34" charset="0"/>
          <a:ea typeface="宋体" panose="02010600030101010101" pitchFamily="2" charset="-122"/>
        </a:defRPr>
      </a:lvl5pPr>
      <a:lvl6pPr marL="457200" algn="ctr" defTabSz="889000" rtl="0" eaLnBrk="0" fontAlgn="base" hangingPunct="0">
        <a:spcBef>
          <a:spcPct val="0"/>
        </a:spcBef>
        <a:spcAft>
          <a:spcPct val="0"/>
        </a:spcAft>
        <a:defRPr sz="4200">
          <a:solidFill>
            <a:schemeClr val="tx2"/>
          </a:solidFill>
          <a:latin typeface="Arial" panose="020B0604020202020204" pitchFamily="34" charset="0"/>
          <a:ea typeface="宋体" panose="02010600030101010101" pitchFamily="2" charset="-122"/>
        </a:defRPr>
      </a:lvl6pPr>
      <a:lvl7pPr marL="914400" algn="ctr" defTabSz="889000" rtl="0" eaLnBrk="0" fontAlgn="base" hangingPunct="0">
        <a:spcBef>
          <a:spcPct val="0"/>
        </a:spcBef>
        <a:spcAft>
          <a:spcPct val="0"/>
        </a:spcAft>
        <a:defRPr sz="4200">
          <a:solidFill>
            <a:schemeClr val="tx2"/>
          </a:solidFill>
          <a:latin typeface="Arial" panose="020B0604020202020204" pitchFamily="34" charset="0"/>
          <a:ea typeface="宋体" panose="02010600030101010101" pitchFamily="2" charset="-122"/>
        </a:defRPr>
      </a:lvl7pPr>
      <a:lvl8pPr marL="1371600" algn="ctr" defTabSz="889000" rtl="0" eaLnBrk="0" fontAlgn="base" hangingPunct="0">
        <a:spcBef>
          <a:spcPct val="0"/>
        </a:spcBef>
        <a:spcAft>
          <a:spcPct val="0"/>
        </a:spcAft>
        <a:defRPr sz="4200">
          <a:solidFill>
            <a:schemeClr val="tx2"/>
          </a:solidFill>
          <a:latin typeface="Arial" panose="020B0604020202020204" pitchFamily="34" charset="0"/>
          <a:ea typeface="宋体" panose="02010600030101010101" pitchFamily="2" charset="-122"/>
        </a:defRPr>
      </a:lvl8pPr>
      <a:lvl9pPr marL="1828800" algn="ctr" defTabSz="889000" rtl="0" eaLnBrk="0" fontAlgn="base" hangingPunct="0">
        <a:spcBef>
          <a:spcPct val="0"/>
        </a:spcBef>
        <a:spcAft>
          <a:spcPct val="0"/>
        </a:spcAft>
        <a:defRPr sz="4200">
          <a:solidFill>
            <a:schemeClr val="tx2"/>
          </a:solidFill>
          <a:latin typeface="Arial" panose="020B0604020202020204" pitchFamily="34" charset="0"/>
          <a:ea typeface="宋体" panose="02010600030101010101" pitchFamily="2" charset="-122"/>
        </a:defRPr>
      </a:lvl9pPr>
    </p:titleStyle>
    <p:bodyStyle>
      <a:lvl1pPr marL="300355" indent="-299720" algn="l" defTabSz="800735" rtl="0" eaLnBrk="0" fontAlgn="base" hangingPunct="0">
        <a:spcBef>
          <a:spcPct val="18000"/>
        </a:spcBef>
        <a:spcAft>
          <a:spcPct val="0"/>
        </a:spcAft>
        <a:buChar char="•"/>
        <a:defRPr sz="2790">
          <a:solidFill>
            <a:schemeClr val="tx1"/>
          </a:solidFill>
          <a:latin typeface="+mn-lt"/>
          <a:ea typeface="+mn-ea"/>
          <a:cs typeface="+mn-cs"/>
        </a:defRPr>
      </a:lvl1pPr>
      <a:lvl2pPr marL="650875" indent="-249555" algn="l" defTabSz="800735" rtl="0" eaLnBrk="0" fontAlgn="base" hangingPunct="0">
        <a:spcBef>
          <a:spcPct val="18000"/>
        </a:spcBef>
        <a:spcAft>
          <a:spcPct val="0"/>
        </a:spcAft>
        <a:buChar char="–"/>
        <a:defRPr sz="2430">
          <a:solidFill>
            <a:schemeClr val="tx1"/>
          </a:solidFill>
          <a:latin typeface="+mn-lt"/>
          <a:ea typeface="+mn-ea"/>
        </a:defRPr>
      </a:lvl2pPr>
      <a:lvl3pPr marL="1000760" indent="-199390" algn="l" defTabSz="800735" rtl="0" eaLnBrk="0" fontAlgn="base" hangingPunct="0">
        <a:spcBef>
          <a:spcPct val="18000"/>
        </a:spcBef>
        <a:spcAft>
          <a:spcPct val="0"/>
        </a:spcAft>
        <a:buChar char="•"/>
        <a:defRPr sz="2070">
          <a:solidFill>
            <a:schemeClr val="tx1"/>
          </a:solidFill>
          <a:latin typeface="+mn-lt"/>
          <a:ea typeface="+mn-ea"/>
        </a:defRPr>
      </a:lvl3pPr>
      <a:lvl4pPr marL="1400810" indent="-199390" algn="l" defTabSz="800735" rtl="0" eaLnBrk="0" fontAlgn="base" hangingPunct="0">
        <a:spcBef>
          <a:spcPct val="18000"/>
        </a:spcBef>
        <a:spcAft>
          <a:spcPct val="0"/>
        </a:spcAft>
        <a:buChar char="–"/>
        <a:defRPr sz="1710">
          <a:solidFill>
            <a:schemeClr val="tx1"/>
          </a:solidFill>
          <a:latin typeface="+mn-lt"/>
          <a:ea typeface="+mn-ea"/>
        </a:defRPr>
      </a:lvl4pPr>
      <a:lvl5pPr marL="1800860" indent="-199390" algn="l" defTabSz="800735" rtl="0" eaLnBrk="0" fontAlgn="base" hangingPunct="0">
        <a:spcBef>
          <a:spcPct val="18000"/>
        </a:spcBef>
        <a:spcAft>
          <a:spcPct val="0"/>
        </a:spcAft>
        <a:buChar char="»"/>
        <a:defRPr sz="1710">
          <a:solidFill>
            <a:schemeClr val="tx1"/>
          </a:solidFill>
          <a:latin typeface="+mn-lt"/>
          <a:ea typeface="+mn-ea"/>
        </a:defRPr>
      </a:lvl5pPr>
      <a:lvl6pPr marL="2212975" indent="-199390" algn="l" defTabSz="800735" rtl="0" eaLnBrk="0" fontAlgn="base" hangingPunct="0">
        <a:spcBef>
          <a:spcPct val="18000"/>
        </a:spcBef>
        <a:spcAft>
          <a:spcPct val="0"/>
        </a:spcAft>
        <a:buChar char="»"/>
        <a:defRPr sz="1710">
          <a:solidFill>
            <a:schemeClr val="tx1"/>
          </a:solidFill>
          <a:latin typeface="+mn-lt"/>
          <a:ea typeface="+mn-ea"/>
        </a:defRPr>
      </a:lvl6pPr>
      <a:lvl7pPr marL="2624455" indent="-199390" algn="l" defTabSz="800735" rtl="0" eaLnBrk="0" fontAlgn="base" hangingPunct="0">
        <a:spcBef>
          <a:spcPct val="18000"/>
        </a:spcBef>
        <a:spcAft>
          <a:spcPct val="0"/>
        </a:spcAft>
        <a:buChar char="»"/>
        <a:defRPr sz="1710">
          <a:solidFill>
            <a:schemeClr val="tx1"/>
          </a:solidFill>
          <a:latin typeface="+mn-lt"/>
          <a:ea typeface="+mn-ea"/>
        </a:defRPr>
      </a:lvl7pPr>
      <a:lvl8pPr marL="3035935" indent="-199390" algn="l" defTabSz="800735" rtl="0" eaLnBrk="0" fontAlgn="base" hangingPunct="0">
        <a:spcBef>
          <a:spcPct val="18000"/>
        </a:spcBef>
        <a:spcAft>
          <a:spcPct val="0"/>
        </a:spcAft>
        <a:buChar char="»"/>
        <a:defRPr sz="1710">
          <a:solidFill>
            <a:schemeClr val="tx1"/>
          </a:solidFill>
          <a:latin typeface="+mn-lt"/>
          <a:ea typeface="+mn-ea"/>
        </a:defRPr>
      </a:lvl8pPr>
      <a:lvl9pPr marL="3448050" indent="-199390" algn="l" defTabSz="800735" rtl="0" eaLnBrk="0" fontAlgn="base" hangingPunct="0">
        <a:spcBef>
          <a:spcPct val="18000"/>
        </a:spcBef>
        <a:spcAft>
          <a:spcPct val="0"/>
        </a:spcAft>
        <a:buChar char="»"/>
        <a:defRPr sz="1710">
          <a:solidFill>
            <a:schemeClr val="tx1"/>
          </a:solidFill>
          <a:latin typeface="+mn-lt"/>
          <a:ea typeface="+mn-ea"/>
        </a:defRPr>
      </a:lvl9pPr>
    </p:bodyStyle>
    <p:otherStyle>
      <a:defPPr>
        <a:defRPr lang="zh-CN"/>
      </a:defPPr>
      <a:lvl1pPr marL="0" algn="l" defTabSz="823595" rtl="0" eaLnBrk="1" latinLnBrk="0" hangingPunct="1">
        <a:defRPr sz="1620" kern="1200">
          <a:solidFill>
            <a:schemeClr val="tx1"/>
          </a:solidFill>
          <a:latin typeface="+mn-lt"/>
          <a:ea typeface="+mn-ea"/>
          <a:cs typeface="+mn-cs"/>
        </a:defRPr>
      </a:lvl1pPr>
      <a:lvl2pPr marL="411480" algn="l" defTabSz="823595" rtl="0" eaLnBrk="1" latinLnBrk="0" hangingPunct="1">
        <a:defRPr sz="1620" kern="1200">
          <a:solidFill>
            <a:schemeClr val="tx1"/>
          </a:solidFill>
          <a:latin typeface="+mn-lt"/>
          <a:ea typeface="+mn-ea"/>
          <a:cs typeface="+mn-cs"/>
        </a:defRPr>
      </a:lvl2pPr>
      <a:lvl3pPr marL="823595" algn="l" defTabSz="823595" rtl="0" eaLnBrk="1" latinLnBrk="0" hangingPunct="1">
        <a:defRPr sz="1620" kern="1200">
          <a:solidFill>
            <a:schemeClr val="tx1"/>
          </a:solidFill>
          <a:latin typeface="+mn-lt"/>
          <a:ea typeface="+mn-ea"/>
          <a:cs typeface="+mn-cs"/>
        </a:defRPr>
      </a:lvl3pPr>
      <a:lvl4pPr marL="1235075" algn="l" defTabSz="823595" rtl="0" eaLnBrk="1" latinLnBrk="0" hangingPunct="1">
        <a:defRPr sz="1620" kern="1200">
          <a:solidFill>
            <a:schemeClr val="tx1"/>
          </a:solidFill>
          <a:latin typeface="+mn-lt"/>
          <a:ea typeface="+mn-ea"/>
          <a:cs typeface="+mn-cs"/>
        </a:defRPr>
      </a:lvl4pPr>
      <a:lvl5pPr marL="1646555" algn="l" defTabSz="823595" rtl="0" eaLnBrk="1" latinLnBrk="0" hangingPunct="1">
        <a:defRPr sz="1620" kern="1200">
          <a:solidFill>
            <a:schemeClr val="tx1"/>
          </a:solidFill>
          <a:latin typeface="+mn-lt"/>
          <a:ea typeface="+mn-ea"/>
          <a:cs typeface="+mn-cs"/>
        </a:defRPr>
      </a:lvl5pPr>
      <a:lvl6pPr marL="2058670" algn="l" defTabSz="823595" rtl="0" eaLnBrk="1" latinLnBrk="0" hangingPunct="1">
        <a:defRPr sz="1620" kern="1200">
          <a:solidFill>
            <a:schemeClr val="tx1"/>
          </a:solidFill>
          <a:latin typeface="+mn-lt"/>
          <a:ea typeface="+mn-ea"/>
          <a:cs typeface="+mn-cs"/>
        </a:defRPr>
      </a:lvl6pPr>
      <a:lvl7pPr marL="2470150" algn="l" defTabSz="823595" rtl="0" eaLnBrk="1" latinLnBrk="0" hangingPunct="1">
        <a:defRPr sz="1620" kern="1200">
          <a:solidFill>
            <a:schemeClr val="tx1"/>
          </a:solidFill>
          <a:latin typeface="+mn-lt"/>
          <a:ea typeface="+mn-ea"/>
          <a:cs typeface="+mn-cs"/>
        </a:defRPr>
      </a:lvl7pPr>
      <a:lvl8pPr marL="2881630" algn="l" defTabSz="823595" rtl="0" eaLnBrk="1" latinLnBrk="0" hangingPunct="1">
        <a:defRPr sz="1620" kern="1200">
          <a:solidFill>
            <a:schemeClr val="tx1"/>
          </a:solidFill>
          <a:latin typeface="+mn-lt"/>
          <a:ea typeface="+mn-ea"/>
          <a:cs typeface="+mn-cs"/>
        </a:defRPr>
      </a:lvl8pPr>
      <a:lvl9pPr marL="3293745" algn="l" defTabSz="823595" rtl="0" eaLnBrk="1" latinLnBrk="0" hangingPunct="1">
        <a:defRPr sz="162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buFontTx/>
              <a:buNone/>
            </a:pPr>
            <a:fld id="{530820CF-B880-4189-942D-D702A7CBA730}" type="datetimeFigureOut">
              <a:rPr lang="zh-CN" altLang="en-US" smtClean="0">
                <a:solidFill>
                  <a:prstClr val="black">
                    <a:tint val="75000"/>
                  </a:prstClr>
                </a:solidFill>
                <a:latin typeface="Calibri"/>
                <a:ea typeface="宋体"/>
              </a:rPr>
              <a:pPr eaLnBrk="1" fontAlgn="auto" hangingPunct="1">
                <a:spcBef>
                  <a:spcPts val="0"/>
                </a:spcBef>
                <a:spcAft>
                  <a:spcPts val="0"/>
                </a:spcAft>
                <a:buFontTx/>
                <a:buNone/>
              </a:pPr>
              <a:t>2019/1/2</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buFontTx/>
              <a:buNone/>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buFontTx/>
              <a:buNone/>
            </a:pPr>
            <a:fld id="{0C913308-F349-4B6D-A68A-DD1791B4A57B}" type="slidenum">
              <a:rPr lang="zh-CN" altLang="en-US" smtClean="0">
                <a:solidFill>
                  <a:prstClr val="black">
                    <a:tint val="75000"/>
                  </a:prstClr>
                </a:solidFill>
                <a:latin typeface="Calibri"/>
                <a:ea typeface="宋体"/>
              </a:rPr>
              <a:pPr eaLnBrk="1" fontAlgn="auto" hangingPunct="1">
                <a:spcBef>
                  <a:spcPts val="0"/>
                </a:spcBef>
                <a:spcAft>
                  <a:spcPts val="0"/>
                </a:spcAft>
                <a:buFontTx/>
                <a:buNone/>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37104853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3.jpeg"/><Relationship Id="rId1" Type="http://schemas.openxmlformats.org/officeDocument/2006/relationships/slideLayout" Target="../slideLayouts/slideLayout8.xml"/><Relationship Id="rId5" Type="http://schemas.openxmlformats.org/officeDocument/2006/relationships/image" Target="../media/image20.jpeg"/><Relationship Id="rId4" Type="http://schemas.openxmlformats.org/officeDocument/2006/relationships/image" Target="../media/image19.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8.xml"/><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8.xml"/><Relationship Id="rId5" Type="http://schemas.openxmlformats.org/officeDocument/2006/relationships/image" Target="../media/image27.png"/><Relationship Id="rId4" Type="http://schemas.openxmlformats.org/officeDocument/2006/relationships/image" Target="../media/image2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2.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8.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8.xml"/><Relationship Id="rId5" Type="http://schemas.openxmlformats.org/officeDocument/2006/relationships/image" Target="../media/image16.jpeg"/><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2862" y="1619903"/>
            <a:ext cx="9178583" cy="1693386"/>
          </a:xfrm>
          <a:prstGeom prst="rect">
            <a:avLst/>
          </a:prstGeom>
          <a:solidFill>
            <a:srgbClr val="C9944D"/>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027" name="Text Box 17"/>
          <p:cNvSpPr txBox="1">
            <a:spLocks noChangeArrowheads="1"/>
          </p:cNvSpPr>
          <p:nvPr/>
        </p:nvSpPr>
        <p:spPr bwMode="auto">
          <a:xfrm>
            <a:off x="930576" y="2699669"/>
            <a:ext cx="6507748" cy="27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7" tIns="34288" rIns="68577" bIns="34288">
            <a:spAutoFit/>
          </a:bodyPr>
          <a:lstStyle>
            <a:lvl1pPr defTabSz="889000">
              <a:defRPr sz="1700">
                <a:solidFill>
                  <a:schemeClr val="tx1"/>
                </a:solidFill>
                <a:latin typeface="Arial" panose="020B0604020202020204" pitchFamily="34" charset="0"/>
                <a:ea typeface="宋体" panose="02010600030101010101" pitchFamily="2" charset="-122"/>
              </a:defRPr>
            </a:lvl1pPr>
            <a:lvl2pPr marL="742950" indent="-285750" defTabSz="889000">
              <a:defRPr sz="1700">
                <a:solidFill>
                  <a:schemeClr val="tx1"/>
                </a:solidFill>
                <a:latin typeface="Arial" panose="020B0604020202020204" pitchFamily="34" charset="0"/>
                <a:ea typeface="宋体" panose="02010600030101010101" pitchFamily="2" charset="-122"/>
              </a:defRPr>
            </a:lvl2pPr>
            <a:lvl3pPr marL="1143000" indent="-228600" defTabSz="889000">
              <a:defRPr sz="1700">
                <a:solidFill>
                  <a:schemeClr val="tx1"/>
                </a:solidFill>
                <a:latin typeface="Arial" panose="020B0604020202020204" pitchFamily="34" charset="0"/>
                <a:ea typeface="宋体" panose="02010600030101010101" pitchFamily="2" charset="-122"/>
              </a:defRPr>
            </a:lvl3pPr>
            <a:lvl4pPr marL="1600200" indent="-228600" defTabSz="889000">
              <a:defRPr sz="1700">
                <a:solidFill>
                  <a:schemeClr val="tx1"/>
                </a:solidFill>
                <a:latin typeface="Arial" panose="020B0604020202020204" pitchFamily="34" charset="0"/>
                <a:ea typeface="宋体" panose="02010600030101010101" pitchFamily="2" charset="-122"/>
              </a:defRPr>
            </a:lvl4pPr>
            <a:lvl5pPr marL="2057400" indent="-228600" defTabSz="889000">
              <a:defRPr sz="1700">
                <a:solidFill>
                  <a:schemeClr val="tx1"/>
                </a:solidFill>
                <a:latin typeface="Arial" panose="020B0604020202020204" pitchFamily="34" charset="0"/>
                <a:ea typeface="宋体" panose="02010600030101010101" pitchFamily="2" charset="-122"/>
              </a:defRPr>
            </a:lvl5pPr>
            <a:lvl6pPr marL="2514600" indent="-228600" defTabSz="8890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defTabSz="8890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defTabSz="8890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defTabSz="8890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eaLnBrk="1" hangingPunct="1"/>
            <a:r>
              <a:rPr lang="en-US" altLang="zh-CN" sz="1350">
                <a:latin typeface="黑体" panose="02010600030101010101" charset="-122"/>
                <a:ea typeface="黑体" panose="02010600030101010101" charset="-122"/>
                <a:sym typeface="Arial" panose="020B0604020202020204" pitchFamily="34" charset="0"/>
              </a:rPr>
              <a:t>适用于创业计划/投资合作/公司介绍/企业宣传</a:t>
            </a:r>
          </a:p>
        </p:txBody>
      </p:sp>
      <p:sp>
        <p:nvSpPr>
          <p:cNvPr id="1028" name="燕尾形 117"/>
          <p:cNvSpPr>
            <a:spLocks noChangeArrowheads="1"/>
          </p:cNvSpPr>
          <p:nvPr/>
        </p:nvSpPr>
        <p:spPr bwMode="auto">
          <a:xfrm>
            <a:off x="624481" y="2734537"/>
            <a:ext cx="200063" cy="204349"/>
          </a:xfrm>
          <a:prstGeom prst="chevron">
            <a:avLst>
              <a:gd name="adj" fmla="val 50000"/>
            </a:avLst>
          </a:prstGeom>
          <a:solidFill>
            <a:srgbClr val="C9944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1149" tIns="42289" rIns="81149" bIns="42289" anchor="ctr"/>
          <a:lstStyle/>
          <a:p>
            <a:pPr algn="ctr" eaLnBrk="1" hangingPunct="1"/>
            <a:endParaRPr lang="zh-CN" altLang="en-US" sz="1530">
              <a:solidFill>
                <a:srgbClr val="262626"/>
              </a:solidFill>
            </a:endParaRPr>
          </a:p>
        </p:txBody>
      </p:sp>
      <p:sp>
        <p:nvSpPr>
          <p:cNvPr id="1029" name="文本框 3"/>
          <p:cNvSpPr txBox="1">
            <a:spLocks noChangeArrowheads="1"/>
          </p:cNvSpPr>
          <p:nvPr/>
        </p:nvSpPr>
        <p:spPr bwMode="auto">
          <a:xfrm>
            <a:off x="777386" y="1744227"/>
            <a:ext cx="5457134" cy="1021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7" tIns="34288" rIns="68577" bIns="34288">
            <a:spAutoFit/>
          </a:bodyPr>
          <a:lstStyle>
            <a:lvl1pPr>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eaLnBrk="1" hangingPunct="1"/>
            <a:r>
              <a:rPr lang="zh-CN" altLang="en-US" sz="5850" b="1">
                <a:solidFill>
                  <a:srgbClr val="CC3300"/>
                </a:solidFill>
                <a:latin typeface="微软雅黑" panose="020B0503020204020204" pitchFamily="34" charset="-122"/>
                <a:ea typeface="微软雅黑" panose="020B0503020204020204" pitchFamily="34" charset="-122"/>
              </a:rPr>
              <a:t>创业</a:t>
            </a:r>
            <a:r>
              <a:rPr lang="zh-CN" altLang="en-US" sz="5850" b="1">
                <a:solidFill>
                  <a:schemeClr val="tx1"/>
                </a:solidFill>
                <a:latin typeface="微软雅黑" panose="020B0503020204020204" pitchFamily="34" charset="-122"/>
                <a:ea typeface="微软雅黑" panose="020B0503020204020204" pitchFamily="34" charset="-122"/>
              </a:rPr>
              <a:t>融资计划书</a:t>
            </a:r>
          </a:p>
        </p:txBody>
      </p:sp>
      <p:sp>
        <p:nvSpPr>
          <p:cNvPr id="1030" name="AutoShape 2"/>
          <p:cNvSpPr>
            <a:spLocks noChangeArrowheads="1"/>
          </p:cNvSpPr>
          <p:nvPr/>
        </p:nvSpPr>
        <p:spPr bwMode="auto">
          <a:xfrm>
            <a:off x="6942169" y="915397"/>
            <a:ext cx="1709105" cy="280088"/>
          </a:xfrm>
          <a:prstGeom prst="roundRect">
            <a:avLst>
              <a:gd name="adj" fmla="val 50000"/>
            </a:avLst>
          </a:prstGeom>
          <a:solidFill>
            <a:srgbClr val="C9944D"/>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r>
              <a:rPr lang="en-US" sz="1620">
                <a:solidFill>
                  <a:schemeClr val="bg1"/>
                </a:solidFill>
              </a:rPr>
              <a:t>LOGO</a:t>
            </a:r>
          </a:p>
        </p:txBody>
      </p:sp>
      <p:sp>
        <p:nvSpPr>
          <p:cNvPr id="1031" name="Text Box 7"/>
          <p:cNvSpPr txBox="1">
            <a:spLocks noChangeArrowheads="1"/>
          </p:cNvSpPr>
          <p:nvPr/>
        </p:nvSpPr>
        <p:spPr bwMode="auto">
          <a:xfrm>
            <a:off x="5914706" y="1255503"/>
            <a:ext cx="3102397"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a:buSzPct val="100000"/>
              <a:buFont typeface="Wingdings" panose="05000000000000000000" pitchFamily="2" charset="2"/>
              <a:buNone/>
            </a:pPr>
            <a:r>
              <a:rPr lang="zh-CN" altLang="en-US" sz="1530">
                <a:solidFill>
                  <a:srgbClr val="DDA75C"/>
                </a:solidFill>
                <a:latin typeface="微软雅黑 Light" panose="020B0502040204020203" pitchFamily="2" charset="-122"/>
                <a:ea typeface="微软雅黑 Light" panose="020B0502040204020203" pitchFamily="2" charset="-122"/>
              </a:rPr>
              <a:t>  ★轻奢  ★沉稳  ★内敛  ★逼格 </a:t>
            </a:r>
          </a:p>
        </p:txBody>
      </p:sp>
      <p:grpSp>
        <p:nvGrpSpPr>
          <p:cNvPr id="1032" name="Group 8"/>
          <p:cNvGrpSpPr/>
          <p:nvPr/>
        </p:nvGrpSpPr>
        <p:grpSpPr bwMode="auto">
          <a:xfrm rot="-5400000">
            <a:off x="-1049613" y="2453734"/>
            <a:ext cx="2142097" cy="68594"/>
            <a:chOff x="0" y="0"/>
            <a:chExt cx="6115" cy="644"/>
          </a:xfrm>
        </p:grpSpPr>
        <p:sp>
          <p:nvSpPr>
            <p:cNvPr id="1034" name="Rectangle 9"/>
            <p:cNvSpPr>
              <a:spLocks noChangeArrowheads="1"/>
            </p:cNvSpPr>
            <p:nvPr/>
          </p:nvSpPr>
          <p:spPr bwMode="auto">
            <a:xfrm>
              <a:off x="1203" y="0"/>
              <a:ext cx="1230" cy="645"/>
            </a:xfrm>
            <a:prstGeom prst="rect">
              <a:avLst/>
            </a:prstGeom>
            <a:solidFill>
              <a:srgbClr val="5D5C5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1035" name="Rectangle 10"/>
            <p:cNvSpPr>
              <a:spLocks noChangeArrowheads="1"/>
            </p:cNvSpPr>
            <p:nvPr/>
          </p:nvSpPr>
          <p:spPr bwMode="auto">
            <a:xfrm>
              <a:off x="2425" y="0"/>
              <a:ext cx="1230" cy="645"/>
            </a:xfrm>
            <a:prstGeom prst="rect">
              <a:avLst/>
            </a:prstGeom>
            <a:solidFill>
              <a:srgbClr val="C1742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1036" name="Rectangle 11"/>
            <p:cNvSpPr>
              <a:spLocks noChangeArrowheads="1"/>
            </p:cNvSpPr>
            <p:nvPr/>
          </p:nvSpPr>
          <p:spPr bwMode="auto">
            <a:xfrm>
              <a:off x="3655" y="0"/>
              <a:ext cx="1230" cy="645"/>
            </a:xfrm>
            <a:prstGeom prst="rect">
              <a:avLst/>
            </a:prstGeom>
            <a:solidFill>
              <a:srgbClr val="AE341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1037" name="Rectangle 12"/>
            <p:cNvSpPr>
              <a:spLocks noChangeArrowheads="1"/>
            </p:cNvSpPr>
            <p:nvPr/>
          </p:nvSpPr>
          <p:spPr bwMode="auto">
            <a:xfrm>
              <a:off x="0" y="0"/>
              <a:ext cx="1230" cy="645"/>
            </a:xfrm>
            <a:prstGeom prst="rect">
              <a:avLst/>
            </a:prstGeom>
            <a:solidFill>
              <a:srgbClr val="C8A26E"/>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1038" name="Rectangle 13"/>
            <p:cNvSpPr>
              <a:spLocks noChangeArrowheads="1"/>
            </p:cNvSpPr>
            <p:nvPr/>
          </p:nvSpPr>
          <p:spPr bwMode="auto">
            <a:xfrm>
              <a:off x="4885" y="0"/>
              <a:ext cx="1230" cy="645"/>
            </a:xfrm>
            <a:prstGeom prst="rect">
              <a:avLst/>
            </a:prstGeom>
            <a:solidFill>
              <a:srgbClr val="C99447"/>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6"/>
          <p:cNvSpPr/>
          <p:nvPr/>
        </p:nvSpPr>
        <p:spPr bwMode="auto">
          <a:xfrm>
            <a:off x="6434551" y="886489"/>
            <a:ext cx="837337" cy="837342"/>
          </a:xfrm>
          <a:custGeom>
            <a:avLst/>
            <a:gdLst>
              <a:gd name="T0" fmla="*/ 242 w 242"/>
              <a:gd name="T1" fmla="*/ 94 h 242"/>
              <a:gd name="T2" fmla="*/ 137 w 242"/>
              <a:gd name="T3" fmla="*/ 137 h 242"/>
              <a:gd name="T4" fmla="*/ 94 w 242"/>
              <a:gd name="T5" fmla="*/ 242 h 242"/>
              <a:gd name="T6" fmla="*/ 0 w 242"/>
              <a:gd name="T7" fmla="*/ 242 h 242"/>
              <a:gd name="T8" fmla="*/ 71 w 242"/>
              <a:gd name="T9" fmla="*/ 71 h 242"/>
              <a:gd name="T10" fmla="*/ 242 w 242"/>
              <a:gd name="T11" fmla="*/ 0 h 242"/>
              <a:gd name="T12" fmla="*/ 242 w 242"/>
              <a:gd name="T13" fmla="*/ 94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242" y="94"/>
                </a:moveTo>
                <a:cubicBezTo>
                  <a:pt x="201" y="94"/>
                  <a:pt x="164" y="111"/>
                  <a:pt x="137" y="137"/>
                </a:cubicBezTo>
                <a:cubicBezTo>
                  <a:pt x="110" y="164"/>
                  <a:pt x="94" y="201"/>
                  <a:pt x="94" y="242"/>
                </a:cubicBezTo>
                <a:cubicBezTo>
                  <a:pt x="0" y="242"/>
                  <a:pt x="0" y="242"/>
                  <a:pt x="0" y="242"/>
                </a:cubicBezTo>
                <a:cubicBezTo>
                  <a:pt x="0" y="175"/>
                  <a:pt x="27" y="115"/>
                  <a:pt x="71" y="71"/>
                </a:cubicBezTo>
                <a:cubicBezTo>
                  <a:pt x="115" y="28"/>
                  <a:pt x="175" y="0"/>
                  <a:pt x="242" y="0"/>
                </a:cubicBezTo>
                <a:lnTo>
                  <a:pt x="242" y="94"/>
                </a:lnTo>
                <a:close/>
              </a:path>
            </a:pathLst>
          </a:custGeom>
          <a:solidFill>
            <a:srgbClr val="C17426"/>
          </a:solidFill>
          <a:ln>
            <a:noFill/>
          </a:ln>
        </p:spPr>
        <p:txBody>
          <a:bodyPr vert="horz" wrap="square" lIns="68577" tIns="34288" rIns="68577" bIns="3428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 name="Freeform 7"/>
          <p:cNvSpPr/>
          <p:nvPr/>
        </p:nvSpPr>
        <p:spPr bwMode="auto">
          <a:xfrm>
            <a:off x="5921298" y="1723830"/>
            <a:ext cx="838803" cy="838807"/>
          </a:xfrm>
          <a:custGeom>
            <a:avLst/>
            <a:gdLst>
              <a:gd name="T0" fmla="*/ 0 w 242"/>
              <a:gd name="T1" fmla="*/ 148 h 242"/>
              <a:gd name="T2" fmla="*/ 105 w 242"/>
              <a:gd name="T3" fmla="*/ 105 h 242"/>
              <a:gd name="T4" fmla="*/ 148 w 242"/>
              <a:gd name="T5" fmla="*/ 0 h 242"/>
              <a:gd name="T6" fmla="*/ 242 w 242"/>
              <a:gd name="T7" fmla="*/ 0 h 242"/>
              <a:gd name="T8" fmla="*/ 171 w 242"/>
              <a:gd name="T9" fmla="*/ 171 h 242"/>
              <a:gd name="T10" fmla="*/ 0 w 242"/>
              <a:gd name="T11" fmla="*/ 242 h 242"/>
              <a:gd name="T12" fmla="*/ 0 w 242"/>
              <a:gd name="T13" fmla="*/ 148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148"/>
                </a:moveTo>
                <a:cubicBezTo>
                  <a:pt x="41" y="148"/>
                  <a:pt x="78" y="132"/>
                  <a:pt x="105" y="105"/>
                </a:cubicBezTo>
                <a:cubicBezTo>
                  <a:pt x="132" y="78"/>
                  <a:pt x="148" y="41"/>
                  <a:pt x="148" y="0"/>
                </a:cubicBezTo>
                <a:cubicBezTo>
                  <a:pt x="242" y="0"/>
                  <a:pt x="242" y="0"/>
                  <a:pt x="242" y="0"/>
                </a:cubicBezTo>
                <a:cubicBezTo>
                  <a:pt x="242" y="67"/>
                  <a:pt x="215" y="127"/>
                  <a:pt x="171" y="171"/>
                </a:cubicBezTo>
                <a:cubicBezTo>
                  <a:pt x="127" y="215"/>
                  <a:pt x="67" y="242"/>
                  <a:pt x="0" y="242"/>
                </a:cubicBezTo>
                <a:lnTo>
                  <a:pt x="0" y="148"/>
                </a:lnTo>
                <a:close/>
              </a:path>
            </a:pathLst>
          </a:custGeom>
          <a:solidFill>
            <a:srgbClr val="C17426"/>
          </a:solidFill>
          <a:ln>
            <a:noFill/>
          </a:ln>
        </p:spPr>
        <p:txBody>
          <a:bodyPr vert="horz" wrap="square" lIns="68577" tIns="34288" rIns="68577" bIns="3428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 name="Freeform 8"/>
          <p:cNvSpPr/>
          <p:nvPr/>
        </p:nvSpPr>
        <p:spPr bwMode="auto">
          <a:xfrm>
            <a:off x="5086893" y="1723830"/>
            <a:ext cx="834405" cy="838807"/>
          </a:xfrm>
          <a:custGeom>
            <a:avLst/>
            <a:gdLst>
              <a:gd name="T0" fmla="*/ 241 w 241"/>
              <a:gd name="T1" fmla="*/ 242 h 242"/>
              <a:gd name="T2" fmla="*/ 70 w 241"/>
              <a:gd name="T3" fmla="*/ 171 h 242"/>
              <a:gd name="T4" fmla="*/ 0 w 241"/>
              <a:gd name="T5" fmla="*/ 0 h 242"/>
              <a:gd name="T6" fmla="*/ 93 w 241"/>
              <a:gd name="T7" fmla="*/ 0 h 242"/>
              <a:gd name="T8" fmla="*/ 136 w 241"/>
              <a:gd name="T9" fmla="*/ 105 h 242"/>
              <a:gd name="T10" fmla="*/ 241 w 241"/>
              <a:gd name="T11" fmla="*/ 148 h 242"/>
              <a:gd name="T12" fmla="*/ 241 w 241"/>
              <a:gd name="T13" fmla="*/ 242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242"/>
                </a:moveTo>
                <a:cubicBezTo>
                  <a:pt x="174" y="242"/>
                  <a:pt x="114" y="215"/>
                  <a:pt x="70" y="171"/>
                </a:cubicBezTo>
                <a:cubicBezTo>
                  <a:pt x="27" y="127"/>
                  <a:pt x="0" y="67"/>
                  <a:pt x="0" y="0"/>
                </a:cubicBezTo>
                <a:cubicBezTo>
                  <a:pt x="93" y="0"/>
                  <a:pt x="93" y="0"/>
                  <a:pt x="93" y="0"/>
                </a:cubicBezTo>
                <a:cubicBezTo>
                  <a:pt x="93" y="41"/>
                  <a:pt x="110" y="78"/>
                  <a:pt x="136" y="105"/>
                </a:cubicBezTo>
                <a:cubicBezTo>
                  <a:pt x="163" y="132"/>
                  <a:pt x="200" y="148"/>
                  <a:pt x="241" y="148"/>
                </a:cubicBezTo>
                <a:lnTo>
                  <a:pt x="241" y="242"/>
                </a:lnTo>
                <a:close/>
              </a:path>
            </a:pathLst>
          </a:custGeom>
          <a:solidFill>
            <a:srgbClr val="C17426"/>
          </a:solidFill>
          <a:ln>
            <a:noFill/>
          </a:ln>
        </p:spPr>
        <p:txBody>
          <a:bodyPr vert="horz" wrap="square" lIns="68577" tIns="34288" rIns="68577" bIns="3428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 name="Freeform 9"/>
          <p:cNvSpPr/>
          <p:nvPr/>
        </p:nvSpPr>
        <p:spPr bwMode="auto">
          <a:xfrm>
            <a:off x="4570707" y="886489"/>
            <a:ext cx="837337" cy="837342"/>
          </a:xfrm>
          <a:custGeom>
            <a:avLst/>
            <a:gdLst>
              <a:gd name="T0" fmla="*/ 0 w 242"/>
              <a:gd name="T1" fmla="*/ 0 h 242"/>
              <a:gd name="T2" fmla="*/ 171 w 242"/>
              <a:gd name="T3" fmla="*/ 71 h 242"/>
              <a:gd name="T4" fmla="*/ 242 w 242"/>
              <a:gd name="T5" fmla="*/ 242 h 242"/>
              <a:gd name="T6" fmla="*/ 149 w 242"/>
              <a:gd name="T7" fmla="*/ 242 h 242"/>
              <a:gd name="T8" fmla="*/ 105 w 242"/>
              <a:gd name="T9" fmla="*/ 137 h 242"/>
              <a:gd name="T10" fmla="*/ 0 w 242"/>
              <a:gd name="T11" fmla="*/ 94 h 242"/>
              <a:gd name="T12" fmla="*/ 0 w 242"/>
              <a:gd name="T13" fmla="*/ 0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0"/>
                </a:moveTo>
                <a:cubicBezTo>
                  <a:pt x="67" y="0"/>
                  <a:pt x="127" y="28"/>
                  <a:pt x="171" y="71"/>
                </a:cubicBezTo>
                <a:cubicBezTo>
                  <a:pt x="215" y="115"/>
                  <a:pt x="242" y="175"/>
                  <a:pt x="242" y="242"/>
                </a:cubicBezTo>
                <a:cubicBezTo>
                  <a:pt x="149" y="242"/>
                  <a:pt x="149" y="242"/>
                  <a:pt x="149" y="242"/>
                </a:cubicBezTo>
                <a:cubicBezTo>
                  <a:pt x="149" y="201"/>
                  <a:pt x="132" y="164"/>
                  <a:pt x="105" y="137"/>
                </a:cubicBezTo>
                <a:cubicBezTo>
                  <a:pt x="78" y="111"/>
                  <a:pt x="41" y="94"/>
                  <a:pt x="0" y="94"/>
                </a:cubicBezTo>
                <a:lnTo>
                  <a:pt x="0" y="0"/>
                </a:lnTo>
                <a:close/>
              </a:path>
            </a:pathLst>
          </a:custGeom>
          <a:solidFill>
            <a:srgbClr val="C17426"/>
          </a:solidFill>
          <a:ln>
            <a:noFill/>
          </a:ln>
        </p:spPr>
        <p:txBody>
          <a:bodyPr vert="horz" wrap="square" lIns="68577" tIns="34288" rIns="68577" bIns="3428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 name="Freeform 10"/>
          <p:cNvSpPr/>
          <p:nvPr/>
        </p:nvSpPr>
        <p:spPr bwMode="auto">
          <a:xfrm>
            <a:off x="3736302" y="886489"/>
            <a:ext cx="834405" cy="837342"/>
          </a:xfrm>
          <a:custGeom>
            <a:avLst/>
            <a:gdLst>
              <a:gd name="T0" fmla="*/ 241 w 241"/>
              <a:gd name="T1" fmla="*/ 94 h 242"/>
              <a:gd name="T2" fmla="*/ 137 w 241"/>
              <a:gd name="T3" fmla="*/ 137 h 242"/>
              <a:gd name="T4" fmla="*/ 93 w 241"/>
              <a:gd name="T5" fmla="*/ 242 h 242"/>
              <a:gd name="T6" fmla="*/ 0 w 241"/>
              <a:gd name="T7" fmla="*/ 242 h 242"/>
              <a:gd name="T8" fmla="*/ 71 w 241"/>
              <a:gd name="T9" fmla="*/ 71 h 242"/>
              <a:gd name="T10" fmla="*/ 241 w 241"/>
              <a:gd name="T11" fmla="*/ 0 h 242"/>
              <a:gd name="T12" fmla="*/ 241 w 241"/>
              <a:gd name="T13" fmla="*/ 94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94"/>
                </a:moveTo>
                <a:cubicBezTo>
                  <a:pt x="200" y="94"/>
                  <a:pt x="163" y="111"/>
                  <a:pt x="137" y="137"/>
                </a:cubicBezTo>
                <a:cubicBezTo>
                  <a:pt x="110" y="164"/>
                  <a:pt x="93" y="201"/>
                  <a:pt x="93" y="242"/>
                </a:cubicBezTo>
                <a:cubicBezTo>
                  <a:pt x="0" y="242"/>
                  <a:pt x="0" y="242"/>
                  <a:pt x="0" y="242"/>
                </a:cubicBezTo>
                <a:cubicBezTo>
                  <a:pt x="0" y="175"/>
                  <a:pt x="27" y="115"/>
                  <a:pt x="71" y="71"/>
                </a:cubicBezTo>
                <a:cubicBezTo>
                  <a:pt x="114" y="28"/>
                  <a:pt x="175" y="0"/>
                  <a:pt x="241" y="0"/>
                </a:cubicBezTo>
                <a:lnTo>
                  <a:pt x="241" y="94"/>
                </a:lnTo>
                <a:close/>
              </a:path>
            </a:pathLst>
          </a:custGeom>
          <a:solidFill>
            <a:srgbClr val="C17426"/>
          </a:solidFill>
          <a:ln>
            <a:noFill/>
          </a:ln>
        </p:spPr>
        <p:txBody>
          <a:bodyPr vert="horz" wrap="square" lIns="68577" tIns="34288" rIns="68577" bIns="3428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 name="Freeform 11"/>
          <p:cNvSpPr/>
          <p:nvPr/>
        </p:nvSpPr>
        <p:spPr bwMode="auto">
          <a:xfrm>
            <a:off x="3736302" y="1723830"/>
            <a:ext cx="834405" cy="838807"/>
          </a:xfrm>
          <a:custGeom>
            <a:avLst/>
            <a:gdLst>
              <a:gd name="T0" fmla="*/ 241 w 241"/>
              <a:gd name="T1" fmla="*/ 242 h 242"/>
              <a:gd name="T2" fmla="*/ 71 w 241"/>
              <a:gd name="T3" fmla="*/ 171 h 242"/>
              <a:gd name="T4" fmla="*/ 0 w 241"/>
              <a:gd name="T5" fmla="*/ 0 h 242"/>
              <a:gd name="T6" fmla="*/ 93 w 241"/>
              <a:gd name="T7" fmla="*/ 0 h 242"/>
              <a:gd name="T8" fmla="*/ 137 w 241"/>
              <a:gd name="T9" fmla="*/ 105 h 242"/>
              <a:gd name="T10" fmla="*/ 241 w 241"/>
              <a:gd name="T11" fmla="*/ 148 h 242"/>
              <a:gd name="T12" fmla="*/ 241 w 241"/>
              <a:gd name="T13" fmla="*/ 242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242"/>
                </a:moveTo>
                <a:cubicBezTo>
                  <a:pt x="175" y="242"/>
                  <a:pt x="114" y="215"/>
                  <a:pt x="71" y="171"/>
                </a:cubicBezTo>
                <a:cubicBezTo>
                  <a:pt x="27" y="127"/>
                  <a:pt x="0" y="67"/>
                  <a:pt x="0" y="0"/>
                </a:cubicBezTo>
                <a:cubicBezTo>
                  <a:pt x="93" y="0"/>
                  <a:pt x="93" y="0"/>
                  <a:pt x="93" y="0"/>
                </a:cubicBezTo>
                <a:cubicBezTo>
                  <a:pt x="93" y="41"/>
                  <a:pt x="110" y="78"/>
                  <a:pt x="137" y="105"/>
                </a:cubicBezTo>
                <a:cubicBezTo>
                  <a:pt x="163" y="132"/>
                  <a:pt x="200" y="148"/>
                  <a:pt x="241" y="148"/>
                </a:cubicBezTo>
                <a:lnTo>
                  <a:pt x="241" y="242"/>
                </a:lnTo>
                <a:close/>
              </a:path>
            </a:pathLst>
          </a:custGeom>
          <a:solidFill>
            <a:srgbClr val="C17426"/>
          </a:solidFill>
          <a:ln>
            <a:noFill/>
          </a:ln>
        </p:spPr>
        <p:txBody>
          <a:bodyPr vert="horz" wrap="square" lIns="68577" tIns="34288" rIns="68577" bIns="3428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 name="Freeform 12"/>
          <p:cNvSpPr/>
          <p:nvPr/>
        </p:nvSpPr>
        <p:spPr bwMode="auto">
          <a:xfrm>
            <a:off x="4570707" y="2237087"/>
            <a:ext cx="837337" cy="837342"/>
          </a:xfrm>
          <a:custGeom>
            <a:avLst/>
            <a:gdLst>
              <a:gd name="T0" fmla="*/ 0 w 242"/>
              <a:gd name="T1" fmla="*/ 0 h 242"/>
              <a:gd name="T2" fmla="*/ 171 w 242"/>
              <a:gd name="T3" fmla="*/ 71 h 242"/>
              <a:gd name="T4" fmla="*/ 242 w 242"/>
              <a:gd name="T5" fmla="*/ 242 h 242"/>
              <a:gd name="T6" fmla="*/ 149 w 242"/>
              <a:gd name="T7" fmla="*/ 242 h 242"/>
              <a:gd name="T8" fmla="*/ 105 w 242"/>
              <a:gd name="T9" fmla="*/ 137 h 242"/>
              <a:gd name="T10" fmla="*/ 0 w 242"/>
              <a:gd name="T11" fmla="*/ 94 h 242"/>
              <a:gd name="T12" fmla="*/ 0 w 242"/>
              <a:gd name="T13" fmla="*/ 0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0"/>
                </a:moveTo>
                <a:cubicBezTo>
                  <a:pt x="67" y="0"/>
                  <a:pt x="127" y="27"/>
                  <a:pt x="171" y="71"/>
                </a:cubicBezTo>
                <a:cubicBezTo>
                  <a:pt x="215" y="115"/>
                  <a:pt x="242" y="175"/>
                  <a:pt x="242" y="242"/>
                </a:cubicBezTo>
                <a:cubicBezTo>
                  <a:pt x="149" y="242"/>
                  <a:pt x="149" y="242"/>
                  <a:pt x="149" y="242"/>
                </a:cubicBezTo>
                <a:cubicBezTo>
                  <a:pt x="149" y="201"/>
                  <a:pt x="132" y="164"/>
                  <a:pt x="105" y="137"/>
                </a:cubicBezTo>
                <a:cubicBezTo>
                  <a:pt x="78" y="110"/>
                  <a:pt x="41" y="94"/>
                  <a:pt x="0" y="94"/>
                </a:cubicBezTo>
                <a:lnTo>
                  <a:pt x="0" y="0"/>
                </a:lnTo>
                <a:close/>
              </a:path>
            </a:pathLst>
          </a:custGeom>
          <a:solidFill>
            <a:srgbClr val="C9944D"/>
          </a:solidFill>
          <a:ln>
            <a:noFill/>
          </a:ln>
        </p:spPr>
        <p:txBody>
          <a:bodyPr vert="horz" wrap="square" lIns="68577" tIns="34288" rIns="68577" bIns="3428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 name="Freeform 13"/>
          <p:cNvSpPr/>
          <p:nvPr/>
        </p:nvSpPr>
        <p:spPr bwMode="auto">
          <a:xfrm>
            <a:off x="4570707" y="3074427"/>
            <a:ext cx="837337" cy="838807"/>
          </a:xfrm>
          <a:custGeom>
            <a:avLst/>
            <a:gdLst>
              <a:gd name="T0" fmla="*/ 0 w 242"/>
              <a:gd name="T1" fmla="*/ 148 h 242"/>
              <a:gd name="T2" fmla="*/ 105 w 242"/>
              <a:gd name="T3" fmla="*/ 105 h 242"/>
              <a:gd name="T4" fmla="*/ 149 w 242"/>
              <a:gd name="T5" fmla="*/ 0 h 242"/>
              <a:gd name="T6" fmla="*/ 242 w 242"/>
              <a:gd name="T7" fmla="*/ 0 h 242"/>
              <a:gd name="T8" fmla="*/ 171 w 242"/>
              <a:gd name="T9" fmla="*/ 171 h 242"/>
              <a:gd name="T10" fmla="*/ 0 w 242"/>
              <a:gd name="T11" fmla="*/ 242 h 242"/>
              <a:gd name="T12" fmla="*/ 0 w 242"/>
              <a:gd name="T13" fmla="*/ 148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148"/>
                </a:moveTo>
                <a:cubicBezTo>
                  <a:pt x="41" y="148"/>
                  <a:pt x="78" y="131"/>
                  <a:pt x="105" y="105"/>
                </a:cubicBezTo>
                <a:cubicBezTo>
                  <a:pt x="132" y="78"/>
                  <a:pt x="149" y="41"/>
                  <a:pt x="149" y="0"/>
                </a:cubicBezTo>
                <a:cubicBezTo>
                  <a:pt x="242" y="0"/>
                  <a:pt x="242" y="0"/>
                  <a:pt x="242" y="0"/>
                </a:cubicBezTo>
                <a:cubicBezTo>
                  <a:pt x="242" y="67"/>
                  <a:pt x="215" y="127"/>
                  <a:pt x="171" y="171"/>
                </a:cubicBezTo>
                <a:cubicBezTo>
                  <a:pt x="127" y="215"/>
                  <a:pt x="67" y="242"/>
                  <a:pt x="0" y="242"/>
                </a:cubicBezTo>
                <a:lnTo>
                  <a:pt x="0" y="148"/>
                </a:lnTo>
                <a:close/>
              </a:path>
            </a:pathLst>
          </a:custGeom>
          <a:solidFill>
            <a:srgbClr val="C9944D"/>
          </a:solidFill>
          <a:ln>
            <a:noFill/>
          </a:ln>
        </p:spPr>
        <p:txBody>
          <a:bodyPr vert="horz" wrap="square" lIns="68577" tIns="34288" rIns="68577" bIns="3428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 name="Freeform 14"/>
          <p:cNvSpPr/>
          <p:nvPr/>
        </p:nvSpPr>
        <p:spPr bwMode="auto">
          <a:xfrm>
            <a:off x="3736302" y="3074427"/>
            <a:ext cx="834405" cy="838807"/>
          </a:xfrm>
          <a:custGeom>
            <a:avLst/>
            <a:gdLst>
              <a:gd name="T0" fmla="*/ 241 w 241"/>
              <a:gd name="T1" fmla="*/ 242 h 242"/>
              <a:gd name="T2" fmla="*/ 71 w 241"/>
              <a:gd name="T3" fmla="*/ 171 h 242"/>
              <a:gd name="T4" fmla="*/ 0 w 241"/>
              <a:gd name="T5" fmla="*/ 0 h 242"/>
              <a:gd name="T6" fmla="*/ 93 w 241"/>
              <a:gd name="T7" fmla="*/ 0 h 242"/>
              <a:gd name="T8" fmla="*/ 137 w 241"/>
              <a:gd name="T9" fmla="*/ 105 h 242"/>
              <a:gd name="T10" fmla="*/ 241 w 241"/>
              <a:gd name="T11" fmla="*/ 148 h 242"/>
              <a:gd name="T12" fmla="*/ 241 w 241"/>
              <a:gd name="T13" fmla="*/ 242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242"/>
                </a:moveTo>
                <a:cubicBezTo>
                  <a:pt x="175" y="242"/>
                  <a:pt x="114" y="215"/>
                  <a:pt x="71" y="171"/>
                </a:cubicBezTo>
                <a:cubicBezTo>
                  <a:pt x="27" y="127"/>
                  <a:pt x="0" y="67"/>
                  <a:pt x="0" y="0"/>
                </a:cubicBezTo>
                <a:cubicBezTo>
                  <a:pt x="93" y="0"/>
                  <a:pt x="93" y="0"/>
                  <a:pt x="93" y="0"/>
                </a:cubicBezTo>
                <a:cubicBezTo>
                  <a:pt x="93" y="41"/>
                  <a:pt x="110" y="78"/>
                  <a:pt x="137" y="105"/>
                </a:cubicBezTo>
                <a:cubicBezTo>
                  <a:pt x="163" y="131"/>
                  <a:pt x="200" y="148"/>
                  <a:pt x="241" y="148"/>
                </a:cubicBezTo>
                <a:lnTo>
                  <a:pt x="241" y="242"/>
                </a:lnTo>
                <a:close/>
              </a:path>
            </a:pathLst>
          </a:custGeom>
          <a:solidFill>
            <a:srgbClr val="C9944D"/>
          </a:solidFill>
          <a:ln>
            <a:noFill/>
          </a:ln>
        </p:spPr>
        <p:txBody>
          <a:bodyPr vert="horz" wrap="square" lIns="68577" tIns="34288" rIns="68577" bIns="3428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 name="Freeform 15"/>
          <p:cNvSpPr/>
          <p:nvPr/>
        </p:nvSpPr>
        <p:spPr bwMode="auto">
          <a:xfrm>
            <a:off x="3223048" y="2237087"/>
            <a:ext cx="834405" cy="837342"/>
          </a:xfrm>
          <a:custGeom>
            <a:avLst/>
            <a:gdLst>
              <a:gd name="T0" fmla="*/ 0 w 241"/>
              <a:gd name="T1" fmla="*/ 0 h 242"/>
              <a:gd name="T2" fmla="*/ 170 w 241"/>
              <a:gd name="T3" fmla="*/ 71 h 242"/>
              <a:gd name="T4" fmla="*/ 241 w 241"/>
              <a:gd name="T5" fmla="*/ 242 h 242"/>
              <a:gd name="T6" fmla="*/ 148 w 241"/>
              <a:gd name="T7" fmla="*/ 242 h 242"/>
              <a:gd name="T8" fmla="*/ 104 w 241"/>
              <a:gd name="T9" fmla="*/ 137 h 242"/>
              <a:gd name="T10" fmla="*/ 0 w 241"/>
              <a:gd name="T11" fmla="*/ 94 h 242"/>
              <a:gd name="T12" fmla="*/ 0 w 241"/>
              <a:gd name="T13" fmla="*/ 0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0" y="0"/>
                </a:moveTo>
                <a:cubicBezTo>
                  <a:pt x="66" y="0"/>
                  <a:pt x="127" y="27"/>
                  <a:pt x="170" y="71"/>
                </a:cubicBezTo>
                <a:cubicBezTo>
                  <a:pt x="214" y="115"/>
                  <a:pt x="241" y="175"/>
                  <a:pt x="241" y="242"/>
                </a:cubicBezTo>
                <a:cubicBezTo>
                  <a:pt x="148" y="242"/>
                  <a:pt x="148" y="242"/>
                  <a:pt x="148" y="242"/>
                </a:cubicBezTo>
                <a:cubicBezTo>
                  <a:pt x="148" y="201"/>
                  <a:pt x="131" y="164"/>
                  <a:pt x="104" y="137"/>
                </a:cubicBezTo>
                <a:cubicBezTo>
                  <a:pt x="78" y="110"/>
                  <a:pt x="40" y="94"/>
                  <a:pt x="0" y="94"/>
                </a:cubicBezTo>
                <a:lnTo>
                  <a:pt x="0" y="0"/>
                </a:lnTo>
                <a:close/>
              </a:path>
            </a:pathLst>
          </a:custGeom>
          <a:solidFill>
            <a:srgbClr val="C9944D"/>
          </a:solidFill>
          <a:ln>
            <a:noFill/>
          </a:ln>
        </p:spPr>
        <p:txBody>
          <a:bodyPr vert="horz" wrap="square" lIns="68577" tIns="34288" rIns="68577" bIns="3428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 name="Freeform 16"/>
          <p:cNvSpPr/>
          <p:nvPr/>
        </p:nvSpPr>
        <p:spPr bwMode="auto">
          <a:xfrm>
            <a:off x="2384245" y="2237087"/>
            <a:ext cx="838803" cy="837342"/>
          </a:xfrm>
          <a:custGeom>
            <a:avLst/>
            <a:gdLst>
              <a:gd name="T0" fmla="*/ 242 w 242"/>
              <a:gd name="T1" fmla="*/ 94 h 242"/>
              <a:gd name="T2" fmla="*/ 137 w 242"/>
              <a:gd name="T3" fmla="*/ 137 h 242"/>
              <a:gd name="T4" fmla="*/ 93 w 242"/>
              <a:gd name="T5" fmla="*/ 242 h 242"/>
              <a:gd name="T6" fmla="*/ 0 w 242"/>
              <a:gd name="T7" fmla="*/ 242 h 242"/>
              <a:gd name="T8" fmla="*/ 71 w 242"/>
              <a:gd name="T9" fmla="*/ 71 h 242"/>
              <a:gd name="T10" fmla="*/ 242 w 242"/>
              <a:gd name="T11" fmla="*/ 0 h 242"/>
              <a:gd name="T12" fmla="*/ 242 w 242"/>
              <a:gd name="T13" fmla="*/ 94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242" y="94"/>
                </a:moveTo>
                <a:cubicBezTo>
                  <a:pt x="201" y="94"/>
                  <a:pt x="164" y="110"/>
                  <a:pt x="137" y="137"/>
                </a:cubicBezTo>
                <a:cubicBezTo>
                  <a:pt x="110" y="164"/>
                  <a:pt x="93" y="201"/>
                  <a:pt x="93" y="242"/>
                </a:cubicBezTo>
                <a:cubicBezTo>
                  <a:pt x="0" y="242"/>
                  <a:pt x="0" y="242"/>
                  <a:pt x="0" y="242"/>
                </a:cubicBezTo>
                <a:cubicBezTo>
                  <a:pt x="0" y="175"/>
                  <a:pt x="27" y="115"/>
                  <a:pt x="71" y="71"/>
                </a:cubicBezTo>
                <a:cubicBezTo>
                  <a:pt x="114" y="27"/>
                  <a:pt x="175" y="0"/>
                  <a:pt x="242" y="0"/>
                </a:cubicBezTo>
                <a:lnTo>
                  <a:pt x="242" y="94"/>
                </a:lnTo>
                <a:close/>
              </a:path>
            </a:pathLst>
          </a:custGeom>
          <a:solidFill>
            <a:srgbClr val="C9944D"/>
          </a:solidFill>
          <a:ln>
            <a:noFill/>
          </a:ln>
        </p:spPr>
        <p:txBody>
          <a:bodyPr vert="horz" wrap="square" lIns="68577" tIns="34288" rIns="68577" bIns="3428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 name="Freeform 17"/>
          <p:cNvSpPr/>
          <p:nvPr/>
        </p:nvSpPr>
        <p:spPr bwMode="auto">
          <a:xfrm>
            <a:off x="1872457" y="3074427"/>
            <a:ext cx="834405" cy="838807"/>
          </a:xfrm>
          <a:custGeom>
            <a:avLst/>
            <a:gdLst>
              <a:gd name="T0" fmla="*/ 0 w 241"/>
              <a:gd name="T1" fmla="*/ 148 h 242"/>
              <a:gd name="T2" fmla="*/ 105 w 241"/>
              <a:gd name="T3" fmla="*/ 105 h 242"/>
              <a:gd name="T4" fmla="*/ 148 w 241"/>
              <a:gd name="T5" fmla="*/ 0 h 242"/>
              <a:gd name="T6" fmla="*/ 241 w 241"/>
              <a:gd name="T7" fmla="*/ 0 h 242"/>
              <a:gd name="T8" fmla="*/ 171 w 241"/>
              <a:gd name="T9" fmla="*/ 171 h 242"/>
              <a:gd name="T10" fmla="*/ 0 w 241"/>
              <a:gd name="T11" fmla="*/ 242 h 242"/>
              <a:gd name="T12" fmla="*/ 0 w 241"/>
              <a:gd name="T13" fmla="*/ 148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0" y="148"/>
                </a:moveTo>
                <a:cubicBezTo>
                  <a:pt x="41" y="148"/>
                  <a:pt x="78" y="131"/>
                  <a:pt x="105" y="105"/>
                </a:cubicBezTo>
                <a:cubicBezTo>
                  <a:pt x="131" y="78"/>
                  <a:pt x="148" y="41"/>
                  <a:pt x="148" y="0"/>
                </a:cubicBezTo>
                <a:cubicBezTo>
                  <a:pt x="241" y="0"/>
                  <a:pt x="241" y="0"/>
                  <a:pt x="241" y="0"/>
                </a:cubicBezTo>
                <a:cubicBezTo>
                  <a:pt x="241" y="67"/>
                  <a:pt x="214" y="127"/>
                  <a:pt x="171" y="171"/>
                </a:cubicBezTo>
                <a:cubicBezTo>
                  <a:pt x="127" y="215"/>
                  <a:pt x="67" y="242"/>
                  <a:pt x="0" y="242"/>
                </a:cubicBezTo>
                <a:lnTo>
                  <a:pt x="0" y="148"/>
                </a:lnTo>
                <a:close/>
              </a:path>
            </a:pathLst>
          </a:custGeom>
          <a:solidFill>
            <a:srgbClr val="C9944D"/>
          </a:solidFill>
          <a:ln>
            <a:noFill/>
          </a:ln>
        </p:spPr>
        <p:txBody>
          <a:bodyPr vert="horz" wrap="square" lIns="68577" tIns="34288" rIns="68577" bIns="3428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 name="Oval 18"/>
          <p:cNvSpPr>
            <a:spLocks noChangeArrowheads="1"/>
          </p:cNvSpPr>
          <p:nvPr/>
        </p:nvSpPr>
        <p:spPr bwMode="auto">
          <a:xfrm>
            <a:off x="5474033" y="1280964"/>
            <a:ext cx="897461" cy="897466"/>
          </a:xfrm>
          <a:prstGeom prst="ellipse">
            <a:avLst/>
          </a:prstGeom>
          <a:solidFill>
            <a:srgbClr val="C9944D">
              <a:alpha val="40000"/>
            </a:srgbClr>
          </a:solidFill>
          <a:ln w="28575" cap="flat">
            <a:solidFill>
              <a:sysClr val="window" lastClr="FFFFFF"/>
            </a:solidFill>
            <a:prstDash val="solid"/>
            <a:miter lim="800000"/>
          </a:ln>
        </p:spPr>
        <p:txBody>
          <a:bodyPr vert="horz" wrap="square" lIns="68577" tIns="34288" rIns="68577" bIns="34288" numCol="1" anchor="ctr" anchorCtr="0" compatLnSpc="1"/>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113"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rPr>
              <a:t>方案</a:t>
            </a:r>
            <a:r>
              <a:rPr kumimoji="0" lang="en-US" altLang="zh-CN" sz="1800" b="0" i="0" u="none" strike="noStrike" kern="0" cap="none" spc="-113"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rPr>
              <a:t>01</a:t>
            </a:r>
            <a:endParaRPr kumimoji="0" lang="zh-CN" altLang="en-US" sz="1800" b="0" i="0" u="none" strike="noStrike" kern="0" cap="none" spc="-113"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15" name="Oval 19"/>
          <p:cNvSpPr>
            <a:spLocks noChangeArrowheads="1"/>
          </p:cNvSpPr>
          <p:nvPr/>
        </p:nvSpPr>
        <p:spPr bwMode="auto">
          <a:xfrm>
            <a:off x="4123443" y="1280964"/>
            <a:ext cx="897461" cy="897466"/>
          </a:xfrm>
          <a:prstGeom prst="ellipse">
            <a:avLst/>
          </a:prstGeom>
          <a:solidFill>
            <a:srgbClr val="C9944D">
              <a:alpha val="40000"/>
            </a:srgbClr>
          </a:solidFill>
          <a:ln w="28575" cap="flat">
            <a:solidFill>
              <a:sysClr val="window" lastClr="FFFFFF"/>
            </a:solidFill>
            <a:prstDash val="solid"/>
            <a:miter lim="800000"/>
          </a:ln>
        </p:spPr>
        <p:txBody>
          <a:bodyPr vert="horz" wrap="square" lIns="68577" tIns="34288" rIns="68577" bIns="34288" numCol="1" anchor="ctr" anchorCtr="0" compatLnSpc="1"/>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113"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rPr>
              <a:t>方案</a:t>
            </a:r>
            <a:r>
              <a:rPr kumimoji="0" lang="en-US" altLang="zh-CN" sz="1800" b="0" i="0" u="none" strike="noStrike" kern="0" cap="none" spc="-113"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rPr>
              <a:t>02</a:t>
            </a:r>
            <a:endParaRPr kumimoji="0" lang="zh-CN" altLang="en-US" sz="1800" b="0" i="0" u="none" strike="noStrike" kern="0" cap="none" spc="-113"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16" name="Oval 20"/>
          <p:cNvSpPr>
            <a:spLocks noChangeArrowheads="1"/>
          </p:cNvSpPr>
          <p:nvPr/>
        </p:nvSpPr>
        <p:spPr bwMode="auto">
          <a:xfrm>
            <a:off x="4123443" y="2624229"/>
            <a:ext cx="897461" cy="897466"/>
          </a:xfrm>
          <a:prstGeom prst="ellipse">
            <a:avLst/>
          </a:prstGeom>
          <a:solidFill>
            <a:srgbClr val="C9944D">
              <a:alpha val="40000"/>
            </a:srgbClr>
          </a:solidFill>
          <a:ln w="28575" cap="flat">
            <a:solidFill>
              <a:sysClr val="window" lastClr="FFFFFF"/>
            </a:solidFill>
            <a:prstDash val="solid"/>
            <a:miter lim="800000"/>
          </a:ln>
        </p:spPr>
        <p:txBody>
          <a:bodyPr vert="horz" wrap="square" lIns="68577" tIns="34288" rIns="68577" bIns="34288" numCol="1" anchor="ctr" anchorCtr="0" compatLnSpc="1"/>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113"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rPr>
              <a:t>方案</a:t>
            </a:r>
            <a:r>
              <a:rPr kumimoji="0" lang="en-US" altLang="zh-CN" sz="1800" b="0" i="0" u="none" strike="noStrike" kern="0" cap="none" spc="-113"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rPr>
              <a:t>03</a:t>
            </a:r>
            <a:endParaRPr kumimoji="0" lang="zh-CN" altLang="en-US" sz="1800" b="0" i="0" u="none" strike="noStrike" kern="0" cap="none" spc="-113"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17" name="Oval 21"/>
          <p:cNvSpPr>
            <a:spLocks noChangeArrowheads="1"/>
          </p:cNvSpPr>
          <p:nvPr/>
        </p:nvSpPr>
        <p:spPr bwMode="auto">
          <a:xfrm>
            <a:off x="2772852" y="2624229"/>
            <a:ext cx="897461" cy="897466"/>
          </a:xfrm>
          <a:prstGeom prst="ellipse">
            <a:avLst/>
          </a:prstGeom>
          <a:solidFill>
            <a:srgbClr val="C9944D">
              <a:alpha val="40000"/>
            </a:srgbClr>
          </a:solidFill>
          <a:ln w="28575" cap="flat">
            <a:solidFill>
              <a:sysClr val="window" lastClr="FFFFFF"/>
            </a:solidFill>
            <a:prstDash val="solid"/>
            <a:miter lim="800000"/>
          </a:ln>
        </p:spPr>
        <p:txBody>
          <a:bodyPr vert="horz" wrap="square" lIns="68577" tIns="34288" rIns="68577" bIns="34288" numCol="1" anchor="ctr" anchorCtr="0" compatLnSpc="1"/>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113"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rPr>
              <a:t>方案</a:t>
            </a:r>
            <a:r>
              <a:rPr kumimoji="0" lang="en-US" altLang="zh-CN" sz="1800" b="0" i="0" u="none" strike="noStrike" kern="0" cap="none" spc="-113"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rPr>
              <a:t>04</a:t>
            </a:r>
            <a:endParaRPr kumimoji="0" lang="zh-CN" altLang="en-US" sz="1800" b="0" i="0" u="none" strike="noStrike" kern="0" cap="none" spc="-113"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18" name="矩形 17"/>
          <p:cNvSpPr/>
          <p:nvPr/>
        </p:nvSpPr>
        <p:spPr>
          <a:xfrm>
            <a:off x="7271889" y="886489"/>
            <a:ext cx="1871116" cy="326419"/>
          </a:xfrm>
          <a:prstGeom prst="rect">
            <a:avLst/>
          </a:prstGeom>
          <a:solidFill>
            <a:srgbClr val="C8A26E"/>
          </a:solidFill>
          <a:ln>
            <a:noFill/>
          </a:ln>
        </p:spPr>
        <p:txBody>
          <a:bodyPr vert="horz" wrap="square" lIns="68577" tIns="34288" rIns="68577" bIns="3428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68" name="矩形 167"/>
          <p:cNvSpPr/>
          <p:nvPr/>
        </p:nvSpPr>
        <p:spPr>
          <a:xfrm>
            <a:off x="150" y="3586815"/>
            <a:ext cx="1882001" cy="326419"/>
          </a:xfrm>
          <a:prstGeom prst="rect">
            <a:avLst/>
          </a:prstGeom>
          <a:solidFill>
            <a:srgbClr val="C9944D"/>
          </a:solidFill>
          <a:ln>
            <a:noFill/>
          </a:ln>
        </p:spPr>
        <p:txBody>
          <a:bodyPr vert="horz" wrap="square" lIns="68577" tIns="34288" rIns="68577" bIns="3428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9" name="TextBox 168"/>
          <p:cNvSpPr txBox="1"/>
          <p:nvPr/>
        </p:nvSpPr>
        <p:spPr>
          <a:xfrm>
            <a:off x="6839840" y="1405100"/>
            <a:ext cx="1728272" cy="410210"/>
          </a:xfrm>
          <a:prstGeom prst="rect">
            <a:avLst/>
          </a:prstGeom>
          <a:noFill/>
        </p:spPr>
        <p:txBody>
          <a:bodyPr wrap="square" lIns="68577" tIns="34288" rIns="68577" bIns="34288" rtlCol="0">
            <a:spAutoFit/>
          </a:bodyPr>
          <a:lstStyle/>
          <a:p>
            <a:pPr marL="0" marR="0" lvl="0" indent="0" defTabSz="914400" eaLnBrk="1" fontAlgn="auto" latinLnBrk="0" hangingPunct="1">
              <a:lnSpc>
                <a:spcPct val="150000"/>
              </a:lnSpc>
              <a:spcBef>
                <a:spcPts val="0"/>
              </a:spcBef>
              <a:spcAft>
                <a:spcPts val="0"/>
              </a:spcAft>
              <a:buClrTx/>
              <a:buSzTx/>
              <a:buFontTx/>
              <a:buNone/>
              <a:defRPr/>
            </a:pPr>
            <a:r>
              <a:rPr kumimoji="0" lang="zh-CN" altLang="en-US" sz="1500" b="0" i="0" u="none" strike="noStrike" kern="0" cap="none" spc="0" normalizeH="0" baseline="0" noProof="0" smtClean="0">
                <a:ln>
                  <a:noFill/>
                </a:ln>
                <a:solidFill>
                  <a:schemeClr val="bg1"/>
                </a:solidFill>
                <a:effectLst/>
                <a:uLnTx/>
                <a:uFillTx/>
                <a:latin typeface="微软雅黑" panose="020B0503020204020204" pitchFamily="34" charset="-122"/>
                <a:ea typeface="微软雅黑" panose="020B0503020204020204" pitchFamily="34" charset="-122"/>
                <a:cs typeface="华文黑体" panose="02010600030101010101" pitchFamily="2" charset="-122"/>
              </a:rPr>
              <a:t>点击此处添加标题</a:t>
            </a:r>
          </a:p>
        </p:txBody>
      </p:sp>
      <p:sp>
        <p:nvSpPr>
          <p:cNvPr id="20" name="TextBox 169"/>
          <p:cNvSpPr txBox="1"/>
          <p:nvPr/>
        </p:nvSpPr>
        <p:spPr>
          <a:xfrm>
            <a:off x="6839840" y="1791649"/>
            <a:ext cx="2154748" cy="600710"/>
          </a:xfrm>
          <a:prstGeom prst="rect">
            <a:avLst/>
          </a:prstGeom>
          <a:noFill/>
        </p:spPr>
        <p:txBody>
          <a:bodyPr wrap="square" lIns="68577" tIns="34288" rIns="68577" bIns="34288"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9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kumimoji="0" lang="zh-CN" altLang="en-US" sz="900" b="0"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。您的内容打</a:t>
            </a:r>
            <a:r>
              <a:rPr kumimoji="0" lang="zh-CN" altLang="en-US" sz="900" b="0" i="0" u="none" strike="noStrike" kern="0" cap="none" spc="0" normalizeH="0" baseline="0" noProof="0" smtClean="0">
                <a:ln>
                  <a:noFill/>
                </a:ln>
                <a:solidFill>
                  <a:schemeClr val="bg1"/>
                </a:solidFill>
                <a:effectLst/>
                <a:uLnTx/>
                <a:uFillTx/>
                <a:latin typeface="微软雅黑" panose="020B0503020204020204" pitchFamily="34" charset="-122"/>
                <a:ea typeface="微软雅黑" panose="020B0503020204020204" pitchFamily="34" charset="-122"/>
              </a:rPr>
              <a:t>在这里。</a:t>
            </a:r>
          </a:p>
        </p:txBody>
      </p:sp>
      <p:sp>
        <p:nvSpPr>
          <p:cNvPr id="21" name="TextBox 170"/>
          <p:cNvSpPr txBox="1"/>
          <p:nvPr/>
        </p:nvSpPr>
        <p:spPr>
          <a:xfrm>
            <a:off x="1894696" y="1049699"/>
            <a:ext cx="1728272" cy="410210"/>
          </a:xfrm>
          <a:prstGeom prst="rect">
            <a:avLst/>
          </a:prstGeom>
          <a:noFill/>
        </p:spPr>
        <p:txBody>
          <a:bodyPr wrap="square" lIns="68577" tIns="34288" rIns="68577" bIns="34288" rtlCol="0">
            <a:spAutoFit/>
          </a:bodyPr>
          <a:lstStyle/>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1500" b="0"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华文黑体" panose="02010600030101010101" pitchFamily="2" charset="-122"/>
              </a:rPr>
              <a:t>点击此处添加标题</a:t>
            </a:r>
          </a:p>
        </p:txBody>
      </p:sp>
      <p:sp>
        <p:nvSpPr>
          <p:cNvPr id="22" name="TextBox 171"/>
          <p:cNvSpPr txBox="1"/>
          <p:nvPr/>
        </p:nvSpPr>
        <p:spPr>
          <a:xfrm>
            <a:off x="1468220" y="1436247"/>
            <a:ext cx="2154748" cy="600710"/>
          </a:xfrm>
          <a:prstGeom prst="rect">
            <a:avLst/>
          </a:prstGeom>
          <a:noFill/>
        </p:spPr>
        <p:txBody>
          <a:bodyPr wrap="square" lIns="68577" tIns="34288" rIns="68577" bIns="34288" rtlCol="0">
            <a:spAutoFit/>
          </a:bodyPr>
          <a:lstStyle/>
          <a:p>
            <a:pPr marL="0" marR="0" lvl="0" indent="0" algn="r" defTabSz="914400" eaLnBrk="1" fontAlgn="auto" latinLnBrk="0" hangingPunct="1">
              <a:lnSpc>
                <a:spcPct val="130000"/>
              </a:lnSpc>
              <a:spcBef>
                <a:spcPts val="0"/>
              </a:spcBef>
              <a:spcAft>
                <a:spcPts val="0"/>
              </a:spcAft>
              <a:buClrTx/>
              <a:buSzTx/>
              <a:buFontTx/>
              <a:buNone/>
              <a:defRPr/>
            </a:pPr>
            <a:r>
              <a:rPr kumimoji="0" lang="zh-CN" altLang="en-US" sz="9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kumimoji="0" lang="zh-CN" altLang="en-US" sz="900" b="0"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。您的内容打</a:t>
            </a:r>
            <a:r>
              <a:rPr kumimoji="0" lang="zh-CN" altLang="en-US" sz="900" b="0" i="0" u="none" strike="noStrike" kern="0" cap="none" spc="0" normalizeH="0" baseline="0" noProof="0" smtClean="0">
                <a:ln>
                  <a:noFill/>
                </a:ln>
                <a:solidFill>
                  <a:schemeClr val="bg1"/>
                </a:solidFill>
                <a:effectLst/>
                <a:uLnTx/>
                <a:uFillTx/>
                <a:latin typeface="微软雅黑" panose="020B0503020204020204" pitchFamily="34" charset="-122"/>
                <a:ea typeface="微软雅黑" panose="020B0503020204020204" pitchFamily="34" charset="-122"/>
              </a:rPr>
              <a:t>在这里。</a:t>
            </a:r>
          </a:p>
        </p:txBody>
      </p:sp>
      <p:sp>
        <p:nvSpPr>
          <p:cNvPr id="23" name="TextBox 172"/>
          <p:cNvSpPr txBox="1"/>
          <p:nvPr/>
        </p:nvSpPr>
        <p:spPr>
          <a:xfrm>
            <a:off x="5529233" y="2762730"/>
            <a:ext cx="1728272" cy="410210"/>
          </a:xfrm>
          <a:prstGeom prst="rect">
            <a:avLst/>
          </a:prstGeom>
          <a:noFill/>
        </p:spPr>
        <p:txBody>
          <a:bodyPr wrap="square" lIns="68577" tIns="34288" rIns="68577" bIns="34288" rtlCol="0">
            <a:spAutoFit/>
          </a:bodyPr>
          <a:lstStyle/>
          <a:p>
            <a:pPr marL="0" marR="0" lvl="0" indent="0" defTabSz="914400" eaLnBrk="1" fontAlgn="auto" latinLnBrk="0" hangingPunct="1">
              <a:lnSpc>
                <a:spcPct val="150000"/>
              </a:lnSpc>
              <a:spcBef>
                <a:spcPts val="0"/>
              </a:spcBef>
              <a:spcAft>
                <a:spcPts val="0"/>
              </a:spcAft>
              <a:buClrTx/>
              <a:buSzTx/>
              <a:buFontTx/>
              <a:buNone/>
              <a:defRPr/>
            </a:pPr>
            <a:r>
              <a:rPr kumimoji="0" lang="zh-CN" altLang="en-US" sz="1500" b="0" i="0" u="none" strike="noStrike" kern="0" cap="none" spc="0" normalizeH="0" baseline="0" noProof="0" smtClean="0">
                <a:ln>
                  <a:noFill/>
                </a:ln>
                <a:solidFill>
                  <a:schemeClr val="bg1"/>
                </a:solidFill>
                <a:effectLst/>
                <a:uLnTx/>
                <a:uFillTx/>
                <a:latin typeface="微软雅黑" panose="020B0503020204020204" pitchFamily="34" charset="-122"/>
                <a:ea typeface="微软雅黑" panose="020B0503020204020204" pitchFamily="34" charset="-122"/>
                <a:cs typeface="华文黑体" panose="02010600030101010101" pitchFamily="2" charset="-122"/>
              </a:rPr>
              <a:t>点击此处添加标题</a:t>
            </a:r>
          </a:p>
        </p:txBody>
      </p:sp>
      <p:sp>
        <p:nvSpPr>
          <p:cNvPr id="24" name="TextBox 173"/>
          <p:cNvSpPr txBox="1"/>
          <p:nvPr/>
        </p:nvSpPr>
        <p:spPr>
          <a:xfrm>
            <a:off x="5529234" y="3149278"/>
            <a:ext cx="2154748" cy="600710"/>
          </a:xfrm>
          <a:prstGeom prst="rect">
            <a:avLst/>
          </a:prstGeom>
          <a:noFill/>
        </p:spPr>
        <p:txBody>
          <a:bodyPr wrap="square" lIns="68577" tIns="34288" rIns="68577" bIns="34288"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9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kumimoji="0" lang="zh-CN" altLang="en-US" sz="900" b="0"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。您的内容打在这里。</a:t>
            </a:r>
          </a:p>
        </p:txBody>
      </p:sp>
      <p:sp>
        <p:nvSpPr>
          <p:cNvPr id="25" name="TextBox 174"/>
          <p:cNvSpPr txBox="1"/>
          <p:nvPr/>
        </p:nvSpPr>
        <p:spPr>
          <a:xfrm>
            <a:off x="575041" y="2436868"/>
            <a:ext cx="1728272" cy="410210"/>
          </a:xfrm>
          <a:prstGeom prst="rect">
            <a:avLst/>
          </a:prstGeom>
          <a:noFill/>
        </p:spPr>
        <p:txBody>
          <a:bodyPr wrap="square" lIns="68577" tIns="34288" rIns="68577" bIns="34288" rtlCol="0">
            <a:spAutoFit/>
          </a:bodyPr>
          <a:lstStyle/>
          <a:p>
            <a:pPr marL="0" marR="0" lvl="0" indent="0" algn="r" defTabSz="914400" eaLnBrk="1" fontAlgn="auto" latinLnBrk="0" hangingPunct="1">
              <a:lnSpc>
                <a:spcPct val="150000"/>
              </a:lnSpc>
              <a:spcBef>
                <a:spcPts val="0"/>
              </a:spcBef>
              <a:spcAft>
                <a:spcPts val="0"/>
              </a:spcAft>
              <a:buClrTx/>
              <a:buSzTx/>
              <a:buFontTx/>
              <a:buNone/>
              <a:defRPr/>
            </a:pPr>
            <a:r>
              <a:rPr kumimoji="0" lang="zh-CN" altLang="en-US" sz="1500" b="0" i="0" u="none" strike="noStrike" kern="0" cap="none" spc="0" normalizeH="0" baseline="0" noProof="0" smtClean="0">
                <a:ln>
                  <a:noFill/>
                </a:ln>
                <a:solidFill>
                  <a:schemeClr val="bg1"/>
                </a:solidFill>
                <a:effectLst/>
                <a:uLnTx/>
                <a:uFillTx/>
                <a:latin typeface="微软雅黑" panose="020B0503020204020204" pitchFamily="34" charset="-122"/>
                <a:ea typeface="微软雅黑" panose="020B0503020204020204" pitchFamily="34" charset="-122"/>
                <a:cs typeface="华文黑体" panose="02010600030101010101" pitchFamily="2" charset="-122"/>
              </a:rPr>
              <a:t>点击此处添加标题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right)">
                                      <p:cBhvr>
                                        <p:cTn id="7" dur="200"/>
                                        <p:tgtEl>
                                          <p:spTgt spid="18"/>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right)">
                                      <p:cBhvr>
                                        <p:cTn id="11" dur="200"/>
                                        <p:tgtEl>
                                          <p:spTgt spid="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200"/>
                                        <p:tgtEl>
                                          <p:spTgt spid="3"/>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right)">
                                      <p:cBhvr>
                                        <p:cTn id="19" dur="200"/>
                                        <p:tgtEl>
                                          <p:spTgt spid="4"/>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200"/>
                                        <p:tgtEl>
                                          <p:spTgt spid="5"/>
                                        </p:tgtEl>
                                      </p:cBhvr>
                                    </p:animEffect>
                                  </p:childTnLst>
                                </p:cTn>
                              </p:par>
                            </p:childTnLst>
                          </p:cTn>
                        </p:par>
                        <p:par>
                          <p:cTn id="24" fill="hold">
                            <p:stCondLst>
                              <p:cond delay="2500"/>
                            </p:stCondLst>
                            <p:childTnLst>
                              <p:par>
                                <p:cTn id="25" presetID="22" presetClass="entr" presetSubtype="2"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right)">
                                      <p:cBhvr>
                                        <p:cTn id="27" dur="200"/>
                                        <p:tgtEl>
                                          <p:spTgt spid="6"/>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up)">
                                      <p:cBhvr>
                                        <p:cTn id="31" dur="200"/>
                                        <p:tgtEl>
                                          <p:spTgt spid="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200"/>
                                        <p:tgtEl>
                                          <p:spTgt spid="8"/>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up)">
                                      <p:cBhvr>
                                        <p:cTn id="39" dur="200"/>
                                        <p:tgtEl>
                                          <p:spTgt spid="9"/>
                                        </p:tgtEl>
                                      </p:cBhvr>
                                    </p:animEffect>
                                  </p:childTnLst>
                                </p:cTn>
                              </p:par>
                            </p:childTnLst>
                          </p:cTn>
                        </p:par>
                        <p:par>
                          <p:cTn id="40" fill="hold">
                            <p:stCondLst>
                              <p:cond delay="4500"/>
                            </p:stCondLst>
                            <p:childTnLst>
                              <p:par>
                                <p:cTn id="41" presetID="22" presetClass="entr" presetSubtype="2"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right)">
                                      <p:cBhvr>
                                        <p:cTn id="43" dur="200"/>
                                        <p:tgtEl>
                                          <p:spTgt spid="10"/>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down)">
                                      <p:cBhvr>
                                        <p:cTn id="47" dur="200"/>
                                        <p:tgtEl>
                                          <p:spTgt spid="11"/>
                                        </p:tgtEl>
                                      </p:cBhvr>
                                    </p:animEffect>
                                  </p:childTnLst>
                                </p:cTn>
                              </p:par>
                            </p:childTnLst>
                          </p:cTn>
                        </p:par>
                        <p:par>
                          <p:cTn id="48" fill="hold">
                            <p:stCondLst>
                              <p:cond delay="5500"/>
                            </p:stCondLst>
                            <p:childTnLst>
                              <p:par>
                                <p:cTn id="49" presetID="22" presetClass="entr" presetSubtype="2"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wipe(right)">
                                      <p:cBhvr>
                                        <p:cTn id="51" dur="200"/>
                                        <p:tgtEl>
                                          <p:spTgt spid="12"/>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wipe(up)">
                                      <p:cBhvr>
                                        <p:cTn id="55" dur="200"/>
                                        <p:tgtEl>
                                          <p:spTgt spid="13"/>
                                        </p:tgtEl>
                                      </p:cBhvr>
                                    </p:animEffect>
                                  </p:childTnLst>
                                </p:cTn>
                              </p:par>
                            </p:childTnLst>
                          </p:cTn>
                        </p:par>
                        <p:par>
                          <p:cTn id="56" fill="hold">
                            <p:stCondLst>
                              <p:cond delay="6500"/>
                            </p:stCondLst>
                            <p:childTnLst>
                              <p:par>
                                <p:cTn id="57" presetID="22" presetClass="entr" presetSubtype="2" fill="hold" grpId="0" nodeType="afterEffect">
                                  <p:stCondLst>
                                    <p:cond delay="0"/>
                                  </p:stCondLst>
                                  <p:childTnLst>
                                    <p:set>
                                      <p:cBhvr>
                                        <p:cTn id="58" dur="1" fill="hold">
                                          <p:stCondLst>
                                            <p:cond delay="0"/>
                                          </p:stCondLst>
                                        </p:cTn>
                                        <p:tgtEl>
                                          <p:spTgt spid="168"/>
                                        </p:tgtEl>
                                        <p:attrNameLst>
                                          <p:attrName>style.visibility</p:attrName>
                                        </p:attrNameLst>
                                      </p:cBhvr>
                                      <p:to>
                                        <p:strVal val="visible"/>
                                      </p:to>
                                    </p:set>
                                    <p:animEffect transition="in" filter="wipe(right)">
                                      <p:cBhvr>
                                        <p:cTn id="59" dur="200"/>
                                        <p:tgtEl>
                                          <p:spTgt spid="168"/>
                                        </p:tgtEl>
                                      </p:cBhvr>
                                    </p:animEffect>
                                  </p:childTnLst>
                                </p:cTn>
                              </p:par>
                            </p:childTnLst>
                          </p:cTn>
                        </p:par>
                        <p:par>
                          <p:cTn id="60" fill="hold">
                            <p:stCondLst>
                              <p:cond delay="7000"/>
                            </p:stCondLst>
                            <p:childTnLst>
                              <p:par>
                                <p:cTn id="61" presetID="49" presetClass="entr" presetSubtype="0" decel="100000"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 calcmode="lin" valueType="num">
                                      <p:cBhvr>
                                        <p:cTn id="63" dur="500" fill="hold"/>
                                        <p:tgtEl>
                                          <p:spTgt spid="14"/>
                                        </p:tgtEl>
                                        <p:attrNameLst>
                                          <p:attrName>ppt_w</p:attrName>
                                        </p:attrNameLst>
                                      </p:cBhvr>
                                      <p:tavLst>
                                        <p:tav tm="0">
                                          <p:val>
                                            <p:fltVal val="0"/>
                                          </p:val>
                                        </p:tav>
                                        <p:tav tm="100000">
                                          <p:val>
                                            <p:strVal val="#ppt_w"/>
                                          </p:val>
                                        </p:tav>
                                      </p:tavLst>
                                    </p:anim>
                                    <p:anim calcmode="lin" valueType="num">
                                      <p:cBhvr>
                                        <p:cTn id="64" dur="500" fill="hold"/>
                                        <p:tgtEl>
                                          <p:spTgt spid="14"/>
                                        </p:tgtEl>
                                        <p:attrNameLst>
                                          <p:attrName>ppt_h</p:attrName>
                                        </p:attrNameLst>
                                      </p:cBhvr>
                                      <p:tavLst>
                                        <p:tav tm="0">
                                          <p:val>
                                            <p:fltVal val="0"/>
                                          </p:val>
                                        </p:tav>
                                        <p:tav tm="100000">
                                          <p:val>
                                            <p:strVal val="#ppt_h"/>
                                          </p:val>
                                        </p:tav>
                                      </p:tavLst>
                                    </p:anim>
                                    <p:anim calcmode="lin" valueType="num">
                                      <p:cBhvr>
                                        <p:cTn id="65" dur="500" fill="hold"/>
                                        <p:tgtEl>
                                          <p:spTgt spid="14"/>
                                        </p:tgtEl>
                                        <p:attrNameLst>
                                          <p:attrName>style.rotation</p:attrName>
                                        </p:attrNameLst>
                                      </p:cBhvr>
                                      <p:tavLst>
                                        <p:tav tm="0">
                                          <p:val>
                                            <p:fltVal val="360"/>
                                          </p:val>
                                        </p:tav>
                                        <p:tav tm="100000">
                                          <p:val>
                                            <p:fltVal val="0"/>
                                          </p:val>
                                        </p:tav>
                                      </p:tavLst>
                                    </p:anim>
                                    <p:animEffect transition="in" filter="fade">
                                      <p:cBhvr>
                                        <p:cTn id="66" dur="500"/>
                                        <p:tgtEl>
                                          <p:spTgt spid="14"/>
                                        </p:tgtEl>
                                      </p:cBhvr>
                                    </p:animEffect>
                                  </p:childTnLst>
                                </p:cTn>
                              </p:par>
                            </p:childTnLst>
                          </p:cTn>
                        </p:par>
                        <p:par>
                          <p:cTn id="67" fill="hold">
                            <p:stCondLst>
                              <p:cond delay="7500"/>
                            </p:stCondLst>
                            <p:childTnLst>
                              <p:par>
                                <p:cTn id="68" presetID="12" presetClass="entr" presetSubtype="8" fill="hold" grpId="0" nodeType="afterEffect">
                                  <p:stCondLst>
                                    <p:cond delay="0"/>
                                  </p:stCondLst>
                                  <p:childTnLst>
                                    <p:set>
                                      <p:cBhvr>
                                        <p:cTn id="69" dur="1" fill="hold">
                                          <p:stCondLst>
                                            <p:cond delay="0"/>
                                          </p:stCondLst>
                                        </p:cTn>
                                        <p:tgtEl>
                                          <p:spTgt spid="19"/>
                                        </p:tgtEl>
                                        <p:attrNameLst>
                                          <p:attrName>style.visibility</p:attrName>
                                        </p:attrNameLst>
                                      </p:cBhvr>
                                      <p:to>
                                        <p:strVal val="visible"/>
                                      </p:to>
                                    </p:set>
                                    <p:anim calcmode="lin" valueType="num">
                                      <p:cBhvr additive="base">
                                        <p:cTn id="70" dur="500"/>
                                        <p:tgtEl>
                                          <p:spTgt spid="19"/>
                                        </p:tgtEl>
                                        <p:attrNameLst>
                                          <p:attrName>ppt_x</p:attrName>
                                        </p:attrNameLst>
                                      </p:cBhvr>
                                      <p:tavLst>
                                        <p:tav tm="0">
                                          <p:val>
                                            <p:strVal val="#ppt_x-#ppt_w*1.125000"/>
                                          </p:val>
                                        </p:tav>
                                        <p:tav tm="100000">
                                          <p:val>
                                            <p:strVal val="#ppt_x"/>
                                          </p:val>
                                        </p:tav>
                                      </p:tavLst>
                                    </p:anim>
                                    <p:animEffect transition="in" filter="wipe(right)">
                                      <p:cBhvr>
                                        <p:cTn id="71" dur="500"/>
                                        <p:tgtEl>
                                          <p:spTgt spid="19"/>
                                        </p:tgtEl>
                                      </p:cBhvr>
                                    </p:animEffect>
                                  </p:childTnLst>
                                </p:cTn>
                              </p:par>
                              <p:par>
                                <p:cTn id="72" presetID="12" presetClass="entr" presetSubtype="8" fill="hold" grpId="0" nodeType="withEffect">
                                  <p:stCondLst>
                                    <p:cond delay="0"/>
                                  </p:stCondLst>
                                  <p:childTnLst>
                                    <p:set>
                                      <p:cBhvr>
                                        <p:cTn id="73" dur="1" fill="hold">
                                          <p:stCondLst>
                                            <p:cond delay="0"/>
                                          </p:stCondLst>
                                        </p:cTn>
                                        <p:tgtEl>
                                          <p:spTgt spid="20"/>
                                        </p:tgtEl>
                                        <p:attrNameLst>
                                          <p:attrName>style.visibility</p:attrName>
                                        </p:attrNameLst>
                                      </p:cBhvr>
                                      <p:to>
                                        <p:strVal val="visible"/>
                                      </p:to>
                                    </p:set>
                                    <p:anim calcmode="lin" valueType="num">
                                      <p:cBhvr additive="base">
                                        <p:cTn id="74" dur="500"/>
                                        <p:tgtEl>
                                          <p:spTgt spid="20"/>
                                        </p:tgtEl>
                                        <p:attrNameLst>
                                          <p:attrName>ppt_x</p:attrName>
                                        </p:attrNameLst>
                                      </p:cBhvr>
                                      <p:tavLst>
                                        <p:tav tm="0">
                                          <p:val>
                                            <p:strVal val="#ppt_x-#ppt_w*1.125000"/>
                                          </p:val>
                                        </p:tav>
                                        <p:tav tm="100000">
                                          <p:val>
                                            <p:strVal val="#ppt_x"/>
                                          </p:val>
                                        </p:tav>
                                      </p:tavLst>
                                    </p:anim>
                                    <p:animEffect transition="in" filter="wipe(right)">
                                      <p:cBhvr>
                                        <p:cTn id="75" dur="500"/>
                                        <p:tgtEl>
                                          <p:spTgt spid="20"/>
                                        </p:tgtEl>
                                      </p:cBhvr>
                                    </p:animEffect>
                                  </p:childTnLst>
                                </p:cTn>
                              </p:par>
                            </p:childTnLst>
                          </p:cTn>
                        </p:par>
                        <p:par>
                          <p:cTn id="76" fill="hold">
                            <p:stCondLst>
                              <p:cond delay="8000"/>
                            </p:stCondLst>
                            <p:childTnLst>
                              <p:par>
                                <p:cTn id="77" presetID="49" presetClass="entr" presetSubtype="0" decel="100000" fill="hold" grpId="0" nodeType="afterEffect">
                                  <p:stCondLst>
                                    <p:cond delay="0"/>
                                  </p:stCondLst>
                                  <p:childTnLst>
                                    <p:set>
                                      <p:cBhvr>
                                        <p:cTn id="78" dur="1" fill="hold">
                                          <p:stCondLst>
                                            <p:cond delay="0"/>
                                          </p:stCondLst>
                                        </p:cTn>
                                        <p:tgtEl>
                                          <p:spTgt spid="15"/>
                                        </p:tgtEl>
                                        <p:attrNameLst>
                                          <p:attrName>style.visibility</p:attrName>
                                        </p:attrNameLst>
                                      </p:cBhvr>
                                      <p:to>
                                        <p:strVal val="visible"/>
                                      </p:to>
                                    </p:set>
                                    <p:anim calcmode="lin" valueType="num">
                                      <p:cBhvr>
                                        <p:cTn id="79" dur="500" fill="hold"/>
                                        <p:tgtEl>
                                          <p:spTgt spid="15"/>
                                        </p:tgtEl>
                                        <p:attrNameLst>
                                          <p:attrName>ppt_w</p:attrName>
                                        </p:attrNameLst>
                                      </p:cBhvr>
                                      <p:tavLst>
                                        <p:tav tm="0">
                                          <p:val>
                                            <p:fltVal val="0"/>
                                          </p:val>
                                        </p:tav>
                                        <p:tav tm="100000">
                                          <p:val>
                                            <p:strVal val="#ppt_w"/>
                                          </p:val>
                                        </p:tav>
                                      </p:tavLst>
                                    </p:anim>
                                    <p:anim calcmode="lin" valueType="num">
                                      <p:cBhvr>
                                        <p:cTn id="80" dur="500" fill="hold"/>
                                        <p:tgtEl>
                                          <p:spTgt spid="15"/>
                                        </p:tgtEl>
                                        <p:attrNameLst>
                                          <p:attrName>ppt_h</p:attrName>
                                        </p:attrNameLst>
                                      </p:cBhvr>
                                      <p:tavLst>
                                        <p:tav tm="0">
                                          <p:val>
                                            <p:fltVal val="0"/>
                                          </p:val>
                                        </p:tav>
                                        <p:tav tm="100000">
                                          <p:val>
                                            <p:strVal val="#ppt_h"/>
                                          </p:val>
                                        </p:tav>
                                      </p:tavLst>
                                    </p:anim>
                                    <p:anim calcmode="lin" valueType="num">
                                      <p:cBhvr>
                                        <p:cTn id="81" dur="500" fill="hold"/>
                                        <p:tgtEl>
                                          <p:spTgt spid="15"/>
                                        </p:tgtEl>
                                        <p:attrNameLst>
                                          <p:attrName>style.rotation</p:attrName>
                                        </p:attrNameLst>
                                      </p:cBhvr>
                                      <p:tavLst>
                                        <p:tav tm="0">
                                          <p:val>
                                            <p:fltVal val="360"/>
                                          </p:val>
                                        </p:tav>
                                        <p:tav tm="100000">
                                          <p:val>
                                            <p:fltVal val="0"/>
                                          </p:val>
                                        </p:tav>
                                      </p:tavLst>
                                    </p:anim>
                                    <p:animEffect transition="in" filter="fade">
                                      <p:cBhvr>
                                        <p:cTn id="82" dur="500"/>
                                        <p:tgtEl>
                                          <p:spTgt spid="15"/>
                                        </p:tgtEl>
                                      </p:cBhvr>
                                    </p:animEffect>
                                  </p:childTnLst>
                                </p:cTn>
                              </p:par>
                            </p:childTnLst>
                          </p:cTn>
                        </p:par>
                        <p:par>
                          <p:cTn id="83" fill="hold">
                            <p:stCondLst>
                              <p:cond delay="8500"/>
                            </p:stCondLst>
                            <p:childTnLst>
                              <p:par>
                                <p:cTn id="84" presetID="12" presetClass="entr" presetSubtype="2" fill="hold" grpId="0" nodeType="afterEffect">
                                  <p:stCondLst>
                                    <p:cond delay="0"/>
                                  </p:stCondLst>
                                  <p:childTnLst>
                                    <p:set>
                                      <p:cBhvr>
                                        <p:cTn id="85" dur="1" fill="hold">
                                          <p:stCondLst>
                                            <p:cond delay="0"/>
                                          </p:stCondLst>
                                        </p:cTn>
                                        <p:tgtEl>
                                          <p:spTgt spid="21"/>
                                        </p:tgtEl>
                                        <p:attrNameLst>
                                          <p:attrName>style.visibility</p:attrName>
                                        </p:attrNameLst>
                                      </p:cBhvr>
                                      <p:to>
                                        <p:strVal val="visible"/>
                                      </p:to>
                                    </p:set>
                                    <p:anim calcmode="lin" valueType="num">
                                      <p:cBhvr additive="base">
                                        <p:cTn id="86" dur="500"/>
                                        <p:tgtEl>
                                          <p:spTgt spid="21"/>
                                        </p:tgtEl>
                                        <p:attrNameLst>
                                          <p:attrName>ppt_x</p:attrName>
                                        </p:attrNameLst>
                                      </p:cBhvr>
                                      <p:tavLst>
                                        <p:tav tm="0">
                                          <p:val>
                                            <p:strVal val="#ppt_x+#ppt_w*1.125000"/>
                                          </p:val>
                                        </p:tav>
                                        <p:tav tm="100000">
                                          <p:val>
                                            <p:strVal val="#ppt_x"/>
                                          </p:val>
                                        </p:tav>
                                      </p:tavLst>
                                    </p:anim>
                                    <p:animEffect transition="in" filter="wipe(left)">
                                      <p:cBhvr>
                                        <p:cTn id="87" dur="500"/>
                                        <p:tgtEl>
                                          <p:spTgt spid="21"/>
                                        </p:tgtEl>
                                      </p:cBhvr>
                                    </p:animEffect>
                                  </p:childTnLst>
                                </p:cTn>
                              </p:par>
                              <p:par>
                                <p:cTn id="88" presetID="12" presetClass="entr" presetSubtype="2" fill="hold" grpId="0" nodeType="withEffect">
                                  <p:stCondLst>
                                    <p:cond delay="0"/>
                                  </p:stCondLst>
                                  <p:childTnLst>
                                    <p:set>
                                      <p:cBhvr>
                                        <p:cTn id="89" dur="1" fill="hold">
                                          <p:stCondLst>
                                            <p:cond delay="0"/>
                                          </p:stCondLst>
                                        </p:cTn>
                                        <p:tgtEl>
                                          <p:spTgt spid="22"/>
                                        </p:tgtEl>
                                        <p:attrNameLst>
                                          <p:attrName>style.visibility</p:attrName>
                                        </p:attrNameLst>
                                      </p:cBhvr>
                                      <p:to>
                                        <p:strVal val="visible"/>
                                      </p:to>
                                    </p:set>
                                    <p:anim calcmode="lin" valueType="num">
                                      <p:cBhvr additive="base">
                                        <p:cTn id="90" dur="500"/>
                                        <p:tgtEl>
                                          <p:spTgt spid="22"/>
                                        </p:tgtEl>
                                        <p:attrNameLst>
                                          <p:attrName>ppt_x</p:attrName>
                                        </p:attrNameLst>
                                      </p:cBhvr>
                                      <p:tavLst>
                                        <p:tav tm="0">
                                          <p:val>
                                            <p:strVal val="#ppt_x+#ppt_w*1.125000"/>
                                          </p:val>
                                        </p:tav>
                                        <p:tav tm="100000">
                                          <p:val>
                                            <p:strVal val="#ppt_x"/>
                                          </p:val>
                                        </p:tav>
                                      </p:tavLst>
                                    </p:anim>
                                    <p:animEffect transition="in" filter="wipe(left)">
                                      <p:cBhvr>
                                        <p:cTn id="91" dur="500"/>
                                        <p:tgtEl>
                                          <p:spTgt spid="22"/>
                                        </p:tgtEl>
                                      </p:cBhvr>
                                    </p:animEffect>
                                  </p:childTnLst>
                                </p:cTn>
                              </p:par>
                            </p:childTnLst>
                          </p:cTn>
                        </p:par>
                        <p:par>
                          <p:cTn id="92" fill="hold">
                            <p:stCondLst>
                              <p:cond delay="9000"/>
                            </p:stCondLst>
                            <p:childTnLst>
                              <p:par>
                                <p:cTn id="93" presetID="49" presetClass="entr" presetSubtype="0" decel="100000" fill="hold" grpId="0" nodeType="afterEffect">
                                  <p:stCondLst>
                                    <p:cond delay="0"/>
                                  </p:stCondLst>
                                  <p:childTnLst>
                                    <p:set>
                                      <p:cBhvr>
                                        <p:cTn id="94" dur="1" fill="hold">
                                          <p:stCondLst>
                                            <p:cond delay="0"/>
                                          </p:stCondLst>
                                        </p:cTn>
                                        <p:tgtEl>
                                          <p:spTgt spid="16"/>
                                        </p:tgtEl>
                                        <p:attrNameLst>
                                          <p:attrName>style.visibility</p:attrName>
                                        </p:attrNameLst>
                                      </p:cBhvr>
                                      <p:to>
                                        <p:strVal val="visible"/>
                                      </p:to>
                                    </p:set>
                                    <p:anim calcmode="lin" valueType="num">
                                      <p:cBhvr>
                                        <p:cTn id="95" dur="500" fill="hold"/>
                                        <p:tgtEl>
                                          <p:spTgt spid="16"/>
                                        </p:tgtEl>
                                        <p:attrNameLst>
                                          <p:attrName>ppt_w</p:attrName>
                                        </p:attrNameLst>
                                      </p:cBhvr>
                                      <p:tavLst>
                                        <p:tav tm="0">
                                          <p:val>
                                            <p:fltVal val="0"/>
                                          </p:val>
                                        </p:tav>
                                        <p:tav tm="100000">
                                          <p:val>
                                            <p:strVal val="#ppt_w"/>
                                          </p:val>
                                        </p:tav>
                                      </p:tavLst>
                                    </p:anim>
                                    <p:anim calcmode="lin" valueType="num">
                                      <p:cBhvr>
                                        <p:cTn id="96" dur="500" fill="hold"/>
                                        <p:tgtEl>
                                          <p:spTgt spid="16"/>
                                        </p:tgtEl>
                                        <p:attrNameLst>
                                          <p:attrName>ppt_h</p:attrName>
                                        </p:attrNameLst>
                                      </p:cBhvr>
                                      <p:tavLst>
                                        <p:tav tm="0">
                                          <p:val>
                                            <p:fltVal val="0"/>
                                          </p:val>
                                        </p:tav>
                                        <p:tav tm="100000">
                                          <p:val>
                                            <p:strVal val="#ppt_h"/>
                                          </p:val>
                                        </p:tav>
                                      </p:tavLst>
                                    </p:anim>
                                    <p:anim calcmode="lin" valueType="num">
                                      <p:cBhvr>
                                        <p:cTn id="97" dur="500" fill="hold"/>
                                        <p:tgtEl>
                                          <p:spTgt spid="16"/>
                                        </p:tgtEl>
                                        <p:attrNameLst>
                                          <p:attrName>style.rotation</p:attrName>
                                        </p:attrNameLst>
                                      </p:cBhvr>
                                      <p:tavLst>
                                        <p:tav tm="0">
                                          <p:val>
                                            <p:fltVal val="360"/>
                                          </p:val>
                                        </p:tav>
                                        <p:tav tm="100000">
                                          <p:val>
                                            <p:fltVal val="0"/>
                                          </p:val>
                                        </p:tav>
                                      </p:tavLst>
                                    </p:anim>
                                    <p:animEffect transition="in" filter="fade">
                                      <p:cBhvr>
                                        <p:cTn id="98" dur="500"/>
                                        <p:tgtEl>
                                          <p:spTgt spid="16"/>
                                        </p:tgtEl>
                                      </p:cBhvr>
                                    </p:animEffect>
                                  </p:childTnLst>
                                </p:cTn>
                              </p:par>
                            </p:childTnLst>
                          </p:cTn>
                        </p:par>
                        <p:par>
                          <p:cTn id="99" fill="hold">
                            <p:stCondLst>
                              <p:cond delay="9500"/>
                            </p:stCondLst>
                            <p:childTnLst>
                              <p:par>
                                <p:cTn id="100" presetID="12" presetClass="entr" presetSubtype="8" fill="hold" grpId="0" nodeType="afterEffect">
                                  <p:stCondLst>
                                    <p:cond delay="0"/>
                                  </p:stCondLst>
                                  <p:childTnLst>
                                    <p:set>
                                      <p:cBhvr>
                                        <p:cTn id="101" dur="1" fill="hold">
                                          <p:stCondLst>
                                            <p:cond delay="0"/>
                                          </p:stCondLst>
                                        </p:cTn>
                                        <p:tgtEl>
                                          <p:spTgt spid="23"/>
                                        </p:tgtEl>
                                        <p:attrNameLst>
                                          <p:attrName>style.visibility</p:attrName>
                                        </p:attrNameLst>
                                      </p:cBhvr>
                                      <p:to>
                                        <p:strVal val="visible"/>
                                      </p:to>
                                    </p:set>
                                    <p:anim calcmode="lin" valueType="num">
                                      <p:cBhvr additive="base">
                                        <p:cTn id="102" dur="500"/>
                                        <p:tgtEl>
                                          <p:spTgt spid="23"/>
                                        </p:tgtEl>
                                        <p:attrNameLst>
                                          <p:attrName>ppt_x</p:attrName>
                                        </p:attrNameLst>
                                      </p:cBhvr>
                                      <p:tavLst>
                                        <p:tav tm="0">
                                          <p:val>
                                            <p:strVal val="#ppt_x-#ppt_w*1.125000"/>
                                          </p:val>
                                        </p:tav>
                                        <p:tav tm="100000">
                                          <p:val>
                                            <p:strVal val="#ppt_x"/>
                                          </p:val>
                                        </p:tav>
                                      </p:tavLst>
                                    </p:anim>
                                    <p:animEffect transition="in" filter="wipe(right)">
                                      <p:cBhvr>
                                        <p:cTn id="103" dur="500"/>
                                        <p:tgtEl>
                                          <p:spTgt spid="23"/>
                                        </p:tgtEl>
                                      </p:cBhvr>
                                    </p:animEffect>
                                  </p:childTnLst>
                                </p:cTn>
                              </p:par>
                              <p:par>
                                <p:cTn id="104" presetID="12" presetClass="entr" presetSubtype="8" fill="hold" grpId="0" nodeType="withEffect">
                                  <p:stCondLst>
                                    <p:cond delay="0"/>
                                  </p:stCondLst>
                                  <p:childTnLst>
                                    <p:set>
                                      <p:cBhvr>
                                        <p:cTn id="105" dur="1" fill="hold">
                                          <p:stCondLst>
                                            <p:cond delay="0"/>
                                          </p:stCondLst>
                                        </p:cTn>
                                        <p:tgtEl>
                                          <p:spTgt spid="24"/>
                                        </p:tgtEl>
                                        <p:attrNameLst>
                                          <p:attrName>style.visibility</p:attrName>
                                        </p:attrNameLst>
                                      </p:cBhvr>
                                      <p:to>
                                        <p:strVal val="visible"/>
                                      </p:to>
                                    </p:set>
                                    <p:anim calcmode="lin" valueType="num">
                                      <p:cBhvr additive="base">
                                        <p:cTn id="106" dur="500"/>
                                        <p:tgtEl>
                                          <p:spTgt spid="24"/>
                                        </p:tgtEl>
                                        <p:attrNameLst>
                                          <p:attrName>ppt_x</p:attrName>
                                        </p:attrNameLst>
                                      </p:cBhvr>
                                      <p:tavLst>
                                        <p:tav tm="0">
                                          <p:val>
                                            <p:strVal val="#ppt_x-#ppt_w*1.125000"/>
                                          </p:val>
                                        </p:tav>
                                        <p:tav tm="100000">
                                          <p:val>
                                            <p:strVal val="#ppt_x"/>
                                          </p:val>
                                        </p:tav>
                                      </p:tavLst>
                                    </p:anim>
                                    <p:animEffect transition="in" filter="wipe(right)">
                                      <p:cBhvr>
                                        <p:cTn id="107" dur="500"/>
                                        <p:tgtEl>
                                          <p:spTgt spid="24"/>
                                        </p:tgtEl>
                                      </p:cBhvr>
                                    </p:animEffect>
                                  </p:childTnLst>
                                </p:cTn>
                              </p:par>
                            </p:childTnLst>
                          </p:cTn>
                        </p:par>
                        <p:par>
                          <p:cTn id="108" fill="hold">
                            <p:stCondLst>
                              <p:cond delay="10000"/>
                            </p:stCondLst>
                            <p:childTnLst>
                              <p:par>
                                <p:cTn id="109" presetID="49" presetClass="entr" presetSubtype="0" decel="100000" fill="hold" grpId="0" nodeType="afterEffect">
                                  <p:stCondLst>
                                    <p:cond delay="0"/>
                                  </p:stCondLst>
                                  <p:childTnLst>
                                    <p:set>
                                      <p:cBhvr>
                                        <p:cTn id="110" dur="1" fill="hold">
                                          <p:stCondLst>
                                            <p:cond delay="0"/>
                                          </p:stCondLst>
                                        </p:cTn>
                                        <p:tgtEl>
                                          <p:spTgt spid="17"/>
                                        </p:tgtEl>
                                        <p:attrNameLst>
                                          <p:attrName>style.visibility</p:attrName>
                                        </p:attrNameLst>
                                      </p:cBhvr>
                                      <p:to>
                                        <p:strVal val="visible"/>
                                      </p:to>
                                    </p:set>
                                    <p:anim calcmode="lin" valueType="num">
                                      <p:cBhvr>
                                        <p:cTn id="111" dur="500" fill="hold"/>
                                        <p:tgtEl>
                                          <p:spTgt spid="17"/>
                                        </p:tgtEl>
                                        <p:attrNameLst>
                                          <p:attrName>ppt_w</p:attrName>
                                        </p:attrNameLst>
                                      </p:cBhvr>
                                      <p:tavLst>
                                        <p:tav tm="0">
                                          <p:val>
                                            <p:fltVal val="0"/>
                                          </p:val>
                                        </p:tav>
                                        <p:tav tm="100000">
                                          <p:val>
                                            <p:strVal val="#ppt_w"/>
                                          </p:val>
                                        </p:tav>
                                      </p:tavLst>
                                    </p:anim>
                                    <p:anim calcmode="lin" valueType="num">
                                      <p:cBhvr>
                                        <p:cTn id="112" dur="500" fill="hold"/>
                                        <p:tgtEl>
                                          <p:spTgt spid="17"/>
                                        </p:tgtEl>
                                        <p:attrNameLst>
                                          <p:attrName>ppt_h</p:attrName>
                                        </p:attrNameLst>
                                      </p:cBhvr>
                                      <p:tavLst>
                                        <p:tav tm="0">
                                          <p:val>
                                            <p:fltVal val="0"/>
                                          </p:val>
                                        </p:tav>
                                        <p:tav tm="100000">
                                          <p:val>
                                            <p:strVal val="#ppt_h"/>
                                          </p:val>
                                        </p:tav>
                                      </p:tavLst>
                                    </p:anim>
                                    <p:anim calcmode="lin" valueType="num">
                                      <p:cBhvr>
                                        <p:cTn id="113" dur="500" fill="hold"/>
                                        <p:tgtEl>
                                          <p:spTgt spid="17"/>
                                        </p:tgtEl>
                                        <p:attrNameLst>
                                          <p:attrName>style.rotation</p:attrName>
                                        </p:attrNameLst>
                                      </p:cBhvr>
                                      <p:tavLst>
                                        <p:tav tm="0">
                                          <p:val>
                                            <p:fltVal val="360"/>
                                          </p:val>
                                        </p:tav>
                                        <p:tav tm="100000">
                                          <p:val>
                                            <p:fltVal val="0"/>
                                          </p:val>
                                        </p:tav>
                                      </p:tavLst>
                                    </p:anim>
                                    <p:animEffect transition="in" filter="fade">
                                      <p:cBhvr>
                                        <p:cTn id="114" dur="500"/>
                                        <p:tgtEl>
                                          <p:spTgt spid="17"/>
                                        </p:tgtEl>
                                      </p:cBhvr>
                                    </p:animEffect>
                                  </p:childTnLst>
                                </p:cTn>
                              </p:par>
                            </p:childTnLst>
                          </p:cTn>
                        </p:par>
                        <p:par>
                          <p:cTn id="115" fill="hold">
                            <p:stCondLst>
                              <p:cond delay="10500"/>
                            </p:stCondLst>
                            <p:childTnLst>
                              <p:par>
                                <p:cTn id="116" presetID="12" presetClass="entr" presetSubtype="2" fill="hold" grpId="0" nodeType="afterEffect">
                                  <p:stCondLst>
                                    <p:cond delay="0"/>
                                  </p:stCondLst>
                                  <p:childTnLst>
                                    <p:set>
                                      <p:cBhvr>
                                        <p:cTn id="117" dur="1" fill="hold">
                                          <p:stCondLst>
                                            <p:cond delay="0"/>
                                          </p:stCondLst>
                                        </p:cTn>
                                        <p:tgtEl>
                                          <p:spTgt spid="25"/>
                                        </p:tgtEl>
                                        <p:attrNameLst>
                                          <p:attrName>style.visibility</p:attrName>
                                        </p:attrNameLst>
                                      </p:cBhvr>
                                      <p:to>
                                        <p:strVal val="visible"/>
                                      </p:to>
                                    </p:set>
                                    <p:anim calcmode="lin" valueType="num">
                                      <p:cBhvr additive="base">
                                        <p:cTn id="118" dur="500"/>
                                        <p:tgtEl>
                                          <p:spTgt spid="25"/>
                                        </p:tgtEl>
                                        <p:attrNameLst>
                                          <p:attrName>ppt_x</p:attrName>
                                        </p:attrNameLst>
                                      </p:cBhvr>
                                      <p:tavLst>
                                        <p:tav tm="0">
                                          <p:val>
                                            <p:strVal val="#ppt_x+#ppt_w*1.125000"/>
                                          </p:val>
                                        </p:tav>
                                        <p:tav tm="100000">
                                          <p:val>
                                            <p:strVal val="#ppt_x"/>
                                          </p:val>
                                        </p:tav>
                                      </p:tavLst>
                                    </p:anim>
                                    <p:animEffect transition="in" filter="wipe(left)">
                                      <p:cBhvr>
                                        <p:cTn id="1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4" grpId="0" bldLvl="0" animBg="1"/>
      <p:bldP spid="5" grpId="0" bldLvl="0" animBg="1"/>
      <p:bldP spid="6" grpId="0" bldLvl="0" animBg="1"/>
      <p:bldP spid="7" grpId="0" bldLvl="0" animBg="1"/>
      <p:bldP spid="8" grpId="0" bldLvl="0" animBg="1"/>
      <p:bldP spid="9" grpId="0" bldLvl="0" animBg="1"/>
      <p:bldP spid="10" grpId="0" bldLvl="0" animBg="1"/>
      <p:bldP spid="11" grpId="0" bldLvl="0" animBg="1"/>
      <p:bldP spid="12" grpId="0" bldLvl="0" animBg="1"/>
      <p:bldP spid="13" grpId="0" bldLvl="0" animBg="1"/>
      <p:bldP spid="14" grpId="0" bldLvl="0" animBg="1"/>
      <p:bldP spid="15" grpId="0" bldLvl="0" animBg="1"/>
      <p:bldP spid="16" grpId="0" bldLvl="0" animBg="1"/>
      <p:bldP spid="17" grpId="0" bldLvl="0" animBg="1"/>
      <p:bldP spid="18" grpId="0" bldLvl="0" animBg="1"/>
      <p:bldP spid="168" grpId="0" bldLvl="0" animBg="1"/>
      <p:bldP spid="19" grpId="0"/>
      <p:bldP spid="20" grpId="0"/>
      <p:bldP spid="21" grpId="0"/>
      <p:bldP spid="22" grpId="0"/>
      <p:bldP spid="23" grpId="0"/>
      <p:bldP spid="24" grpId="0"/>
      <p:bldP spid="2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2" name="Group 138"/>
          <p:cNvGrpSpPr>
            <a:grpSpLocks noChangeAspect="1"/>
          </p:cNvGrpSpPr>
          <p:nvPr/>
        </p:nvGrpSpPr>
        <p:grpSpPr bwMode="auto">
          <a:xfrm>
            <a:off x="2153530" y="2618786"/>
            <a:ext cx="1187513" cy="917430"/>
            <a:chOff x="0" y="0"/>
            <a:chExt cx="5141" cy="3936"/>
          </a:xfrm>
        </p:grpSpPr>
        <p:sp>
          <p:nvSpPr>
            <p:cNvPr id="10320" name="Freeform 139"/>
            <p:cNvSpPr>
              <a:spLocks noChangeAspect="1"/>
            </p:cNvSpPr>
            <p:nvPr/>
          </p:nvSpPr>
          <p:spPr bwMode="auto">
            <a:xfrm>
              <a:off x="3001" y="1131"/>
              <a:ext cx="2140" cy="2013"/>
            </a:xfrm>
            <a:custGeom>
              <a:avLst/>
              <a:gdLst>
                <a:gd name="T0" fmla="*/ 1707 w 2140"/>
                <a:gd name="T1" fmla="*/ 1913 h 2013"/>
                <a:gd name="T2" fmla="*/ 1545 w 2140"/>
                <a:gd name="T3" fmla="*/ 2013 h 2013"/>
                <a:gd name="T4" fmla="*/ 1437 w 2140"/>
                <a:gd name="T5" fmla="*/ 1913 h 2013"/>
                <a:gd name="T6" fmla="*/ 1112 w 2140"/>
                <a:gd name="T7" fmla="*/ 1564 h 2013"/>
                <a:gd name="T8" fmla="*/ 950 w 2140"/>
                <a:gd name="T9" fmla="*/ 1514 h 2013"/>
                <a:gd name="T10" fmla="*/ 733 w 2140"/>
                <a:gd name="T11" fmla="*/ 1614 h 2013"/>
                <a:gd name="T12" fmla="*/ 625 w 2140"/>
                <a:gd name="T13" fmla="*/ 1813 h 2013"/>
                <a:gd name="T14" fmla="*/ 463 w 2140"/>
                <a:gd name="T15" fmla="*/ 1764 h 2013"/>
                <a:gd name="T16" fmla="*/ 396 w 2140"/>
                <a:gd name="T17" fmla="*/ 1488 h 2013"/>
                <a:gd name="T18" fmla="*/ 288 w 2140"/>
                <a:gd name="T19" fmla="*/ 1432 h 2013"/>
                <a:gd name="T20" fmla="*/ 192 w 2140"/>
                <a:gd name="T21" fmla="*/ 1336 h 2013"/>
                <a:gd name="T22" fmla="*/ 68 w 2140"/>
                <a:gd name="T23" fmla="*/ 1252 h 2013"/>
                <a:gd name="T24" fmla="*/ 48 w 2140"/>
                <a:gd name="T25" fmla="*/ 1148 h 2013"/>
                <a:gd name="T26" fmla="*/ 184 w 2140"/>
                <a:gd name="T27" fmla="*/ 1000 h 2013"/>
                <a:gd name="T28" fmla="*/ 220 w 2140"/>
                <a:gd name="T29" fmla="*/ 804 h 2013"/>
                <a:gd name="T30" fmla="*/ 376 w 2140"/>
                <a:gd name="T31" fmla="*/ 896 h 2013"/>
                <a:gd name="T32" fmla="*/ 560 w 2140"/>
                <a:gd name="T33" fmla="*/ 964 h 2013"/>
                <a:gd name="T34" fmla="*/ 708 w 2140"/>
                <a:gd name="T35" fmla="*/ 932 h 2013"/>
                <a:gd name="T36" fmla="*/ 844 w 2140"/>
                <a:gd name="T37" fmla="*/ 580 h 2013"/>
                <a:gd name="T38" fmla="*/ 944 w 2140"/>
                <a:gd name="T39" fmla="*/ 592 h 2013"/>
                <a:gd name="T40" fmla="*/ 1016 w 2140"/>
                <a:gd name="T41" fmla="*/ 504 h 2013"/>
                <a:gd name="T42" fmla="*/ 1056 w 2140"/>
                <a:gd name="T43" fmla="*/ 380 h 2013"/>
                <a:gd name="T44" fmla="*/ 1204 w 2140"/>
                <a:gd name="T45" fmla="*/ 204 h 2013"/>
                <a:gd name="T46" fmla="*/ 1116 w 2140"/>
                <a:gd name="T47" fmla="*/ 68 h 2013"/>
                <a:gd name="T48" fmla="*/ 1220 w 2140"/>
                <a:gd name="T49" fmla="*/ 20 h 2013"/>
                <a:gd name="T50" fmla="*/ 1761 w 2140"/>
                <a:gd name="T51" fmla="*/ 269 h 2013"/>
                <a:gd name="T52" fmla="*/ 2140 w 2140"/>
                <a:gd name="T53" fmla="*/ 468 h 2013"/>
                <a:gd name="T54" fmla="*/ 2032 w 2140"/>
                <a:gd name="T55" fmla="*/ 717 h 2013"/>
                <a:gd name="T56" fmla="*/ 1491 w 2140"/>
                <a:gd name="T57" fmla="*/ 817 h 2013"/>
                <a:gd name="T58" fmla="*/ 1383 w 2140"/>
                <a:gd name="T59" fmla="*/ 966 h 2013"/>
                <a:gd name="T60" fmla="*/ 1437 w 2140"/>
                <a:gd name="T61" fmla="*/ 1116 h 2013"/>
                <a:gd name="T62" fmla="*/ 1437 w 2140"/>
                <a:gd name="T63" fmla="*/ 1216 h 2013"/>
                <a:gd name="T64" fmla="*/ 1761 w 2140"/>
                <a:gd name="T65" fmla="*/ 1714 h 201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140"/>
                <a:gd name="T100" fmla="*/ 0 h 2013"/>
                <a:gd name="T101" fmla="*/ 2140 w 2140"/>
                <a:gd name="T102" fmla="*/ 2013 h 201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140" h="2013">
                  <a:moveTo>
                    <a:pt x="1707" y="1863"/>
                  </a:moveTo>
                  <a:lnTo>
                    <a:pt x="1707" y="1913"/>
                  </a:lnTo>
                  <a:lnTo>
                    <a:pt x="1653" y="2013"/>
                  </a:lnTo>
                  <a:lnTo>
                    <a:pt x="1545" y="2013"/>
                  </a:lnTo>
                  <a:lnTo>
                    <a:pt x="1491" y="1913"/>
                  </a:lnTo>
                  <a:lnTo>
                    <a:pt x="1437" y="1913"/>
                  </a:lnTo>
                  <a:lnTo>
                    <a:pt x="1274" y="1564"/>
                  </a:lnTo>
                  <a:lnTo>
                    <a:pt x="1112" y="1564"/>
                  </a:lnTo>
                  <a:lnTo>
                    <a:pt x="1004" y="1465"/>
                  </a:lnTo>
                  <a:lnTo>
                    <a:pt x="950" y="1514"/>
                  </a:lnTo>
                  <a:lnTo>
                    <a:pt x="896" y="1714"/>
                  </a:lnTo>
                  <a:lnTo>
                    <a:pt x="733" y="1614"/>
                  </a:lnTo>
                  <a:lnTo>
                    <a:pt x="733" y="1764"/>
                  </a:lnTo>
                  <a:lnTo>
                    <a:pt x="625" y="1813"/>
                  </a:lnTo>
                  <a:lnTo>
                    <a:pt x="571" y="1764"/>
                  </a:lnTo>
                  <a:lnTo>
                    <a:pt x="463" y="1764"/>
                  </a:lnTo>
                  <a:lnTo>
                    <a:pt x="428" y="1564"/>
                  </a:lnTo>
                  <a:lnTo>
                    <a:pt x="396" y="1488"/>
                  </a:lnTo>
                  <a:lnTo>
                    <a:pt x="328" y="1480"/>
                  </a:lnTo>
                  <a:lnTo>
                    <a:pt x="288" y="1432"/>
                  </a:lnTo>
                  <a:lnTo>
                    <a:pt x="232" y="1468"/>
                  </a:lnTo>
                  <a:lnTo>
                    <a:pt x="192" y="1336"/>
                  </a:lnTo>
                  <a:lnTo>
                    <a:pt x="84" y="1324"/>
                  </a:lnTo>
                  <a:lnTo>
                    <a:pt x="68" y="1252"/>
                  </a:lnTo>
                  <a:lnTo>
                    <a:pt x="0" y="1208"/>
                  </a:lnTo>
                  <a:lnTo>
                    <a:pt x="48" y="1148"/>
                  </a:lnTo>
                  <a:lnTo>
                    <a:pt x="172" y="1040"/>
                  </a:lnTo>
                  <a:lnTo>
                    <a:pt x="184" y="1000"/>
                  </a:lnTo>
                  <a:lnTo>
                    <a:pt x="124" y="896"/>
                  </a:lnTo>
                  <a:lnTo>
                    <a:pt x="220" y="804"/>
                  </a:lnTo>
                  <a:lnTo>
                    <a:pt x="300" y="808"/>
                  </a:lnTo>
                  <a:lnTo>
                    <a:pt x="376" y="896"/>
                  </a:lnTo>
                  <a:lnTo>
                    <a:pt x="456" y="888"/>
                  </a:lnTo>
                  <a:lnTo>
                    <a:pt x="560" y="964"/>
                  </a:lnTo>
                  <a:lnTo>
                    <a:pt x="652" y="924"/>
                  </a:lnTo>
                  <a:lnTo>
                    <a:pt x="708" y="932"/>
                  </a:lnTo>
                  <a:lnTo>
                    <a:pt x="848" y="644"/>
                  </a:lnTo>
                  <a:lnTo>
                    <a:pt x="844" y="580"/>
                  </a:lnTo>
                  <a:lnTo>
                    <a:pt x="912" y="568"/>
                  </a:lnTo>
                  <a:lnTo>
                    <a:pt x="944" y="592"/>
                  </a:lnTo>
                  <a:lnTo>
                    <a:pt x="1020" y="540"/>
                  </a:lnTo>
                  <a:lnTo>
                    <a:pt x="1016" y="504"/>
                  </a:lnTo>
                  <a:lnTo>
                    <a:pt x="1044" y="460"/>
                  </a:lnTo>
                  <a:lnTo>
                    <a:pt x="1056" y="380"/>
                  </a:lnTo>
                  <a:lnTo>
                    <a:pt x="1072" y="280"/>
                  </a:lnTo>
                  <a:lnTo>
                    <a:pt x="1204" y="204"/>
                  </a:lnTo>
                  <a:lnTo>
                    <a:pt x="1212" y="132"/>
                  </a:lnTo>
                  <a:lnTo>
                    <a:pt x="1116" y="68"/>
                  </a:lnTo>
                  <a:lnTo>
                    <a:pt x="1140" y="0"/>
                  </a:lnTo>
                  <a:lnTo>
                    <a:pt x="1220" y="20"/>
                  </a:lnTo>
                  <a:lnTo>
                    <a:pt x="1437" y="70"/>
                  </a:lnTo>
                  <a:lnTo>
                    <a:pt x="1761" y="269"/>
                  </a:lnTo>
                  <a:lnTo>
                    <a:pt x="1924" y="319"/>
                  </a:lnTo>
                  <a:lnTo>
                    <a:pt x="2140" y="468"/>
                  </a:lnTo>
                  <a:lnTo>
                    <a:pt x="2140" y="717"/>
                  </a:lnTo>
                  <a:lnTo>
                    <a:pt x="2032" y="717"/>
                  </a:lnTo>
                  <a:lnTo>
                    <a:pt x="1816" y="817"/>
                  </a:lnTo>
                  <a:lnTo>
                    <a:pt x="1491" y="817"/>
                  </a:lnTo>
                  <a:lnTo>
                    <a:pt x="1383" y="917"/>
                  </a:lnTo>
                  <a:lnTo>
                    <a:pt x="1383" y="966"/>
                  </a:lnTo>
                  <a:lnTo>
                    <a:pt x="1437" y="1066"/>
                  </a:lnTo>
                  <a:lnTo>
                    <a:pt x="1437" y="1116"/>
                  </a:lnTo>
                  <a:lnTo>
                    <a:pt x="1383" y="1216"/>
                  </a:lnTo>
                  <a:lnTo>
                    <a:pt x="1437" y="1216"/>
                  </a:lnTo>
                  <a:lnTo>
                    <a:pt x="1707" y="1514"/>
                  </a:lnTo>
                  <a:lnTo>
                    <a:pt x="1761" y="1714"/>
                  </a:lnTo>
                  <a:lnTo>
                    <a:pt x="1707" y="1863"/>
                  </a:lnTo>
                </a:path>
              </a:pathLst>
            </a:custGeom>
            <a:solidFill>
              <a:srgbClr val="CC3300"/>
            </a:solidFill>
            <a:ln w="9525" cap="flat" cmpd="sng">
              <a:solidFill>
                <a:srgbClr val="EAEAEA"/>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68021" tIns="32581" rIns="68021" bIns="32581"/>
            <a:lstStyle/>
            <a:p>
              <a:endParaRPr lang="zh-CN" altLang="en-US" sz="1530"/>
            </a:p>
          </p:txBody>
        </p:sp>
        <p:sp>
          <p:nvSpPr>
            <p:cNvPr id="10321" name="Freeform 140"/>
            <p:cNvSpPr>
              <a:spLocks noChangeAspect="1"/>
            </p:cNvSpPr>
            <p:nvPr/>
          </p:nvSpPr>
          <p:spPr bwMode="auto">
            <a:xfrm>
              <a:off x="0" y="0"/>
              <a:ext cx="4209" cy="3936"/>
            </a:xfrm>
            <a:custGeom>
              <a:avLst/>
              <a:gdLst>
                <a:gd name="T0" fmla="*/ 3217 w 4209"/>
                <a:gd name="T1" fmla="*/ 1939 h 3936"/>
                <a:gd name="T2" fmla="*/ 3189 w 4209"/>
                <a:gd name="T3" fmla="*/ 2135 h 3936"/>
                <a:gd name="T4" fmla="*/ 3113 w 4209"/>
                <a:gd name="T5" fmla="*/ 2231 h 3936"/>
                <a:gd name="T6" fmla="*/ 2997 w 4209"/>
                <a:gd name="T7" fmla="*/ 2335 h 3936"/>
                <a:gd name="T8" fmla="*/ 3089 w 4209"/>
                <a:gd name="T9" fmla="*/ 2459 h 3936"/>
                <a:gd name="T10" fmla="*/ 3229 w 4209"/>
                <a:gd name="T11" fmla="*/ 2611 h 3936"/>
                <a:gd name="T12" fmla="*/ 3325 w 4209"/>
                <a:gd name="T13" fmla="*/ 2615 h 3936"/>
                <a:gd name="T14" fmla="*/ 3429 w 4209"/>
                <a:gd name="T15" fmla="*/ 2691 h 3936"/>
                <a:gd name="T16" fmla="*/ 3301 w 4209"/>
                <a:gd name="T17" fmla="*/ 2840 h 3936"/>
                <a:gd name="T18" fmla="*/ 3247 w 4209"/>
                <a:gd name="T19" fmla="*/ 3089 h 3936"/>
                <a:gd name="T20" fmla="*/ 3464 w 4209"/>
                <a:gd name="T21" fmla="*/ 3288 h 3936"/>
                <a:gd name="T22" fmla="*/ 2977 w 4209"/>
                <a:gd name="T23" fmla="*/ 3139 h 3936"/>
                <a:gd name="T24" fmla="*/ 2652 w 4209"/>
                <a:gd name="T25" fmla="*/ 3139 h 3936"/>
                <a:gd name="T26" fmla="*/ 2435 w 4209"/>
                <a:gd name="T27" fmla="*/ 2840 h 3936"/>
                <a:gd name="T28" fmla="*/ 2273 w 4209"/>
                <a:gd name="T29" fmla="*/ 3089 h 3936"/>
                <a:gd name="T30" fmla="*/ 2111 w 4209"/>
                <a:gd name="T31" fmla="*/ 3338 h 3936"/>
                <a:gd name="T32" fmla="*/ 2002 w 4209"/>
                <a:gd name="T33" fmla="*/ 3936 h 3936"/>
                <a:gd name="T34" fmla="*/ 1786 w 4209"/>
                <a:gd name="T35" fmla="*/ 3836 h 3936"/>
                <a:gd name="T36" fmla="*/ 1461 w 4209"/>
                <a:gd name="T37" fmla="*/ 3936 h 3936"/>
                <a:gd name="T38" fmla="*/ 1353 w 4209"/>
                <a:gd name="T39" fmla="*/ 3836 h 3936"/>
                <a:gd name="T40" fmla="*/ 1082 w 4209"/>
                <a:gd name="T41" fmla="*/ 3089 h 3936"/>
                <a:gd name="T42" fmla="*/ 974 w 4209"/>
                <a:gd name="T43" fmla="*/ 3139 h 3936"/>
                <a:gd name="T44" fmla="*/ 920 w 4209"/>
                <a:gd name="T45" fmla="*/ 2939 h 3936"/>
                <a:gd name="T46" fmla="*/ 595 w 4209"/>
                <a:gd name="T47" fmla="*/ 2690 h 3936"/>
                <a:gd name="T48" fmla="*/ 433 w 4209"/>
                <a:gd name="T49" fmla="*/ 2939 h 3936"/>
                <a:gd name="T50" fmla="*/ 379 w 4209"/>
                <a:gd name="T51" fmla="*/ 1395 h 3936"/>
                <a:gd name="T52" fmla="*/ 271 w 4209"/>
                <a:gd name="T53" fmla="*/ 996 h 3936"/>
                <a:gd name="T54" fmla="*/ 108 w 4209"/>
                <a:gd name="T55" fmla="*/ 697 h 3936"/>
                <a:gd name="T56" fmla="*/ 0 w 4209"/>
                <a:gd name="T57" fmla="*/ 598 h 3936"/>
                <a:gd name="T58" fmla="*/ 162 w 4209"/>
                <a:gd name="T59" fmla="*/ 299 h 3936"/>
                <a:gd name="T60" fmla="*/ 108 w 4209"/>
                <a:gd name="T61" fmla="*/ 0 h 3936"/>
                <a:gd name="T62" fmla="*/ 271 w 4209"/>
                <a:gd name="T63" fmla="*/ 100 h 3936"/>
                <a:gd name="T64" fmla="*/ 595 w 4209"/>
                <a:gd name="T65" fmla="*/ 249 h 3936"/>
                <a:gd name="T66" fmla="*/ 704 w 4209"/>
                <a:gd name="T67" fmla="*/ 498 h 3936"/>
                <a:gd name="T68" fmla="*/ 1028 w 4209"/>
                <a:gd name="T69" fmla="*/ 697 h 3936"/>
                <a:gd name="T70" fmla="*/ 1082 w 4209"/>
                <a:gd name="T71" fmla="*/ 697 h 3936"/>
                <a:gd name="T72" fmla="*/ 1461 w 4209"/>
                <a:gd name="T73" fmla="*/ 797 h 3936"/>
                <a:gd name="T74" fmla="*/ 1732 w 4209"/>
                <a:gd name="T75" fmla="*/ 548 h 3936"/>
                <a:gd name="T76" fmla="*/ 2056 w 4209"/>
                <a:gd name="T77" fmla="*/ 448 h 3936"/>
                <a:gd name="T78" fmla="*/ 2002 w 4209"/>
                <a:gd name="T79" fmla="*/ 199 h 3936"/>
                <a:gd name="T80" fmla="*/ 2273 w 4209"/>
                <a:gd name="T81" fmla="*/ 149 h 3936"/>
                <a:gd name="T82" fmla="*/ 2598 w 4209"/>
                <a:gd name="T83" fmla="*/ 448 h 3936"/>
                <a:gd name="T84" fmla="*/ 2706 w 4209"/>
                <a:gd name="T85" fmla="*/ 548 h 3936"/>
                <a:gd name="T86" fmla="*/ 2922 w 4209"/>
                <a:gd name="T87" fmla="*/ 947 h 3936"/>
                <a:gd name="T88" fmla="*/ 3355 w 4209"/>
                <a:gd name="T89" fmla="*/ 797 h 3936"/>
                <a:gd name="T90" fmla="*/ 3518 w 4209"/>
                <a:gd name="T91" fmla="*/ 947 h 3936"/>
                <a:gd name="T92" fmla="*/ 4005 w 4209"/>
                <a:gd name="T93" fmla="*/ 1096 h 3936"/>
                <a:gd name="T94" fmla="*/ 4117 w 4209"/>
                <a:gd name="T95" fmla="*/ 1195 h 3936"/>
                <a:gd name="T96" fmla="*/ 4201 w 4209"/>
                <a:gd name="T97" fmla="*/ 1339 h 3936"/>
                <a:gd name="T98" fmla="*/ 4057 w 4209"/>
                <a:gd name="T99" fmla="*/ 1507 h 3936"/>
                <a:gd name="T100" fmla="*/ 4017 w 4209"/>
                <a:gd name="T101" fmla="*/ 1639 h 3936"/>
                <a:gd name="T102" fmla="*/ 3949 w 4209"/>
                <a:gd name="T103" fmla="*/ 1723 h 3936"/>
                <a:gd name="T104" fmla="*/ 3845 w 4209"/>
                <a:gd name="T105" fmla="*/ 1703 h 3936"/>
                <a:gd name="T106" fmla="*/ 3709 w 4209"/>
                <a:gd name="T107" fmla="*/ 2059 h 3936"/>
                <a:gd name="T108" fmla="*/ 3565 w 4209"/>
                <a:gd name="T109" fmla="*/ 2091 h 3936"/>
                <a:gd name="T110" fmla="*/ 3377 w 4209"/>
                <a:gd name="T111" fmla="*/ 2023 h 39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4209"/>
                <a:gd name="T169" fmla="*/ 0 h 3936"/>
                <a:gd name="T170" fmla="*/ 4209 w 4209"/>
                <a:gd name="T171" fmla="*/ 3936 h 39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4209" h="3936">
                  <a:moveTo>
                    <a:pt x="3301" y="1935"/>
                  </a:moveTo>
                  <a:lnTo>
                    <a:pt x="3217" y="1939"/>
                  </a:lnTo>
                  <a:lnTo>
                    <a:pt x="3125" y="2035"/>
                  </a:lnTo>
                  <a:lnTo>
                    <a:pt x="3189" y="2135"/>
                  </a:lnTo>
                  <a:lnTo>
                    <a:pt x="3161" y="2183"/>
                  </a:lnTo>
                  <a:lnTo>
                    <a:pt x="3113" y="2231"/>
                  </a:lnTo>
                  <a:lnTo>
                    <a:pt x="3033" y="2291"/>
                  </a:lnTo>
                  <a:lnTo>
                    <a:pt x="2997" y="2335"/>
                  </a:lnTo>
                  <a:lnTo>
                    <a:pt x="3073" y="2387"/>
                  </a:lnTo>
                  <a:lnTo>
                    <a:pt x="3089" y="2459"/>
                  </a:lnTo>
                  <a:lnTo>
                    <a:pt x="3193" y="2467"/>
                  </a:lnTo>
                  <a:lnTo>
                    <a:pt x="3229" y="2611"/>
                  </a:lnTo>
                  <a:lnTo>
                    <a:pt x="3289" y="2567"/>
                  </a:lnTo>
                  <a:lnTo>
                    <a:pt x="3325" y="2615"/>
                  </a:lnTo>
                  <a:lnTo>
                    <a:pt x="3393" y="2623"/>
                  </a:lnTo>
                  <a:lnTo>
                    <a:pt x="3429" y="2691"/>
                  </a:lnTo>
                  <a:lnTo>
                    <a:pt x="3464" y="2890"/>
                  </a:lnTo>
                  <a:lnTo>
                    <a:pt x="3301" y="2840"/>
                  </a:lnTo>
                  <a:lnTo>
                    <a:pt x="3193" y="2939"/>
                  </a:lnTo>
                  <a:lnTo>
                    <a:pt x="3247" y="3089"/>
                  </a:lnTo>
                  <a:lnTo>
                    <a:pt x="3409" y="3089"/>
                  </a:lnTo>
                  <a:lnTo>
                    <a:pt x="3464" y="3288"/>
                  </a:lnTo>
                  <a:lnTo>
                    <a:pt x="3085" y="3288"/>
                  </a:lnTo>
                  <a:lnTo>
                    <a:pt x="2977" y="3139"/>
                  </a:lnTo>
                  <a:lnTo>
                    <a:pt x="2814" y="3238"/>
                  </a:lnTo>
                  <a:lnTo>
                    <a:pt x="2652" y="3139"/>
                  </a:lnTo>
                  <a:lnTo>
                    <a:pt x="2652" y="2840"/>
                  </a:lnTo>
                  <a:lnTo>
                    <a:pt x="2435" y="2840"/>
                  </a:lnTo>
                  <a:lnTo>
                    <a:pt x="2435" y="3039"/>
                  </a:lnTo>
                  <a:lnTo>
                    <a:pt x="2273" y="3089"/>
                  </a:lnTo>
                  <a:lnTo>
                    <a:pt x="2273" y="3139"/>
                  </a:lnTo>
                  <a:lnTo>
                    <a:pt x="2111" y="3338"/>
                  </a:lnTo>
                  <a:lnTo>
                    <a:pt x="2002" y="3338"/>
                  </a:lnTo>
                  <a:lnTo>
                    <a:pt x="2002" y="3936"/>
                  </a:lnTo>
                  <a:lnTo>
                    <a:pt x="1840" y="3936"/>
                  </a:lnTo>
                  <a:lnTo>
                    <a:pt x="1786" y="3836"/>
                  </a:lnTo>
                  <a:lnTo>
                    <a:pt x="1678" y="3936"/>
                  </a:lnTo>
                  <a:lnTo>
                    <a:pt x="1461" y="3936"/>
                  </a:lnTo>
                  <a:lnTo>
                    <a:pt x="1461" y="3886"/>
                  </a:lnTo>
                  <a:lnTo>
                    <a:pt x="1353" y="3836"/>
                  </a:lnTo>
                  <a:lnTo>
                    <a:pt x="1353" y="3587"/>
                  </a:lnTo>
                  <a:lnTo>
                    <a:pt x="1082" y="3089"/>
                  </a:lnTo>
                  <a:lnTo>
                    <a:pt x="974" y="3089"/>
                  </a:lnTo>
                  <a:lnTo>
                    <a:pt x="974" y="3139"/>
                  </a:lnTo>
                  <a:lnTo>
                    <a:pt x="866" y="2989"/>
                  </a:lnTo>
                  <a:lnTo>
                    <a:pt x="920" y="2939"/>
                  </a:lnTo>
                  <a:lnTo>
                    <a:pt x="704" y="2640"/>
                  </a:lnTo>
                  <a:lnTo>
                    <a:pt x="595" y="2690"/>
                  </a:lnTo>
                  <a:lnTo>
                    <a:pt x="541" y="2890"/>
                  </a:lnTo>
                  <a:lnTo>
                    <a:pt x="433" y="2939"/>
                  </a:lnTo>
                  <a:lnTo>
                    <a:pt x="487" y="1544"/>
                  </a:lnTo>
                  <a:lnTo>
                    <a:pt x="379" y="1395"/>
                  </a:lnTo>
                  <a:lnTo>
                    <a:pt x="487" y="1345"/>
                  </a:lnTo>
                  <a:lnTo>
                    <a:pt x="271" y="996"/>
                  </a:lnTo>
                  <a:lnTo>
                    <a:pt x="271" y="847"/>
                  </a:lnTo>
                  <a:lnTo>
                    <a:pt x="108" y="697"/>
                  </a:lnTo>
                  <a:lnTo>
                    <a:pt x="0" y="648"/>
                  </a:lnTo>
                  <a:lnTo>
                    <a:pt x="0" y="598"/>
                  </a:lnTo>
                  <a:lnTo>
                    <a:pt x="54" y="399"/>
                  </a:lnTo>
                  <a:lnTo>
                    <a:pt x="162" y="299"/>
                  </a:lnTo>
                  <a:lnTo>
                    <a:pt x="108" y="199"/>
                  </a:lnTo>
                  <a:lnTo>
                    <a:pt x="108" y="0"/>
                  </a:lnTo>
                  <a:lnTo>
                    <a:pt x="216" y="0"/>
                  </a:lnTo>
                  <a:lnTo>
                    <a:pt x="271" y="100"/>
                  </a:lnTo>
                  <a:lnTo>
                    <a:pt x="433" y="100"/>
                  </a:lnTo>
                  <a:lnTo>
                    <a:pt x="595" y="249"/>
                  </a:lnTo>
                  <a:lnTo>
                    <a:pt x="595" y="498"/>
                  </a:lnTo>
                  <a:lnTo>
                    <a:pt x="704" y="498"/>
                  </a:lnTo>
                  <a:lnTo>
                    <a:pt x="866" y="747"/>
                  </a:lnTo>
                  <a:lnTo>
                    <a:pt x="1028" y="697"/>
                  </a:lnTo>
                  <a:lnTo>
                    <a:pt x="1028" y="648"/>
                  </a:lnTo>
                  <a:lnTo>
                    <a:pt x="1082" y="697"/>
                  </a:lnTo>
                  <a:lnTo>
                    <a:pt x="1191" y="797"/>
                  </a:lnTo>
                  <a:lnTo>
                    <a:pt x="1461" y="797"/>
                  </a:lnTo>
                  <a:lnTo>
                    <a:pt x="1515" y="598"/>
                  </a:lnTo>
                  <a:lnTo>
                    <a:pt x="1732" y="548"/>
                  </a:lnTo>
                  <a:lnTo>
                    <a:pt x="1948" y="598"/>
                  </a:lnTo>
                  <a:lnTo>
                    <a:pt x="2056" y="448"/>
                  </a:lnTo>
                  <a:lnTo>
                    <a:pt x="2002" y="249"/>
                  </a:lnTo>
                  <a:lnTo>
                    <a:pt x="2002" y="199"/>
                  </a:lnTo>
                  <a:lnTo>
                    <a:pt x="2165" y="199"/>
                  </a:lnTo>
                  <a:lnTo>
                    <a:pt x="2273" y="149"/>
                  </a:lnTo>
                  <a:lnTo>
                    <a:pt x="2327" y="299"/>
                  </a:lnTo>
                  <a:lnTo>
                    <a:pt x="2598" y="448"/>
                  </a:lnTo>
                  <a:lnTo>
                    <a:pt x="2706" y="448"/>
                  </a:lnTo>
                  <a:lnTo>
                    <a:pt x="2706" y="548"/>
                  </a:lnTo>
                  <a:lnTo>
                    <a:pt x="2814" y="847"/>
                  </a:lnTo>
                  <a:lnTo>
                    <a:pt x="2922" y="947"/>
                  </a:lnTo>
                  <a:lnTo>
                    <a:pt x="3193" y="996"/>
                  </a:lnTo>
                  <a:lnTo>
                    <a:pt x="3355" y="797"/>
                  </a:lnTo>
                  <a:lnTo>
                    <a:pt x="3464" y="847"/>
                  </a:lnTo>
                  <a:lnTo>
                    <a:pt x="3518" y="947"/>
                  </a:lnTo>
                  <a:lnTo>
                    <a:pt x="3734" y="897"/>
                  </a:lnTo>
                  <a:lnTo>
                    <a:pt x="4005" y="1096"/>
                  </a:lnTo>
                  <a:lnTo>
                    <a:pt x="4141" y="1127"/>
                  </a:lnTo>
                  <a:lnTo>
                    <a:pt x="4117" y="1195"/>
                  </a:lnTo>
                  <a:lnTo>
                    <a:pt x="4209" y="1267"/>
                  </a:lnTo>
                  <a:lnTo>
                    <a:pt x="4201" y="1339"/>
                  </a:lnTo>
                  <a:lnTo>
                    <a:pt x="4081" y="1411"/>
                  </a:lnTo>
                  <a:lnTo>
                    <a:pt x="4057" y="1507"/>
                  </a:lnTo>
                  <a:lnTo>
                    <a:pt x="4045" y="1591"/>
                  </a:lnTo>
                  <a:lnTo>
                    <a:pt x="4017" y="1639"/>
                  </a:lnTo>
                  <a:lnTo>
                    <a:pt x="4017" y="1663"/>
                  </a:lnTo>
                  <a:lnTo>
                    <a:pt x="3949" y="1723"/>
                  </a:lnTo>
                  <a:lnTo>
                    <a:pt x="3909" y="1695"/>
                  </a:lnTo>
                  <a:lnTo>
                    <a:pt x="3845" y="1703"/>
                  </a:lnTo>
                  <a:lnTo>
                    <a:pt x="3849" y="1775"/>
                  </a:lnTo>
                  <a:lnTo>
                    <a:pt x="3709" y="2059"/>
                  </a:lnTo>
                  <a:lnTo>
                    <a:pt x="3653" y="2055"/>
                  </a:lnTo>
                  <a:lnTo>
                    <a:pt x="3565" y="2091"/>
                  </a:lnTo>
                  <a:lnTo>
                    <a:pt x="3461" y="2019"/>
                  </a:lnTo>
                  <a:lnTo>
                    <a:pt x="3377" y="2023"/>
                  </a:lnTo>
                </a:path>
              </a:pathLst>
            </a:custGeom>
            <a:solidFill>
              <a:srgbClr val="CC3300"/>
            </a:solidFill>
            <a:ln w="9525" cap="flat" cmpd="sng">
              <a:solidFill>
                <a:srgbClr val="EAEAEA"/>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68021" tIns="32581" rIns="68021" bIns="32581"/>
            <a:lstStyle/>
            <a:p>
              <a:endParaRPr lang="zh-CN" altLang="en-US" sz="1530"/>
            </a:p>
          </p:txBody>
        </p:sp>
      </p:grpSp>
      <p:sp>
        <p:nvSpPr>
          <p:cNvPr id="10243" name="Freeform 145"/>
          <p:cNvSpPr/>
          <p:nvPr/>
        </p:nvSpPr>
        <p:spPr bwMode="auto">
          <a:xfrm>
            <a:off x="3138123" y="4230718"/>
            <a:ext cx="271513" cy="227214"/>
          </a:xfrm>
          <a:custGeom>
            <a:avLst/>
            <a:gdLst>
              <a:gd name="T0" fmla="*/ 2147483647 w 177"/>
              <a:gd name="T1" fmla="*/ 2147483647 h 161"/>
              <a:gd name="T2" fmla="*/ 2147483647 w 177"/>
              <a:gd name="T3" fmla="*/ 2147483647 h 161"/>
              <a:gd name="T4" fmla="*/ 2147483647 w 177"/>
              <a:gd name="T5" fmla="*/ 2147483647 h 161"/>
              <a:gd name="T6" fmla="*/ 2147483647 w 177"/>
              <a:gd name="T7" fmla="*/ 2147483647 h 161"/>
              <a:gd name="T8" fmla="*/ 2147483647 w 177"/>
              <a:gd name="T9" fmla="*/ 0 h 161"/>
              <a:gd name="T10" fmla="*/ 2147483647 w 177"/>
              <a:gd name="T11" fmla="*/ 2147483647 h 161"/>
              <a:gd name="T12" fmla="*/ 2147483647 w 177"/>
              <a:gd name="T13" fmla="*/ 0 h 161"/>
              <a:gd name="T14" fmla="*/ 2147483647 w 177"/>
              <a:gd name="T15" fmla="*/ 2147483647 h 161"/>
              <a:gd name="T16" fmla="*/ 2147483647 w 177"/>
              <a:gd name="T17" fmla="*/ 2147483647 h 161"/>
              <a:gd name="T18" fmla="*/ 2147483647 w 177"/>
              <a:gd name="T19" fmla="*/ 2147483647 h 161"/>
              <a:gd name="T20" fmla="*/ 2147483647 w 177"/>
              <a:gd name="T21" fmla="*/ 2147483647 h 161"/>
              <a:gd name="T22" fmla="*/ 2147483647 w 177"/>
              <a:gd name="T23" fmla="*/ 2147483647 h 161"/>
              <a:gd name="T24" fmla="*/ 2147483647 w 177"/>
              <a:gd name="T25" fmla="*/ 2147483647 h 161"/>
              <a:gd name="T26" fmla="*/ 2147483647 w 177"/>
              <a:gd name="T27" fmla="*/ 2147483647 h 161"/>
              <a:gd name="T28" fmla="*/ 2147483647 w 177"/>
              <a:gd name="T29" fmla="*/ 2147483647 h 161"/>
              <a:gd name="T30" fmla="*/ 2147483647 w 177"/>
              <a:gd name="T31" fmla="*/ 2147483647 h 161"/>
              <a:gd name="T32" fmla="*/ 2147483647 w 177"/>
              <a:gd name="T33" fmla="*/ 2147483647 h 161"/>
              <a:gd name="T34" fmla="*/ 2147483647 w 177"/>
              <a:gd name="T35" fmla="*/ 2147483647 h 161"/>
              <a:gd name="T36" fmla="*/ 0 w 177"/>
              <a:gd name="T37" fmla="*/ 2147483647 h 161"/>
              <a:gd name="T38" fmla="*/ 0 w 177"/>
              <a:gd name="T39" fmla="*/ 2147483647 h 161"/>
              <a:gd name="T40" fmla="*/ 2147483647 w 177"/>
              <a:gd name="T41" fmla="*/ 2147483647 h 161"/>
              <a:gd name="T42" fmla="*/ 2147483647 w 177"/>
              <a:gd name="T43" fmla="*/ 2147483647 h 16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77"/>
              <a:gd name="T67" fmla="*/ 0 h 161"/>
              <a:gd name="T68" fmla="*/ 177 w 177"/>
              <a:gd name="T69" fmla="*/ 161 h 16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solidFill>
            <a:srgbClr val="C9944D"/>
          </a:solidFill>
          <a:ln w="9525" cap="flat" cmpd="sng">
            <a:solidFill>
              <a:srgbClr val="EAEAEA"/>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68577" tIns="34288" rIns="68577" bIns="34288"/>
          <a:lstStyle/>
          <a:p>
            <a:endParaRPr lang="zh-CN" altLang="en-US" sz="1530"/>
          </a:p>
        </p:txBody>
      </p:sp>
      <p:sp>
        <p:nvSpPr>
          <p:cNvPr id="10244" name="Rectangle 146"/>
          <p:cNvSpPr>
            <a:spLocks noChangeArrowheads="1"/>
          </p:cNvSpPr>
          <p:nvPr/>
        </p:nvSpPr>
        <p:spPr bwMode="auto">
          <a:xfrm>
            <a:off x="3165275" y="4302169"/>
            <a:ext cx="217211" cy="144331"/>
          </a:xfrm>
          <a:prstGeom prst="rect">
            <a:avLst/>
          </a:prstGeom>
          <a:noFill/>
          <a:ln>
            <a:noFill/>
          </a:ln>
          <a:effectLst/>
          <a:extLst>
            <a:ext uri="{909E8E84-426E-40DD-AFC4-6F175D3DCCD1}">
              <a14:hiddenFill xmlns:a14="http://schemas.microsoft.com/office/drawing/2010/main">
                <a:solidFill>
                  <a:srgbClr val="C9944D"/>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nSpc>
                <a:spcPts val="1140"/>
              </a:lnSpc>
            </a:pPr>
            <a:r>
              <a:rPr lang="zh-CN" altLang="en-US" sz="720">
                <a:latin typeface="微软雅黑" panose="020B0503020204020204" pitchFamily="34" charset="-122"/>
                <a:ea typeface="微软雅黑" panose="020B0503020204020204" pitchFamily="34" charset="-122"/>
                <a:sym typeface="微软雅黑" panose="020B0503020204020204" pitchFamily="34" charset="-122"/>
              </a:rPr>
              <a:t>海南</a:t>
            </a:r>
          </a:p>
        </p:txBody>
      </p:sp>
      <p:sp>
        <p:nvSpPr>
          <p:cNvPr id="10245" name="Freeform 147"/>
          <p:cNvSpPr/>
          <p:nvPr/>
        </p:nvSpPr>
        <p:spPr bwMode="auto">
          <a:xfrm>
            <a:off x="4112714" y="512414"/>
            <a:ext cx="1083196" cy="986022"/>
          </a:xfrm>
          <a:custGeom>
            <a:avLst/>
            <a:gdLst>
              <a:gd name="T0" fmla="*/ 2147483647 w 705"/>
              <a:gd name="T1" fmla="*/ 2147483647 h 697"/>
              <a:gd name="T2" fmla="*/ 2147483647 w 705"/>
              <a:gd name="T3" fmla="*/ 2147483647 h 697"/>
              <a:gd name="T4" fmla="*/ 2147483647 w 705"/>
              <a:gd name="T5" fmla="*/ 2147483647 h 697"/>
              <a:gd name="T6" fmla="*/ 2147483647 w 705"/>
              <a:gd name="T7" fmla="*/ 2147483647 h 697"/>
              <a:gd name="T8" fmla="*/ 2147483647 w 705"/>
              <a:gd name="T9" fmla="*/ 2147483647 h 697"/>
              <a:gd name="T10" fmla="*/ 2147483647 w 705"/>
              <a:gd name="T11" fmla="*/ 2147483647 h 697"/>
              <a:gd name="T12" fmla="*/ 2147483647 w 705"/>
              <a:gd name="T13" fmla="*/ 2147483647 h 697"/>
              <a:gd name="T14" fmla="*/ 2147483647 w 705"/>
              <a:gd name="T15" fmla="*/ 2147483647 h 697"/>
              <a:gd name="T16" fmla="*/ 2147483647 w 705"/>
              <a:gd name="T17" fmla="*/ 2147483647 h 697"/>
              <a:gd name="T18" fmla="*/ 2147483647 w 705"/>
              <a:gd name="T19" fmla="*/ 2147483647 h 697"/>
              <a:gd name="T20" fmla="*/ 2147483647 w 705"/>
              <a:gd name="T21" fmla="*/ 2147483647 h 697"/>
              <a:gd name="T22" fmla="*/ 2147483647 w 705"/>
              <a:gd name="T23" fmla="*/ 2147483647 h 697"/>
              <a:gd name="T24" fmla="*/ 2147483647 w 705"/>
              <a:gd name="T25" fmla="*/ 2147483647 h 697"/>
              <a:gd name="T26" fmla="*/ 2147483647 w 705"/>
              <a:gd name="T27" fmla="*/ 2147483647 h 697"/>
              <a:gd name="T28" fmla="*/ 2147483647 w 705"/>
              <a:gd name="T29" fmla="*/ 2147483647 h 697"/>
              <a:gd name="T30" fmla="*/ 2147483647 w 705"/>
              <a:gd name="T31" fmla="*/ 2147483647 h 697"/>
              <a:gd name="T32" fmla="*/ 2147483647 w 705"/>
              <a:gd name="T33" fmla="*/ 2147483647 h 697"/>
              <a:gd name="T34" fmla="*/ 2147483647 w 705"/>
              <a:gd name="T35" fmla="*/ 2147483647 h 697"/>
              <a:gd name="T36" fmla="*/ 2147483647 w 705"/>
              <a:gd name="T37" fmla="*/ 2147483647 h 697"/>
              <a:gd name="T38" fmla="*/ 2147483647 w 705"/>
              <a:gd name="T39" fmla="*/ 2147483647 h 697"/>
              <a:gd name="T40" fmla="*/ 2147483647 w 705"/>
              <a:gd name="T41" fmla="*/ 2147483647 h 697"/>
              <a:gd name="T42" fmla="*/ 2147483647 w 705"/>
              <a:gd name="T43" fmla="*/ 2147483647 h 697"/>
              <a:gd name="T44" fmla="*/ 2147483647 w 705"/>
              <a:gd name="T45" fmla="*/ 2147483647 h 697"/>
              <a:gd name="T46" fmla="*/ 2147483647 w 705"/>
              <a:gd name="T47" fmla="*/ 2147483647 h 697"/>
              <a:gd name="T48" fmla="*/ 2147483647 w 705"/>
              <a:gd name="T49" fmla="*/ 2147483647 h 697"/>
              <a:gd name="T50" fmla="*/ 2147483647 w 705"/>
              <a:gd name="T51" fmla="*/ 2147483647 h 697"/>
              <a:gd name="T52" fmla="*/ 2147483647 w 705"/>
              <a:gd name="T53" fmla="*/ 2147483647 h 697"/>
              <a:gd name="T54" fmla="*/ 2147483647 w 705"/>
              <a:gd name="T55" fmla="*/ 2147483647 h 697"/>
              <a:gd name="T56" fmla="*/ 2147483647 w 705"/>
              <a:gd name="T57" fmla="*/ 2147483647 h 697"/>
              <a:gd name="T58" fmla="*/ 2147483647 w 705"/>
              <a:gd name="T59" fmla="*/ 2147483647 h 697"/>
              <a:gd name="T60" fmla="*/ 2147483647 w 705"/>
              <a:gd name="T61" fmla="*/ 2147483647 h 697"/>
              <a:gd name="T62" fmla="*/ 2147483647 w 705"/>
              <a:gd name="T63" fmla="*/ 2147483647 h 697"/>
              <a:gd name="T64" fmla="*/ 2147483647 w 705"/>
              <a:gd name="T65" fmla="*/ 2147483647 h 697"/>
              <a:gd name="T66" fmla="*/ 2147483647 w 705"/>
              <a:gd name="T67" fmla="*/ 2147483647 h 697"/>
              <a:gd name="T68" fmla="*/ 2147483647 w 705"/>
              <a:gd name="T69" fmla="*/ 2147483647 h 697"/>
              <a:gd name="T70" fmla="*/ 2147483647 w 705"/>
              <a:gd name="T71" fmla="*/ 2147483647 h 697"/>
              <a:gd name="T72" fmla="*/ 2147483647 w 705"/>
              <a:gd name="T73" fmla="*/ 2147483647 h 697"/>
              <a:gd name="T74" fmla="*/ 2147483647 w 705"/>
              <a:gd name="T75" fmla="*/ 2147483647 h 69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05"/>
              <a:gd name="T115" fmla="*/ 0 h 697"/>
              <a:gd name="T116" fmla="*/ 705 w 705"/>
              <a:gd name="T117" fmla="*/ 697 h 69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solidFill>
            <a:srgbClr val="C9944D"/>
          </a:solidFill>
          <a:ln w="9525" cap="flat" cmpd="sng">
            <a:solidFill>
              <a:srgbClr val="EAEAEA"/>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68577" tIns="34288" rIns="68577" bIns="34288"/>
          <a:lstStyle/>
          <a:p>
            <a:endParaRPr lang="zh-CN" altLang="en-US" sz="1530"/>
          </a:p>
        </p:txBody>
      </p:sp>
      <p:sp>
        <p:nvSpPr>
          <p:cNvPr id="10246" name="Freeform 148"/>
          <p:cNvSpPr/>
          <p:nvPr/>
        </p:nvSpPr>
        <p:spPr bwMode="auto">
          <a:xfrm>
            <a:off x="4222748" y="1271223"/>
            <a:ext cx="813111" cy="570178"/>
          </a:xfrm>
          <a:custGeom>
            <a:avLst/>
            <a:gdLst>
              <a:gd name="T0" fmla="*/ 2147483647 w 529"/>
              <a:gd name="T1" fmla="*/ 2147483647 h 401"/>
              <a:gd name="T2" fmla="*/ 2147483647 w 529"/>
              <a:gd name="T3" fmla="*/ 2147483647 h 401"/>
              <a:gd name="T4" fmla="*/ 2147483647 w 529"/>
              <a:gd name="T5" fmla="*/ 2147483647 h 401"/>
              <a:gd name="T6" fmla="*/ 2147483647 w 529"/>
              <a:gd name="T7" fmla="*/ 2147483647 h 401"/>
              <a:gd name="T8" fmla="*/ 2147483647 w 529"/>
              <a:gd name="T9" fmla="*/ 2147483647 h 401"/>
              <a:gd name="T10" fmla="*/ 2147483647 w 529"/>
              <a:gd name="T11" fmla="*/ 2147483647 h 401"/>
              <a:gd name="T12" fmla="*/ 2147483647 w 529"/>
              <a:gd name="T13" fmla="*/ 2147483647 h 401"/>
              <a:gd name="T14" fmla="*/ 2147483647 w 529"/>
              <a:gd name="T15" fmla="*/ 2147483647 h 401"/>
              <a:gd name="T16" fmla="*/ 2147483647 w 529"/>
              <a:gd name="T17" fmla="*/ 2147483647 h 401"/>
              <a:gd name="T18" fmla="*/ 2147483647 w 529"/>
              <a:gd name="T19" fmla="*/ 2147483647 h 401"/>
              <a:gd name="T20" fmla="*/ 2147483647 w 529"/>
              <a:gd name="T21" fmla="*/ 2147483647 h 401"/>
              <a:gd name="T22" fmla="*/ 2147483647 w 529"/>
              <a:gd name="T23" fmla="*/ 2147483647 h 401"/>
              <a:gd name="T24" fmla="*/ 2147483647 w 529"/>
              <a:gd name="T25" fmla="*/ 2147483647 h 401"/>
              <a:gd name="T26" fmla="*/ 2147483647 w 529"/>
              <a:gd name="T27" fmla="*/ 2147483647 h 401"/>
              <a:gd name="T28" fmla="*/ 2147483647 w 529"/>
              <a:gd name="T29" fmla="*/ 2147483647 h 401"/>
              <a:gd name="T30" fmla="*/ 2147483647 w 529"/>
              <a:gd name="T31" fmla="*/ 2147483647 h 401"/>
              <a:gd name="T32" fmla="*/ 2147483647 w 529"/>
              <a:gd name="T33" fmla="*/ 2147483647 h 401"/>
              <a:gd name="T34" fmla="*/ 2147483647 w 529"/>
              <a:gd name="T35" fmla="*/ 2147483647 h 401"/>
              <a:gd name="T36" fmla="*/ 2147483647 w 529"/>
              <a:gd name="T37" fmla="*/ 0 h 401"/>
              <a:gd name="T38" fmla="*/ 2147483647 w 529"/>
              <a:gd name="T39" fmla="*/ 2147483647 h 401"/>
              <a:gd name="T40" fmla="*/ 2147483647 w 529"/>
              <a:gd name="T41" fmla="*/ 2147483647 h 401"/>
              <a:gd name="T42" fmla="*/ 2147483647 w 529"/>
              <a:gd name="T43" fmla="*/ 2147483647 h 401"/>
              <a:gd name="T44" fmla="*/ 2147483647 w 529"/>
              <a:gd name="T45" fmla="*/ 2147483647 h 401"/>
              <a:gd name="T46" fmla="*/ 2147483647 w 529"/>
              <a:gd name="T47" fmla="*/ 2147483647 h 401"/>
              <a:gd name="T48" fmla="*/ 0 w 529"/>
              <a:gd name="T49" fmla="*/ 2147483647 h 401"/>
              <a:gd name="T50" fmla="*/ 2147483647 w 529"/>
              <a:gd name="T51" fmla="*/ 2147483647 h 401"/>
              <a:gd name="T52" fmla="*/ 2147483647 w 529"/>
              <a:gd name="T53" fmla="*/ 2147483647 h 401"/>
              <a:gd name="T54" fmla="*/ 2147483647 w 529"/>
              <a:gd name="T55" fmla="*/ 2147483647 h 401"/>
              <a:gd name="T56" fmla="*/ 2147483647 w 529"/>
              <a:gd name="T57" fmla="*/ 2147483647 h 401"/>
              <a:gd name="T58" fmla="*/ 2147483647 w 529"/>
              <a:gd name="T59" fmla="*/ 2147483647 h 401"/>
              <a:gd name="T60" fmla="*/ 2147483647 w 529"/>
              <a:gd name="T61" fmla="*/ 2147483647 h 401"/>
              <a:gd name="T62" fmla="*/ 2147483647 w 529"/>
              <a:gd name="T63" fmla="*/ 2147483647 h 401"/>
              <a:gd name="T64" fmla="*/ 2147483647 w 529"/>
              <a:gd name="T65" fmla="*/ 2147483647 h 401"/>
              <a:gd name="T66" fmla="*/ 2147483647 w 529"/>
              <a:gd name="T67" fmla="*/ 2147483647 h 401"/>
              <a:gd name="T68" fmla="*/ 2147483647 w 529"/>
              <a:gd name="T69" fmla="*/ 2147483647 h 401"/>
              <a:gd name="T70" fmla="*/ 2147483647 w 529"/>
              <a:gd name="T71" fmla="*/ 2147483647 h 401"/>
              <a:gd name="T72" fmla="*/ 2147483647 w 529"/>
              <a:gd name="T73" fmla="*/ 2147483647 h 401"/>
              <a:gd name="T74" fmla="*/ 2147483647 w 529"/>
              <a:gd name="T75" fmla="*/ 2147483647 h 401"/>
              <a:gd name="T76" fmla="*/ 2147483647 w 529"/>
              <a:gd name="T77" fmla="*/ 2147483647 h 401"/>
              <a:gd name="T78" fmla="*/ 2147483647 w 529"/>
              <a:gd name="T79" fmla="*/ 2147483647 h 401"/>
              <a:gd name="T80" fmla="*/ 2147483647 w 529"/>
              <a:gd name="T81" fmla="*/ 2147483647 h 401"/>
              <a:gd name="T82" fmla="*/ 2147483647 w 529"/>
              <a:gd name="T83" fmla="*/ 2147483647 h 401"/>
              <a:gd name="T84" fmla="*/ 2147483647 w 529"/>
              <a:gd name="T85" fmla="*/ 2147483647 h 401"/>
              <a:gd name="T86" fmla="*/ 2147483647 w 529"/>
              <a:gd name="T87" fmla="*/ 2147483647 h 401"/>
              <a:gd name="T88" fmla="*/ 2147483647 w 529"/>
              <a:gd name="T89" fmla="*/ 2147483647 h 401"/>
              <a:gd name="T90" fmla="*/ 2147483647 w 529"/>
              <a:gd name="T91" fmla="*/ 2147483647 h 401"/>
              <a:gd name="T92" fmla="*/ 2147483647 w 529"/>
              <a:gd name="T93" fmla="*/ 2147483647 h 401"/>
              <a:gd name="T94" fmla="*/ 2147483647 w 529"/>
              <a:gd name="T95" fmla="*/ 2147483647 h 401"/>
              <a:gd name="T96" fmla="*/ 2147483647 w 529"/>
              <a:gd name="T97" fmla="*/ 2147483647 h 401"/>
              <a:gd name="T98" fmla="*/ 2147483647 w 529"/>
              <a:gd name="T99" fmla="*/ 2147483647 h 401"/>
              <a:gd name="T100" fmla="*/ 2147483647 w 529"/>
              <a:gd name="T101" fmla="*/ 2147483647 h 401"/>
              <a:gd name="T102" fmla="*/ 2147483647 w 529"/>
              <a:gd name="T103" fmla="*/ 2147483647 h 401"/>
              <a:gd name="T104" fmla="*/ 2147483647 w 529"/>
              <a:gd name="T105" fmla="*/ 2147483647 h 401"/>
              <a:gd name="T106" fmla="*/ 2147483647 w 529"/>
              <a:gd name="T107" fmla="*/ 2147483647 h 401"/>
              <a:gd name="T108" fmla="*/ 2147483647 w 529"/>
              <a:gd name="T109" fmla="*/ 2147483647 h 401"/>
              <a:gd name="T110" fmla="*/ 2147483647 w 529"/>
              <a:gd name="T111" fmla="*/ 2147483647 h 401"/>
              <a:gd name="T112" fmla="*/ 2147483647 w 529"/>
              <a:gd name="T113" fmla="*/ 2147483647 h 401"/>
              <a:gd name="T114" fmla="*/ 2147483647 w 529"/>
              <a:gd name="T115" fmla="*/ 2147483647 h 401"/>
              <a:gd name="T116" fmla="*/ 2147483647 w 529"/>
              <a:gd name="T117" fmla="*/ 2147483647 h 401"/>
              <a:gd name="T118" fmla="*/ 2147483647 w 529"/>
              <a:gd name="T119" fmla="*/ 2147483647 h 4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29"/>
              <a:gd name="T181" fmla="*/ 0 h 401"/>
              <a:gd name="T182" fmla="*/ 529 w 529"/>
              <a:gd name="T183" fmla="*/ 401 h 40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solidFill>
            <a:srgbClr val="C9944D"/>
          </a:solidFill>
          <a:ln w="9525" cap="flat" cmpd="sng">
            <a:solidFill>
              <a:srgbClr val="EAEAEA"/>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68577" tIns="34288" rIns="68577" bIns="34288"/>
          <a:lstStyle/>
          <a:p>
            <a:endParaRPr lang="zh-CN" altLang="en-US" sz="1530"/>
          </a:p>
        </p:txBody>
      </p:sp>
      <p:sp>
        <p:nvSpPr>
          <p:cNvPr id="10247" name="Freeform 149"/>
          <p:cNvSpPr/>
          <p:nvPr/>
        </p:nvSpPr>
        <p:spPr bwMode="auto">
          <a:xfrm>
            <a:off x="4049837" y="1587035"/>
            <a:ext cx="580181" cy="560175"/>
          </a:xfrm>
          <a:custGeom>
            <a:avLst/>
            <a:gdLst>
              <a:gd name="T0" fmla="*/ 2147483647 w 377"/>
              <a:gd name="T1" fmla="*/ 2147483647 h 393"/>
              <a:gd name="T2" fmla="*/ 2147483647 w 377"/>
              <a:gd name="T3" fmla="*/ 2147483647 h 393"/>
              <a:gd name="T4" fmla="*/ 2147483647 w 377"/>
              <a:gd name="T5" fmla="*/ 2147483647 h 393"/>
              <a:gd name="T6" fmla="*/ 2147483647 w 377"/>
              <a:gd name="T7" fmla="*/ 2147483647 h 393"/>
              <a:gd name="T8" fmla="*/ 2147483647 w 377"/>
              <a:gd name="T9" fmla="*/ 2147483647 h 393"/>
              <a:gd name="T10" fmla="*/ 2147483647 w 377"/>
              <a:gd name="T11" fmla="*/ 2147483647 h 393"/>
              <a:gd name="T12" fmla="*/ 2147483647 w 377"/>
              <a:gd name="T13" fmla="*/ 0 h 393"/>
              <a:gd name="T14" fmla="*/ 2147483647 w 377"/>
              <a:gd name="T15" fmla="*/ 0 h 393"/>
              <a:gd name="T16" fmla="*/ 2147483647 w 377"/>
              <a:gd name="T17" fmla="*/ 2147483647 h 393"/>
              <a:gd name="T18" fmla="*/ 2147483647 w 377"/>
              <a:gd name="T19" fmla="*/ 2147483647 h 393"/>
              <a:gd name="T20" fmla="*/ 2147483647 w 377"/>
              <a:gd name="T21" fmla="*/ 2147483647 h 393"/>
              <a:gd name="T22" fmla="*/ 2147483647 w 377"/>
              <a:gd name="T23" fmla="*/ 2147483647 h 393"/>
              <a:gd name="T24" fmla="*/ 2147483647 w 377"/>
              <a:gd name="T25" fmla="*/ 2147483647 h 393"/>
              <a:gd name="T26" fmla="*/ 2147483647 w 377"/>
              <a:gd name="T27" fmla="*/ 2147483647 h 393"/>
              <a:gd name="T28" fmla="*/ 2147483647 w 377"/>
              <a:gd name="T29" fmla="*/ 2147483647 h 393"/>
              <a:gd name="T30" fmla="*/ 2147483647 w 377"/>
              <a:gd name="T31" fmla="*/ 2147483647 h 393"/>
              <a:gd name="T32" fmla="*/ 2147483647 w 377"/>
              <a:gd name="T33" fmla="*/ 2147483647 h 393"/>
              <a:gd name="T34" fmla="*/ 2147483647 w 377"/>
              <a:gd name="T35" fmla="*/ 2147483647 h 393"/>
              <a:gd name="T36" fmla="*/ 2147483647 w 377"/>
              <a:gd name="T37" fmla="*/ 2147483647 h 393"/>
              <a:gd name="T38" fmla="*/ 0 w 377"/>
              <a:gd name="T39" fmla="*/ 2147483647 h 393"/>
              <a:gd name="T40" fmla="*/ 2147483647 w 377"/>
              <a:gd name="T41" fmla="*/ 2147483647 h 393"/>
              <a:gd name="T42" fmla="*/ 2147483647 w 377"/>
              <a:gd name="T43" fmla="*/ 2147483647 h 393"/>
              <a:gd name="T44" fmla="*/ 2147483647 w 377"/>
              <a:gd name="T45" fmla="*/ 2147483647 h 393"/>
              <a:gd name="T46" fmla="*/ 2147483647 w 377"/>
              <a:gd name="T47" fmla="*/ 2147483647 h 393"/>
              <a:gd name="T48" fmla="*/ 2147483647 w 377"/>
              <a:gd name="T49" fmla="*/ 2147483647 h 393"/>
              <a:gd name="T50" fmla="*/ 2147483647 w 377"/>
              <a:gd name="T51" fmla="*/ 2147483647 h 393"/>
              <a:gd name="T52" fmla="*/ 2147483647 w 377"/>
              <a:gd name="T53" fmla="*/ 2147483647 h 393"/>
              <a:gd name="T54" fmla="*/ 2147483647 w 377"/>
              <a:gd name="T55" fmla="*/ 2147483647 h 393"/>
              <a:gd name="T56" fmla="*/ 2147483647 w 377"/>
              <a:gd name="T57" fmla="*/ 2147483647 h 393"/>
              <a:gd name="T58" fmla="*/ 2147483647 w 377"/>
              <a:gd name="T59" fmla="*/ 2147483647 h 393"/>
              <a:gd name="T60" fmla="*/ 2147483647 w 377"/>
              <a:gd name="T61" fmla="*/ 2147483647 h 393"/>
              <a:gd name="T62" fmla="*/ 2147483647 w 377"/>
              <a:gd name="T63" fmla="*/ 2147483647 h 393"/>
              <a:gd name="T64" fmla="*/ 2147483647 w 377"/>
              <a:gd name="T65" fmla="*/ 2147483647 h 393"/>
              <a:gd name="T66" fmla="*/ 2147483647 w 377"/>
              <a:gd name="T67" fmla="*/ 2147483647 h 393"/>
              <a:gd name="T68" fmla="*/ 2147483647 w 377"/>
              <a:gd name="T69" fmla="*/ 2147483647 h 393"/>
              <a:gd name="T70" fmla="*/ 2147483647 w 377"/>
              <a:gd name="T71" fmla="*/ 2147483647 h 393"/>
              <a:gd name="T72" fmla="*/ 2147483647 w 377"/>
              <a:gd name="T73" fmla="*/ 2147483647 h 393"/>
              <a:gd name="T74" fmla="*/ 2147483647 w 377"/>
              <a:gd name="T75" fmla="*/ 2147483647 h 393"/>
              <a:gd name="T76" fmla="*/ 2147483647 w 377"/>
              <a:gd name="T77" fmla="*/ 2147483647 h 393"/>
              <a:gd name="T78" fmla="*/ 2147483647 w 377"/>
              <a:gd name="T79" fmla="*/ 2147483647 h 393"/>
              <a:gd name="T80" fmla="*/ 2147483647 w 377"/>
              <a:gd name="T81" fmla="*/ 2147483647 h 393"/>
              <a:gd name="T82" fmla="*/ 2147483647 w 377"/>
              <a:gd name="T83" fmla="*/ 2147483647 h 393"/>
              <a:gd name="T84" fmla="*/ 2147483647 w 377"/>
              <a:gd name="T85" fmla="*/ 2147483647 h 393"/>
              <a:gd name="T86" fmla="*/ 2147483647 w 377"/>
              <a:gd name="T87" fmla="*/ 2147483647 h 393"/>
              <a:gd name="T88" fmla="*/ 2147483647 w 377"/>
              <a:gd name="T89" fmla="*/ 2147483647 h 393"/>
              <a:gd name="T90" fmla="*/ 2147483647 w 377"/>
              <a:gd name="T91" fmla="*/ 2147483647 h 39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77"/>
              <a:gd name="T139" fmla="*/ 0 h 393"/>
              <a:gd name="T140" fmla="*/ 377 w 377"/>
              <a:gd name="T141" fmla="*/ 393 h 39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solidFill>
            <a:srgbClr val="C9944D"/>
          </a:solidFill>
          <a:ln w="9525" cap="flat" cmpd="sng">
            <a:solidFill>
              <a:srgbClr val="EAEAEA"/>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68577" tIns="34288" rIns="68577" bIns="34288"/>
          <a:lstStyle/>
          <a:p>
            <a:endParaRPr lang="zh-CN" altLang="en-US" sz="1530"/>
          </a:p>
        </p:txBody>
      </p:sp>
      <p:sp>
        <p:nvSpPr>
          <p:cNvPr id="10248" name="Freeform 150"/>
          <p:cNvSpPr/>
          <p:nvPr/>
        </p:nvSpPr>
        <p:spPr bwMode="auto">
          <a:xfrm>
            <a:off x="3609699" y="1721363"/>
            <a:ext cx="543027" cy="761667"/>
          </a:xfrm>
          <a:custGeom>
            <a:avLst/>
            <a:gdLst>
              <a:gd name="T0" fmla="*/ 2147483647 w 353"/>
              <a:gd name="T1" fmla="*/ 2147483647 h 537"/>
              <a:gd name="T2" fmla="*/ 2147483647 w 353"/>
              <a:gd name="T3" fmla="*/ 2147483647 h 537"/>
              <a:gd name="T4" fmla="*/ 2147483647 w 353"/>
              <a:gd name="T5" fmla="*/ 2147483647 h 537"/>
              <a:gd name="T6" fmla="*/ 2147483647 w 353"/>
              <a:gd name="T7" fmla="*/ 0 h 537"/>
              <a:gd name="T8" fmla="*/ 2147483647 w 353"/>
              <a:gd name="T9" fmla="*/ 2147483647 h 537"/>
              <a:gd name="T10" fmla="*/ 2147483647 w 353"/>
              <a:gd name="T11" fmla="*/ 2147483647 h 537"/>
              <a:gd name="T12" fmla="*/ 2147483647 w 353"/>
              <a:gd name="T13" fmla="*/ 2147483647 h 537"/>
              <a:gd name="T14" fmla="*/ 2147483647 w 353"/>
              <a:gd name="T15" fmla="*/ 2147483647 h 537"/>
              <a:gd name="T16" fmla="*/ 2147483647 w 353"/>
              <a:gd name="T17" fmla="*/ 2147483647 h 537"/>
              <a:gd name="T18" fmla="*/ 2147483647 w 353"/>
              <a:gd name="T19" fmla="*/ 2147483647 h 537"/>
              <a:gd name="T20" fmla="*/ 2147483647 w 353"/>
              <a:gd name="T21" fmla="*/ 2147483647 h 537"/>
              <a:gd name="T22" fmla="*/ 2147483647 w 353"/>
              <a:gd name="T23" fmla="*/ 2147483647 h 537"/>
              <a:gd name="T24" fmla="*/ 2147483647 w 353"/>
              <a:gd name="T25" fmla="*/ 2147483647 h 537"/>
              <a:gd name="T26" fmla="*/ 2147483647 w 353"/>
              <a:gd name="T27" fmla="*/ 2147483647 h 537"/>
              <a:gd name="T28" fmla="*/ 2147483647 w 353"/>
              <a:gd name="T29" fmla="*/ 2147483647 h 537"/>
              <a:gd name="T30" fmla="*/ 2147483647 w 353"/>
              <a:gd name="T31" fmla="*/ 2147483647 h 537"/>
              <a:gd name="T32" fmla="*/ 2147483647 w 353"/>
              <a:gd name="T33" fmla="*/ 2147483647 h 537"/>
              <a:gd name="T34" fmla="*/ 2147483647 w 353"/>
              <a:gd name="T35" fmla="*/ 2147483647 h 537"/>
              <a:gd name="T36" fmla="*/ 2147483647 w 353"/>
              <a:gd name="T37" fmla="*/ 2147483647 h 537"/>
              <a:gd name="T38" fmla="*/ 2147483647 w 353"/>
              <a:gd name="T39" fmla="*/ 2147483647 h 537"/>
              <a:gd name="T40" fmla="*/ 2147483647 w 353"/>
              <a:gd name="T41" fmla="*/ 2147483647 h 537"/>
              <a:gd name="T42" fmla="*/ 2147483647 w 353"/>
              <a:gd name="T43" fmla="*/ 2147483647 h 537"/>
              <a:gd name="T44" fmla="*/ 2147483647 w 353"/>
              <a:gd name="T45" fmla="*/ 2147483647 h 537"/>
              <a:gd name="T46" fmla="*/ 2147483647 w 353"/>
              <a:gd name="T47" fmla="*/ 2147483647 h 537"/>
              <a:gd name="T48" fmla="*/ 2147483647 w 353"/>
              <a:gd name="T49" fmla="*/ 2147483647 h 537"/>
              <a:gd name="T50" fmla="*/ 2147483647 w 353"/>
              <a:gd name="T51" fmla="*/ 2147483647 h 537"/>
              <a:gd name="T52" fmla="*/ 2147483647 w 353"/>
              <a:gd name="T53" fmla="*/ 2147483647 h 537"/>
              <a:gd name="T54" fmla="*/ 2147483647 w 353"/>
              <a:gd name="T55" fmla="*/ 2147483647 h 537"/>
              <a:gd name="T56" fmla="*/ 2147483647 w 353"/>
              <a:gd name="T57" fmla="*/ 2147483647 h 537"/>
              <a:gd name="T58" fmla="*/ 2147483647 w 353"/>
              <a:gd name="T59" fmla="*/ 2147483647 h 537"/>
              <a:gd name="T60" fmla="*/ 2147483647 w 353"/>
              <a:gd name="T61" fmla="*/ 2147483647 h 537"/>
              <a:gd name="T62" fmla="*/ 2147483647 w 353"/>
              <a:gd name="T63" fmla="*/ 2147483647 h 537"/>
              <a:gd name="T64" fmla="*/ 2147483647 w 353"/>
              <a:gd name="T65" fmla="*/ 2147483647 h 53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53"/>
              <a:gd name="T100" fmla="*/ 0 h 537"/>
              <a:gd name="T101" fmla="*/ 353 w 353"/>
              <a:gd name="T102" fmla="*/ 537 h 53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solidFill>
            <a:srgbClr val="C9944D"/>
          </a:solidFill>
          <a:ln w="9525" cap="flat" cmpd="sng">
            <a:solidFill>
              <a:srgbClr val="EAEAEA"/>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68577" tIns="34288" rIns="68577" bIns="34288"/>
          <a:lstStyle/>
          <a:p>
            <a:endParaRPr lang="zh-CN" altLang="en-US" sz="1530"/>
          </a:p>
        </p:txBody>
      </p:sp>
      <p:sp>
        <p:nvSpPr>
          <p:cNvPr id="10249" name="Freeform 151"/>
          <p:cNvSpPr/>
          <p:nvPr/>
        </p:nvSpPr>
        <p:spPr bwMode="auto">
          <a:xfrm>
            <a:off x="3766891" y="1908565"/>
            <a:ext cx="174340" cy="182914"/>
          </a:xfrm>
          <a:custGeom>
            <a:avLst/>
            <a:gdLst>
              <a:gd name="T0" fmla="*/ 2147483647 w 113"/>
              <a:gd name="T1" fmla="*/ 2147483647 h 129"/>
              <a:gd name="T2" fmla="*/ 2147483647 w 113"/>
              <a:gd name="T3" fmla="*/ 2147483647 h 129"/>
              <a:gd name="T4" fmla="*/ 2147483647 w 113"/>
              <a:gd name="T5" fmla="*/ 2147483647 h 129"/>
              <a:gd name="T6" fmla="*/ 2147483647 w 113"/>
              <a:gd name="T7" fmla="*/ 2147483647 h 129"/>
              <a:gd name="T8" fmla="*/ 2147483647 w 113"/>
              <a:gd name="T9" fmla="*/ 0 h 129"/>
              <a:gd name="T10" fmla="*/ 2147483647 w 113"/>
              <a:gd name="T11" fmla="*/ 0 h 129"/>
              <a:gd name="T12" fmla="*/ 2147483647 w 113"/>
              <a:gd name="T13" fmla="*/ 2147483647 h 129"/>
              <a:gd name="T14" fmla="*/ 2147483647 w 113"/>
              <a:gd name="T15" fmla="*/ 2147483647 h 129"/>
              <a:gd name="T16" fmla="*/ 0 w 113"/>
              <a:gd name="T17" fmla="*/ 2147483647 h 129"/>
              <a:gd name="T18" fmla="*/ 0 w 113"/>
              <a:gd name="T19" fmla="*/ 2147483647 h 129"/>
              <a:gd name="T20" fmla="*/ 2147483647 w 113"/>
              <a:gd name="T21" fmla="*/ 2147483647 h 129"/>
              <a:gd name="T22" fmla="*/ 2147483647 w 113"/>
              <a:gd name="T23" fmla="*/ 2147483647 h 129"/>
              <a:gd name="T24" fmla="*/ 2147483647 w 113"/>
              <a:gd name="T25" fmla="*/ 2147483647 h 129"/>
              <a:gd name="T26" fmla="*/ 2147483647 w 113"/>
              <a:gd name="T27" fmla="*/ 2147483647 h 129"/>
              <a:gd name="T28" fmla="*/ 2147483647 w 113"/>
              <a:gd name="T29" fmla="*/ 2147483647 h 129"/>
              <a:gd name="T30" fmla="*/ 2147483647 w 113"/>
              <a:gd name="T31" fmla="*/ 2147483647 h 129"/>
              <a:gd name="T32" fmla="*/ 2147483647 w 113"/>
              <a:gd name="T33" fmla="*/ 2147483647 h 1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3"/>
              <a:gd name="T52" fmla="*/ 0 h 129"/>
              <a:gd name="T53" fmla="*/ 113 w 113"/>
              <a:gd name="T54" fmla="*/ 129 h 12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solidFill>
            <a:srgbClr val="C9944D"/>
          </a:solidFill>
          <a:ln w="9525" cap="flat" cmpd="sng">
            <a:solidFill>
              <a:srgbClr val="EAEAEA"/>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68577" tIns="34288" rIns="68577" bIns="34288"/>
          <a:lstStyle/>
          <a:p>
            <a:endParaRPr lang="zh-CN" altLang="en-US" sz="1530"/>
          </a:p>
        </p:txBody>
      </p:sp>
      <p:sp>
        <p:nvSpPr>
          <p:cNvPr id="10250" name="Freeform 152"/>
          <p:cNvSpPr/>
          <p:nvPr/>
        </p:nvSpPr>
        <p:spPr bwMode="auto">
          <a:xfrm>
            <a:off x="3878355" y="1998592"/>
            <a:ext cx="134328" cy="168624"/>
          </a:xfrm>
          <a:custGeom>
            <a:avLst/>
            <a:gdLst>
              <a:gd name="T0" fmla="*/ 2147483647 w 106"/>
              <a:gd name="T1" fmla="*/ 2147483647 h 133"/>
              <a:gd name="T2" fmla="*/ 2147483647 w 106"/>
              <a:gd name="T3" fmla="*/ 2147483647 h 133"/>
              <a:gd name="T4" fmla="*/ 2147483647 w 106"/>
              <a:gd name="T5" fmla="*/ 2147483647 h 133"/>
              <a:gd name="T6" fmla="*/ 2147483647 w 106"/>
              <a:gd name="T7" fmla="*/ 2147483647 h 133"/>
              <a:gd name="T8" fmla="*/ 2147483647 w 106"/>
              <a:gd name="T9" fmla="*/ 0 h 133"/>
              <a:gd name="T10" fmla="*/ 2147483647 w 106"/>
              <a:gd name="T11" fmla="*/ 2147483647 h 133"/>
              <a:gd name="T12" fmla="*/ 2147483647 w 106"/>
              <a:gd name="T13" fmla="*/ 2147483647 h 133"/>
              <a:gd name="T14" fmla="*/ 2147483647 w 106"/>
              <a:gd name="T15" fmla="*/ 2147483647 h 133"/>
              <a:gd name="T16" fmla="*/ 0 w 106"/>
              <a:gd name="T17" fmla="*/ 2147483647 h 133"/>
              <a:gd name="T18" fmla="*/ 2147483647 w 106"/>
              <a:gd name="T19" fmla="*/ 2147483647 h 133"/>
              <a:gd name="T20" fmla="*/ 2147483647 w 106"/>
              <a:gd name="T21" fmla="*/ 2147483647 h 133"/>
              <a:gd name="T22" fmla="*/ 2147483647 w 106"/>
              <a:gd name="T23" fmla="*/ 2147483647 h 133"/>
              <a:gd name="T24" fmla="*/ 2147483647 w 106"/>
              <a:gd name="T25" fmla="*/ 2147483647 h 13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6"/>
              <a:gd name="T40" fmla="*/ 0 h 133"/>
              <a:gd name="T41" fmla="*/ 106 w 106"/>
              <a:gd name="T42" fmla="*/ 133 h 13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6" h="133">
                <a:moveTo>
                  <a:pt x="106" y="89"/>
                </a:moveTo>
                <a:lnTo>
                  <a:pt x="96" y="62"/>
                </a:lnTo>
                <a:lnTo>
                  <a:pt x="67" y="44"/>
                </a:lnTo>
                <a:lnTo>
                  <a:pt x="58" y="9"/>
                </a:lnTo>
                <a:lnTo>
                  <a:pt x="38" y="0"/>
                </a:lnTo>
                <a:lnTo>
                  <a:pt x="29" y="9"/>
                </a:lnTo>
                <a:lnTo>
                  <a:pt x="6" y="20"/>
                </a:lnTo>
                <a:lnTo>
                  <a:pt x="10" y="53"/>
                </a:lnTo>
                <a:lnTo>
                  <a:pt x="0" y="124"/>
                </a:lnTo>
                <a:lnTo>
                  <a:pt x="19" y="133"/>
                </a:lnTo>
                <a:lnTo>
                  <a:pt x="67" y="124"/>
                </a:lnTo>
                <a:lnTo>
                  <a:pt x="67" y="89"/>
                </a:lnTo>
                <a:lnTo>
                  <a:pt x="106" y="89"/>
                </a:lnTo>
              </a:path>
            </a:pathLst>
          </a:custGeom>
          <a:solidFill>
            <a:srgbClr val="C9944D"/>
          </a:solidFill>
          <a:ln w="9525" cap="flat" cmpd="sng">
            <a:solidFill>
              <a:srgbClr val="EAEAEA"/>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68577" tIns="34288" rIns="68577" bIns="34288"/>
          <a:lstStyle/>
          <a:p>
            <a:endParaRPr lang="zh-CN" altLang="en-US" sz="1530"/>
          </a:p>
        </p:txBody>
      </p:sp>
      <p:sp>
        <p:nvSpPr>
          <p:cNvPr id="10251" name="Freeform 153"/>
          <p:cNvSpPr/>
          <p:nvPr/>
        </p:nvSpPr>
        <p:spPr bwMode="auto">
          <a:xfrm>
            <a:off x="3755459" y="2212945"/>
            <a:ext cx="667352" cy="412987"/>
          </a:xfrm>
          <a:custGeom>
            <a:avLst/>
            <a:gdLst>
              <a:gd name="T0" fmla="*/ 2147483647 w 433"/>
              <a:gd name="T1" fmla="*/ 2147483647 h 289"/>
              <a:gd name="T2" fmla="*/ 2147483647 w 433"/>
              <a:gd name="T3" fmla="*/ 2147483647 h 289"/>
              <a:gd name="T4" fmla="*/ 2147483647 w 433"/>
              <a:gd name="T5" fmla="*/ 2147483647 h 289"/>
              <a:gd name="T6" fmla="*/ 2147483647 w 433"/>
              <a:gd name="T7" fmla="*/ 2147483647 h 289"/>
              <a:gd name="T8" fmla="*/ 2147483647 w 433"/>
              <a:gd name="T9" fmla="*/ 2147483647 h 289"/>
              <a:gd name="T10" fmla="*/ 2147483647 w 433"/>
              <a:gd name="T11" fmla="*/ 2147483647 h 289"/>
              <a:gd name="T12" fmla="*/ 2147483647 w 433"/>
              <a:gd name="T13" fmla="*/ 2147483647 h 289"/>
              <a:gd name="T14" fmla="*/ 2147483647 w 433"/>
              <a:gd name="T15" fmla="*/ 2147483647 h 289"/>
              <a:gd name="T16" fmla="*/ 2147483647 w 433"/>
              <a:gd name="T17" fmla="*/ 2147483647 h 289"/>
              <a:gd name="T18" fmla="*/ 2147483647 w 433"/>
              <a:gd name="T19" fmla="*/ 2147483647 h 289"/>
              <a:gd name="T20" fmla="*/ 0 w 433"/>
              <a:gd name="T21" fmla="*/ 2147483647 h 289"/>
              <a:gd name="T22" fmla="*/ 2147483647 w 433"/>
              <a:gd name="T23" fmla="*/ 2147483647 h 289"/>
              <a:gd name="T24" fmla="*/ 2147483647 w 433"/>
              <a:gd name="T25" fmla="*/ 2147483647 h 289"/>
              <a:gd name="T26" fmla="*/ 2147483647 w 433"/>
              <a:gd name="T27" fmla="*/ 2147483647 h 289"/>
              <a:gd name="T28" fmla="*/ 2147483647 w 433"/>
              <a:gd name="T29" fmla="*/ 2147483647 h 289"/>
              <a:gd name="T30" fmla="*/ 2147483647 w 433"/>
              <a:gd name="T31" fmla="*/ 2147483647 h 289"/>
              <a:gd name="T32" fmla="*/ 2147483647 w 433"/>
              <a:gd name="T33" fmla="*/ 2147483647 h 289"/>
              <a:gd name="T34" fmla="*/ 2147483647 w 433"/>
              <a:gd name="T35" fmla="*/ 2147483647 h 289"/>
              <a:gd name="T36" fmla="*/ 2147483647 w 433"/>
              <a:gd name="T37" fmla="*/ 2147483647 h 289"/>
              <a:gd name="T38" fmla="*/ 2147483647 w 433"/>
              <a:gd name="T39" fmla="*/ 2147483647 h 289"/>
              <a:gd name="T40" fmla="*/ 2147483647 w 433"/>
              <a:gd name="T41" fmla="*/ 2147483647 h 289"/>
              <a:gd name="T42" fmla="*/ 2147483647 w 433"/>
              <a:gd name="T43" fmla="*/ 2147483647 h 289"/>
              <a:gd name="T44" fmla="*/ 2147483647 w 433"/>
              <a:gd name="T45" fmla="*/ 2147483647 h 289"/>
              <a:gd name="T46" fmla="*/ 2147483647 w 433"/>
              <a:gd name="T47" fmla="*/ 2147483647 h 289"/>
              <a:gd name="T48" fmla="*/ 2147483647 w 433"/>
              <a:gd name="T49" fmla="*/ 2147483647 h 289"/>
              <a:gd name="T50" fmla="*/ 2147483647 w 433"/>
              <a:gd name="T51" fmla="*/ 2147483647 h 289"/>
              <a:gd name="T52" fmla="*/ 2147483647 w 433"/>
              <a:gd name="T53" fmla="*/ 2147483647 h 289"/>
              <a:gd name="T54" fmla="*/ 2147483647 w 433"/>
              <a:gd name="T55" fmla="*/ 2147483647 h 289"/>
              <a:gd name="T56" fmla="*/ 2147483647 w 433"/>
              <a:gd name="T57" fmla="*/ 2147483647 h 289"/>
              <a:gd name="T58" fmla="*/ 2147483647 w 433"/>
              <a:gd name="T59" fmla="*/ 2147483647 h 289"/>
              <a:gd name="T60" fmla="*/ 2147483647 w 433"/>
              <a:gd name="T61" fmla="*/ 2147483647 h 289"/>
              <a:gd name="T62" fmla="*/ 2147483647 w 433"/>
              <a:gd name="T63" fmla="*/ 2147483647 h 289"/>
              <a:gd name="T64" fmla="*/ 2147483647 w 433"/>
              <a:gd name="T65" fmla="*/ 2147483647 h 289"/>
              <a:gd name="T66" fmla="*/ 2147483647 w 433"/>
              <a:gd name="T67" fmla="*/ 2147483647 h 289"/>
              <a:gd name="T68" fmla="*/ 2147483647 w 433"/>
              <a:gd name="T69" fmla="*/ 2147483647 h 289"/>
              <a:gd name="T70" fmla="*/ 2147483647 w 433"/>
              <a:gd name="T71" fmla="*/ 2147483647 h 289"/>
              <a:gd name="T72" fmla="*/ 2147483647 w 433"/>
              <a:gd name="T73" fmla="*/ 2147483647 h 289"/>
              <a:gd name="T74" fmla="*/ 2147483647 w 433"/>
              <a:gd name="T75" fmla="*/ 2147483647 h 289"/>
              <a:gd name="T76" fmla="*/ 2147483647 w 433"/>
              <a:gd name="T77" fmla="*/ 2147483647 h 289"/>
              <a:gd name="T78" fmla="*/ 2147483647 w 433"/>
              <a:gd name="T79" fmla="*/ 0 h 289"/>
              <a:gd name="T80" fmla="*/ 2147483647 w 433"/>
              <a:gd name="T81" fmla="*/ 2147483647 h 289"/>
              <a:gd name="T82" fmla="*/ 2147483647 w 433"/>
              <a:gd name="T83" fmla="*/ 2147483647 h 289"/>
              <a:gd name="T84" fmla="*/ 2147483647 w 433"/>
              <a:gd name="T85" fmla="*/ 2147483647 h 289"/>
              <a:gd name="T86" fmla="*/ 2147483647 w 433"/>
              <a:gd name="T87" fmla="*/ 2147483647 h 289"/>
              <a:gd name="T88" fmla="*/ 2147483647 w 433"/>
              <a:gd name="T89" fmla="*/ 2147483647 h 289"/>
              <a:gd name="T90" fmla="*/ 2147483647 w 433"/>
              <a:gd name="T91" fmla="*/ 2147483647 h 289"/>
              <a:gd name="T92" fmla="*/ 2147483647 w 433"/>
              <a:gd name="T93" fmla="*/ 0 h 289"/>
              <a:gd name="T94" fmla="*/ 2147483647 w 433"/>
              <a:gd name="T95" fmla="*/ 0 h 289"/>
              <a:gd name="T96" fmla="*/ 2147483647 w 433"/>
              <a:gd name="T97" fmla="*/ 0 h 289"/>
              <a:gd name="T98" fmla="*/ 2147483647 w 433"/>
              <a:gd name="T99" fmla="*/ 2147483647 h 289"/>
              <a:gd name="T100" fmla="*/ 2147483647 w 433"/>
              <a:gd name="T101" fmla="*/ 2147483647 h 28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33"/>
              <a:gd name="T154" fmla="*/ 0 h 289"/>
              <a:gd name="T155" fmla="*/ 433 w 433"/>
              <a:gd name="T156" fmla="*/ 289 h 28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solidFill>
            <a:srgbClr val="C9944D"/>
          </a:solidFill>
          <a:ln w="9525" cap="flat" cmpd="sng">
            <a:solidFill>
              <a:srgbClr val="EAEAEA"/>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68577" tIns="34288" rIns="68577" bIns="34288"/>
          <a:lstStyle/>
          <a:p>
            <a:endParaRPr lang="zh-CN" altLang="en-US" sz="1530"/>
          </a:p>
        </p:txBody>
      </p:sp>
      <p:sp>
        <p:nvSpPr>
          <p:cNvPr id="10252" name="Freeform 154"/>
          <p:cNvSpPr/>
          <p:nvPr/>
        </p:nvSpPr>
        <p:spPr bwMode="auto">
          <a:xfrm>
            <a:off x="3892645" y="2543049"/>
            <a:ext cx="551601" cy="454428"/>
          </a:xfrm>
          <a:custGeom>
            <a:avLst/>
            <a:gdLst>
              <a:gd name="T0" fmla="*/ 2147483647 w 361"/>
              <a:gd name="T1" fmla="*/ 0 h 321"/>
              <a:gd name="T2" fmla="*/ 2147483647 w 361"/>
              <a:gd name="T3" fmla="*/ 0 h 321"/>
              <a:gd name="T4" fmla="*/ 2147483647 w 361"/>
              <a:gd name="T5" fmla="*/ 2147483647 h 321"/>
              <a:gd name="T6" fmla="*/ 2147483647 w 361"/>
              <a:gd name="T7" fmla="*/ 2147483647 h 321"/>
              <a:gd name="T8" fmla="*/ 2147483647 w 361"/>
              <a:gd name="T9" fmla="*/ 2147483647 h 321"/>
              <a:gd name="T10" fmla="*/ 2147483647 w 361"/>
              <a:gd name="T11" fmla="*/ 2147483647 h 321"/>
              <a:gd name="T12" fmla="*/ 2147483647 w 361"/>
              <a:gd name="T13" fmla="*/ 2147483647 h 321"/>
              <a:gd name="T14" fmla="*/ 2147483647 w 361"/>
              <a:gd name="T15" fmla="*/ 2147483647 h 321"/>
              <a:gd name="T16" fmla="*/ 2147483647 w 361"/>
              <a:gd name="T17" fmla="*/ 2147483647 h 321"/>
              <a:gd name="T18" fmla="*/ 2147483647 w 361"/>
              <a:gd name="T19" fmla="*/ 2147483647 h 321"/>
              <a:gd name="T20" fmla="*/ 2147483647 w 361"/>
              <a:gd name="T21" fmla="*/ 2147483647 h 321"/>
              <a:gd name="T22" fmla="*/ 0 w 361"/>
              <a:gd name="T23" fmla="*/ 2147483647 h 321"/>
              <a:gd name="T24" fmla="*/ 2147483647 w 361"/>
              <a:gd name="T25" fmla="*/ 2147483647 h 321"/>
              <a:gd name="T26" fmla="*/ 2147483647 w 361"/>
              <a:gd name="T27" fmla="*/ 2147483647 h 321"/>
              <a:gd name="T28" fmla="*/ 2147483647 w 361"/>
              <a:gd name="T29" fmla="*/ 2147483647 h 321"/>
              <a:gd name="T30" fmla="*/ 2147483647 w 361"/>
              <a:gd name="T31" fmla="*/ 2147483647 h 321"/>
              <a:gd name="T32" fmla="*/ 2147483647 w 361"/>
              <a:gd name="T33" fmla="*/ 2147483647 h 321"/>
              <a:gd name="T34" fmla="*/ 2147483647 w 361"/>
              <a:gd name="T35" fmla="*/ 2147483647 h 321"/>
              <a:gd name="T36" fmla="*/ 2147483647 w 361"/>
              <a:gd name="T37" fmla="*/ 2147483647 h 321"/>
              <a:gd name="T38" fmla="*/ 2147483647 w 361"/>
              <a:gd name="T39" fmla="*/ 2147483647 h 321"/>
              <a:gd name="T40" fmla="*/ 2147483647 w 361"/>
              <a:gd name="T41" fmla="*/ 2147483647 h 321"/>
              <a:gd name="T42" fmla="*/ 2147483647 w 361"/>
              <a:gd name="T43" fmla="*/ 2147483647 h 321"/>
              <a:gd name="T44" fmla="*/ 2147483647 w 361"/>
              <a:gd name="T45" fmla="*/ 2147483647 h 321"/>
              <a:gd name="T46" fmla="*/ 2147483647 w 361"/>
              <a:gd name="T47" fmla="*/ 2147483647 h 321"/>
              <a:gd name="T48" fmla="*/ 2147483647 w 361"/>
              <a:gd name="T49" fmla="*/ 2147483647 h 321"/>
              <a:gd name="T50" fmla="*/ 2147483647 w 361"/>
              <a:gd name="T51" fmla="*/ 2147483647 h 321"/>
              <a:gd name="T52" fmla="*/ 2147483647 w 361"/>
              <a:gd name="T53" fmla="*/ 2147483647 h 321"/>
              <a:gd name="T54" fmla="*/ 2147483647 w 361"/>
              <a:gd name="T55" fmla="*/ 2147483647 h 321"/>
              <a:gd name="T56" fmla="*/ 2147483647 w 361"/>
              <a:gd name="T57" fmla="*/ 2147483647 h 321"/>
              <a:gd name="T58" fmla="*/ 2147483647 w 361"/>
              <a:gd name="T59" fmla="*/ 2147483647 h 321"/>
              <a:gd name="T60" fmla="*/ 2147483647 w 361"/>
              <a:gd name="T61" fmla="*/ 2147483647 h 321"/>
              <a:gd name="T62" fmla="*/ 2147483647 w 361"/>
              <a:gd name="T63" fmla="*/ 2147483647 h 321"/>
              <a:gd name="T64" fmla="*/ 2147483647 w 361"/>
              <a:gd name="T65" fmla="*/ 2147483647 h 321"/>
              <a:gd name="T66" fmla="*/ 2147483647 w 361"/>
              <a:gd name="T67" fmla="*/ 2147483647 h 321"/>
              <a:gd name="T68" fmla="*/ 2147483647 w 361"/>
              <a:gd name="T69" fmla="*/ 2147483647 h 321"/>
              <a:gd name="T70" fmla="*/ 2147483647 w 361"/>
              <a:gd name="T71" fmla="*/ 2147483647 h 321"/>
              <a:gd name="T72" fmla="*/ 2147483647 w 361"/>
              <a:gd name="T73" fmla="*/ 2147483647 h 321"/>
              <a:gd name="T74" fmla="*/ 2147483647 w 361"/>
              <a:gd name="T75" fmla="*/ 2147483647 h 321"/>
              <a:gd name="T76" fmla="*/ 2147483647 w 361"/>
              <a:gd name="T77" fmla="*/ 2147483647 h 321"/>
              <a:gd name="T78" fmla="*/ 2147483647 w 361"/>
              <a:gd name="T79" fmla="*/ 2147483647 h 321"/>
              <a:gd name="T80" fmla="*/ 2147483647 w 361"/>
              <a:gd name="T81" fmla="*/ 2147483647 h 321"/>
              <a:gd name="T82" fmla="*/ 2147483647 w 361"/>
              <a:gd name="T83" fmla="*/ 2147483647 h 321"/>
              <a:gd name="T84" fmla="*/ 2147483647 w 361"/>
              <a:gd name="T85" fmla="*/ 2147483647 h 321"/>
              <a:gd name="T86" fmla="*/ 2147483647 w 361"/>
              <a:gd name="T87" fmla="*/ 2147483647 h 321"/>
              <a:gd name="T88" fmla="*/ 2147483647 w 361"/>
              <a:gd name="T89" fmla="*/ 2147483647 h 321"/>
              <a:gd name="T90" fmla="*/ 2147483647 w 361"/>
              <a:gd name="T91" fmla="*/ 2147483647 h 321"/>
              <a:gd name="T92" fmla="*/ 2147483647 w 361"/>
              <a:gd name="T93" fmla="*/ 2147483647 h 321"/>
              <a:gd name="T94" fmla="*/ 2147483647 w 361"/>
              <a:gd name="T95" fmla="*/ 2147483647 h 321"/>
              <a:gd name="T96" fmla="*/ 2147483647 w 361"/>
              <a:gd name="T97" fmla="*/ 2147483647 h 321"/>
              <a:gd name="T98" fmla="*/ 2147483647 w 361"/>
              <a:gd name="T99" fmla="*/ 0 h 32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61"/>
              <a:gd name="T151" fmla="*/ 0 h 321"/>
              <a:gd name="T152" fmla="*/ 361 w 361"/>
              <a:gd name="T153" fmla="*/ 321 h 32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solidFill>
            <a:srgbClr val="C9944D"/>
          </a:solidFill>
          <a:ln w="9525" cap="flat" cmpd="sng">
            <a:solidFill>
              <a:srgbClr val="EAEAEA"/>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68577" tIns="34288" rIns="68577" bIns="34288"/>
          <a:lstStyle/>
          <a:p>
            <a:endParaRPr lang="zh-CN" altLang="en-US" sz="1530"/>
          </a:p>
        </p:txBody>
      </p:sp>
      <p:sp>
        <p:nvSpPr>
          <p:cNvPr id="10253" name="Freeform 155"/>
          <p:cNvSpPr/>
          <p:nvPr/>
        </p:nvSpPr>
        <p:spPr bwMode="auto">
          <a:xfrm>
            <a:off x="4347073" y="2904590"/>
            <a:ext cx="97173" cy="80025"/>
          </a:xfrm>
          <a:custGeom>
            <a:avLst/>
            <a:gdLst>
              <a:gd name="T0" fmla="*/ 2147483647 w 65"/>
              <a:gd name="T1" fmla="*/ 0 h 57"/>
              <a:gd name="T2" fmla="*/ 0 w 65"/>
              <a:gd name="T3" fmla="*/ 2147483647 h 57"/>
              <a:gd name="T4" fmla="*/ 2147483647 w 65"/>
              <a:gd name="T5" fmla="*/ 2147483647 h 57"/>
              <a:gd name="T6" fmla="*/ 2147483647 w 65"/>
              <a:gd name="T7" fmla="*/ 2147483647 h 57"/>
              <a:gd name="T8" fmla="*/ 2147483647 w 65"/>
              <a:gd name="T9" fmla="*/ 2147483647 h 57"/>
              <a:gd name="T10" fmla="*/ 2147483647 w 65"/>
              <a:gd name="T11" fmla="*/ 0 h 57"/>
              <a:gd name="T12" fmla="*/ 0 60000 65536"/>
              <a:gd name="T13" fmla="*/ 0 60000 65536"/>
              <a:gd name="T14" fmla="*/ 0 60000 65536"/>
              <a:gd name="T15" fmla="*/ 0 60000 65536"/>
              <a:gd name="T16" fmla="*/ 0 60000 65536"/>
              <a:gd name="T17" fmla="*/ 0 60000 65536"/>
              <a:gd name="T18" fmla="*/ 0 w 65"/>
              <a:gd name="T19" fmla="*/ 0 h 57"/>
              <a:gd name="T20" fmla="*/ 65 w 65"/>
              <a:gd name="T21" fmla="*/ 57 h 57"/>
            </a:gdLst>
            <a:ahLst/>
            <a:cxnLst>
              <a:cxn ang="T12">
                <a:pos x="T0" y="T1"/>
              </a:cxn>
              <a:cxn ang="T13">
                <a:pos x="T2" y="T3"/>
              </a:cxn>
              <a:cxn ang="T14">
                <a:pos x="T4" y="T5"/>
              </a:cxn>
              <a:cxn ang="T15">
                <a:pos x="T6" y="T7"/>
              </a:cxn>
              <a:cxn ang="T16">
                <a:pos x="T8" y="T9"/>
              </a:cxn>
              <a:cxn ang="T17">
                <a:pos x="T10" y="T11"/>
              </a:cxn>
            </a:cxnLst>
            <a:rect l="T18" t="T19" r="T20" b="T21"/>
            <a:pathLst>
              <a:path w="65" h="57">
                <a:moveTo>
                  <a:pt x="24" y="0"/>
                </a:moveTo>
                <a:lnTo>
                  <a:pt x="0" y="40"/>
                </a:lnTo>
                <a:lnTo>
                  <a:pt x="24" y="56"/>
                </a:lnTo>
                <a:lnTo>
                  <a:pt x="64" y="40"/>
                </a:lnTo>
                <a:lnTo>
                  <a:pt x="64" y="24"/>
                </a:lnTo>
                <a:lnTo>
                  <a:pt x="24" y="0"/>
                </a:lnTo>
              </a:path>
            </a:pathLst>
          </a:custGeom>
          <a:solidFill>
            <a:srgbClr val="C9944D"/>
          </a:solidFill>
          <a:ln w="9525" cap="flat" cmpd="sng">
            <a:solidFill>
              <a:srgbClr val="EAEAEA"/>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68577" tIns="34288" rIns="68577" bIns="34288"/>
          <a:lstStyle/>
          <a:p>
            <a:endParaRPr lang="zh-CN" altLang="en-US" sz="1530"/>
          </a:p>
        </p:txBody>
      </p:sp>
      <p:sp>
        <p:nvSpPr>
          <p:cNvPr id="10254" name="Freeform 156"/>
          <p:cNvSpPr/>
          <p:nvPr/>
        </p:nvSpPr>
        <p:spPr bwMode="auto">
          <a:xfrm>
            <a:off x="4101281" y="2961750"/>
            <a:ext cx="368687" cy="421561"/>
          </a:xfrm>
          <a:custGeom>
            <a:avLst/>
            <a:gdLst>
              <a:gd name="T0" fmla="*/ 2147483647 w 241"/>
              <a:gd name="T1" fmla="*/ 2147483647 h 297"/>
              <a:gd name="T2" fmla="*/ 2147483647 w 241"/>
              <a:gd name="T3" fmla="*/ 0 h 297"/>
              <a:gd name="T4" fmla="*/ 2147483647 w 241"/>
              <a:gd name="T5" fmla="*/ 2147483647 h 297"/>
              <a:gd name="T6" fmla="*/ 2147483647 w 241"/>
              <a:gd name="T7" fmla="*/ 2147483647 h 297"/>
              <a:gd name="T8" fmla="*/ 2147483647 w 241"/>
              <a:gd name="T9" fmla="*/ 2147483647 h 297"/>
              <a:gd name="T10" fmla="*/ 2147483647 w 241"/>
              <a:gd name="T11" fmla="*/ 2147483647 h 297"/>
              <a:gd name="T12" fmla="*/ 2147483647 w 241"/>
              <a:gd name="T13" fmla="*/ 2147483647 h 297"/>
              <a:gd name="T14" fmla="*/ 2147483647 w 241"/>
              <a:gd name="T15" fmla="*/ 2147483647 h 297"/>
              <a:gd name="T16" fmla="*/ 2147483647 w 241"/>
              <a:gd name="T17" fmla="*/ 2147483647 h 297"/>
              <a:gd name="T18" fmla="*/ 2147483647 w 241"/>
              <a:gd name="T19" fmla="*/ 2147483647 h 297"/>
              <a:gd name="T20" fmla="*/ 2147483647 w 241"/>
              <a:gd name="T21" fmla="*/ 2147483647 h 297"/>
              <a:gd name="T22" fmla="*/ 2147483647 w 241"/>
              <a:gd name="T23" fmla="*/ 2147483647 h 297"/>
              <a:gd name="T24" fmla="*/ 2147483647 w 241"/>
              <a:gd name="T25" fmla="*/ 2147483647 h 297"/>
              <a:gd name="T26" fmla="*/ 2147483647 w 241"/>
              <a:gd name="T27" fmla="*/ 2147483647 h 297"/>
              <a:gd name="T28" fmla="*/ 2147483647 w 241"/>
              <a:gd name="T29" fmla="*/ 2147483647 h 297"/>
              <a:gd name="T30" fmla="*/ 0 w 241"/>
              <a:gd name="T31" fmla="*/ 2147483647 h 297"/>
              <a:gd name="T32" fmla="*/ 0 w 241"/>
              <a:gd name="T33" fmla="*/ 2147483647 h 297"/>
              <a:gd name="T34" fmla="*/ 2147483647 w 241"/>
              <a:gd name="T35" fmla="*/ 2147483647 h 297"/>
              <a:gd name="T36" fmla="*/ 2147483647 w 241"/>
              <a:gd name="T37" fmla="*/ 2147483647 h 297"/>
              <a:gd name="T38" fmla="*/ 2147483647 w 241"/>
              <a:gd name="T39" fmla="*/ 2147483647 h 297"/>
              <a:gd name="T40" fmla="*/ 2147483647 w 241"/>
              <a:gd name="T41" fmla="*/ 2147483647 h 297"/>
              <a:gd name="T42" fmla="*/ 2147483647 w 241"/>
              <a:gd name="T43" fmla="*/ 2147483647 h 297"/>
              <a:gd name="T44" fmla="*/ 2147483647 w 241"/>
              <a:gd name="T45" fmla="*/ 2147483647 h 297"/>
              <a:gd name="T46" fmla="*/ 2147483647 w 241"/>
              <a:gd name="T47" fmla="*/ 2147483647 h 297"/>
              <a:gd name="T48" fmla="*/ 2147483647 w 241"/>
              <a:gd name="T49" fmla="*/ 2147483647 h 297"/>
              <a:gd name="T50" fmla="*/ 2147483647 w 241"/>
              <a:gd name="T51" fmla="*/ 2147483647 h 297"/>
              <a:gd name="T52" fmla="*/ 2147483647 w 241"/>
              <a:gd name="T53" fmla="*/ 2147483647 h 297"/>
              <a:gd name="T54" fmla="*/ 2147483647 w 241"/>
              <a:gd name="T55" fmla="*/ 2147483647 h 297"/>
              <a:gd name="T56" fmla="*/ 2147483647 w 241"/>
              <a:gd name="T57" fmla="*/ 2147483647 h 297"/>
              <a:gd name="T58" fmla="*/ 2147483647 w 241"/>
              <a:gd name="T59" fmla="*/ 2147483647 h 297"/>
              <a:gd name="T60" fmla="*/ 2147483647 w 241"/>
              <a:gd name="T61" fmla="*/ 2147483647 h 297"/>
              <a:gd name="T62" fmla="*/ 2147483647 w 241"/>
              <a:gd name="T63" fmla="*/ 2147483647 h 297"/>
              <a:gd name="T64" fmla="*/ 2147483647 w 241"/>
              <a:gd name="T65" fmla="*/ 2147483647 h 297"/>
              <a:gd name="T66" fmla="*/ 2147483647 w 241"/>
              <a:gd name="T67" fmla="*/ 2147483647 h 297"/>
              <a:gd name="T68" fmla="*/ 2147483647 w 241"/>
              <a:gd name="T69" fmla="*/ 2147483647 h 297"/>
              <a:gd name="T70" fmla="*/ 2147483647 w 241"/>
              <a:gd name="T71" fmla="*/ 2147483647 h 297"/>
              <a:gd name="T72" fmla="*/ 2147483647 w 241"/>
              <a:gd name="T73" fmla="*/ 2147483647 h 297"/>
              <a:gd name="T74" fmla="*/ 2147483647 w 241"/>
              <a:gd name="T75" fmla="*/ 2147483647 h 297"/>
              <a:gd name="T76" fmla="*/ 2147483647 w 241"/>
              <a:gd name="T77" fmla="*/ 2147483647 h 297"/>
              <a:gd name="T78" fmla="*/ 2147483647 w 241"/>
              <a:gd name="T79" fmla="*/ 2147483647 h 297"/>
              <a:gd name="T80" fmla="*/ 2147483647 w 241"/>
              <a:gd name="T81" fmla="*/ 2147483647 h 297"/>
              <a:gd name="T82" fmla="*/ 2147483647 w 241"/>
              <a:gd name="T83" fmla="*/ 2147483647 h 297"/>
              <a:gd name="T84" fmla="*/ 2147483647 w 241"/>
              <a:gd name="T85" fmla="*/ 2147483647 h 297"/>
              <a:gd name="T86" fmla="*/ 2147483647 w 241"/>
              <a:gd name="T87" fmla="*/ 2147483647 h 297"/>
              <a:gd name="T88" fmla="*/ 2147483647 w 241"/>
              <a:gd name="T89" fmla="*/ 2147483647 h 297"/>
              <a:gd name="T90" fmla="*/ 2147483647 w 241"/>
              <a:gd name="T91" fmla="*/ 2147483647 h 297"/>
              <a:gd name="T92" fmla="*/ 2147483647 w 241"/>
              <a:gd name="T93" fmla="*/ 2147483647 h 297"/>
              <a:gd name="T94" fmla="*/ 2147483647 w 241"/>
              <a:gd name="T95" fmla="*/ 2147483647 h 297"/>
              <a:gd name="T96" fmla="*/ 2147483647 w 241"/>
              <a:gd name="T97" fmla="*/ 2147483647 h 297"/>
              <a:gd name="T98" fmla="*/ 2147483647 w 241"/>
              <a:gd name="T99" fmla="*/ 2147483647 h 297"/>
              <a:gd name="T100" fmla="*/ 2147483647 w 241"/>
              <a:gd name="T101" fmla="*/ 2147483647 h 297"/>
              <a:gd name="T102" fmla="*/ 2147483647 w 241"/>
              <a:gd name="T103" fmla="*/ 2147483647 h 297"/>
              <a:gd name="T104" fmla="*/ 2147483647 w 241"/>
              <a:gd name="T105" fmla="*/ 2147483647 h 297"/>
              <a:gd name="T106" fmla="*/ 2147483647 w 241"/>
              <a:gd name="T107" fmla="*/ 2147483647 h 297"/>
              <a:gd name="T108" fmla="*/ 2147483647 w 241"/>
              <a:gd name="T109" fmla="*/ 2147483647 h 297"/>
              <a:gd name="T110" fmla="*/ 2147483647 w 241"/>
              <a:gd name="T111" fmla="*/ 2147483647 h 29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41"/>
              <a:gd name="T169" fmla="*/ 0 h 297"/>
              <a:gd name="T170" fmla="*/ 241 w 241"/>
              <a:gd name="T171" fmla="*/ 297 h 297"/>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solidFill>
            <a:srgbClr val="C9944D"/>
          </a:solidFill>
          <a:ln w="9525" cap="flat" cmpd="sng">
            <a:solidFill>
              <a:srgbClr val="EAEAEA"/>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68577" tIns="34288" rIns="68577" bIns="34288"/>
          <a:lstStyle/>
          <a:p>
            <a:endParaRPr lang="zh-CN" altLang="en-US" sz="1530"/>
          </a:p>
        </p:txBody>
      </p:sp>
      <p:sp>
        <p:nvSpPr>
          <p:cNvPr id="10255" name="Freeform 157"/>
          <p:cNvSpPr/>
          <p:nvPr/>
        </p:nvSpPr>
        <p:spPr bwMode="auto">
          <a:xfrm>
            <a:off x="3915509" y="3290425"/>
            <a:ext cx="418703" cy="523021"/>
          </a:xfrm>
          <a:custGeom>
            <a:avLst/>
            <a:gdLst>
              <a:gd name="T0" fmla="*/ 2147483647 w 273"/>
              <a:gd name="T1" fmla="*/ 2147483647 h 369"/>
              <a:gd name="T2" fmla="*/ 2147483647 w 273"/>
              <a:gd name="T3" fmla="*/ 2147483647 h 369"/>
              <a:gd name="T4" fmla="*/ 2147483647 w 273"/>
              <a:gd name="T5" fmla="*/ 2147483647 h 369"/>
              <a:gd name="T6" fmla="*/ 2147483647 w 273"/>
              <a:gd name="T7" fmla="*/ 2147483647 h 369"/>
              <a:gd name="T8" fmla="*/ 2147483647 w 273"/>
              <a:gd name="T9" fmla="*/ 2147483647 h 369"/>
              <a:gd name="T10" fmla="*/ 2147483647 w 273"/>
              <a:gd name="T11" fmla="*/ 2147483647 h 369"/>
              <a:gd name="T12" fmla="*/ 2147483647 w 273"/>
              <a:gd name="T13" fmla="*/ 2147483647 h 369"/>
              <a:gd name="T14" fmla="*/ 2147483647 w 273"/>
              <a:gd name="T15" fmla="*/ 2147483647 h 369"/>
              <a:gd name="T16" fmla="*/ 2147483647 w 273"/>
              <a:gd name="T17" fmla="*/ 2147483647 h 369"/>
              <a:gd name="T18" fmla="*/ 2147483647 w 273"/>
              <a:gd name="T19" fmla="*/ 2147483647 h 369"/>
              <a:gd name="T20" fmla="*/ 2147483647 w 273"/>
              <a:gd name="T21" fmla="*/ 2147483647 h 369"/>
              <a:gd name="T22" fmla="*/ 2147483647 w 273"/>
              <a:gd name="T23" fmla="*/ 2147483647 h 369"/>
              <a:gd name="T24" fmla="*/ 2147483647 w 273"/>
              <a:gd name="T25" fmla="*/ 0 h 369"/>
              <a:gd name="T26" fmla="*/ 2147483647 w 273"/>
              <a:gd name="T27" fmla="*/ 0 h 369"/>
              <a:gd name="T28" fmla="*/ 2147483647 w 273"/>
              <a:gd name="T29" fmla="*/ 2147483647 h 369"/>
              <a:gd name="T30" fmla="*/ 2147483647 w 273"/>
              <a:gd name="T31" fmla="*/ 2147483647 h 369"/>
              <a:gd name="T32" fmla="*/ 2147483647 w 273"/>
              <a:gd name="T33" fmla="*/ 2147483647 h 369"/>
              <a:gd name="T34" fmla="*/ 2147483647 w 273"/>
              <a:gd name="T35" fmla="*/ 2147483647 h 369"/>
              <a:gd name="T36" fmla="*/ 2147483647 w 273"/>
              <a:gd name="T37" fmla="*/ 2147483647 h 369"/>
              <a:gd name="T38" fmla="*/ 2147483647 w 273"/>
              <a:gd name="T39" fmla="*/ 2147483647 h 369"/>
              <a:gd name="T40" fmla="*/ 2147483647 w 273"/>
              <a:gd name="T41" fmla="*/ 2147483647 h 369"/>
              <a:gd name="T42" fmla="*/ 2147483647 w 273"/>
              <a:gd name="T43" fmla="*/ 2147483647 h 369"/>
              <a:gd name="T44" fmla="*/ 2147483647 w 273"/>
              <a:gd name="T45" fmla="*/ 2147483647 h 369"/>
              <a:gd name="T46" fmla="*/ 2147483647 w 273"/>
              <a:gd name="T47" fmla="*/ 2147483647 h 369"/>
              <a:gd name="T48" fmla="*/ 2147483647 w 273"/>
              <a:gd name="T49" fmla="*/ 2147483647 h 369"/>
              <a:gd name="T50" fmla="*/ 2147483647 w 273"/>
              <a:gd name="T51" fmla="*/ 2147483647 h 369"/>
              <a:gd name="T52" fmla="*/ 2147483647 w 273"/>
              <a:gd name="T53" fmla="*/ 2147483647 h 369"/>
              <a:gd name="T54" fmla="*/ 2147483647 w 273"/>
              <a:gd name="T55" fmla="*/ 2147483647 h 369"/>
              <a:gd name="T56" fmla="*/ 0 w 273"/>
              <a:gd name="T57" fmla="*/ 2147483647 h 369"/>
              <a:gd name="T58" fmla="*/ 2147483647 w 273"/>
              <a:gd name="T59" fmla="*/ 2147483647 h 369"/>
              <a:gd name="T60" fmla="*/ 2147483647 w 273"/>
              <a:gd name="T61" fmla="*/ 2147483647 h 369"/>
              <a:gd name="T62" fmla="*/ 2147483647 w 273"/>
              <a:gd name="T63" fmla="*/ 2147483647 h 369"/>
              <a:gd name="T64" fmla="*/ 2147483647 w 273"/>
              <a:gd name="T65" fmla="*/ 2147483647 h 369"/>
              <a:gd name="T66" fmla="*/ 2147483647 w 273"/>
              <a:gd name="T67" fmla="*/ 2147483647 h 369"/>
              <a:gd name="T68" fmla="*/ 2147483647 w 273"/>
              <a:gd name="T69" fmla="*/ 2147483647 h 369"/>
              <a:gd name="T70" fmla="*/ 2147483647 w 273"/>
              <a:gd name="T71" fmla="*/ 2147483647 h 369"/>
              <a:gd name="T72" fmla="*/ 2147483647 w 273"/>
              <a:gd name="T73" fmla="*/ 2147483647 h 369"/>
              <a:gd name="T74" fmla="*/ 2147483647 w 273"/>
              <a:gd name="T75" fmla="*/ 2147483647 h 369"/>
              <a:gd name="T76" fmla="*/ 2147483647 w 273"/>
              <a:gd name="T77" fmla="*/ 2147483647 h 369"/>
              <a:gd name="T78" fmla="*/ 2147483647 w 273"/>
              <a:gd name="T79" fmla="*/ 2147483647 h 369"/>
              <a:gd name="T80" fmla="*/ 2147483647 w 273"/>
              <a:gd name="T81" fmla="*/ 2147483647 h 369"/>
              <a:gd name="T82" fmla="*/ 2147483647 w 273"/>
              <a:gd name="T83" fmla="*/ 2147483647 h 369"/>
              <a:gd name="T84" fmla="*/ 2147483647 w 273"/>
              <a:gd name="T85" fmla="*/ 2147483647 h 369"/>
              <a:gd name="T86" fmla="*/ 2147483647 w 273"/>
              <a:gd name="T87" fmla="*/ 2147483647 h 369"/>
              <a:gd name="T88" fmla="*/ 2147483647 w 273"/>
              <a:gd name="T89" fmla="*/ 2147483647 h 369"/>
              <a:gd name="T90" fmla="*/ 2147483647 w 273"/>
              <a:gd name="T91" fmla="*/ 2147483647 h 369"/>
              <a:gd name="T92" fmla="*/ 2147483647 w 273"/>
              <a:gd name="T93" fmla="*/ 2147483647 h 369"/>
              <a:gd name="T94" fmla="*/ 2147483647 w 273"/>
              <a:gd name="T95" fmla="*/ 2147483647 h 369"/>
              <a:gd name="T96" fmla="*/ 2147483647 w 273"/>
              <a:gd name="T97" fmla="*/ 2147483647 h 369"/>
              <a:gd name="T98" fmla="*/ 2147483647 w 273"/>
              <a:gd name="T99" fmla="*/ 2147483647 h 3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73"/>
              <a:gd name="T151" fmla="*/ 0 h 369"/>
              <a:gd name="T152" fmla="*/ 273 w 273"/>
              <a:gd name="T153" fmla="*/ 369 h 3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solidFill>
            <a:srgbClr val="C9944D"/>
          </a:solidFill>
          <a:ln w="9525" cap="flat" cmpd="sng">
            <a:solidFill>
              <a:srgbClr val="EAEAEA"/>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68577" tIns="34288" rIns="68577" bIns="34288"/>
          <a:lstStyle/>
          <a:p>
            <a:endParaRPr lang="zh-CN" altLang="en-US" sz="1530"/>
          </a:p>
        </p:txBody>
      </p:sp>
      <p:sp>
        <p:nvSpPr>
          <p:cNvPr id="10256" name="Freeform 158"/>
          <p:cNvSpPr/>
          <p:nvPr/>
        </p:nvSpPr>
        <p:spPr bwMode="auto">
          <a:xfrm>
            <a:off x="3286741" y="3590518"/>
            <a:ext cx="765954" cy="520163"/>
          </a:xfrm>
          <a:custGeom>
            <a:avLst/>
            <a:gdLst>
              <a:gd name="T0" fmla="*/ 2147483647 w 505"/>
              <a:gd name="T1" fmla="*/ 2147483647 h 385"/>
              <a:gd name="T2" fmla="*/ 2147483647 w 505"/>
              <a:gd name="T3" fmla="*/ 2147483647 h 385"/>
              <a:gd name="T4" fmla="*/ 2147483647 w 505"/>
              <a:gd name="T5" fmla="*/ 2147483647 h 385"/>
              <a:gd name="T6" fmla="*/ 2147483647 w 505"/>
              <a:gd name="T7" fmla="*/ 2147483647 h 385"/>
              <a:gd name="T8" fmla="*/ 2147483647 w 505"/>
              <a:gd name="T9" fmla="*/ 2147483647 h 385"/>
              <a:gd name="T10" fmla="*/ 2147483647 w 505"/>
              <a:gd name="T11" fmla="*/ 0 h 385"/>
              <a:gd name="T12" fmla="*/ 2147483647 w 505"/>
              <a:gd name="T13" fmla="*/ 0 h 385"/>
              <a:gd name="T14" fmla="*/ 2147483647 w 505"/>
              <a:gd name="T15" fmla="*/ 2147483647 h 385"/>
              <a:gd name="T16" fmla="*/ 2147483647 w 505"/>
              <a:gd name="T17" fmla="*/ 2147483647 h 385"/>
              <a:gd name="T18" fmla="*/ 2147483647 w 505"/>
              <a:gd name="T19" fmla="*/ 2147483647 h 385"/>
              <a:gd name="T20" fmla="*/ 2147483647 w 505"/>
              <a:gd name="T21" fmla="*/ 2147483647 h 385"/>
              <a:gd name="T22" fmla="*/ 2147483647 w 505"/>
              <a:gd name="T23" fmla="*/ 2147483647 h 385"/>
              <a:gd name="T24" fmla="*/ 2147483647 w 505"/>
              <a:gd name="T25" fmla="*/ 2147483647 h 385"/>
              <a:gd name="T26" fmla="*/ 2147483647 w 505"/>
              <a:gd name="T27" fmla="*/ 2147483647 h 385"/>
              <a:gd name="T28" fmla="*/ 2147483647 w 505"/>
              <a:gd name="T29" fmla="*/ 2147483647 h 385"/>
              <a:gd name="T30" fmla="*/ 2147483647 w 505"/>
              <a:gd name="T31" fmla="*/ 2147483647 h 385"/>
              <a:gd name="T32" fmla="*/ 0 w 505"/>
              <a:gd name="T33" fmla="*/ 2147483647 h 385"/>
              <a:gd name="T34" fmla="*/ 2147483647 w 505"/>
              <a:gd name="T35" fmla="*/ 2147483647 h 385"/>
              <a:gd name="T36" fmla="*/ 2147483647 w 505"/>
              <a:gd name="T37" fmla="*/ 2147483647 h 385"/>
              <a:gd name="T38" fmla="*/ 2147483647 w 505"/>
              <a:gd name="T39" fmla="*/ 2147483647 h 385"/>
              <a:gd name="T40" fmla="*/ 2147483647 w 505"/>
              <a:gd name="T41" fmla="*/ 2147483647 h 385"/>
              <a:gd name="T42" fmla="*/ 2147483647 w 505"/>
              <a:gd name="T43" fmla="*/ 2147483647 h 385"/>
              <a:gd name="T44" fmla="*/ 2147483647 w 505"/>
              <a:gd name="T45" fmla="*/ 2147483647 h 385"/>
              <a:gd name="T46" fmla="*/ 2147483647 w 505"/>
              <a:gd name="T47" fmla="*/ 2147483647 h 385"/>
              <a:gd name="T48" fmla="*/ 2147483647 w 505"/>
              <a:gd name="T49" fmla="*/ 2147483647 h 385"/>
              <a:gd name="T50" fmla="*/ 2147483647 w 505"/>
              <a:gd name="T51" fmla="*/ 2147483647 h 385"/>
              <a:gd name="T52" fmla="*/ 2147483647 w 505"/>
              <a:gd name="T53" fmla="*/ 2147483647 h 385"/>
              <a:gd name="T54" fmla="*/ 2147483647 w 505"/>
              <a:gd name="T55" fmla="*/ 2147483647 h 385"/>
              <a:gd name="T56" fmla="*/ 2147483647 w 505"/>
              <a:gd name="T57" fmla="*/ 2147483647 h 385"/>
              <a:gd name="T58" fmla="*/ 2147483647 w 505"/>
              <a:gd name="T59" fmla="*/ 2147483647 h 385"/>
              <a:gd name="T60" fmla="*/ 2147483647 w 505"/>
              <a:gd name="T61" fmla="*/ 2147483647 h 385"/>
              <a:gd name="T62" fmla="*/ 2147483647 w 505"/>
              <a:gd name="T63" fmla="*/ 2147483647 h 385"/>
              <a:gd name="T64" fmla="*/ 2147483647 w 505"/>
              <a:gd name="T65" fmla="*/ 2147483647 h 385"/>
              <a:gd name="T66" fmla="*/ 2147483647 w 505"/>
              <a:gd name="T67" fmla="*/ 2147483647 h 385"/>
              <a:gd name="T68" fmla="*/ 2147483647 w 505"/>
              <a:gd name="T69" fmla="*/ 2147483647 h 38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05"/>
              <a:gd name="T106" fmla="*/ 0 h 385"/>
              <a:gd name="T107" fmla="*/ 505 w 505"/>
              <a:gd name="T108" fmla="*/ 385 h 38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solidFill>
            <a:srgbClr val="C9944D"/>
          </a:solidFill>
          <a:ln w="9525" cap="flat" cmpd="sng">
            <a:solidFill>
              <a:srgbClr val="EAEAEA"/>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68577" tIns="34288" rIns="68577" bIns="34288"/>
          <a:lstStyle/>
          <a:p>
            <a:endParaRPr lang="zh-CN" altLang="en-US" sz="1530"/>
          </a:p>
        </p:txBody>
      </p:sp>
      <p:sp>
        <p:nvSpPr>
          <p:cNvPr id="10257" name="Freeform 159"/>
          <p:cNvSpPr/>
          <p:nvPr/>
        </p:nvSpPr>
        <p:spPr bwMode="auto">
          <a:xfrm>
            <a:off x="2758005" y="3519067"/>
            <a:ext cx="765954" cy="543027"/>
          </a:xfrm>
          <a:custGeom>
            <a:avLst/>
            <a:gdLst>
              <a:gd name="T0" fmla="*/ 2147483647 w 497"/>
              <a:gd name="T1" fmla="*/ 2147483647 h 385"/>
              <a:gd name="T2" fmla="*/ 2147483647 w 497"/>
              <a:gd name="T3" fmla="*/ 2147483647 h 385"/>
              <a:gd name="T4" fmla="*/ 2147483647 w 497"/>
              <a:gd name="T5" fmla="*/ 2147483647 h 385"/>
              <a:gd name="T6" fmla="*/ 2147483647 w 497"/>
              <a:gd name="T7" fmla="*/ 2147483647 h 385"/>
              <a:gd name="T8" fmla="*/ 2147483647 w 497"/>
              <a:gd name="T9" fmla="*/ 2147483647 h 385"/>
              <a:gd name="T10" fmla="*/ 2147483647 w 497"/>
              <a:gd name="T11" fmla="*/ 2147483647 h 385"/>
              <a:gd name="T12" fmla="*/ 2147483647 w 497"/>
              <a:gd name="T13" fmla="*/ 2147483647 h 385"/>
              <a:gd name="T14" fmla="*/ 2147483647 w 497"/>
              <a:gd name="T15" fmla="*/ 2147483647 h 385"/>
              <a:gd name="T16" fmla="*/ 2147483647 w 497"/>
              <a:gd name="T17" fmla="*/ 2147483647 h 385"/>
              <a:gd name="T18" fmla="*/ 2147483647 w 497"/>
              <a:gd name="T19" fmla="*/ 2147483647 h 385"/>
              <a:gd name="T20" fmla="*/ 2147483647 w 497"/>
              <a:gd name="T21" fmla="*/ 2147483647 h 385"/>
              <a:gd name="T22" fmla="*/ 2147483647 w 497"/>
              <a:gd name="T23" fmla="*/ 2147483647 h 385"/>
              <a:gd name="T24" fmla="*/ 2147483647 w 497"/>
              <a:gd name="T25" fmla="*/ 2147483647 h 385"/>
              <a:gd name="T26" fmla="*/ 2147483647 w 497"/>
              <a:gd name="T27" fmla="*/ 2147483647 h 385"/>
              <a:gd name="T28" fmla="*/ 2147483647 w 497"/>
              <a:gd name="T29" fmla="*/ 2147483647 h 385"/>
              <a:gd name="T30" fmla="*/ 2147483647 w 497"/>
              <a:gd name="T31" fmla="*/ 2147483647 h 385"/>
              <a:gd name="T32" fmla="*/ 2147483647 w 497"/>
              <a:gd name="T33" fmla="*/ 2147483647 h 385"/>
              <a:gd name="T34" fmla="*/ 2147483647 w 497"/>
              <a:gd name="T35" fmla="*/ 2147483647 h 385"/>
              <a:gd name="T36" fmla="*/ 2147483647 w 497"/>
              <a:gd name="T37" fmla="*/ 2147483647 h 385"/>
              <a:gd name="T38" fmla="*/ 2147483647 w 497"/>
              <a:gd name="T39" fmla="*/ 2147483647 h 385"/>
              <a:gd name="T40" fmla="*/ 2147483647 w 497"/>
              <a:gd name="T41" fmla="*/ 2147483647 h 385"/>
              <a:gd name="T42" fmla="*/ 2147483647 w 497"/>
              <a:gd name="T43" fmla="*/ 2147483647 h 385"/>
              <a:gd name="T44" fmla="*/ 2147483647 w 497"/>
              <a:gd name="T45" fmla="*/ 2147483647 h 385"/>
              <a:gd name="T46" fmla="*/ 0 w 497"/>
              <a:gd name="T47" fmla="*/ 2147483647 h 385"/>
              <a:gd name="T48" fmla="*/ 2147483647 w 497"/>
              <a:gd name="T49" fmla="*/ 2147483647 h 385"/>
              <a:gd name="T50" fmla="*/ 2147483647 w 497"/>
              <a:gd name="T51" fmla="*/ 2147483647 h 385"/>
              <a:gd name="T52" fmla="*/ 2147483647 w 497"/>
              <a:gd name="T53" fmla="*/ 2147483647 h 385"/>
              <a:gd name="T54" fmla="*/ 2147483647 w 497"/>
              <a:gd name="T55" fmla="*/ 2147483647 h 385"/>
              <a:gd name="T56" fmla="*/ 2147483647 w 497"/>
              <a:gd name="T57" fmla="*/ 2147483647 h 385"/>
              <a:gd name="T58" fmla="*/ 2147483647 w 497"/>
              <a:gd name="T59" fmla="*/ 2147483647 h 385"/>
              <a:gd name="T60" fmla="*/ 2147483647 w 497"/>
              <a:gd name="T61" fmla="*/ 2147483647 h 385"/>
              <a:gd name="T62" fmla="*/ 2147483647 w 497"/>
              <a:gd name="T63" fmla="*/ 2147483647 h 385"/>
              <a:gd name="T64" fmla="*/ 2147483647 w 497"/>
              <a:gd name="T65" fmla="*/ 2147483647 h 385"/>
              <a:gd name="T66" fmla="*/ 2147483647 w 497"/>
              <a:gd name="T67" fmla="*/ 2147483647 h 385"/>
              <a:gd name="T68" fmla="*/ 2147483647 w 497"/>
              <a:gd name="T69" fmla="*/ 2147483647 h 385"/>
              <a:gd name="T70" fmla="*/ 2147483647 w 497"/>
              <a:gd name="T71" fmla="*/ 2147483647 h 38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97"/>
              <a:gd name="T109" fmla="*/ 0 h 385"/>
              <a:gd name="T110" fmla="*/ 497 w 497"/>
              <a:gd name="T111" fmla="*/ 385 h 38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solidFill>
            <a:srgbClr val="C9944D"/>
          </a:solidFill>
          <a:ln w="9525" cap="flat" cmpd="sng">
            <a:solidFill>
              <a:srgbClr val="EAEAEA"/>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68577" tIns="34288" rIns="68577" bIns="34288"/>
          <a:lstStyle/>
          <a:p>
            <a:endParaRPr lang="zh-CN" altLang="en-US" sz="1530"/>
          </a:p>
        </p:txBody>
      </p:sp>
      <p:sp>
        <p:nvSpPr>
          <p:cNvPr id="10258" name="Freeform 160"/>
          <p:cNvSpPr/>
          <p:nvPr/>
        </p:nvSpPr>
        <p:spPr bwMode="auto">
          <a:xfrm>
            <a:off x="2685125" y="3213258"/>
            <a:ext cx="568749" cy="500156"/>
          </a:xfrm>
          <a:custGeom>
            <a:avLst/>
            <a:gdLst>
              <a:gd name="T0" fmla="*/ 2147483647 w 369"/>
              <a:gd name="T1" fmla="*/ 2147483647 h 353"/>
              <a:gd name="T2" fmla="*/ 2147483647 w 369"/>
              <a:gd name="T3" fmla="*/ 2147483647 h 353"/>
              <a:gd name="T4" fmla="*/ 2147483647 w 369"/>
              <a:gd name="T5" fmla="*/ 2147483647 h 353"/>
              <a:gd name="T6" fmla="*/ 2147483647 w 369"/>
              <a:gd name="T7" fmla="*/ 2147483647 h 353"/>
              <a:gd name="T8" fmla="*/ 2147483647 w 369"/>
              <a:gd name="T9" fmla="*/ 2147483647 h 353"/>
              <a:gd name="T10" fmla="*/ 2147483647 w 369"/>
              <a:gd name="T11" fmla="*/ 2147483647 h 353"/>
              <a:gd name="T12" fmla="*/ 2147483647 w 369"/>
              <a:gd name="T13" fmla="*/ 2147483647 h 353"/>
              <a:gd name="T14" fmla="*/ 2147483647 w 369"/>
              <a:gd name="T15" fmla="*/ 2147483647 h 353"/>
              <a:gd name="T16" fmla="*/ 2147483647 w 369"/>
              <a:gd name="T17" fmla="*/ 2147483647 h 353"/>
              <a:gd name="T18" fmla="*/ 2147483647 w 369"/>
              <a:gd name="T19" fmla="*/ 2147483647 h 353"/>
              <a:gd name="T20" fmla="*/ 2147483647 w 369"/>
              <a:gd name="T21" fmla="*/ 2147483647 h 353"/>
              <a:gd name="T22" fmla="*/ 2147483647 w 369"/>
              <a:gd name="T23" fmla="*/ 2147483647 h 353"/>
              <a:gd name="T24" fmla="*/ 2147483647 w 369"/>
              <a:gd name="T25" fmla="*/ 2147483647 h 353"/>
              <a:gd name="T26" fmla="*/ 2147483647 w 369"/>
              <a:gd name="T27" fmla="*/ 0 h 353"/>
              <a:gd name="T28" fmla="*/ 2147483647 w 369"/>
              <a:gd name="T29" fmla="*/ 2147483647 h 353"/>
              <a:gd name="T30" fmla="*/ 2147483647 w 369"/>
              <a:gd name="T31" fmla="*/ 2147483647 h 353"/>
              <a:gd name="T32" fmla="*/ 2147483647 w 369"/>
              <a:gd name="T33" fmla="*/ 2147483647 h 353"/>
              <a:gd name="T34" fmla="*/ 2147483647 w 369"/>
              <a:gd name="T35" fmla="*/ 2147483647 h 353"/>
              <a:gd name="T36" fmla="*/ 2147483647 w 369"/>
              <a:gd name="T37" fmla="*/ 2147483647 h 353"/>
              <a:gd name="T38" fmla="*/ 2147483647 w 369"/>
              <a:gd name="T39" fmla="*/ 2147483647 h 353"/>
              <a:gd name="T40" fmla="*/ 2147483647 w 369"/>
              <a:gd name="T41" fmla="*/ 2147483647 h 353"/>
              <a:gd name="T42" fmla="*/ 2147483647 w 369"/>
              <a:gd name="T43" fmla="*/ 2147483647 h 353"/>
              <a:gd name="T44" fmla="*/ 2147483647 w 369"/>
              <a:gd name="T45" fmla="*/ 2147483647 h 353"/>
              <a:gd name="T46" fmla="*/ 2147483647 w 369"/>
              <a:gd name="T47" fmla="*/ 2147483647 h 353"/>
              <a:gd name="T48" fmla="*/ 2147483647 w 369"/>
              <a:gd name="T49" fmla="*/ 2147483647 h 353"/>
              <a:gd name="T50" fmla="*/ 2147483647 w 369"/>
              <a:gd name="T51" fmla="*/ 2147483647 h 353"/>
              <a:gd name="T52" fmla="*/ 2147483647 w 369"/>
              <a:gd name="T53" fmla="*/ 2147483647 h 353"/>
              <a:gd name="T54" fmla="*/ 2147483647 w 369"/>
              <a:gd name="T55" fmla="*/ 2147483647 h 353"/>
              <a:gd name="T56" fmla="*/ 2147483647 w 369"/>
              <a:gd name="T57" fmla="*/ 2147483647 h 353"/>
              <a:gd name="T58" fmla="*/ 2147483647 w 369"/>
              <a:gd name="T59" fmla="*/ 2147483647 h 353"/>
              <a:gd name="T60" fmla="*/ 2147483647 w 369"/>
              <a:gd name="T61" fmla="*/ 2147483647 h 353"/>
              <a:gd name="T62" fmla="*/ 2147483647 w 369"/>
              <a:gd name="T63" fmla="*/ 2147483647 h 353"/>
              <a:gd name="T64" fmla="*/ 2147483647 w 369"/>
              <a:gd name="T65" fmla="*/ 2147483647 h 3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69"/>
              <a:gd name="T100" fmla="*/ 0 h 353"/>
              <a:gd name="T101" fmla="*/ 369 w 369"/>
              <a:gd name="T102" fmla="*/ 353 h 35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solidFill>
            <a:srgbClr val="C9944D"/>
          </a:solidFill>
          <a:ln w="9525" cap="flat" cmpd="sng">
            <a:solidFill>
              <a:srgbClr val="EAEAEA"/>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68577" tIns="34288" rIns="68577" bIns="34288"/>
          <a:lstStyle/>
          <a:p>
            <a:endParaRPr lang="zh-CN" altLang="en-US" sz="1530"/>
          </a:p>
        </p:txBody>
      </p:sp>
      <p:sp>
        <p:nvSpPr>
          <p:cNvPr id="10259" name="Freeform 161"/>
          <p:cNvSpPr/>
          <p:nvPr/>
        </p:nvSpPr>
        <p:spPr bwMode="auto">
          <a:xfrm>
            <a:off x="2044925" y="3177533"/>
            <a:ext cx="875988" cy="873130"/>
          </a:xfrm>
          <a:custGeom>
            <a:avLst/>
            <a:gdLst>
              <a:gd name="T0" fmla="*/ 2147483647 w 569"/>
              <a:gd name="T1" fmla="*/ 2147483647 h 617"/>
              <a:gd name="T2" fmla="*/ 2147483647 w 569"/>
              <a:gd name="T3" fmla="*/ 2147483647 h 617"/>
              <a:gd name="T4" fmla="*/ 2147483647 w 569"/>
              <a:gd name="T5" fmla="*/ 2147483647 h 617"/>
              <a:gd name="T6" fmla="*/ 2147483647 w 569"/>
              <a:gd name="T7" fmla="*/ 2147483647 h 617"/>
              <a:gd name="T8" fmla="*/ 2147483647 w 569"/>
              <a:gd name="T9" fmla="*/ 2147483647 h 617"/>
              <a:gd name="T10" fmla="*/ 2147483647 w 569"/>
              <a:gd name="T11" fmla="*/ 2147483647 h 617"/>
              <a:gd name="T12" fmla="*/ 2147483647 w 569"/>
              <a:gd name="T13" fmla="*/ 2147483647 h 617"/>
              <a:gd name="T14" fmla="*/ 2147483647 w 569"/>
              <a:gd name="T15" fmla="*/ 2147483647 h 617"/>
              <a:gd name="T16" fmla="*/ 2147483647 w 569"/>
              <a:gd name="T17" fmla="*/ 2147483647 h 617"/>
              <a:gd name="T18" fmla="*/ 2147483647 w 569"/>
              <a:gd name="T19" fmla="*/ 2147483647 h 617"/>
              <a:gd name="T20" fmla="*/ 2147483647 w 569"/>
              <a:gd name="T21" fmla="*/ 2147483647 h 617"/>
              <a:gd name="T22" fmla="*/ 2147483647 w 569"/>
              <a:gd name="T23" fmla="*/ 2147483647 h 617"/>
              <a:gd name="T24" fmla="*/ 2147483647 w 569"/>
              <a:gd name="T25" fmla="*/ 2147483647 h 617"/>
              <a:gd name="T26" fmla="*/ 2147483647 w 569"/>
              <a:gd name="T27" fmla="*/ 2147483647 h 617"/>
              <a:gd name="T28" fmla="*/ 2147483647 w 569"/>
              <a:gd name="T29" fmla="*/ 2147483647 h 617"/>
              <a:gd name="T30" fmla="*/ 2147483647 w 569"/>
              <a:gd name="T31" fmla="*/ 2147483647 h 617"/>
              <a:gd name="T32" fmla="*/ 2147483647 w 569"/>
              <a:gd name="T33" fmla="*/ 2147483647 h 617"/>
              <a:gd name="T34" fmla="*/ 2147483647 w 569"/>
              <a:gd name="T35" fmla="*/ 2147483647 h 617"/>
              <a:gd name="T36" fmla="*/ 2147483647 w 569"/>
              <a:gd name="T37" fmla="*/ 2147483647 h 617"/>
              <a:gd name="T38" fmla="*/ 2147483647 w 569"/>
              <a:gd name="T39" fmla="*/ 2147483647 h 617"/>
              <a:gd name="T40" fmla="*/ 2147483647 w 569"/>
              <a:gd name="T41" fmla="*/ 2147483647 h 617"/>
              <a:gd name="T42" fmla="*/ 2147483647 w 569"/>
              <a:gd name="T43" fmla="*/ 2147483647 h 617"/>
              <a:gd name="T44" fmla="*/ 2147483647 w 569"/>
              <a:gd name="T45" fmla="*/ 2147483647 h 617"/>
              <a:gd name="T46" fmla="*/ 2147483647 w 569"/>
              <a:gd name="T47" fmla="*/ 2147483647 h 617"/>
              <a:gd name="T48" fmla="*/ 2147483647 w 569"/>
              <a:gd name="T49" fmla="*/ 2147483647 h 617"/>
              <a:gd name="T50" fmla="*/ 2147483647 w 569"/>
              <a:gd name="T51" fmla="*/ 0 h 617"/>
              <a:gd name="T52" fmla="*/ 2147483647 w 569"/>
              <a:gd name="T53" fmla="*/ 0 h 617"/>
              <a:gd name="T54" fmla="*/ 2147483647 w 569"/>
              <a:gd name="T55" fmla="*/ 2147483647 h 617"/>
              <a:gd name="T56" fmla="*/ 2147483647 w 569"/>
              <a:gd name="T57" fmla="*/ 2147483647 h 617"/>
              <a:gd name="T58" fmla="*/ 2147483647 w 569"/>
              <a:gd name="T59" fmla="*/ 2147483647 h 617"/>
              <a:gd name="T60" fmla="*/ 2147483647 w 569"/>
              <a:gd name="T61" fmla="*/ 2147483647 h 617"/>
              <a:gd name="T62" fmla="*/ 2147483647 w 569"/>
              <a:gd name="T63" fmla="*/ 2147483647 h 617"/>
              <a:gd name="T64" fmla="*/ 2147483647 w 569"/>
              <a:gd name="T65" fmla="*/ 2147483647 h 617"/>
              <a:gd name="T66" fmla="*/ 2147483647 w 569"/>
              <a:gd name="T67" fmla="*/ 2147483647 h 617"/>
              <a:gd name="T68" fmla="*/ 0 w 569"/>
              <a:gd name="T69" fmla="*/ 2147483647 h 617"/>
              <a:gd name="T70" fmla="*/ 2147483647 w 569"/>
              <a:gd name="T71" fmla="*/ 2147483647 h 617"/>
              <a:gd name="T72" fmla="*/ 2147483647 w 569"/>
              <a:gd name="T73" fmla="*/ 2147483647 h 617"/>
              <a:gd name="T74" fmla="*/ 2147483647 w 569"/>
              <a:gd name="T75" fmla="*/ 2147483647 h 617"/>
              <a:gd name="T76" fmla="*/ 2147483647 w 569"/>
              <a:gd name="T77" fmla="*/ 2147483647 h 617"/>
              <a:gd name="T78" fmla="*/ 2147483647 w 569"/>
              <a:gd name="T79" fmla="*/ 2147483647 h 617"/>
              <a:gd name="T80" fmla="*/ 2147483647 w 569"/>
              <a:gd name="T81" fmla="*/ 2147483647 h 617"/>
              <a:gd name="T82" fmla="*/ 2147483647 w 569"/>
              <a:gd name="T83" fmla="*/ 2147483647 h 617"/>
              <a:gd name="T84" fmla="*/ 2147483647 w 569"/>
              <a:gd name="T85" fmla="*/ 2147483647 h 617"/>
              <a:gd name="T86" fmla="*/ 2147483647 w 569"/>
              <a:gd name="T87" fmla="*/ 2147483647 h 617"/>
              <a:gd name="T88" fmla="*/ 2147483647 w 569"/>
              <a:gd name="T89" fmla="*/ 2147483647 h 617"/>
              <a:gd name="T90" fmla="*/ 2147483647 w 569"/>
              <a:gd name="T91" fmla="*/ 2147483647 h 617"/>
              <a:gd name="T92" fmla="*/ 2147483647 w 569"/>
              <a:gd name="T93" fmla="*/ 2147483647 h 617"/>
              <a:gd name="T94" fmla="*/ 2147483647 w 569"/>
              <a:gd name="T95" fmla="*/ 2147483647 h 617"/>
              <a:gd name="T96" fmla="*/ 2147483647 w 569"/>
              <a:gd name="T97" fmla="*/ 2147483647 h 617"/>
              <a:gd name="T98" fmla="*/ 2147483647 w 569"/>
              <a:gd name="T99" fmla="*/ 2147483647 h 617"/>
              <a:gd name="T100" fmla="*/ 2147483647 w 569"/>
              <a:gd name="T101" fmla="*/ 2147483647 h 617"/>
              <a:gd name="T102" fmla="*/ 2147483647 w 569"/>
              <a:gd name="T103" fmla="*/ 2147483647 h 617"/>
              <a:gd name="T104" fmla="*/ 2147483647 w 569"/>
              <a:gd name="T105" fmla="*/ 2147483647 h 617"/>
              <a:gd name="T106" fmla="*/ 2147483647 w 569"/>
              <a:gd name="T107" fmla="*/ 2147483647 h 617"/>
              <a:gd name="T108" fmla="*/ 2147483647 w 569"/>
              <a:gd name="T109" fmla="*/ 2147483647 h 61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69"/>
              <a:gd name="T166" fmla="*/ 0 h 617"/>
              <a:gd name="T167" fmla="*/ 569 w 569"/>
              <a:gd name="T168" fmla="*/ 617 h 61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solidFill>
            <a:srgbClr val="C9944D"/>
          </a:solidFill>
          <a:ln w="9525" cap="flat" cmpd="sng">
            <a:solidFill>
              <a:srgbClr val="EAEAEA"/>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68577" tIns="34288" rIns="68577" bIns="34288"/>
          <a:lstStyle/>
          <a:p>
            <a:endParaRPr lang="zh-CN" altLang="en-US" sz="1530"/>
          </a:p>
        </p:txBody>
      </p:sp>
      <p:sp>
        <p:nvSpPr>
          <p:cNvPr id="10260" name="Freeform 162"/>
          <p:cNvSpPr/>
          <p:nvPr/>
        </p:nvSpPr>
        <p:spPr bwMode="auto">
          <a:xfrm>
            <a:off x="408699" y="2167217"/>
            <a:ext cx="1860581" cy="1111776"/>
          </a:xfrm>
          <a:custGeom>
            <a:avLst/>
            <a:gdLst>
              <a:gd name="T0" fmla="*/ 2147483647 w 1209"/>
              <a:gd name="T1" fmla="*/ 2147483647 h 785"/>
              <a:gd name="T2" fmla="*/ 2147483647 w 1209"/>
              <a:gd name="T3" fmla="*/ 2147483647 h 785"/>
              <a:gd name="T4" fmla="*/ 2147483647 w 1209"/>
              <a:gd name="T5" fmla="*/ 2147483647 h 785"/>
              <a:gd name="T6" fmla="*/ 2147483647 w 1209"/>
              <a:gd name="T7" fmla="*/ 2147483647 h 785"/>
              <a:gd name="T8" fmla="*/ 2147483647 w 1209"/>
              <a:gd name="T9" fmla="*/ 2147483647 h 785"/>
              <a:gd name="T10" fmla="*/ 2147483647 w 1209"/>
              <a:gd name="T11" fmla="*/ 2147483647 h 785"/>
              <a:gd name="T12" fmla="*/ 2147483647 w 1209"/>
              <a:gd name="T13" fmla="*/ 2147483647 h 785"/>
              <a:gd name="T14" fmla="*/ 2147483647 w 1209"/>
              <a:gd name="T15" fmla="*/ 2147483647 h 785"/>
              <a:gd name="T16" fmla="*/ 2147483647 w 1209"/>
              <a:gd name="T17" fmla="*/ 2147483647 h 785"/>
              <a:gd name="T18" fmla="*/ 2147483647 w 1209"/>
              <a:gd name="T19" fmla="*/ 2147483647 h 785"/>
              <a:gd name="T20" fmla="*/ 2147483647 w 1209"/>
              <a:gd name="T21" fmla="*/ 2147483647 h 785"/>
              <a:gd name="T22" fmla="*/ 2147483647 w 1209"/>
              <a:gd name="T23" fmla="*/ 2147483647 h 785"/>
              <a:gd name="T24" fmla="*/ 2147483647 w 1209"/>
              <a:gd name="T25" fmla="*/ 2147483647 h 785"/>
              <a:gd name="T26" fmla="*/ 2147483647 w 1209"/>
              <a:gd name="T27" fmla="*/ 2147483647 h 785"/>
              <a:gd name="T28" fmla="*/ 2147483647 w 1209"/>
              <a:gd name="T29" fmla="*/ 2147483647 h 785"/>
              <a:gd name="T30" fmla="*/ 2147483647 w 1209"/>
              <a:gd name="T31" fmla="*/ 2147483647 h 785"/>
              <a:gd name="T32" fmla="*/ 2147483647 w 1209"/>
              <a:gd name="T33" fmla="*/ 2147483647 h 785"/>
              <a:gd name="T34" fmla="*/ 2147483647 w 1209"/>
              <a:gd name="T35" fmla="*/ 2147483647 h 785"/>
              <a:gd name="T36" fmla="*/ 2147483647 w 1209"/>
              <a:gd name="T37" fmla="*/ 2147483647 h 785"/>
              <a:gd name="T38" fmla="*/ 2147483647 w 1209"/>
              <a:gd name="T39" fmla="*/ 2147483647 h 785"/>
              <a:gd name="T40" fmla="*/ 2147483647 w 1209"/>
              <a:gd name="T41" fmla="*/ 2147483647 h 785"/>
              <a:gd name="T42" fmla="*/ 2147483647 w 1209"/>
              <a:gd name="T43" fmla="*/ 2147483647 h 785"/>
              <a:gd name="T44" fmla="*/ 2147483647 w 1209"/>
              <a:gd name="T45" fmla="*/ 2147483647 h 785"/>
              <a:gd name="T46" fmla="*/ 2147483647 w 1209"/>
              <a:gd name="T47" fmla="*/ 2147483647 h 785"/>
              <a:gd name="T48" fmla="*/ 2147483647 w 1209"/>
              <a:gd name="T49" fmla="*/ 2147483647 h 785"/>
              <a:gd name="T50" fmla="*/ 2147483647 w 1209"/>
              <a:gd name="T51" fmla="*/ 2147483647 h 785"/>
              <a:gd name="T52" fmla="*/ 2147483647 w 1209"/>
              <a:gd name="T53" fmla="*/ 2147483647 h 785"/>
              <a:gd name="T54" fmla="*/ 2147483647 w 1209"/>
              <a:gd name="T55" fmla="*/ 2147483647 h 785"/>
              <a:gd name="T56" fmla="*/ 2147483647 w 1209"/>
              <a:gd name="T57" fmla="*/ 2147483647 h 785"/>
              <a:gd name="T58" fmla="*/ 0 w 1209"/>
              <a:gd name="T59" fmla="*/ 2147483647 h 785"/>
              <a:gd name="T60" fmla="*/ 2147483647 w 1209"/>
              <a:gd name="T61" fmla="*/ 2147483647 h 785"/>
              <a:gd name="T62" fmla="*/ 2147483647 w 1209"/>
              <a:gd name="T63" fmla="*/ 2147483647 h 785"/>
              <a:gd name="T64" fmla="*/ 2147483647 w 1209"/>
              <a:gd name="T65" fmla="*/ 2147483647 h 785"/>
              <a:gd name="T66" fmla="*/ 2147483647 w 1209"/>
              <a:gd name="T67" fmla="*/ 2147483647 h 785"/>
              <a:gd name="T68" fmla="*/ 2147483647 w 1209"/>
              <a:gd name="T69" fmla="*/ 2147483647 h 785"/>
              <a:gd name="T70" fmla="*/ 2147483647 w 1209"/>
              <a:gd name="T71" fmla="*/ 2147483647 h 785"/>
              <a:gd name="T72" fmla="*/ 2147483647 w 1209"/>
              <a:gd name="T73" fmla="*/ 2147483647 h 785"/>
              <a:gd name="T74" fmla="*/ 2147483647 w 1209"/>
              <a:gd name="T75" fmla="*/ 2147483647 h 785"/>
              <a:gd name="T76" fmla="*/ 2147483647 w 1209"/>
              <a:gd name="T77" fmla="*/ 2147483647 h 785"/>
              <a:gd name="T78" fmla="*/ 2147483647 w 1209"/>
              <a:gd name="T79" fmla="*/ 2147483647 h 785"/>
              <a:gd name="T80" fmla="*/ 2147483647 w 1209"/>
              <a:gd name="T81" fmla="*/ 2147483647 h 785"/>
              <a:gd name="T82" fmla="*/ 2147483647 w 1209"/>
              <a:gd name="T83" fmla="*/ 2147483647 h 785"/>
              <a:gd name="T84" fmla="*/ 2147483647 w 1209"/>
              <a:gd name="T85" fmla="*/ 2147483647 h 785"/>
              <a:gd name="T86" fmla="*/ 2147483647 w 1209"/>
              <a:gd name="T87" fmla="*/ 2147483647 h 785"/>
              <a:gd name="T88" fmla="*/ 2147483647 w 1209"/>
              <a:gd name="T89" fmla="*/ 2147483647 h 785"/>
              <a:gd name="T90" fmla="*/ 2147483647 w 1209"/>
              <a:gd name="T91" fmla="*/ 2147483647 h 785"/>
              <a:gd name="T92" fmla="*/ 2147483647 w 1209"/>
              <a:gd name="T93" fmla="*/ 2147483647 h 785"/>
              <a:gd name="T94" fmla="*/ 2147483647 w 1209"/>
              <a:gd name="T95" fmla="*/ 2147483647 h 785"/>
              <a:gd name="T96" fmla="*/ 2147483647 w 1209"/>
              <a:gd name="T97" fmla="*/ 2147483647 h 785"/>
              <a:gd name="T98" fmla="*/ 2147483647 w 1209"/>
              <a:gd name="T99" fmla="*/ 2147483647 h 785"/>
              <a:gd name="T100" fmla="*/ 2147483647 w 1209"/>
              <a:gd name="T101" fmla="*/ 2147483647 h 785"/>
              <a:gd name="T102" fmla="*/ 2147483647 w 1209"/>
              <a:gd name="T103" fmla="*/ 2147483647 h 785"/>
              <a:gd name="T104" fmla="*/ 2147483647 w 1209"/>
              <a:gd name="T105" fmla="*/ 2147483647 h 785"/>
              <a:gd name="T106" fmla="*/ 2147483647 w 1209"/>
              <a:gd name="T107" fmla="*/ 2147483647 h 785"/>
              <a:gd name="T108" fmla="*/ 2147483647 w 1209"/>
              <a:gd name="T109" fmla="*/ 2147483647 h 785"/>
              <a:gd name="T110" fmla="*/ 2147483647 w 1209"/>
              <a:gd name="T111" fmla="*/ 2147483647 h 785"/>
              <a:gd name="T112" fmla="*/ 2147483647 w 1209"/>
              <a:gd name="T113" fmla="*/ 2147483647 h 785"/>
              <a:gd name="T114" fmla="*/ 2147483647 w 1209"/>
              <a:gd name="T115" fmla="*/ 2147483647 h 785"/>
              <a:gd name="T116" fmla="*/ 2147483647 w 1209"/>
              <a:gd name="T117" fmla="*/ 2147483647 h 785"/>
              <a:gd name="T118" fmla="*/ 2147483647 w 1209"/>
              <a:gd name="T119" fmla="*/ 2147483647 h 785"/>
              <a:gd name="T120" fmla="*/ 2147483647 w 1209"/>
              <a:gd name="T121" fmla="*/ 2147483647 h 785"/>
              <a:gd name="T122" fmla="*/ 2147483647 w 1209"/>
              <a:gd name="T123" fmla="*/ 2147483647 h 78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209"/>
              <a:gd name="T187" fmla="*/ 0 h 785"/>
              <a:gd name="T188" fmla="*/ 1209 w 1209"/>
              <a:gd name="T189" fmla="*/ 785 h 78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solidFill>
            <a:srgbClr val="C9944D"/>
          </a:solidFill>
          <a:ln w="9525" cap="flat" cmpd="sng">
            <a:solidFill>
              <a:srgbClr val="EAEAEA"/>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68577" tIns="34288" rIns="68577" bIns="34288"/>
          <a:lstStyle/>
          <a:p>
            <a:endParaRPr lang="zh-CN" altLang="en-US" sz="1530"/>
          </a:p>
        </p:txBody>
      </p:sp>
      <p:sp>
        <p:nvSpPr>
          <p:cNvPr id="10261" name="Freeform 164"/>
          <p:cNvSpPr/>
          <p:nvPr/>
        </p:nvSpPr>
        <p:spPr bwMode="auto">
          <a:xfrm>
            <a:off x="1480463" y="1998592"/>
            <a:ext cx="1206091" cy="873130"/>
          </a:xfrm>
          <a:custGeom>
            <a:avLst/>
            <a:gdLst>
              <a:gd name="T0" fmla="*/ 2147483647 w 785"/>
              <a:gd name="T1" fmla="*/ 2147483647 h 617"/>
              <a:gd name="T2" fmla="*/ 2147483647 w 785"/>
              <a:gd name="T3" fmla="*/ 2147483647 h 617"/>
              <a:gd name="T4" fmla="*/ 2147483647 w 785"/>
              <a:gd name="T5" fmla="*/ 2147483647 h 617"/>
              <a:gd name="T6" fmla="*/ 2147483647 w 785"/>
              <a:gd name="T7" fmla="*/ 2147483647 h 617"/>
              <a:gd name="T8" fmla="*/ 2147483647 w 785"/>
              <a:gd name="T9" fmla="*/ 2147483647 h 617"/>
              <a:gd name="T10" fmla="*/ 2147483647 w 785"/>
              <a:gd name="T11" fmla="*/ 2147483647 h 617"/>
              <a:gd name="T12" fmla="*/ 2147483647 w 785"/>
              <a:gd name="T13" fmla="*/ 2147483647 h 617"/>
              <a:gd name="T14" fmla="*/ 2147483647 w 785"/>
              <a:gd name="T15" fmla="*/ 2147483647 h 617"/>
              <a:gd name="T16" fmla="*/ 2147483647 w 785"/>
              <a:gd name="T17" fmla="*/ 2147483647 h 617"/>
              <a:gd name="T18" fmla="*/ 2147483647 w 785"/>
              <a:gd name="T19" fmla="*/ 2147483647 h 617"/>
              <a:gd name="T20" fmla="*/ 2147483647 w 785"/>
              <a:gd name="T21" fmla="*/ 2147483647 h 617"/>
              <a:gd name="T22" fmla="*/ 2147483647 w 785"/>
              <a:gd name="T23" fmla="*/ 2147483647 h 617"/>
              <a:gd name="T24" fmla="*/ 2147483647 w 785"/>
              <a:gd name="T25" fmla="*/ 2147483647 h 617"/>
              <a:gd name="T26" fmla="*/ 2147483647 w 785"/>
              <a:gd name="T27" fmla="*/ 2147483647 h 617"/>
              <a:gd name="T28" fmla="*/ 2147483647 w 785"/>
              <a:gd name="T29" fmla="*/ 2147483647 h 617"/>
              <a:gd name="T30" fmla="*/ 2147483647 w 785"/>
              <a:gd name="T31" fmla="*/ 2147483647 h 617"/>
              <a:gd name="T32" fmla="*/ 2147483647 w 785"/>
              <a:gd name="T33" fmla="*/ 2147483647 h 617"/>
              <a:gd name="T34" fmla="*/ 2147483647 w 785"/>
              <a:gd name="T35" fmla="*/ 2147483647 h 617"/>
              <a:gd name="T36" fmla="*/ 2147483647 w 785"/>
              <a:gd name="T37" fmla="*/ 2147483647 h 617"/>
              <a:gd name="T38" fmla="*/ 2147483647 w 785"/>
              <a:gd name="T39" fmla="*/ 2147483647 h 617"/>
              <a:gd name="T40" fmla="*/ 0 w 785"/>
              <a:gd name="T41" fmla="*/ 2147483647 h 617"/>
              <a:gd name="T42" fmla="*/ 2147483647 w 785"/>
              <a:gd name="T43" fmla="*/ 2147483647 h 617"/>
              <a:gd name="T44" fmla="*/ 2147483647 w 785"/>
              <a:gd name="T45" fmla="*/ 2147483647 h 617"/>
              <a:gd name="T46" fmla="*/ 2147483647 w 785"/>
              <a:gd name="T47" fmla="*/ 2147483647 h 617"/>
              <a:gd name="T48" fmla="*/ 2147483647 w 785"/>
              <a:gd name="T49" fmla="*/ 2147483647 h 617"/>
              <a:gd name="T50" fmla="*/ 2147483647 w 785"/>
              <a:gd name="T51" fmla="*/ 2147483647 h 617"/>
              <a:gd name="T52" fmla="*/ 2147483647 w 785"/>
              <a:gd name="T53" fmla="*/ 2147483647 h 617"/>
              <a:gd name="T54" fmla="*/ 2147483647 w 785"/>
              <a:gd name="T55" fmla="*/ 2147483647 h 617"/>
              <a:gd name="T56" fmla="*/ 2147483647 w 785"/>
              <a:gd name="T57" fmla="*/ 2147483647 h 617"/>
              <a:gd name="T58" fmla="*/ 2147483647 w 785"/>
              <a:gd name="T59" fmla="*/ 2147483647 h 617"/>
              <a:gd name="T60" fmla="*/ 2147483647 w 785"/>
              <a:gd name="T61" fmla="*/ 0 h 617"/>
              <a:gd name="T62" fmla="*/ 2147483647 w 785"/>
              <a:gd name="T63" fmla="*/ 2147483647 h 617"/>
              <a:gd name="T64" fmla="*/ 2147483647 w 785"/>
              <a:gd name="T65" fmla="*/ 2147483647 h 617"/>
              <a:gd name="T66" fmla="*/ 2147483647 w 785"/>
              <a:gd name="T67" fmla="*/ 2147483647 h 617"/>
              <a:gd name="T68" fmla="*/ 2147483647 w 785"/>
              <a:gd name="T69" fmla="*/ 2147483647 h 617"/>
              <a:gd name="T70" fmla="*/ 2147483647 w 785"/>
              <a:gd name="T71" fmla="*/ 2147483647 h 617"/>
              <a:gd name="T72" fmla="*/ 2147483647 w 785"/>
              <a:gd name="T73" fmla="*/ 2147483647 h 617"/>
              <a:gd name="T74" fmla="*/ 2147483647 w 785"/>
              <a:gd name="T75" fmla="*/ 2147483647 h 617"/>
              <a:gd name="T76" fmla="*/ 2147483647 w 785"/>
              <a:gd name="T77" fmla="*/ 2147483647 h 617"/>
              <a:gd name="T78" fmla="*/ 2147483647 w 785"/>
              <a:gd name="T79" fmla="*/ 2147483647 h 617"/>
              <a:gd name="T80" fmla="*/ 2147483647 w 785"/>
              <a:gd name="T81" fmla="*/ 2147483647 h 617"/>
              <a:gd name="T82" fmla="*/ 2147483647 w 785"/>
              <a:gd name="T83" fmla="*/ 2147483647 h 617"/>
              <a:gd name="T84" fmla="*/ 2147483647 w 785"/>
              <a:gd name="T85" fmla="*/ 2147483647 h 617"/>
              <a:gd name="T86" fmla="*/ 2147483647 w 785"/>
              <a:gd name="T87" fmla="*/ 2147483647 h 617"/>
              <a:gd name="T88" fmla="*/ 2147483647 w 785"/>
              <a:gd name="T89" fmla="*/ 2147483647 h 617"/>
              <a:gd name="T90" fmla="*/ 2147483647 w 785"/>
              <a:gd name="T91" fmla="*/ 2147483647 h 617"/>
              <a:gd name="T92" fmla="*/ 2147483647 w 785"/>
              <a:gd name="T93" fmla="*/ 2147483647 h 61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85"/>
              <a:gd name="T142" fmla="*/ 0 h 617"/>
              <a:gd name="T143" fmla="*/ 785 w 785"/>
              <a:gd name="T144" fmla="*/ 617 h 61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solidFill>
            <a:srgbClr val="C9944D"/>
          </a:solidFill>
          <a:ln w="9525" cap="flat" cmpd="sng">
            <a:solidFill>
              <a:srgbClr val="EAEAEA"/>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68577" tIns="34288" rIns="68577" bIns="34288"/>
          <a:lstStyle/>
          <a:p>
            <a:endParaRPr lang="zh-CN" altLang="en-US" sz="1530"/>
          </a:p>
        </p:txBody>
      </p:sp>
      <p:sp>
        <p:nvSpPr>
          <p:cNvPr id="10262" name="Freeform 165"/>
          <p:cNvSpPr/>
          <p:nvPr/>
        </p:nvSpPr>
        <p:spPr bwMode="auto">
          <a:xfrm>
            <a:off x="3668290" y="3108940"/>
            <a:ext cx="470146" cy="604474"/>
          </a:xfrm>
          <a:custGeom>
            <a:avLst/>
            <a:gdLst>
              <a:gd name="T0" fmla="*/ 2147483647 w 305"/>
              <a:gd name="T1" fmla="*/ 2147483647 h 425"/>
              <a:gd name="T2" fmla="*/ 2147483647 w 305"/>
              <a:gd name="T3" fmla="*/ 2147483647 h 425"/>
              <a:gd name="T4" fmla="*/ 2147483647 w 305"/>
              <a:gd name="T5" fmla="*/ 2147483647 h 425"/>
              <a:gd name="T6" fmla="*/ 2147483647 w 305"/>
              <a:gd name="T7" fmla="*/ 2147483647 h 425"/>
              <a:gd name="T8" fmla="*/ 2147483647 w 305"/>
              <a:gd name="T9" fmla="*/ 2147483647 h 425"/>
              <a:gd name="T10" fmla="*/ 2147483647 w 305"/>
              <a:gd name="T11" fmla="*/ 2147483647 h 425"/>
              <a:gd name="T12" fmla="*/ 2147483647 w 305"/>
              <a:gd name="T13" fmla="*/ 2147483647 h 425"/>
              <a:gd name="T14" fmla="*/ 2147483647 w 305"/>
              <a:gd name="T15" fmla="*/ 2147483647 h 425"/>
              <a:gd name="T16" fmla="*/ 2147483647 w 305"/>
              <a:gd name="T17" fmla="*/ 2147483647 h 425"/>
              <a:gd name="T18" fmla="*/ 2147483647 w 305"/>
              <a:gd name="T19" fmla="*/ 2147483647 h 425"/>
              <a:gd name="T20" fmla="*/ 2147483647 w 305"/>
              <a:gd name="T21" fmla="*/ 2147483647 h 425"/>
              <a:gd name="T22" fmla="*/ 2147483647 w 305"/>
              <a:gd name="T23" fmla="*/ 2147483647 h 425"/>
              <a:gd name="T24" fmla="*/ 2147483647 w 305"/>
              <a:gd name="T25" fmla="*/ 2147483647 h 425"/>
              <a:gd name="T26" fmla="*/ 2147483647 w 305"/>
              <a:gd name="T27" fmla="*/ 2147483647 h 425"/>
              <a:gd name="T28" fmla="*/ 2147483647 w 305"/>
              <a:gd name="T29" fmla="*/ 2147483647 h 425"/>
              <a:gd name="T30" fmla="*/ 2147483647 w 305"/>
              <a:gd name="T31" fmla="*/ 2147483647 h 425"/>
              <a:gd name="T32" fmla="*/ 2147483647 w 305"/>
              <a:gd name="T33" fmla="*/ 2147483647 h 425"/>
              <a:gd name="T34" fmla="*/ 2147483647 w 305"/>
              <a:gd name="T35" fmla="*/ 2147483647 h 425"/>
              <a:gd name="T36" fmla="*/ 2147483647 w 305"/>
              <a:gd name="T37" fmla="*/ 2147483647 h 425"/>
              <a:gd name="T38" fmla="*/ 2147483647 w 305"/>
              <a:gd name="T39" fmla="*/ 2147483647 h 425"/>
              <a:gd name="T40" fmla="*/ 2147483647 w 305"/>
              <a:gd name="T41" fmla="*/ 2147483647 h 425"/>
              <a:gd name="T42" fmla="*/ 2147483647 w 305"/>
              <a:gd name="T43" fmla="*/ 2147483647 h 425"/>
              <a:gd name="T44" fmla="*/ 2147483647 w 305"/>
              <a:gd name="T45" fmla="*/ 2147483647 h 425"/>
              <a:gd name="T46" fmla="*/ 2147483647 w 305"/>
              <a:gd name="T47" fmla="*/ 2147483647 h 425"/>
              <a:gd name="T48" fmla="*/ 2147483647 w 305"/>
              <a:gd name="T49" fmla="*/ 2147483647 h 425"/>
              <a:gd name="T50" fmla="*/ 2147483647 w 305"/>
              <a:gd name="T51" fmla="*/ 2147483647 h 425"/>
              <a:gd name="T52" fmla="*/ 2147483647 w 305"/>
              <a:gd name="T53" fmla="*/ 2147483647 h 425"/>
              <a:gd name="T54" fmla="*/ 2147483647 w 305"/>
              <a:gd name="T55" fmla="*/ 2147483647 h 425"/>
              <a:gd name="T56" fmla="*/ 2147483647 w 305"/>
              <a:gd name="T57" fmla="*/ 2147483647 h 425"/>
              <a:gd name="T58" fmla="*/ 2147483647 w 305"/>
              <a:gd name="T59" fmla="*/ 2147483647 h 425"/>
              <a:gd name="T60" fmla="*/ 2147483647 w 305"/>
              <a:gd name="T61" fmla="*/ 2147483647 h 425"/>
              <a:gd name="T62" fmla="*/ 2147483647 w 305"/>
              <a:gd name="T63" fmla="*/ 2147483647 h 425"/>
              <a:gd name="T64" fmla="*/ 2147483647 w 305"/>
              <a:gd name="T65" fmla="*/ 2147483647 h 425"/>
              <a:gd name="T66" fmla="*/ 2147483647 w 305"/>
              <a:gd name="T67" fmla="*/ 2147483647 h 425"/>
              <a:gd name="T68" fmla="*/ 2147483647 w 305"/>
              <a:gd name="T69" fmla="*/ 2147483647 h 425"/>
              <a:gd name="T70" fmla="*/ 2147483647 w 305"/>
              <a:gd name="T71" fmla="*/ 2147483647 h 425"/>
              <a:gd name="T72" fmla="*/ 0 w 305"/>
              <a:gd name="T73" fmla="*/ 2147483647 h 425"/>
              <a:gd name="T74" fmla="*/ 2147483647 w 305"/>
              <a:gd name="T75" fmla="*/ 2147483647 h 425"/>
              <a:gd name="T76" fmla="*/ 2147483647 w 305"/>
              <a:gd name="T77" fmla="*/ 2147483647 h 425"/>
              <a:gd name="T78" fmla="*/ 2147483647 w 305"/>
              <a:gd name="T79" fmla="*/ 2147483647 h 425"/>
              <a:gd name="T80" fmla="*/ 2147483647 w 305"/>
              <a:gd name="T81" fmla="*/ 2147483647 h 425"/>
              <a:gd name="T82" fmla="*/ 2147483647 w 305"/>
              <a:gd name="T83" fmla="*/ 2147483647 h 425"/>
              <a:gd name="T84" fmla="*/ 2147483647 w 305"/>
              <a:gd name="T85" fmla="*/ 2147483647 h 425"/>
              <a:gd name="T86" fmla="*/ 2147483647 w 305"/>
              <a:gd name="T87" fmla="*/ 2147483647 h 425"/>
              <a:gd name="T88" fmla="*/ 2147483647 w 305"/>
              <a:gd name="T89" fmla="*/ 2147483647 h 425"/>
              <a:gd name="T90" fmla="*/ 2147483647 w 305"/>
              <a:gd name="T91" fmla="*/ 2147483647 h 425"/>
              <a:gd name="T92" fmla="*/ 2147483647 w 305"/>
              <a:gd name="T93" fmla="*/ 2147483647 h 425"/>
              <a:gd name="T94" fmla="*/ 2147483647 w 305"/>
              <a:gd name="T95" fmla="*/ 2147483647 h 425"/>
              <a:gd name="T96" fmla="*/ 2147483647 w 305"/>
              <a:gd name="T97" fmla="*/ 0 h 425"/>
              <a:gd name="T98" fmla="*/ 2147483647 w 305"/>
              <a:gd name="T99" fmla="*/ 2147483647 h 425"/>
              <a:gd name="T100" fmla="*/ 2147483647 w 305"/>
              <a:gd name="T101" fmla="*/ 2147483647 h 425"/>
              <a:gd name="T102" fmla="*/ 2147483647 w 305"/>
              <a:gd name="T103" fmla="*/ 2147483647 h 425"/>
              <a:gd name="T104" fmla="*/ 2147483647 w 305"/>
              <a:gd name="T105" fmla="*/ 2147483647 h 425"/>
              <a:gd name="T106" fmla="*/ 2147483647 w 305"/>
              <a:gd name="T107" fmla="*/ 2147483647 h 425"/>
              <a:gd name="T108" fmla="*/ 2147483647 w 305"/>
              <a:gd name="T109" fmla="*/ 0 h 425"/>
              <a:gd name="T110" fmla="*/ 2147483647 w 305"/>
              <a:gd name="T111" fmla="*/ 2147483647 h 425"/>
              <a:gd name="T112" fmla="*/ 2147483647 w 305"/>
              <a:gd name="T113" fmla="*/ 2147483647 h 425"/>
              <a:gd name="T114" fmla="*/ 2147483647 w 305"/>
              <a:gd name="T115" fmla="*/ 2147483647 h 425"/>
              <a:gd name="T116" fmla="*/ 2147483647 w 305"/>
              <a:gd name="T117" fmla="*/ 2147483647 h 42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05"/>
              <a:gd name="T178" fmla="*/ 0 h 425"/>
              <a:gd name="T179" fmla="*/ 305 w 305"/>
              <a:gd name="T180" fmla="*/ 425 h 425"/>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solidFill>
            <a:srgbClr val="C9944D"/>
          </a:solidFill>
          <a:ln w="9525" cap="flat" cmpd="sng">
            <a:solidFill>
              <a:srgbClr val="EAEAEA"/>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68577" tIns="34288" rIns="68577" bIns="34288"/>
          <a:lstStyle/>
          <a:p>
            <a:endParaRPr lang="zh-CN" altLang="en-US" sz="1530"/>
          </a:p>
        </p:txBody>
      </p:sp>
      <p:sp>
        <p:nvSpPr>
          <p:cNvPr id="10263" name="Freeform 166"/>
          <p:cNvSpPr/>
          <p:nvPr/>
        </p:nvSpPr>
        <p:spPr bwMode="auto">
          <a:xfrm>
            <a:off x="3199572" y="3108940"/>
            <a:ext cx="543027" cy="593042"/>
          </a:xfrm>
          <a:custGeom>
            <a:avLst/>
            <a:gdLst>
              <a:gd name="T0" fmla="*/ 2147483647 w 353"/>
              <a:gd name="T1" fmla="*/ 2147483647 h 417"/>
              <a:gd name="T2" fmla="*/ 2147483647 w 353"/>
              <a:gd name="T3" fmla="*/ 2147483647 h 417"/>
              <a:gd name="T4" fmla="*/ 2147483647 w 353"/>
              <a:gd name="T5" fmla="*/ 2147483647 h 417"/>
              <a:gd name="T6" fmla="*/ 2147483647 w 353"/>
              <a:gd name="T7" fmla="*/ 2147483647 h 417"/>
              <a:gd name="T8" fmla="*/ 2147483647 w 353"/>
              <a:gd name="T9" fmla="*/ 2147483647 h 417"/>
              <a:gd name="T10" fmla="*/ 2147483647 w 353"/>
              <a:gd name="T11" fmla="*/ 2147483647 h 417"/>
              <a:gd name="T12" fmla="*/ 2147483647 w 353"/>
              <a:gd name="T13" fmla="*/ 2147483647 h 417"/>
              <a:gd name="T14" fmla="*/ 2147483647 w 353"/>
              <a:gd name="T15" fmla="*/ 2147483647 h 417"/>
              <a:gd name="T16" fmla="*/ 2147483647 w 353"/>
              <a:gd name="T17" fmla="*/ 2147483647 h 417"/>
              <a:gd name="T18" fmla="*/ 2147483647 w 353"/>
              <a:gd name="T19" fmla="*/ 2147483647 h 417"/>
              <a:gd name="T20" fmla="*/ 2147483647 w 353"/>
              <a:gd name="T21" fmla="*/ 2147483647 h 417"/>
              <a:gd name="T22" fmla="*/ 2147483647 w 353"/>
              <a:gd name="T23" fmla="*/ 2147483647 h 417"/>
              <a:gd name="T24" fmla="*/ 2147483647 w 353"/>
              <a:gd name="T25" fmla="*/ 2147483647 h 417"/>
              <a:gd name="T26" fmla="*/ 2147483647 w 353"/>
              <a:gd name="T27" fmla="*/ 2147483647 h 417"/>
              <a:gd name="T28" fmla="*/ 2147483647 w 353"/>
              <a:gd name="T29" fmla="*/ 2147483647 h 417"/>
              <a:gd name="T30" fmla="*/ 2147483647 w 353"/>
              <a:gd name="T31" fmla="*/ 2147483647 h 417"/>
              <a:gd name="T32" fmla="*/ 2147483647 w 353"/>
              <a:gd name="T33" fmla="*/ 2147483647 h 417"/>
              <a:gd name="T34" fmla="*/ 2147483647 w 353"/>
              <a:gd name="T35" fmla="*/ 2147483647 h 417"/>
              <a:gd name="T36" fmla="*/ 2147483647 w 353"/>
              <a:gd name="T37" fmla="*/ 2147483647 h 417"/>
              <a:gd name="T38" fmla="*/ 2147483647 w 353"/>
              <a:gd name="T39" fmla="*/ 2147483647 h 417"/>
              <a:gd name="T40" fmla="*/ 2147483647 w 353"/>
              <a:gd name="T41" fmla="*/ 2147483647 h 417"/>
              <a:gd name="T42" fmla="*/ 2147483647 w 353"/>
              <a:gd name="T43" fmla="*/ 2147483647 h 417"/>
              <a:gd name="T44" fmla="*/ 2147483647 w 353"/>
              <a:gd name="T45" fmla="*/ 2147483647 h 417"/>
              <a:gd name="T46" fmla="*/ 2147483647 w 353"/>
              <a:gd name="T47" fmla="*/ 2147483647 h 417"/>
              <a:gd name="T48" fmla="*/ 0 w 353"/>
              <a:gd name="T49" fmla="*/ 2147483647 h 417"/>
              <a:gd name="T50" fmla="*/ 2147483647 w 353"/>
              <a:gd name="T51" fmla="*/ 2147483647 h 417"/>
              <a:gd name="T52" fmla="*/ 2147483647 w 353"/>
              <a:gd name="T53" fmla="*/ 2147483647 h 417"/>
              <a:gd name="T54" fmla="*/ 2147483647 w 353"/>
              <a:gd name="T55" fmla="*/ 2147483647 h 417"/>
              <a:gd name="T56" fmla="*/ 2147483647 w 353"/>
              <a:gd name="T57" fmla="*/ 2147483647 h 417"/>
              <a:gd name="T58" fmla="*/ 2147483647 w 353"/>
              <a:gd name="T59" fmla="*/ 2147483647 h 417"/>
              <a:gd name="T60" fmla="*/ 2147483647 w 353"/>
              <a:gd name="T61" fmla="*/ 0 h 417"/>
              <a:gd name="T62" fmla="*/ 2147483647 w 353"/>
              <a:gd name="T63" fmla="*/ 2147483647 h 417"/>
              <a:gd name="T64" fmla="*/ 2147483647 w 353"/>
              <a:gd name="T65" fmla="*/ 2147483647 h 417"/>
              <a:gd name="T66" fmla="*/ 2147483647 w 353"/>
              <a:gd name="T67" fmla="*/ 2147483647 h 417"/>
              <a:gd name="T68" fmla="*/ 2147483647 w 353"/>
              <a:gd name="T69" fmla="*/ 2147483647 h 4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53"/>
              <a:gd name="T106" fmla="*/ 0 h 417"/>
              <a:gd name="T107" fmla="*/ 353 w 353"/>
              <a:gd name="T108" fmla="*/ 417 h 41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solidFill>
            <a:srgbClr val="C9944D"/>
          </a:solidFill>
          <a:ln w="9525" cap="flat" cmpd="sng">
            <a:solidFill>
              <a:srgbClr val="EAEAEA"/>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68577" tIns="34288" rIns="68577" bIns="34288"/>
          <a:lstStyle/>
          <a:p>
            <a:endParaRPr lang="zh-CN" altLang="en-US" sz="1530"/>
          </a:p>
        </p:txBody>
      </p:sp>
      <p:sp>
        <p:nvSpPr>
          <p:cNvPr id="10264" name="Freeform 167"/>
          <p:cNvSpPr/>
          <p:nvPr/>
        </p:nvSpPr>
        <p:spPr bwMode="auto">
          <a:xfrm>
            <a:off x="3153843" y="2770262"/>
            <a:ext cx="750234" cy="451570"/>
          </a:xfrm>
          <a:custGeom>
            <a:avLst/>
            <a:gdLst>
              <a:gd name="T0" fmla="*/ 2147483647 w 489"/>
              <a:gd name="T1" fmla="*/ 2147483647 h 321"/>
              <a:gd name="T2" fmla="*/ 2147483647 w 489"/>
              <a:gd name="T3" fmla="*/ 2147483647 h 321"/>
              <a:gd name="T4" fmla="*/ 2147483647 w 489"/>
              <a:gd name="T5" fmla="*/ 2147483647 h 321"/>
              <a:gd name="T6" fmla="*/ 2147483647 w 489"/>
              <a:gd name="T7" fmla="*/ 2147483647 h 321"/>
              <a:gd name="T8" fmla="*/ 2147483647 w 489"/>
              <a:gd name="T9" fmla="*/ 2147483647 h 321"/>
              <a:gd name="T10" fmla="*/ 2147483647 w 489"/>
              <a:gd name="T11" fmla="*/ 2147483647 h 321"/>
              <a:gd name="T12" fmla="*/ 2147483647 w 489"/>
              <a:gd name="T13" fmla="*/ 2147483647 h 321"/>
              <a:gd name="T14" fmla="*/ 2147483647 w 489"/>
              <a:gd name="T15" fmla="*/ 2147483647 h 321"/>
              <a:gd name="T16" fmla="*/ 2147483647 w 489"/>
              <a:gd name="T17" fmla="*/ 2147483647 h 321"/>
              <a:gd name="T18" fmla="*/ 2147483647 w 489"/>
              <a:gd name="T19" fmla="*/ 2147483647 h 321"/>
              <a:gd name="T20" fmla="*/ 2147483647 w 489"/>
              <a:gd name="T21" fmla="*/ 2147483647 h 321"/>
              <a:gd name="T22" fmla="*/ 2147483647 w 489"/>
              <a:gd name="T23" fmla="*/ 2147483647 h 321"/>
              <a:gd name="T24" fmla="*/ 2147483647 w 489"/>
              <a:gd name="T25" fmla="*/ 2147483647 h 321"/>
              <a:gd name="T26" fmla="*/ 2147483647 w 489"/>
              <a:gd name="T27" fmla="*/ 2147483647 h 321"/>
              <a:gd name="T28" fmla="*/ 2147483647 w 489"/>
              <a:gd name="T29" fmla="*/ 2147483647 h 321"/>
              <a:gd name="T30" fmla="*/ 2147483647 w 489"/>
              <a:gd name="T31" fmla="*/ 2147483647 h 321"/>
              <a:gd name="T32" fmla="*/ 2147483647 w 489"/>
              <a:gd name="T33" fmla="*/ 2147483647 h 321"/>
              <a:gd name="T34" fmla="*/ 2147483647 w 489"/>
              <a:gd name="T35" fmla="*/ 2147483647 h 321"/>
              <a:gd name="T36" fmla="*/ 2147483647 w 489"/>
              <a:gd name="T37" fmla="*/ 2147483647 h 321"/>
              <a:gd name="T38" fmla="*/ 2147483647 w 489"/>
              <a:gd name="T39" fmla="*/ 2147483647 h 321"/>
              <a:gd name="T40" fmla="*/ 0 w 489"/>
              <a:gd name="T41" fmla="*/ 2147483647 h 321"/>
              <a:gd name="T42" fmla="*/ 2147483647 w 489"/>
              <a:gd name="T43" fmla="*/ 2147483647 h 321"/>
              <a:gd name="T44" fmla="*/ 2147483647 w 489"/>
              <a:gd name="T45" fmla="*/ 2147483647 h 321"/>
              <a:gd name="T46" fmla="*/ 0 w 489"/>
              <a:gd name="T47" fmla="*/ 2147483647 h 321"/>
              <a:gd name="T48" fmla="*/ 0 w 489"/>
              <a:gd name="T49" fmla="*/ 2147483647 h 321"/>
              <a:gd name="T50" fmla="*/ 2147483647 w 489"/>
              <a:gd name="T51" fmla="*/ 2147483647 h 321"/>
              <a:gd name="T52" fmla="*/ 2147483647 w 489"/>
              <a:gd name="T53" fmla="*/ 2147483647 h 321"/>
              <a:gd name="T54" fmla="*/ 2147483647 w 489"/>
              <a:gd name="T55" fmla="*/ 2147483647 h 321"/>
              <a:gd name="T56" fmla="*/ 2147483647 w 489"/>
              <a:gd name="T57" fmla="*/ 2147483647 h 321"/>
              <a:gd name="T58" fmla="*/ 2147483647 w 489"/>
              <a:gd name="T59" fmla="*/ 2147483647 h 321"/>
              <a:gd name="T60" fmla="*/ 2147483647 w 489"/>
              <a:gd name="T61" fmla="*/ 2147483647 h 321"/>
              <a:gd name="T62" fmla="*/ 2147483647 w 489"/>
              <a:gd name="T63" fmla="*/ 2147483647 h 321"/>
              <a:gd name="T64" fmla="*/ 2147483647 w 489"/>
              <a:gd name="T65" fmla="*/ 2147483647 h 321"/>
              <a:gd name="T66" fmla="*/ 2147483647 w 489"/>
              <a:gd name="T67" fmla="*/ 2147483647 h 321"/>
              <a:gd name="T68" fmla="*/ 2147483647 w 489"/>
              <a:gd name="T69" fmla="*/ 2147483647 h 321"/>
              <a:gd name="T70" fmla="*/ 2147483647 w 489"/>
              <a:gd name="T71" fmla="*/ 2147483647 h 321"/>
              <a:gd name="T72" fmla="*/ 2147483647 w 489"/>
              <a:gd name="T73" fmla="*/ 2147483647 h 321"/>
              <a:gd name="T74" fmla="*/ 2147483647 w 489"/>
              <a:gd name="T75" fmla="*/ 0 h 321"/>
              <a:gd name="T76" fmla="*/ 2147483647 w 489"/>
              <a:gd name="T77" fmla="*/ 2147483647 h 321"/>
              <a:gd name="T78" fmla="*/ 2147483647 w 489"/>
              <a:gd name="T79" fmla="*/ 2147483647 h 321"/>
              <a:gd name="T80" fmla="*/ 2147483647 w 489"/>
              <a:gd name="T81" fmla="*/ 2147483647 h 321"/>
              <a:gd name="T82" fmla="*/ 2147483647 w 489"/>
              <a:gd name="T83" fmla="*/ 2147483647 h 321"/>
              <a:gd name="T84" fmla="*/ 2147483647 w 489"/>
              <a:gd name="T85" fmla="*/ 2147483647 h 321"/>
              <a:gd name="T86" fmla="*/ 2147483647 w 489"/>
              <a:gd name="T87" fmla="*/ 2147483647 h 321"/>
              <a:gd name="T88" fmla="*/ 2147483647 w 489"/>
              <a:gd name="T89" fmla="*/ 2147483647 h 321"/>
              <a:gd name="T90" fmla="*/ 2147483647 w 489"/>
              <a:gd name="T91" fmla="*/ 2147483647 h 321"/>
              <a:gd name="T92" fmla="*/ 2147483647 w 489"/>
              <a:gd name="T93" fmla="*/ 2147483647 h 321"/>
              <a:gd name="T94" fmla="*/ 2147483647 w 489"/>
              <a:gd name="T95" fmla="*/ 2147483647 h 321"/>
              <a:gd name="T96" fmla="*/ 2147483647 w 489"/>
              <a:gd name="T97" fmla="*/ 2147483647 h 321"/>
              <a:gd name="T98" fmla="*/ 2147483647 w 489"/>
              <a:gd name="T99" fmla="*/ 2147483647 h 321"/>
              <a:gd name="T100" fmla="*/ 2147483647 w 489"/>
              <a:gd name="T101" fmla="*/ 2147483647 h 321"/>
              <a:gd name="T102" fmla="*/ 2147483647 w 489"/>
              <a:gd name="T103" fmla="*/ 2147483647 h 321"/>
              <a:gd name="T104" fmla="*/ 2147483647 w 489"/>
              <a:gd name="T105" fmla="*/ 2147483647 h 32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89"/>
              <a:gd name="T160" fmla="*/ 0 h 321"/>
              <a:gd name="T161" fmla="*/ 489 w 489"/>
              <a:gd name="T162" fmla="*/ 321 h 32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solidFill>
            <a:srgbClr val="C9944D"/>
          </a:solidFill>
          <a:ln w="9525" cap="flat" cmpd="sng">
            <a:solidFill>
              <a:srgbClr val="EAEAEA"/>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68577" tIns="34288" rIns="68577" bIns="34288"/>
          <a:lstStyle/>
          <a:p>
            <a:endParaRPr lang="zh-CN" altLang="en-US" sz="1530"/>
          </a:p>
        </p:txBody>
      </p:sp>
      <p:sp>
        <p:nvSpPr>
          <p:cNvPr id="10265" name="Freeform 168"/>
          <p:cNvSpPr/>
          <p:nvPr/>
        </p:nvSpPr>
        <p:spPr bwMode="auto">
          <a:xfrm>
            <a:off x="3755459" y="2611642"/>
            <a:ext cx="467289" cy="545885"/>
          </a:xfrm>
          <a:custGeom>
            <a:avLst/>
            <a:gdLst>
              <a:gd name="T0" fmla="*/ 2147483647 w 305"/>
              <a:gd name="T1" fmla="*/ 0 h 385"/>
              <a:gd name="T2" fmla="*/ 2147483647 w 305"/>
              <a:gd name="T3" fmla="*/ 2147483647 h 385"/>
              <a:gd name="T4" fmla="*/ 2147483647 w 305"/>
              <a:gd name="T5" fmla="*/ 2147483647 h 385"/>
              <a:gd name="T6" fmla="*/ 2147483647 w 305"/>
              <a:gd name="T7" fmla="*/ 2147483647 h 385"/>
              <a:gd name="T8" fmla="*/ 2147483647 w 305"/>
              <a:gd name="T9" fmla="*/ 2147483647 h 385"/>
              <a:gd name="T10" fmla="*/ 2147483647 w 305"/>
              <a:gd name="T11" fmla="*/ 2147483647 h 385"/>
              <a:gd name="T12" fmla="*/ 2147483647 w 305"/>
              <a:gd name="T13" fmla="*/ 2147483647 h 385"/>
              <a:gd name="T14" fmla="*/ 2147483647 w 305"/>
              <a:gd name="T15" fmla="*/ 2147483647 h 385"/>
              <a:gd name="T16" fmla="*/ 2147483647 w 305"/>
              <a:gd name="T17" fmla="*/ 2147483647 h 385"/>
              <a:gd name="T18" fmla="*/ 2147483647 w 305"/>
              <a:gd name="T19" fmla="*/ 2147483647 h 385"/>
              <a:gd name="T20" fmla="*/ 2147483647 w 305"/>
              <a:gd name="T21" fmla="*/ 2147483647 h 385"/>
              <a:gd name="T22" fmla="*/ 2147483647 w 305"/>
              <a:gd name="T23" fmla="*/ 2147483647 h 385"/>
              <a:gd name="T24" fmla="*/ 2147483647 w 305"/>
              <a:gd name="T25" fmla="*/ 2147483647 h 385"/>
              <a:gd name="T26" fmla="*/ 2147483647 w 305"/>
              <a:gd name="T27" fmla="*/ 2147483647 h 385"/>
              <a:gd name="T28" fmla="*/ 2147483647 w 305"/>
              <a:gd name="T29" fmla="*/ 2147483647 h 385"/>
              <a:gd name="T30" fmla="*/ 2147483647 w 305"/>
              <a:gd name="T31" fmla="*/ 2147483647 h 385"/>
              <a:gd name="T32" fmla="*/ 2147483647 w 305"/>
              <a:gd name="T33" fmla="*/ 2147483647 h 385"/>
              <a:gd name="T34" fmla="*/ 2147483647 w 305"/>
              <a:gd name="T35" fmla="*/ 2147483647 h 385"/>
              <a:gd name="T36" fmla="*/ 2147483647 w 305"/>
              <a:gd name="T37" fmla="*/ 2147483647 h 385"/>
              <a:gd name="T38" fmla="*/ 2147483647 w 305"/>
              <a:gd name="T39" fmla="*/ 2147483647 h 385"/>
              <a:gd name="T40" fmla="*/ 2147483647 w 305"/>
              <a:gd name="T41" fmla="*/ 2147483647 h 385"/>
              <a:gd name="T42" fmla="*/ 2147483647 w 305"/>
              <a:gd name="T43" fmla="*/ 2147483647 h 385"/>
              <a:gd name="T44" fmla="*/ 2147483647 w 305"/>
              <a:gd name="T45" fmla="*/ 2147483647 h 385"/>
              <a:gd name="T46" fmla="*/ 2147483647 w 305"/>
              <a:gd name="T47" fmla="*/ 2147483647 h 385"/>
              <a:gd name="T48" fmla="*/ 2147483647 w 305"/>
              <a:gd name="T49" fmla="*/ 2147483647 h 385"/>
              <a:gd name="T50" fmla="*/ 2147483647 w 305"/>
              <a:gd name="T51" fmla="*/ 2147483647 h 385"/>
              <a:gd name="T52" fmla="*/ 0 w 305"/>
              <a:gd name="T53" fmla="*/ 2147483647 h 385"/>
              <a:gd name="T54" fmla="*/ 2147483647 w 305"/>
              <a:gd name="T55" fmla="*/ 2147483647 h 385"/>
              <a:gd name="T56" fmla="*/ 2147483647 w 305"/>
              <a:gd name="T57" fmla="*/ 2147483647 h 385"/>
              <a:gd name="T58" fmla="*/ 2147483647 w 305"/>
              <a:gd name="T59" fmla="*/ 2147483647 h 385"/>
              <a:gd name="T60" fmla="*/ 2147483647 w 305"/>
              <a:gd name="T61" fmla="*/ 2147483647 h 385"/>
              <a:gd name="T62" fmla="*/ 2147483647 w 305"/>
              <a:gd name="T63" fmla="*/ 2147483647 h 3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05"/>
              <a:gd name="T97" fmla="*/ 0 h 385"/>
              <a:gd name="T98" fmla="*/ 305 w 305"/>
              <a:gd name="T99" fmla="*/ 385 h 38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solidFill>
            <a:srgbClr val="C9944D"/>
          </a:solidFill>
          <a:ln w="9525" cap="flat" cmpd="sng">
            <a:solidFill>
              <a:srgbClr val="EAEAEA"/>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68577" tIns="34288" rIns="68577" bIns="34288"/>
          <a:lstStyle/>
          <a:p>
            <a:endParaRPr lang="zh-CN" altLang="en-US" sz="1530"/>
          </a:p>
        </p:txBody>
      </p:sp>
      <p:sp>
        <p:nvSpPr>
          <p:cNvPr id="10266" name="Freeform 169"/>
          <p:cNvSpPr/>
          <p:nvPr/>
        </p:nvSpPr>
        <p:spPr bwMode="auto">
          <a:xfrm>
            <a:off x="3336757" y="2441588"/>
            <a:ext cx="580181" cy="508730"/>
          </a:xfrm>
          <a:custGeom>
            <a:avLst/>
            <a:gdLst>
              <a:gd name="T0" fmla="*/ 2147483647 w 377"/>
              <a:gd name="T1" fmla="*/ 2147483647 h 361"/>
              <a:gd name="T2" fmla="*/ 2147483647 w 377"/>
              <a:gd name="T3" fmla="*/ 0 h 361"/>
              <a:gd name="T4" fmla="*/ 2147483647 w 377"/>
              <a:gd name="T5" fmla="*/ 2147483647 h 361"/>
              <a:gd name="T6" fmla="*/ 2147483647 w 377"/>
              <a:gd name="T7" fmla="*/ 2147483647 h 361"/>
              <a:gd name="T8" fmla="*/ 2147483647 w 377"/>
              <a:gd name="T9" fmla="*/ 2147483647 h 361"/>
              <a:gd name="T10" fmla="*/ 2147483647 w 377"/>
              <a:gd name="T11" fmla="*/ 2147483647 h 361"/>
              <a:gd name="T12" fmla="*/ 2147483647 w 377"/>
              <a:gd name="T13" fmla="*/ 2147483647 h 361"/>
              <a:gd name="T14" fmla="*/ 2147483647 w 377"/>
              <a:gd name="T15" fmla="*/ 2147483647 h 361"/>
              <a:gd name="T16" fmla="*/ 2147483647 w 377"/>
              <a:gd name="T17" fmla="*/ 2147483647 h 361"/>
              <a:gd name="T18" fmla="*/ 2147483647 w 377"/>
              <a:gd name="T19" fmla="*/ 2147483647 h 361"/>
              <a:gd name="T20" fmla="*/ 2147483647 w 377"/>
              <a:gd name="T21" fmla="*/ 2147483647 h 361"/>
              <a:gd name="T22" fmla="*/ 2147483647 w 377"/>
              <a:gd name="T23" fmla="*/ 2147483647 h 361"/>
              <a:gd name="T24" fmla="*/ 2147483647 w 377"/>
              <a:gd name="T25" fmla="*/ 2147483647 h 361"/>
              <a:gd name="T26" fmla="*/ 2147483647 w 377"/>
              <a:gd name="T27" fmla="*/ 2147483647 h 361"/>
              <a:gd name="T28" fmla="*/ 2147483647 w 377"/>
              <a:gd name="T29" fmla="*/ 2147483647 h 361"/>
              <a:gd name="T30" fmla="*/ 2147483647 w 377"/>
              <a:gd name="T31" fmla="*/ 2147483647 h 361"/>
              <a:gd name="T32" fmla="*/ 2147483647 w 377"/>
              <a:gd name="T33" fmla="*/ 2147483647 h 361"/>
              <a:gd name="T34" fmla="*/ 2147483647 w 377"/>
              <a:gd name="T35" fmla="*/ 2147483647 h 361"/>
              <a:gd name="T36" fmla="*/ 2147483647 w 377"/>
              <a:gd name="T37" fmla="*/ 2147483647 h 361"/>
              <a:gd name="T38" fmla="*/ 2147483647 w 377"/>
              <a:gd name="T39" fmla="*/ 2147483647 h 361"/>
              <a:gd name="T40" fmla="*/ 2147483647 w 377"/>
              <a:gd name="T41" fmla="*/ 2147483647 h 361"/>
              <a:gd name="T42" fmla="*/ 2147483647 w 377"/>
              <a:gd name="T43" fmla="*/ 2147483647 h 361"/>
              <a:gd name="T44" fmla="*/ 2147483647 w 377"/>
              <a:gd name="T45" fmla="*/ 2147483647 h 361"/>
              <a:gd name="T46" fmla="*/ 2147483647 w 377"/>
              <a:gd name="T47" fmla="*/ 2147483647 h 361"/>
              <a:gd name="T48" fmla="*/ 2147483647 w 377"/>
              <a:gd name="T49" fmla="*/ 2147483647 h 361"/>
              <a:gd name="T50" fmla="*/ 2147483647 w 377"/>
              <a:gd name="T51" fmla="*/ 2147483647 h 361"/>
              <a:gd name="T52" fmla="*/ 2147483647 w 377"/>
              <a:gd name="T53" fmla="*/ 2147483647 h 361"/>
              <a:gd name="T54" fmla="*/ 2147483647 w 377"/>
              <a:gd name="T55" fmla="*/ 2147483647 h 361"/>
              <a:gd name="T56" fmla="*/ 2147483647 w 377"/>
              <a:gd name="T57" fmla="*/ 2147483647 h 361"/>
              <a:gd name="T58" fmla="*/ 2147483647 w 377"/>
              <a:gd name="T59" fmla="*/ 2147483647 h 361"/>
              <a:gd name="T60" fmla="*/ 2147483647 w 377"/>
              <a:gd name="T61" fmla="*/ 2147483647 h 361"/>
              <a:gd name="T62" fmla="*/ 2147483647 w 377"/>
              <a:gd name="T63" fmla="*/ 2147483647 h 361"/>
              <a:gd name="T64" fmla="*/ 2147483647 w 377"/>
              <a:gd name="T65" fmla="*/ 2147483647 h 361"/>
              <a:gd name="T66" fmla="*/ 2147483647 w 377"/>
              <a:gd name="T67" fmla="*/ 2147483647 h 361"/>
              <a:gd name="T68" fmla="*/ 2147483647 w 377"/>
              <a:gd name="T69" fmla="*/ 2147483647 h 361"/>
              <a:gd name="T70" fmla="*/ 2147483647 w 377"/>
              <a:gd name="T71" fmla="*/ 2147483647 h 361"/>
              <a:gd name="T72" fmla="*/ 2147483647 w 377"/>
              <a:gd name="T73" fmla="*/ 2147483647 h 361"/>
              <a:gd name="T74" fmla="*/ 2147483647 w 377"/>
              <a:gd name="T75" fmla="*/ 2147483647 h 361"/>
              <a:gd name="T76" fmla="*/ 2147483647 w 377"/>
              <a:gd name="T77" fmla="*/ 2147483647 h 361"/>
              <a:gd name="T78" fmla="*/ 2147483647 w 377"/>
              <a:gd name="T79" fmla="*/ 2147483647 h 361"/>
              <a:gd name="T80" fmla="*/ 2147483647 w 377"/>
              <a:gd name="T81" fmla="*/ 2147483647 h 361"/>
              <a:gd name="T82" fmla="*/ 2147483647 w 377"/>
              <a:gd name="T83" fmla="*/ 2147483647 h 361"/>
              <a:gd name="T84" fmla="*/ 0 w 377"/>
              <a:gd name="T85" fmla="*/ 2147483647 h 361"/>
              <a:gd name="T86" fmla="*/ 2147483647 w 377"/>
              <a:gd name="T87" fmla="*/ 2147483647 h 361"/>
              <a:gd name="T88" fmla="*/ 2147483647 w 377"/>
              <a:gd name="T89" fmla="*/ 2147483647 h 361"/>
              <a:gd name="T90" fmla="*/ 2147483647 w 377"/>
              <a:gd name="T91" fmla="*/ 2147483647 h 361"/>
              <a:gd name="T92" fmla="*/ 2147483647 w 377"/>
              <a:gd name="T93" fmla="*/ 2147483647 h 361"/>
              <a:gd name="T94" fmla="*/ 2147483647 w 377"/>
              <a:gd name="T95" fmla="*/ 2147483647 h 361"/>
              <a:gd name="T96" fmla="*/ 2147483647 w 377"/>
              <a:gd name="T97" fmla="*/ 2147483647 h 3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77"/>
              <a:gd name="T148" fmla="*/ 0 h 361"/>
              <a:gd name="T149" fmla="*/ 377 w 377"/>
              <a:gd name="T150" fmla="*/ 361 h 36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solidFill>
            <a:srgbClr val="C9944D"/>
          </a:solidFill>
          <a:ln w="9525" cap="flat" cmpd="sng">
            <a:solidFill>
              <a:srgbClr val="EAEAEA"/>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68577" tIns="34288" rIns="68577" bIns="34288"/>
          <a:lstStyle/>
          <a:p>
            <a:endParaRPr lang="zh-CN" altLang="en-US" sz="1530"/>
          </a:p>
        </p:txBody>
      </p:sp>
      <p:sp>
        <p:nvSpPr>
          <p:cNvPr id="10267" name="Freeform 170"/>
          <p:cNvSpPr/>
          <p:nvPr/>
        </p:nvSpPr>
        <p:spPr bwMode="auto">
          <a:xfrm>
            <a:off x="3326754" y="1975728"/>
            <a:ext cx="382977" cy="650204"/>
          </a:xfrm>
          <a:custGeom>
            <a:avLst/>
            <a:gdLst>
              <a:gd name="T0" fmla="*/ 2147483647 w 249"/>
              <a:gd name="T1" fmla="*/ 2147483647 h 457"/>
              <a:gd name="T2" fmla="*/ 2147483647 w 249"/>
              <a:gd name="T3" fmla="*/ 2147483647 h 457"/>
              <a:gd name="T4" fmla="*/ 2147483647 w 249"/>
              <a:gd name="T5" fmla="*/ 2147483647 h 457"/>
              <a:gd name="T6" fmla="*/ 2147483647 w 249"/>
              <a:gd name="T7" fmla="*/ 2147483647 h 457"/>
              <a:gd name="T8" fmla="*/ 2147483647 w 249"/>
              <a:gd name="T9" fmla="*/ 2147483647 h 457"/>
              <a:gd name="T10" fmla="*/ 2147483647 w 249"/>
              <a:gd name="T11" fmla="*/ 2147483647 h 457"/>
              <a:gd name="T12" fmla="*/ 2147483647 w 249"/>
              <a:gd name="T13" fmla="*/ 2147483647 h 457"/>
              <a:gd name="T14" fmla="*/ 0 w 249"/>
              <a:gd name="T15" fmla="*/ 2147483647 h 457"/>
              <a:gd name="T16" fmla="*/ 2147483647 w 249"/>
              <a:gd name="T17" fmla="*/ 2147483647 h 457"/>
              <a:gd name="T18" fmla="*/ 2147483647 w 249"/>
              <a:gd name="T19" fmla="*/ 2147483647 h 457"/>
              <a:gd name="T20" fmla="*/ 2147483647 w 249"/>
              <a:gd name="T21" fmla="*/ 2147483647 h 457"/>
              <a:gd name="T22" fmla="*/ 2147483647 w 249"/>
              <a:gd name="T23" fmla="*/ 2147483647 h 457"/>
              <a:gd name="T24" fmla="*/ 2147483647 w 249"/>
              <a:gd name="T25" fmla="*/ 2147483647 h 457"/>
              <a:gd name="T26" fmla="*/ 2147483647 w 249"/>
              <a:gd name="T27" fmla="*/ 2147483647 h 457"/>
              <a:gd name="T28" fmla="*/ 2147483647 w 249"/>
              <a:gd name="T29" fmla="*/ 2147483647 h 457"/>
              <a:gd name="T30" fmla="*/ 2147483647 w 249"/>
              <a:gd name="T31" fmla="*/ 2147483647 h 457"/>
              <a:gd name="T32" fmla="*/ 2147483647 w 249"/>
              <a:gd name="T33" fmla="*/ 2147483647 h 457"/>
              <a:gd name="T34" fmla="*/ 2147483647 w 249"/>
              <a:gd name="T35" fmla="*/ 2147483647 h 457"/>
              <a:gd name="T36" fmla="*/ 2147483647 w 249"/>
              <a:gd name="T37" fmla="*/ 2147483647 h 457"/>
              <a:gd name="T38" fmla="*/ 2147483647 w 249"/>
              <a:gd name="T39" fmla="*/ 2147483647 h 457"/>
              <a:gd name="T40" fmla="*/ 2147483647 w 249"/>
              <a:gd name="T41" fmla="*/ 2147483647 h 457"/>
              <a:gd name="T42" fmla="*/ 2147483647 w 249"/>
              <a:gd name="T43" fmla="*/ 0 h 457"/>
              <a:gd name="T44" fmla="*/ 2147483647 w 249"/>
              <a:gd name="T45" fmla="*/ 2147483647 h 457"/>
              <a:gd name="T46" fmla="*/ 2147483647 w 249"/>
              <a:gd name="T47" fmla="*/ 0 h 457"/>
              <a:gd name="T48" fmla="*/ 2147483647 w 249"/>
              <a:gd name="T49" fmla="*/ 2147483647 h 457"/>
              <a:gd name="T50" fmla="*/ 2147483647 w 249"/>
              <a:gd name="T51" fmla="*/ 2147483647 h 457"/>
              <a:gd name="T52" fmla="*/ 2147483647 w 249"/>
              <a:gd name="T53" fmla="*/ 2147483647 h 457"/>
              <a:gd name="T54" fmla="*/ 2147483647 w 249"/>
              <a:gd name="T55" fmla="*/ 2147483647 h 457"/>
              <a:gd name="T56" fmla="*/ 2147483647 w 249"/>
              <a:gd name="T57" fmla="*/ 2147483647 h 457"/>
              <a:gd name="T58" fmla="*/ 2147483647 w 249"/>
              <a:gd name="T59" fmla="*/ 2147483647 h 457"/>
              <a:gd name="T60" fmla="*/ 2147483647 w 249"/>
              <a:gd name="T61" fmla="*/ 2147483647 h 457"/>
              <a:gd name="T62" fmla="*/ 2147483647 w 249"/>
              <a:gd name="T63" fmla="*/ 2147483647 h 457"/>
              <a:gd name="T64" fmla="*/ 2147483647 w 249"/>
              <a:gd name="T65" fmla="*/ 2147483647 h 457"/>
              <a:gd name="T66" fmla="*/ 2147483647 w 249"/>
              <a:gd name="T67" fmla="*/ 2147483647 h 457"/>
              <a:gd name="T68" fmla="*/ 2147483647 w 249"/>
              <a:gd name="T69" fmla="*/ 2147483647 h 457"/>
              <a:gd name="T70" fmla="*/ 2147483647 w 249"/>
              <a:gd name="T71" fmla="*/ 2147483647 h 457"/>
              <a:gd name="T72" fmla="*/ 2147483647 w 249"/>
              <a:gd name="T73" fmla="*/ 2147483647 h 45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49"/>
              <a:gd name="T112" fmla="*/ 0 h 457"/>
              <a:gd name="T113" fmla="*/ 249 w 249"/>
              <a:gd name="T114" fmla="*/ 457 h 45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solidFill>
            <a:srgbClr val="C9944D"/>
          </a:solidFill>
          <a:ln w="9525" cap="flat" cmpd="sng">
            <a:solidFill>
              <a:srgbClr val="EAEAEA"/>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68577" tIns="34288" rIns="68577" bIns="34288"/>
          <a:lstStyle/>
          <a:p>
            <a:endParaRPr lang="zh-CN" altLang="en-US" sz="1530"/>
          </a:p>
        </p:txBody>
      </p:sp>
      <p:sp>
        <p:nvSpPr>
          <p:cNvPr id="10268" name="Freeform 171"/>
          <p:cNvSpPr/>
          <p:nvPr/>
        </p:nvSpPr>
        <p:spPr bwMode="auto">
          <a:xfrm>
            <a:off x="2920913" y="2088621"/>
            <a:ext cx="493012" cy="861697"/>
          </a:xfrm>
          <a:custGeom>
            <a:avLst/>
            <a:gdLst>
              <a:gd name="T0" fmla="*/ 2147483647 w 321"/>
              <a:gd name="T1" fmla="*/ 2147483647 h 609"/>
              <a:gd name="T2" fmla="*/ 2147483647 w 321"/>
              <a:gd name="T3" fmla="*/ 2147483647 h 609"/>
              <a:gd name="T4" fmla="*/ 2147483647 w 321"/>
              <a:gd name="T5" fmla="*/ 2147483647 h 609"/>
              <a:gd name="T6" fmla="*/ 2147483647 w 321"/>
              <a:gd name="T7" fmla="*/ 2147483647 h 609"/>
              <a:gd name="T8" fmla="*/ 2147483647 w 321"/>
              <a:gd name="T9" fmla="*/ 2147483647 h 609"/>
              <a:gd name="T10" fmla="*/ 2147483647 w 321"/>
              <a:gd name="T11" fmla="*/ 2147483647 h 609"/>
              <a:gd name="T12" fmla="*/ 2147483647 w 321"/>
              <a:gd name="T13" fmla="*/ 2147483647 h 609"/>
              <a:gd name="T14" fmla="*/ 2147483647 w 321"/>
              <a:gd name="T15" fmla="*/ 2147483647 h 609"/>
              <a:gd name="T16" fmla="*/ 2147483647 w 321"/>
              <a:gd name="T17" fmla="*/ 2147483647 h 609"/>
              <a:gd name="T18" fmla="*/ 2147483647 w 321"/>
              <a:gd name="T19" fmla="*/ 2147483647 h 609"/>
              <a:gd name="T20" fmla="*/ 2147483647 w 321"/>
              <a:gd name="T21" fmla="*/ 2147483647 h 609"/>
              <a:gd name="T22" fmla="*/ 2147483647 w 321"/>
              <a:gd name="T23" fmla="*/ 2147483647 h 609"/>
              <a:gd name="T24" fmla="*/ 2147483647 w 321"/>
              <a:gd name="T25" fmla="*/ 2147483647 h 609"/>
              <a:gd name="T26" fmla="*/ 0 w 321"/>
              <a:gd name="T27" fmla="*/ 2147483647 h 609"/>
              <a:gd name="T28" fmla="*/ 2147483647 w 321"/>
              <a:gd name="T29" fmla="*/ 2147483647 h 609"/>
              <a:gd name="T30" fmla="*/ 2147483647 w 321"/>
              <a:gd name="T31" fmla="*/ 2147483647 h 609"/>
              <a:gd name="T32" fmla="*/ 0 w 321"/>
              <a:gd name="T33" fmla="*/ 2147483647 h 609"/>
              <a:gd name="T34" fmla="*/ 2147483647 w 321"/>
              <a:gd name="T35" fmla="*/ 2147483647 h 609"/>
              <a:gd name="T36" fmla="*/ 2147483647 w 321"/>
              <a:gd name="T37" fmla="*/ 2147483647 h 609"/>
              <a:gd name="T38" fmla="*/ 2147483647 w 321"/>
              <a:gd name="T39" fmla="*/ 2147483647 h 609"/>
              <a:gd name="T40" fmla="*/ 2147483647 w 321"/>
              <a:gd name="T41" fmla="*/ 2147483647 h 609"/>
              <a:gd name="T42" fmla="*/ 2147483647 w 321"/>
              <a:gd name="T43" fmla="*/ 2147483647 h 609"/>
              <a:gd name="T44" fmla="*/ 2147483647 w 321"/>
              <a:gd name="T45" fmla="*/ 2147483647 h 609"/>
              <a:gd name="T46" fmla="*/ 2147483647 w 321"/>
              <a:gd name="T47" fmla="*/ 2147483647 h 609"/>
              <a:gd name="T48" fmla="*/ 2147483647 w 321"/>
              <a:gd name="T49" fmla="*/ 2147483647 h 609"/>
              <a:gd name="T50" fmla="*/ 2147483647 w 321"/>
              <a:gd name="T51" fmla="*/ 2147483647 h 609"/>
              <a:gd name="T52" fmla="*/ 2147483647 w 321"/>
              <a:gd name="T53" fmla="*/ 2147483647 h 609"/>
              <a:gd name="T54" fmla="*/ 2147483647 w 321"/>
              <a:gd name="T55" fmla="*/ 2147483647 h 609"/>
              <a:gd name="T56" fmla="*/ 2147483647 w 321"/>
              <a:gd name="T57" fmla="*/ 2147483647 h 609"/>
              <a:gd name="T58" fmla="*/ 2147483647 w 321"/>
              <a:gd name="T59" fmla="*/ 2147483647 h 609"/>
              <a:gd name="T60" fmla="*/ 2147483647 w 321"/>
              <a:gd name="T61" fmla="*/ 2147483647 h 609"/>
              <a:gd name="T62" fmla="*/ 2147483647 w 321"/>
              <a:gd name="T63" fmla="*/ 2147483647 h 609"/>
              <a:gd name="T64" fmla="*/ 2147483647 w 321"/>
              <a:gd name="T65" fmla="*/ 2147483647 h 609"/>
              <a:gd name="T66" fmla="*/ 2147483647 w 321"/>
              <a:gd name="T67" fmla="*/ 2147483647 h 609"/>
              <a:gd name="T68" fmla="*/ 2147483647 w 321"/>
              <a:gd name="T69" fmla="*/ 2147483647 h 609"/>
              <a:gd name="T70" fmla="*/ 2147483647 w 321"/>
              <a:gd name="T71" fmla="*/ 2147483647 h 609"/>
              <a:gd name="T72" fmla="*/ 2147483647 w 321"/>
              <a:gd name="T73" fmla="*/ 2147483647 h 609"/>
              <a:gd name="T74" fmla="*/ 2147483647 w 321"/>
              <a:gd name="T75" fmla="*/ 2147483647 h 609"/>
              <a:gd name="T76" fmla="*/ 2147483647 w 321"/>
              <a:gd name="T77" fmla="*/ 2147483647 h 609"/>
              <a:gd name="T78" fmla="*/ 2147483647 w 321"/>
              <a:gd name="T79" fmla="*/ 2147483647 h 609"/>
              <a:gd name="T80" fmla="*/ 2147483647 w 321"/>
              <a:gd name="T81" fmla="*/ 2147483647 h 609"/>
              <a:gd name="T82" fmla="*/ 2147483647 w 321"/>
              <a:gd name="T83" fmla="*/ 2147483647 h 609"/>
              <a:gd name="T84" fmla="*/ 2147483647 w 321"/>
              <a:gd name="T85" fmla="*/ 0 h 609"/>
              <a:gd name="T86" fmla="*/ 2147483647 w 321"/>
              <a:gd name="T87" fmla="*/ 2147483647 h 609"/>
              <a:gd name="T88" fmla="*/ 2147483647 w 321"/>
              <a:gd name="T89" fmla="*/ 2147483647 h 609"/>
              <a:gd name="T90" fmla="*/ 2147483647 w 321"/>
              <a:gd name="T91" fmla="*/ 2147483647 h 609"/>
              <a:gd name="T92" fmla="*/ 2147483647 w 321"/>
              <a:gd name="T93" fmla="*/ 2147483647 h 609"/>
              <a:gd name="T94" fmla="*/ 2147483647 w 321"/>
              <a:gd name="T95" fmla="*/ 2147483647 h 609"/>
              <a:gd name="T96" fmla="*/ 2147483647 w 321"/>
              <a:gd name="T97" fmla="*/ 2147483647 h 609"/>
              <a:gd name="T98" fmla="*/ 2147483647 w 321"/>
              <a:gd name="T99" fmla="*/ 2147483647 h 609"/>
              <a:gd name="T100" fmla="*/ 2147483647 w 321"/>
              <a:gd name="T101" fmla="*/ 2147483647 h 609"/>
              <a:gd name="T102" fmla="*/ 2147483647 w 321"/>
              <a:gd name="T103" fmla="*/ 2147483647 h 609"/>
              <a:gd name="T104" fmla="*/ 2147483647 w 321"/>
              <a:gd name="T105" fmla="*/ 2147483647 h 609"/>
              <a:gd name="T106" fmla="*/ 2147483647 w 321"/>
              <a:gd name="T107" fmla="*/ 2147483647 h 6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21"/>
              <a:gd name="T163" fmla="*/ 0 h 609"/>
              <a:gd name="T164" fmla="*/ 321 w 321"/>
              <a:gd name="T165" fmla="*/ 609 h 60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solidFill>
            <a:srgbClr val="C9944D"/>
          </a:solidFill>
          <a:ln w="9525" cap="flat" cmpd="sng">
            <a:solidFill>
              <a:srgbClr val="EAEAEA"/>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68577" tIns="34288" rIns="68577" bIns="34288"/>
          <a:lstStyle/>
          <a:p>
            <a:endParaRPr lang="zh-CN" altLang="en-US" sz="1530"/>
          </a:p>
        </p:txBody>
      </p:sp>
      <p:sp>
        <p:nvSpPr>
          <p:cNvPr id="10269" name="Freeform 172"/>
          <p:cNvSpPr/>
          <p:nvPr/>
        </p:nvSpPr>
        <p:spPr bwMode="auto">
          <a:xfrm>
            <a:off x="2826597" y="2100053"/>
            <a:ext cx="270085" cy="444424"/>
          </a:xfrm>
          <a:custGeom>
            <a:avLst/>
            <a:gdLst>
              <a:gd name="T0" fmla="*/ 2147483647 w 177"/>
              <a:gd name="T1" fmla="*/ 2147483647 h 313"/>
              <a:gd name="T2" fmla="*/ 2147483647 w 177"/>
              <a:gd name="T3" fmla="*/ 2147483647 h 313"/>
              <a:gd name="T4" fmla="*/ 2147483647 w 177"/>
              <a:gd name="T5" fmla="*/ 2147483647 h 313"/>
              <a:gd name="T6" fmla="*/ 2147483647 w 177"/>
              <a:gd name="T7" fmla="*/ 2147483647 h 313"/>
              <a:gd name="T8" fmla="*/ 2147483647 w 177"/>
              <a:gd name="T9" fmla="*/ 0 h 313"/>
              <a:gd name="T10" fmla="*/ 2147483647 w 177"/>
              <a:gd name="T11" fmla="*/ 2147483647 h 313"/>
              <a:gd name="T12" fmla="*/ 2147483647 w 177"/>
              <a:gd name="T13" fmla="*/ 2147483647 h 313"/>
              <a:gd name="T14" fmla="*/ 2147483647 w 177"/>
              <a:gd name="T15" fmla="*/ 2147483647 h 313"/>
              <a:gd name="T16" fmla="*/ 2147483647 w 177"/>
              <a:gd name="T17" fmla="*/ 2147483647 h 313"/>
              <a:gd name="T18" fmla="*/ 0 w 177"/>
              <a:gd name="T19" fmla="*/ 2147483647 h 313"/>
              <a:gd name="T20" fmla="*/ 2147483647 w 177"/>
              <a:gd name="T21" fmla="*/ 2147483647 h 313"/>
              <a:gd name="T22" fmla="*/ 2147483647 w 177"/>
              <a:gd name="T23" fmla="*/ 2147483647 h 313"/>
              <a:gd name="T24" fmla="*/ 2147483647 w 177"/>
              <a:gd name="T25" fmla="*/ 2147483647 h 313"/>
              <a:gd name="T26" fmla="*/ 2147483647 w 177"/>
              <a:gd name="T27" fmla="*/ 2147483647 h 313"/>
              <a:gd name="T28" fmla="*/ 2147483647 w 177"/>
              <a:gd name="T29" fmla="*/ 2147483647 h 313"/>
              <a:gd name="T30" fmla="*/ 2147483647 w 177"/>
              <a:gd name="T31" fmla="*/ 2147483647 h 313"/>
              <a:gd name="T32" fmla="*/ 2147483647 w 177"/>
              <a:gd name="T33" fmla="*/ 2147483647 h 313"/>
              <a:gd name="T34" fmla="*/ 2147483647 w 177"/>
              <a:gd name="T35" fmla="*/ 2147483647 h 313"/>
              <a:gd name="T36" fmla="*/ 2147483647 w 177"/>
              <a:gd name="T37" fmla="*/ 2147483647 h 313"/>
              <a:gd name="T38" fmla="*/ 2147483647 w 177"/>
              <a:gd name="T39" fmla="*/ 2147483647 h 313"/>
              <a:gd name="T40" fmla="*/ 2147483647 w 177"/>
              <a:gd name="T41" fmla="*/ 2147483647 h 313"/>
              <a:gd name="T42" fmla="*/ 2147483647 w 177"/>
              <a:gd name="T43" fmla="*/ 2147483647 h 313"/>
              <a:gd name="T44" fmla="*/ 2147483647 w 177"/>
              <a:gd name="T45" fmla="*/ 2147483647 h 313"/>
              <a:gd name="T46" fmla="*/ 2147483647 w 177"/>
              <a:gd name="T47" fmla="*/ 2147483647 h 313"/>
              <a:gd name="T48" fmla="*/ 2147483647 w 177"/>
              <a:gd name="T49" fmla="*/ 2147483647 h 313"/>
              <a:gd name="T50" fmla="*/ 2147483647 w 177"/>
              <a:gd name="T51" fmla="*/ 2147483647 h 313"/>
              <a:gd name="T52" fmla="*/ 2147483647 w 177"/>
              <a:gd name="T53" fmla="*/ 2147483647 h 313"/>
              <a:gd name="T54" fmla="*/ 2147483647 w 177"/>
              <a:gd name="T55" fmla="*/ 2147483647 h 31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77"/>
              <a:gd name="T85" fmla="*/ 0 h 313"/>
              <a:gd name="T86" fmla="*/ 177 w 177"/>
              <a:gd name="T87" fmla="*/ 313 h 31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solidFill>
            <a:srgbClr val="C9944D"/>
          </a:solidFill>
          <a:ln w="9525" cap="flat" cmpd="sng">
            <a:solidFill>
              <a:srgbClr val="EAEAEA"/>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68577" tIns="34288" rIns="68577" bIns="34288"/>
          <a:lstStyle/>
          <a:p>
            <a:endParaRPr lang="zh-CN" altLang="en-US" sz="1530"/>
          </a:p>
        </p:txBody>
      </p:sp>
      <p:sp>
        <p:nvSpPr>
          <p:cNvPr id="10270" name="Freeform 173"/>
          <p:cNvSpPr/>
          <p:nvPr/>
        </p:nvSpPr>
        <p:spPr bwMode="auto">
          <a:xfrm>
            <a:off x="1860581" y="1657058"/>
            <a:ext cx="1317555" cy="1193230"/>
          </a:xfrm>
          <a:custGeom>
            <a:avLst/>
            <a:gdLst>
              <a:gd name="T0" fmla="*/ 2147483647 w 857"/>
              <a:gd name="T1" fmla="*/ 2147483647 h 841"/>
              <a:gd name="T2" fmla="*/ 2147483647 w 857"/>
              <a:gd name="T3" fmla="*/ 2147483647 h 841"/>
              <a:gd name="T4" fmla="*/ 2147483647 w 857"/>
              <a:gd name="T5" fmla="*/ 2147483647 h 841"/>
              <a:gd name="T6" fmla="*/ 2147483647 w 857"/>
              <a:gd name="T7" fmla="*/ 2147483647 h 841"/>
              <a:gd name="T8" fmla="*/ 2147483647 w 857"/>
              <a:gd name="T9" fmla="*/ 2147483647 h 841"/>
              <a:gd name="T10" fmla="*/ 2147483647 w 857"/>
              <a:gd name="T11" fmla="*/ 2147483647 h 841"/>
              <a:gd name="T12" fmla="*/ 2147483647 w 857"/>
              <a:gd name="T13" fmla="*/ 2147483647 h 841"/>
              <a:gd name="T14" fmla="*/ 2147483647 w 857"/>
              <a:gd name="T15" fmla="*/ 2147483647 h 841"/>
              <a:gd name="T16" fmla="*/ 2147483647 w 857"/>
              <a:gd name="T17" fmla="*/ 2147483647 h 841"/>
              <a:gd name="T18" fmla="*/ 2147483647 w 857"/>
              <a:gd name="T19" fmla="*/ 2147483647 h 841"/>
              <a:gd name="T20" fmla="*/ 2147483647 w 857"/>
              <a:gd name="T21" fmla="*/ 2147483647 h 841"/>
              <a:gd name="T22" fmla="*/ 2147483647 w 857"/>
              <a:gd name="T23" fmla="*/ 2147483647 h 841"/>
              <a:gd name="T24" fmla="*/ 2147483647 w 857"/>
              <a:gd name="T25" fmla="*/ 2147483647 h 841"/>
              <a:gd name="T26" fmla="*/ 2147483647 w 857"/>
              <a:gd name="T27" fmla="*/ 2147483647 h 841"/>
              <a:gd name="T28" fmla="*/ 2147483647 w 857"/>
              <a:gd name="T29" fmla="*/ 2147483647 h 841"/>
              <a:gd name="T30" fmla="*/ 2147483647 w 857"/>
              <a:gd name="T31" fmla="*/ 2147483647 h 841"/>
              <a:gd name="T32" fmla="*/ 2147483647 w 857"/>
              <a:gd name="T33" fmla="*/ 2147483647 h 841"/>
              <a:gd name="T34" fmla="*/ 2147483647 w 857"/>
              <a:gd name="T35" fmla="*/ 2147483647 h 841"/>
              <a:gd name="T36" fmla="*/ 2147483647 w 857"/>
              <a:gd name="T37" fmla="*/ 2147483647 h 841"/>
              <a:gd name="T38" fmla="*/ 2147483647 w 857"/>
              <a:gd name="T39" fmla="*/ 2147483647 h 841"/>
              <a:gd name="T40" fmla="*/ 2147483647 w 857"/>
              <a:gd name="T41" fmla="*/ 2147483647 h 841"/>
              <a:gd name="T42" fmla="*/ 2147483647 w 857"/>
              <a:gd name="T43" fmla="*/ 2147483647 h 841"/>
              <a:gd name="T44" fmla="*/ 2147483647 w 857"/>
              <a:gd name="T45" fmla="*/ 2147483647 h 841"/>
              <a:gd name="T46" fmla="*/ 2147483647 w 857"/>
              <a:gd name="T47" fmla="*/ 2147483647 h 841"/>
              <a:gd name="T48" fmla="*/ 2147483647 w 857"/>
              <a:gd name="T49" fmla="*/ 2147483647 h 841"/>
              <a:gd name="T50" fmla="*/ 2147483647 w 857"/>
              <a:gd name="T51" fmla="*/ 2147483647 h 841"/>
              <a:gd name="T52" fmla="*/ 2147483647 w 857"/>
              <a:gd name="T53" fmla="*/ 2147483647 h 841"/>
              <a:gd name="T54" fmla="*/ 2147483647 w 857"/>
              <a:gd name="T55" fmla="*/ 2147483647 h 841"/>
              <a:gd name="T56" fmla="*/ 2147483647 w 857"/>
              <a:gd name="T57" fmla="*/ 2147483647 h 841"/>
              <a:gd name="T58" fmla="*/ 2147483647 w 857"/>
              <a:gd name="T59" fmla="*/ 2147483647 h 841"/>
              <a:gd name="T60" fmla="*/ 2147483647 w 857"/>
              <a:gd name="T61" fmla="*/ 2147483647 h 841"/>
              <a:gd name="T62" fmla="*/ 2147483647 w 857"/>
              <a:gd name="T63" fmla="*/ 2147483647 h 841"/>
              <a:gd name="T64" fmla="*/ 2147483647 w 857"/>
              <a:gd name="T65" fmla="*/ 2147483647 h 841"/>
              <a:gd name="T66" fmla="*/ 2147483647 w 857"/>
              <a:gd name="T67" fmla="*/ 2147483647 h 841"/>
              <a:gd name="T68" fmla="*/ 2147483647 w 857"/>
              <a:gd name="T69" fmla="*/ 2147483647 h 841"/>
              <a:gd name="T70" fmla="*/ 2147483647 w 857"/>
              <a:gd name="T71" fmla="*/ 2147483647 h 841"/>
              <a:gd name="T72" fmla="*/ 2147483647 w 857"/>
              <a:gd name="T73" fmla="*/ 2147483647 h 841"/>
              <a:gd name="T74" fmla="*/ 2147483647 w 857"/>
              <a:gd name="T75" fmla="*/ 2147483647 h 841"/>
              <a:gd name="T76" fmla="*/ 2147483647 w 857"/>
              <a:gd name="T77" fmla="*/ 2147483647 h 841"/>
              <a:gd name="T78" fmla="*/ 2147483647 w 857"/>
              <a:gd name="T79" fmla="*/ 2147483647 h 841"/>
              <a:gd name="T80" fmla="*/ 2147483647 w 857"/>
              <a:gd name="T81" fmla="*/ 2147483647 h 841"/>
              <a:gd name="T82" fmla="*/ 2147483647 w 857"/>
              <a:gd name="T83" fmla="*/ 2147483647 h 841"/>
              <a:gd name="T84" fmla="*/ 2147483647 w 857"/>
              <a:gd name="T85" fmla="*/ 0 h 841"/>
              <a:gd name="T86" fmla="*/ 2147483647 w 857"/>
              <a:gd name="T87" fmla="*/ 2147483647 h 841"/>
              <a:gd name="T88" fmla="*/ 2147483647 w 857"/>
              <a:gd name="T89" fmla="*/ 2147483647 h 841"/>
              <a:gd name="T90" fmla="*/ 2147483647 w 857"/>
              <a:gd name="T91" fmla="*/ 2147483647 h 841"/>
              <a:gd name="T92" fmla="*/ 2147483647 w 857"/>
              <a:gd name="T93" fmla="*/ 2147483647 h 841"/>
              <a:gd name="T94" fmla="*/ 2147483647 w 857"/>
              <a:gd name="T95" fmla="*/ 2147483647 h 841"/>
              <a:gd name="T96" fmla="*/ 2147483647 w 857"/>
              <a:gd name="T97" fmla="*/ 2147483647 h 841"/>
              <a:gd name="T98" fmla="*/ 2147483647 w 857"/>
              <a:gd name="T99" fmla="*/ 2147483647 h 841"/>
              <a:gd name="T100" fmla="*/ 2147483647 w 857"/>
              <a:gd name="T101" fmla="*/ 2147483647 h 841"/>
              <a:gd name="T102" fmla="*/ 2147483647 w 857"/>
              <a:gd name="T103" fmla="*/ 2147483647 h 841"/>
              <a:gd name="T104" fmla="*/ 2147483647 w 857"/>
              <a:gd name="T105" fmla="*/ 2147483647 h 841"/>
              <a:gd name="T106" fmla="*/ 2147483647 w 857"/>
              <a:gd name="T107" fmla="*/ 2147483647 h 841"/>
              <a:gd name="T108" fmla="*/ 2147483647 w 857"/>
              <a:gd name="T109" fmla="*/ 2147483647 h 841"/>
              <a:gd name="T110" fmla="*/ 2147483647 w 857"/>
              <a:gd name="T111" fmla="*/ 2147483647 h 841"/>
              <a:gd name="T112" fmla="*/ 2147483647 w 857"/>
              <a:gd name="T113" fmla="*/ 2147483647 h 84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57"/>
              <a:gd name="T172" fmla="*/ 0 h 841"/>
              <a:gd name="T173" fmla="*/ 857 w 857"/>
              <a:gd name="T174" fmla="*/ 841 h 84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solidFill>
            <a:srgbClr val="C9944D"/>
          </a:solidFill>
          <a:ln w="9525" cap="flat" cmpd="sng">
            <a:solidFill>
              <a:srgbClr val="EAEAEA"/>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68577" tIns="34288" rIns="68577" bIns="34288"/>
          <a:lstStyle/>
          <a:p>
            <a:endParaRPr lang="zh-CN" altLang="en-US" sz="1530"/>
          </a:p>
        </p:txBody>
      </p:sp>
      <p:sp>
        <p:nvSpPr>
          <p:cNvPr id="10271" name="Freeform 174"/>
          <p:cNvSpPr/>
          <p:nvPr/>
        </p:nvSpPr>
        <p:spPr bwMode="auto">
          <a:xfrm>
            <a:off x="2279284" y="558142"/>
            <a:ext cx="2190684" cy="1760550"/>
          </a:xfrm>
          <a:custGeom>
            <a:avLst/>
            <a:gdLst>
              <a:gd name="T0" fmla="*/ 2147483647 w 1425"/>
              <a:gd name="T1" fmla="*/ 2147483647 h 1241"/>
              <a:gd name="T2" fmla="*/ 2147483647 w 1425"/>
              <a:gd name="T3" fmla="*/ 2147483647 h 1241"/>
              <a:gd name="T4" fmla="*/ 2147483647 w 1425"/>
              <a:gd name="T5" fmla="*/ 2147483647 h 1241"/>
              <a:gd name="T6" fmla="*/ 2147483647 w 1425"/>
              <a:gd name="T7" fmla="*/ 2147483647 h 1241"/>
              <a:gd name="T8" fmla="*/ 2147483647 w 1425"/>
              <a:gd name="T9" fmla="*/ 2147483647 h 1241"/>
              <a:gd name="T10" fmla="*/ 2147483647 w 1425"/>
              <a:gd name="T11" fmla="*/ 2147483647 h 1241"/>
              <a:gd name="T12" fmla="*/ 2147483647 w 1425"/>
              <a:gd name="T13" fmla="*/ 2147483647 h 1241"/>
              <a:gd name="T14" fmla="*/ 2147483647 w 1425"/>
              <a:gd name="T15" fmla="*/ 2147483647 h 1241"/>
              <a:gd name="T16" fmla="*/ 2147483647 w 1425"/>
              <a:gd name="T17" fmla="*/ 2147483647 h 1241"/>
              <a:gd name="T18" fmla="*/ 2147483647 w 1425"/>
              <a:gd name="T19" fmla="*/ 2147483647 h 1241"/>
              <a:gd name="T20" fmla="*/ 2147483647 w 1425"/>
              <a:gd name="T21" fmla="*/ 2147483647 h 1241"/>
              <a:gd name="T22" fmla="*/ 2147483647 w 1425"/>
              <a:gd name="T23" fmla="*/ 2147483647 h 1241"/>
              <a:gd name="T24" fmla="*/ 2147483647 w 1425"/>
              <a:gd name="T25" fmla="*/ 2147483647 h 1241"/>
              <a:gd name="T26" fmla="*/ 2147483647 w 1425"/>
              <a:gd name="T27" fmla="*/ 2147483647 h 1241"/>
              <a:gd name="T28" fmla="*/ 2147483647 w 1425"/>
              <a:gd name="T29" fmla="*/ 2147483647 h 1241"/>
              <a:gd name="T30" fmla="*/ 2147483647 w 1425"/>
              <a:gd name="T31" fmla="*/ 2147483647 h 1241"/>
              <a:gd name="T32" fmla="*/ 2147483647 w 1425"/>
              <a:gd name="T33" fmla="*/ 2147483647 h 1241"/>
              <a:gd name="T34" fmla="*/ 2147483647 w 1425"/>
              <a:gd name="T35" fmla="*/ 2147483647 h 1241"/>
              <a:gd name="T36" fmla="*/ 2147483647 w 1425"/>
              <a:gd name="T37" fmla="*/ 2147483647 h 1241"/>
              <a:gd name="T38" fmla="*/ 2147483647 w 1425"/>
              <a:gd name="T39" fmla="*/ 2147483647 h 1241"/>
              <a:gd name="T40" fmla="*/ 2147483647 w 1425"/>
              <a:gd name="T41" fmla="*/ 2147483647 h 1241"/>
              <a:gd name="T42" fmla="*/ 2147483647 w 1425"/>
              <a:gd name="T43" fmla="*/ 2147483647 h 1241"/>
              <a:gd name="T44" fmla="*/ 2147483647 w 1425"/>
              <a:gd name="T45" fmla="*/ 2147483647 h 1241"/>
              <a:gd name="T46" fmla="*/ 2147483647 w 1425"/>
              <a:gd name="T47" fmla="*/ 2147483647 h 1241"/>
              <a:gd name="T48" fmla="*/ 2147483647 w 1425"/>
              <a:gd name="T49" fmla="*/ 2147483647 h 1241"/>
              <a:gd name="T50" fmla="*/ 2147483647 w 1425"/>
              <a:gd name="T51" fmla="*/ 2147483647 h 1241"/>
              <a:gd name="T52" fmla="*/ 2147483647 w 1425"/>
              <a:gd name="T53" fmla="*/ 2147483647 h 1241"/>
              <a:gd name="T54" fmla="*/ 2147483647 w 1425"/>
              <a:gd name="T55" fmla="*/ 2147483647 h 1241"/>
              <a:gd name="T56" fmla="*/ 2147483647 w 1425"/>
              <a:gd name="T57" fmla="*/ 2147483647 h 1241"/>
              <a:gd name="T58" fmla="*/ 2147483647 w 1425"/>
              <a:gd name="T59" fmla="*/ 2147483647 h 1241"/>
              <a:gd name="T60" fmla="*/ 2147483647 w 1425"/>
              <a:gd name="T61" fmla="*/ 2147483647 h 1241"/>
              <a:gd name="T62" fmla="*/ 2147483647 w 1425"/>
              <a:gd name="T63" fmla="*/ 2147483647 h 1241"/>
              <a:gd name="T64" fmla="*/ 2147483647 w 1425"/>
              <a:gd name="T65" fmla="*/ 2147483647 h 1241"/>
              <a:gd name="T66" fmla="*/ 2147483647 w 1425"/>
              <a:gd name="T67" fmla="*/ 2147483647 h 1241"/>
              <a:gd name="T68" fmla="*/ 2147483647 w 1425"/>
              <a:gd name="T69" fmla="*/ 2147483647 h 1241"/>
              <a:gd name="T70" fmla="*/ 2147483647 w 1425"/>
              <a:gd name="T71" fmla="*/ 2147483647 h 1241"/>
              <a:gd name="T72" fmla="*/ 2147483647 w 1425"/>
              <a:gd name="T73" fmla="*/ 0 h 1241"/>
              <a:gd name="T74" fmla="*/ 2147483647 w 1425"/>
              <a:gd name="T75" fmla="*/ 2147483647 h 1241"/>
              <a:gd name="T76" fmla="*/ 2147483647 w 1425"/>
              <a:gd name="T77" fmla="*/ 2147483647 h 1241"/>
              <a:gd name="T78" fmla="*/ 2147483647 w 1425"/>
              <a:gd name="T79" fmla="*/ 2147483647 h 1241"/>
              <a:gd name="T80" fmla="*/ 2147483647 w 1425"/>
              <a:gd name="T81" fmla="*/ 2147483647 h 1241"/>
              <a:gd name="T82" fmla="*/ 2147483647 w 1425"/>
              <a:gd name="T83" fmla="*/ 2147483647 h 1241"/>
              <a:gd name="T84" fmla="*/ 2147483647 w 1425"/>
              <a:gd name="T85" fmla="*/ 2147483647 h 1241"/>
              <a:gd name="T86" fmla="*/ 2147483647 w 1425"/>
              <a:gd name="T87" fmla="*/ 2147483647 h 1241"/>
              <a:gd name="T88" fmla="*/ 2147483647 w 1425"/>
              <a:gd name="T89" fmla="*/ 2147483647 h 1241"/>
              <a:gd name="T90" fmla="*/ 2147483647 w 1425"/>
              <a:gd name="T91" fmla="*/ 2147483647 h 1241"/>
              <a:gd name="T92" fmla="*/ 2147483647 w 1425"/>
              <a:gd name="T93" fmla="*/ 2147483647 h 1241"/>
              <a:gd name="T94" fmla="*/ 2147483647 w 1425"/>
              <a:gd name="T95" fmla="*/ 2147483647 h 1241"/>
              <a:gd name="T96" fmla="*/ 2147483647 w 1425"/>
              <a:gd name="T97" fmla="*/ 2147483647 h 1241"/>
              <a:gd name="T98" fmla="*/ 2147483647 w 1425"/>
              <a:gd name="T99" fmla="*/ 2147483647 h 1241"/>
              <a:gd name="T100" fmla="*/ 2147483647 w 1425"/>
              <a:gd name="T101" fmla="*/ 2147483647 h 1241"/>
              <a:gd name="T102" fmla="*/ 2147483647 w 1425"/>
              <a:gd name="T103" fmla="*/ 2147483647 h 1241"/>
              <a:gd name="T104" fmla="*/ 2147483647 w 1425"/>
              <a:gd name="T105" fmla="*/ 2147483647 h 1241"/>
              <a:gd name="T106" fmla="*/ 2147483647 w 1425"/>
              <a:gd name="T107" fmla="*/ 2147483647 h 1241"/>
              <a:gd name="T108" fmla="*/ 2147483647 w 1425"/>
              <a:gd name="T109" fmla="*/ 2147483647 h 124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425"/>
              <a:gd name="T166" fmla="*/ 0 h 1241"/>
              <a:gd name="T167" fmla="*/ 1425 w 1425"/>
              <a:gd name="T168" fmla="*/ 1241 h 124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solidFill>
            <a:srgbClr val="CC3300"/>
          </a:solidFill>
          <a:ln w="9525" cap="flat" cmpd="sng">
            <a:solidFill>
              <a:srgbClr val="EAEAEA"/>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68021" tIns="32581" rIns="68021" bIns="32581"/>
          <a:lstStyle/>
          <a:p>
            <a:endParaRPr lang="zh-CN" altLang="en-US" sz="1530"/>
          </a:p>
        </p:txBody>
      </p:sp>
      <p:sp>
        <p:nvSpPr>
          <p:cNvPr id="10272" name="Freeform 175"/>
          <p:cNvSpPr/>
          <p:nvPr/>
        </p:nvSpPr>
        <p:spPr bwMode="auto">
          <a:xfrm>
            <a:off x="262939" y="852520"/>
            <a:ext cx="1956326" cy="1466172"/>
          </a:xfrm>
          <a:custGeom>
            <a:avLst/>
            <a:gdLst>
              <a:gd name="T0" fmla="*/ 2147483647 w 1273"/>
              <a:gd name="T1" fmla="*/ 2147483647 h 1033"/>
              <a:gd name="T2" fmla="*/ 2147483647 w 1273"/>
              <a:gd name="T3" fmla="*/ 2147483647 h 1033"/>
              <a:gd name="T4" fmla="*/ 2147483647 w 1273"/>
              <a:gd name="T5" fmla="*/ 2147483647 h 1033"/>
              <a:gd name="T6" fmla="*/ 2147483647 w 1273"/>
              <a:gd name="T7" fmla="*/ 2147483647 h 1033"/>
              <a:gd name="T8" fmla="*/ 2147483647 w 1273"/>
              <a:gd name="T9" fmla="*/ 2147483647 h 1033"/>
              <a:gd name="T10" fmla="*/ 2147483647 w 1273"/>
              <a:gd name="T11" fmla="*/ 2147483647 h 1033"/>
              <a:gd name="T12" fmla="*/ 2147483647 w 1273"/>
              <a:gd name="T13" fmla="*/ 2147483647 h 1033"/>
              <a:gd name="T14" fmla="*/ 2147483647 w 1273"/>
              <a:gd name="T15" fmla="*/ 2147483647 h 1033"/>
              <a:gd name="T16" fmla="*/ 2147483647 w 1273"/>
              <a:gd name="T17" fmla="*/ 2147483647 h 1033"/>
              <a:gd name="T18" fmla="*/ 2147483647 w 1273"/>
              <a:gd name="T19" fmla="*/ 2147483647 h 1033"/>
              <a:gd name="T20" fmla="*/ 2147483647 w 1273"/>
              <a:gd name="T21" fmla="*/ 2147483647 h 1033"/>
              <a:gd name="T22" fmla="*/ 2147483647 w 1273"/>
              <a:gd name="T23" fmla="*/ 2147483647 h 1033"/>
              <a:gd name="T24" fmla="*/ 2147483647 w 1273"/>
              <a:gd name="T25" fmla="*/ 2147483647 h 1033"/>
              <a:gd name="T26" fmla="*/ 2147483647 w 1273"/>
              <a:gd name="T27" fmla="*/ 2147483647 h 1033"/>
              <a:gd name="T28" fmla="*/ 2147483647 w 1273"/>
              <a:gd name="T29" fmla="*/ 2147483647 h 1033"/>
              <a:gd name="T30" fmla="*/ 2147483647 w 1273"/>
              <a:gd name="T31" fmla="*/ 2147483647 h 1033"/>
              <a:gd name="T32" fmla="*/ 2147483647 w 1273"/>
              <a:gd name="T33" fmla="*/ 2147483647 h 1033"/>
              <a:gd name="T34" fmla="*/ 2147483647 w 1273"/>
              <a:gd name="T35" fmla="*/ 2147483647 h 1033"/>
              <a:gd name="T36" fmla="*/ 2147483647 w 1273"/>
              <a:gd name="T37" fmla="*/ 2147483647 h 1033"/>
              <a:gd name="T38" fmla="*/ 2147483647 w 1273"/>
              <a:gd name="T39" fmla="*/ 2147483647 h 1033"/>
              <a:gd name="T40" fmla="*/ 2147483647 w 1273"/>
              <a:gd name="T41" fmla="*/ 2147483647 h 1033"/>
              <a:gd name="T42" fmla="*/ 2147483647 w 1273"/>
              <a:gd name="T43" fmla="*/ 2147483647 h 1033"/>
              <a:gd name="T44" fmla="*/ 2147483647 w 1273"/>
              <a:gd name="T45" fmla="*/ 2147483647 h 1033"/>
              <a:gd name="T46" fmla="*/ 2147483647 w 1273"/>
              <a:gd name="T47" fmla="*/ 2147483647 h 1033"/>
              <a:gd name="T48" fmla="*/ 2147483647 w 1273"/>
              <a:gd name="T49" fmla="*/ 2147483647 h 1033"/>
              <a:gd name="T50" fmla="*/ 0 w 1273"/>
              <a:gd name="T51" fmla="*/ 2147483647 h 1033"/>
              <a:gd name="T52" fmla="*/ 2147483647 w 1273"/>
              <a:gd name="T53" fmla="*/ 2147483647 h 1033"/>
              <a:gd name="T54" fmla="*/ 2147483647 w 1273"/>
              <a:gd name="T55" fmla="*/ 2147483647 h 1033"/>
              <a:gd name="T56" fmla="*/ 2147483647 w 1273"/>
              <a:gd name="T57" fmla="*/ 2147483647 h 1033"/>
              <a:gd name="T58" fmla="*/ 0 w 1273"/>
              <a:gd name="T59" fmla="*/ 2147483647 h 1033"/>
              <a:gd name="T60" fmla="*/ 2147483647 w 1273"/>
              <a:gd name="T61" fmla="*/ 2147483647 h 1033"/>
              <a:gd name="T62" fmla="*/ 2147483647 w 1273"/>
              <a:gd name="T63" fmla="*/ 2147483647 h 1033"/>
              <a:gd name="T64" fmla="*/ 2147483647 w 1273"/>
              <a:gd name="T65" fmla="*/ 2147483647 h 1033"/>
              <a:gd name="T66" fmla="*/ 2147483647 w 1273"/>
              <a:gd name="T67" fmla="*/ 2147483647 h 1033"/>
              <a:gd name="T68" fmla="*/ 2147483647 w 1273"/>
              <a:gd name="T69" fmla="*/ 2147483647 h 1033"/>
              <a:gd name="T70" fmla="*/ 2147483647 w 1273"/>
              <a:gd name="T71" fmla="*/ 2147483647 h 1033"/>
              <a:gd name="T72" fmla="*/ 2147483647 w 1273"/>
              <a:gd name="T73" fmla="*/ 2147483647 h 1033"/>
              <a:gd name="T74" fmla="*/ 2147483647 w 1273"/>
              <a:gd name="T75" fmla="*/ 2147483647 h 1033"/>
              <a:gd name="T76" fmla="*/ 2147483647 w 1273"/>
              <a:gd name="T77" fmla="*/ 2147483647 h 1033"/>
              <a:gd name="T78" fmla="*/ 2147483647 w 1273"/>
              <a:gd name="T79" fmla="*/ 2147483647 h 1033"/>
              <a:gd name="T80" fmla="*/ 2147483647 w 1273"/>
              <a:gd name="T81" fmla="*/ 2147483647 h 1033"/>
              <a:gd name="T82" fmla="*/ 2147483647 w 1273"/>
              <a:gd name="T83" fmla="*/ 2147483647 h 1033"/>
              <a:gd name="T84" fmla="*/ 2147483647 w 1273"/>
              <a:gd name="T85" fmla="*/ 2147483647 h 1033"/>
              <a:gd name="T86" fmla="*/ 2147483647 w 1273"/>
              <a:gd name="T87" fmla="*/ 2147483647 h 1033"/>
              <a:gd name="T88" fmla="*/ 2147483647 w 1273"/>
              <a:gd name="T89" fmla="*/ 0 h 1033"/>
              <a:gd name="T90" fmla="*/ 2147483647 w 1273"/>
              <a:gd name="T91" fmla="*/ 2147483647 h 1033"/>
              <a:gd name="T92" fmla="*/ 2147483647 w 1273"/>
              <a:gd name="T93" fmla="*/ 2147483647 h 1033"/>
              <a:gd name="T94" fmla="*/ 2147483647 w 1273"/>
              <a:gd name="T95" fmla="*/ 2147483647 h 1033"/>
              <a:gd name="T96" fmla="*/ 2147483647 w 1273"/>
              <a:gd name="T97" fmla="*/ 2147483647 h 1033"/>
              <a:gd name="T98" fmla="*/ 2147483647 w 1273"/>
              <a:gd name="T99" fmla="*/ 2147483647 h 1033"/>
              <a:gd name="T100" fmla="*/ 2147483647 w 1273"/>
              <a:gd name="T101" fmla="*/ 2147483647 h 1033"/>
              <a:gd name="T102" fmla="*/ 2147483647 w 1273"/>
              <a:gd name="T103" fmla="*/ 2147483647 h 1033"/>
              <a:gd name="T104" fmla="*/ 2147483647 w 1273"/>
              <a:gd name="T105" fmla="*/ 2147483647 h 1033"/>
              <a:gd name="T106" fmla="*/ 2147483647 w 1273"/>
              <a:gd name="T107" fmla="*/ 2147483647 h 1033"/>
              <a:gd name="T108" fmla="*/ 2147483647 w 1273"/>
              <a:gd name="T109" fmla="*/ 2147483647 h 10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73"/>
              <a:gd name="T166" fmla="*/ 0 h 1033"/>
              <a:gd name="T167" fmla="*/ 1273 w 1273"/>
              <a:gd name="T168" fmla="*/ 1033 h 10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solidFill>
            <a:srgbClr val="C9944D"/>
          </a:solidFill>
          <a:ln w="9525" cap="flat" cmpd="sng">
            <a:solidFill>
              <a:srgbClr val="EAEAEA"/>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68577" tIns="34288" rIns="68577" bIns="34288"/>
          <a:lstStyle/>
          <a:p>
            <a:endParaRPr lang="zh-CN" altLang="en-US" sz="1530"/>
          </a:p>
        </p:txBody>
      </p:sp>
      <p:sp>
        <p:nvSpPr>
          <p:cNvPr id="10273" name="Freeform 176"/>
          <p:cNvSpPr/>
          <p:nvPr/>
        </p:nvSpPr>
        <p:spPr bwMode="auto">
          <a:xfrm>
            <a:off x="4334212" y="3541932"/>
            <a:ext cx="195775" cy="362971"/>
          </a:xfrm>
          <a:custGeom>
            <a:avLst/>
            <a:gdLst>
              <a:gd name="T0" fmla="*/ 2147483647 w 129"/>
              <a:gd name="T1" fmla="*/ 2147483647 h 257"/>
              <a:gd name="T2" fmla="*/ 2147483647 w 129"/>
              <a:gd name="T3" fmla="*/ 2147483647 h 257"/>
              <a:gd name="T4" fmla="*/ 2147483647 w 129"/>
              <a:gd name="T5" fmla="*/ 2147483647 h 257"/>
              <a:gd name="T6" fmla="*/ 2147483647 w 129"/>
              <a:gd name="T7" fmla="*/ 2147483647 h 257"/>
              <a:gd name="T8" fmla="*/ 2147483647 w 129"/>
              <a:gd name="T9" fmla="*/ 2147483647 h 257"/>
              <a:gd name="T10" fmla="*/ 2147483647 w 129"/>
              <a:gd name="T11" fmla="*/ 2147483647 h 257"/>
              <a:gd name="T12" fmla="*/ 2147483647 w 129"/>
              <a:gd name="T13" fmla="*/ 2147483647 h 257"/>
              <a:gd name="T14" fmla="*/ 2147483647 w 129"/>
              <a:gd name="T15" fmla="*/ 2147483647 h 257"/>
              <a:gd name="T16" fmla="*/ 2147483647 w 129"/>
              <a:gd name="T17" fmla="*/ 2147483647 h 257"/>
              <a:gd name="T18" fmla="*/ 2147483647 w 129"/>
              <a:gd name="T19" fmla="*/ 0 h 257"/>
              <a:gd name="T20" fmla="*/ 2147483647 w 129"/>
              <a:gd name="T21" fmla="*/ 2147483647 h 257"/>
              <a:gd name="T22" fmla="*/ 2147483647 w 129"/>
              <a:gd name="T23" fmla="*/ 2147483647 h 257"/>
              <a:gd name="T24" fmla="*/ 2147483647 w 129"/>
              <a:gd name="T25" fmla="*/ 2147483647 h 257"/>
              <a:gd name="T26" fmla="*/ 2147483647 w 129"/>
              <a:gd name="T27" fmla="*/ 2147483647 h 257"/>
              <a:gd name="T28" fmla="*/ 2147483647 w 129"/>
              <a:gd name="T29" fmla="*/ 2147483647 h 257"/>
              <a:gd name="T30" fmla="*/ 0 w 129"/>
              <a:gd name="T31" fmla="*/ 2147483647 h 257"/>
              <a:gd name="T32" fmla="*/ 2147483647 w 129"/>
              <a:gd name="T33" fmla="*/ 2147483647 h 257"/>
              <a:gd name="T34" fmla="*/ 2147483647 w 129"/>
              <a:gd name="T35" fmla="*/ 2147483647 h 257"/>
              <a:gd name="T36" fmla="*/ 2147483647 w 129"/>
              <a:gd name="T37" fmla="*/ 2147483647 h 2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9"/>
              <a:gd name="T58" fmla="*/ 0 h 257"/>
              <a:gd name="T59" fmla="*/ 129 w 129"/>
              <a:gd name="T60" fmla="*/ 257 h 25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solidFill>
            <a:srgbClr val="C9944D"/>
          </a:solidFill>
          <a:ln w="9525" cap="flat" cmpd="sng">
            <a:solidFill>
              <a:srgbClr val="EAEAEA"/>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68577" tIns="34288" rIns="68577" bIns="34288"/>
          <a:lstStyle/>
          <a:p>
            <a:endParaRPr lang="zh-CN" altLang="en-US" sz="1530"/>
          </a:p>
        </p:txBody>
      </p:sp>
      <p:sp>
        <p:nvSpPr>
          <p:cNvPr id="10274" name="Rectangle 177"/>
          <p:cNvSpPr>
            <a:spLocks noChangeArrowheads="1"/>
          </p:cNvSpPr>
          <p:nvPr/>
        </p:nvSpPr>
        <p:spPr bwMode="auto">
          <a:xfrm>
            <a:off x="4554281" y="1072589"/>
            <a:ext cx="324387" cy="135757"/>
          </a:xfrm>
          <a:prstGeom prst="rect">
            <a:avLst/>
          </a:prstGeom>
          <a:noFill/>
          <a:ln>
            <a:noFill/>
          </a:ln>
          <a:effectLst/>
          <a:extLst>
            <a:ext uri="{909E8E84-426E-40DD-AFC4-6F175D3DCCD1}">
              <a14:hiddenFill xmlns:a14="http://schemas.microsoft.com/office/drawing/2010/main">
                <a:solidFill>
                  <a:srgbClr val="C9944D"/>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nSpc>
                <a:spcPts val="1140"/>
              </a:lnSpc>
            </a:pPr>
            <a:r>
              <a:rPr lang="zh-CN" altLang="en-US" sz="720">
                <a:latin typeface="微软雅黑" panose="020B0503020204020204" pitchFamily="34" charset="-122"/>
                <a:ea typeface="微软雅黑" panose="020B0503020204020204" pitchFamily="34" charset="-122"/>
                <a:sym typeface="微软雅黑" panose="020B0503020204020204" pitchFamily="34" charset="-122"/>
              </a:rPr>
              <a:t>黑龙江</a:t>
            </a:r>
          </a:p>
        </p:txBody>
      </p:sp>
      <p:sp>
        <p:nvSpPr>
          <p:cNvPr id="10275" name="Rectangle 178"/>
          <p:cNvSpPr>
            <a:spLocks noChangeArrowheads="1"/>
          </p:cNvSpPr>
          <p:nvPr/>
        </p:nvSpPr>
        <p:spPr bwMode="auto">
          <a:xfrm>
            <a:off x="4502836" y="1468427"/>
            <a:ext cx="202921" cy="137186"/>
          </a:xfrm>
          <a:prstGeom prst="rect">
            <a:avLst/>
          </a:prstGeom>
          <a:noFill/>
          <a:ln>
            <a:noFill/>
          </a:ln>
          <a:effectLst/>
          <a:extLst>
            <a:ext uri="{909E8E84-426E-40DD-AFC4-6F175D3DCCD1}">
              <a14:hiddenFill xmlns:a14="http://schemas.microsoft.com/office/drawing/2010/main">
                <a:solidFill>
                  <a:srgbClr val="C9944D"/>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nSpc>
                <a:spcPts val="1140"/>
              </a:lnSpc>
            </a:pPr>
            <a:r>
              <a:rPr lang="zh-CN" altLang="en-US" sz="720">
                <a:latin typeface="微软雅黑" panose="020B0503020204020204" pitchFamily="34" charset="-122"/>
                <a:ea typeface="微软雅黑" panose="020B0503020204020204" pitchFamily="34" charset="-122"/>
                <a:sym typeface="微软雅黑" panose="020B0503020204020204" pitchFamily="34" charset="-122"/>
              </a:rPr>
              <a:t>吉林</a:t>
            </a:r>
          </a:p>
        </p:txBody>
      </p:sp>
      <p:sp>
        <p:nvSpPr>
          <p:cNvPr id="10276" name="Rectangle 179"/>
          <p:cNvSpPr>
            <a:spLocks noChangeArrowheads="1"/>
          </p:cNvSpPr>
          <p:nvPr/>
        </p:nvSpPr>
        <p:spPr bwMode="auto">
          <a:xfrm>
            <a:off x="4214174" y="1725650"/>
            <a:ext cx="258652" cy="115750"/>
          </a:xfrm>
          <a:prstGeom prst="rect">
            <a:avLst/>
          </a:prstGeom>
          <a:noFill/>
          <a:ln>
            <a:noFill/>
          </a:ln>
          <a:effectLst/>
          <a:extLst>
            <a:ext uri="{909E8E84-426E-40DD-AFC4-6F175D3DCCD1}">
              <a14:hiddenFill xmlns:a14="http://schemas.microsoft.com/office/drawing/2010/main">
                <a:solidFill>
                  <a:srgbClr val="C9944D"/>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ctr">
              <a:lnSpc>
                <a:spcPts val="1140"/>
              </a:lnSpc>
            </a:pPr>
            <a:r>
              <a:rPr lang="zh-CN" altLang="en-US" sz="720">
                <a:latin typeface="微软雅黑" panose="020B0503020204020204" pitchFamily="34" charset="-122"/>
                <a:ea typeface="微软雅黑" panose="020B0503020204020204" pitchFamily="34" charset="-122"/>
                <a:sym typeface="微软雅黑" panose="020B0503020204020204" pitchFamily="34" charset="-122"/>
              </a:rPr>
              <a:t>辽宁</a:t>
            </a:r>
          </a:p>
        </p:txBody>
      </p:sp>
      <p:sp>
        <p:nvSpPr>
          <p:cNvPr id="10277" name="Rectangle 180"/>
          <p:cNvSpPr>
            <a:spLocks noChangeArrowheads="1"/>
          </p:cNvSpPr>
          <p:nvPr/>
        </p:nvSpPr>
        <p:spPr bwMode="auto">
          <a:xfrm>
            <a:off x="3669718" y="2178649"/>
            <a:ext cx="222927" cy="138615"/>
          </a:xfrm>
          <a:prstGeom prst="rect">
            <a:avLst/>
          </a:prstGeom>
          <a:noFill/>
          <a:ln>
            <a:noFill/>
          </a:ln>
          <a:effectLst/>
          <a:extLst>
            <a:ext uri="{909E8E84-426E-40DD-AFC4-6F175D3DCCD1}">
              <a14:hiddenFill xmlns:a14="http://schemas.microsoft.com/office/drawing/2010/main">
                <a:solidFill>
                  <a:srgbClr val="C9944D"/>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nSpc>
                <a:spcPts val="1140"/>
              </a:lnSpc>
            </a:pPr>
            <a:r>
              <a:rPr lang="zh-CN" altLang="en-US" sz="720">
                <a:latin typeface="微软雅黑" panose="020B0503020204020204" pitchFamily="34" charset="-122"/>
                <a:ea typeface="微软雅黑" panose="020B0503020204020204" pitchFamily="34" charset="-122"/>
                <a:sym typeface="微软雅黑" panose="020B0503020204020204" pitchFamily="34" charset="-122"/>
              </a:rPr>
              <a:t>河北</a:t>
            </a:r>
          </a:p>
        </p:txBody>
      </p:sp>
      <p:sp>
        <p:nvSpPr>
          <p:cNvPr id="10278" name="Rectangle 182"/>
          <p:cNvSpPr>
            <a:spLocks noChangeArrowheads="1"/>
          </p:cNvSpPr>
          <p:nvPr/>
        </p:nvSpPr>
        <p:spPr bwMode="auto">
          <a:xfrm>
            <a:off x="3989818" y="3449046"/>
            <a:ext cx="262939" cy="127182"/>
          </a:xfrm>
          <a:prstGeom prst="rect">
            <a:avLst/>
          </a:prstGeom>
          <a:noFill/>
          <a:ln>
            <a:noFill/>
          </a:ln>
          <a:effectLst/>
          <a:extLst>
            <a:ext uri="{909E8E84-426E-40DD-AFC4-6F175D3DCCD1}">
              <a14:hiddenFill xmlns:a14="http://schemas.microsoft.com/office/drawing/2010/main">
                <a:solidFill>
                  <a:srgbClr val="C9944D"/>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ctr">
              <a:lnSpc>
                <a:spcPts val="1140"/>
              </a:lnSpc>
            </a:pPr>
            <a:r>
              <a:rPr lang="zh-CN" altLang="en-US" sz="720">
                <a:latin typeface="微软雅黑" panose="020B0503020204020204" pitchFamily="34" charset="-122"/>
                <a:ea typeface="微软雅黑" panose="020B0503020204020204" pitchFamily="34" charset="-122"/>
                <a:sym typeface="微软雅黑" panose="020B0503020204020204" pitchFamily="34" charset="-122"/>
              </a:rPr>
              <a:t>福建</a:t>
            </a:r>
          </a:p>
        </p:txBody>
      </p:sp>
      <p:sp>
        <p:nvSpPr>
          <p:cNvPr id="10279" name="Rectangle 183"/>
          <p:cNvSpPr>
            <a:spLocks noChangeArrowheads="1"/>
          </p:cNvSpPr>
          <p:nvPr/>
        </p:nvSpPr>
        <p:spPr bwMode="auto">
          <a:xfrm>
            <a:off x="3821194" y="3230406"/>
            <a:ext cx="200063" cy="134328"/>
          </a:xfrm>
          <a:prstGeom prst="rect">
            <a:avLst/>
          </a:prstGeom>
          <a:noFill/>
          <a:ln>
            <a:noFill/>
          </a:ln>
          <a:effectLst/>
          <a:extLst>
            <a:ext uri="{909E8E84-426E-40DD-AFC4-6F175D3DCCD1}">
              <a14:hiddenFill xmlns:a14="http://schemas.microsoft.com/office/drawing/2010/main">
                <a:solidFill>
                  <a:srgbClr val="C9944D"/>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nSpc>
                <a:spcPts val="1140"/>
              </a:lnSpc>
            </a:pPr>
            <a:r>
              <a:rPr lang="zh-CN" altLang="en-US" sz="720">
                <a:latin typeface="微软雅黑" panose="020B0503020204020204" pitchFamily="34" charset="-122"/>
                <a:ea typeface="微软雅黑" panose="020B0503020204020204" pitchFamily="34" charset="-122"/>
                <a:sym typeface="微软雅黑" panose="020B0503020204020204" pitchFamily="34" charset="-122"/>
              </a:rPr>
              <a:t>江西</a:t>
            </a:r>
          </a:p>
        </p:txBody>
      </p:sp>
      <p:sp>
        <p:nvSpPr>
          <p:cNvPr id="10280" name="Rectangle 184"/>
          <p:cNvSpPr>
            <a:spLocks noChangeArrowheads="1"/>
          </p:cNvSpPr>
          <p:nvPr/>
        </p:nvSpPr>
        <p:spPr bwMode="auto">
          <a:xfrm>
            <a:off x="3894074" y="2886013"/>
            <a:ext cx="237217" cy="152904"/>
          </a:xfrm>
          <a:prstGeom prst="rect">
            <a:avLst/>
          </a:prstGeom>
          <a:noFill/>
          <a:ln>
            <a:noFill/>
          </a:ln>
          <a:effectLst/>
          <a:extLst>
            <a:ext uri="{909E8E84-426E-40DD-AFC4-6F175D3DCCD1}">
              <a14:hiddenFill xmlns:a14="http://schemas.microsoft.com/office/drawing/2010/main">
                <a:solidFill>
                  <a:srgbClr val="C9944D"/>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nSpc>
                <a:spcPts val="1140"/>
              </a:lnSpc>
            </a:pPr>
            <a:r>
              <a:rPr lang="zh-CN" altLang="en-US" sz="720">
                <a:latin typeface="微软雅黑" panose="020B0503020204020204" pitchFamily="34" charset="-122"/>
                <a:ea typeface="微软雅黑" panose="020B0503020204020204" pitchFamily="34" charset="-122"/>
                <a:sym typeface="微软雅黑" panose="020B0503020204020204" pitchFamily="34" charset="-122"/>
              </a:rPr>
              <a:t>安徽</a:t>
            </a:r>
          </a:p>
        </p:txBody>
      </p:sp>
      <p:sp>
        <p:nvSpPr>
          <p:cNvPr id="10281" name="Rectangle 185"/>
          <p:cNvSpPr>
            <a:spLocks noChangeArrowheads="1"/>
          </p:cNvSpPr>
          <p:nvPr/>
        </p:nvSpPr>
        <p:spPr bwMode="auto">
          <a:xfrm>
            <a:off x="3363908" y="2971754"/>
            <a:ext cx="192918" cy="137186"/>
          </a:xfrm>
          <a:prstGeom prst="rect">
            <a:avLst/>
          </a:prstGeom>
          <a:noFill/>
          <a:ln>
            <a:noFill/>
          </a:ln>
          <a:effectLst/>
          <a:extLst>
            <a:ext uri="{909E8E84-426E-40DD-AFC4-6F175D3DCCD1}">
              <a14:hiddenFill xmlns:a14="http://schemas.microsoft.com/office/drawing/2010/main">
                <a:solidFill>
                  <a:srgbClr val="C9944D"/>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nSpc>
                <a:spcPts val="1140"/>
              </a:lnSpc>
            </a:pPr>
            <a:r>
              <a:rPr lang="zh-CN" altLang="en-US" sz="720">
                <a:latin typeface="微软雅黑" panose="020B0503020204020204" pitchFamily="34" charset="-122"/>
                <a:ea typeface="微软雅黑" panose="020B0503020204020204" pitchFamily="34" charset="-122"/>
                <a:sym typeface="微软雅黑" panose="020B0503020204020204" pitchFamily="34" charset="-122"/>
              </a:rPr>
              <a:t>湖北</a:t>
            </a:r>
          </a:p>
        </p:txBody>
      </p:sp>
      <p:sp>
        <p:nvSpPr>
          <p:cNvPr id="10282" name="Rectangle 186"/>
          <p:cNvSpPr>
            <a:spLocks noChangeArrowheads="1"/>
          </p:cNvSpPr>
          <p:nvPr/>
        </p:nvSpPr>
        <p:spPr bwMode="auto">
          <a:xfrm>
            <a:off x="3313893" y="3347585"/>
            <a:ext cx="242933" cy="137186"/>
          </a:xfrm>
          <a:prstGeom prst="rect">
            <a:avLst/>
          </a:prstGeom>
          <a:noFill/>
          <a:ln>
            <a:noFill/>
          </a:ln>
          <a:effectLst/>
          <a:extLst>
            <a:ext uri="{909E8E84-426E-40DD-AFC4-6F175D3DCCD1}">
              <a14:hiddenFill xmlns:a14="http://schemas.microsoft.com/office/drawing/2010/main">
                <a:solidFill>
                  <a:srgbClr val="C9944D"/>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nSpc>
                <a:spcPts val="1140"/>
              </a:lnSpc>
            </a:pPr>
            <a:r>
              <a:rPr lang="zh-CN" altLang="en-US" sz="720">
                <a:latin typeface="微软雅黑" panose="020B0503020204020204" pitchFamily="34" charset="-122"/>
                <a:ea typeface="微软雅黑" panose="020B0503020204020204" pitchFamily="34" charset="-122"/>
                <a:sym typeface="微软雅黑" panose="020B0503020204020204" pitchFamily="34" charset="-122"/>
              </a:rPr>
              <a:t>湖南</a:t>
            </a:r>
          </a:p>
        </p:txBody>
      </p:sp>
      <p:sp>
        <p:nvSpPr>
          <p:cNvPr id="10283" name="Rectangle 188"/>
          <p:cNvSpPr>
            <a:spLocks noChangeArrowheads="1"/>
          </p:cNvSpPr>
          <p:nvPr/>
        </p:nvSpPr>
        <p:spPr bwMode="auto">
          <a:xfrm>
            <a:off x="3116689" y="3710556"/>
            <a:ext cx="210065" cy="97173"/>
          </a:xfrm>
          <a:prstGeom prst="rect">
            <a:avLst/>
          </a:prstGeom>
          <a:noFill/>
          <a:ln>
            <a:noFill/>
          </a:ln>
          <a:effectLst/>
          <a:extLst>
            <a:ext uri="{909E8E84-426E-40DD-AFC4-6F175D3DCCD1}">
              <a14:hiddenFill xmlns:a14="http://schemas.microsoft.com/office/drawing/2010/main">
                <a:solidFill>
                  <a:srgbClr val="C9944D"/>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nSpc>
                <a:spcPts val="1140"/>
              </a:lnSpc>
            </a:pPr>
            <a:r>
              <a:rPr lang="zh-CN" altLang="en-US" sz="720">
                <a:latin typeface="微软雅黑" panose="020B0503020204020204" pitchFamily="34" charset="-122"/>
                <a:ea typeface="微软雅黑" panose="020B0503020204020204" pitchFamily="34" charset="-122"/>
                <a:sym typeface="微软雅黑" panose="020B0503020204020204" pitchFamily="34" charset="-122"/>
              </a:rPr>
              <a:t>广西</a:t>
            </a:r>
          </a:p>
        </p:txBody>
      </p:sp>
      <p:sp>
        <p:nvSpPr>
          <p:cNvPr id="10284" name="Rectangle 191"/>
          <p:cNvSpPr>
            <a:spLocks noChangeArrowheads="1"/>
          </p:cNvSpPr>
          <p:nvPr/>
        </p:nvSpPr>
        <p:spPr bwMode="auto">
          <a:xfrm>
            <a:off x="3383914" y="2355847"/>
            <a:ext cx="228643" cy="134328"/>
          </a:xfrm>
          <a:prstGeom prst="rect">
            <a:avLst/>
          </a:prstGeom>
          <a:noFill/>
          <a:ln>
            <a:noFill/>
          </a:ln>
          <a:effectLst/>
          <a:extLst>
            <a:ext uri="{909E8E84-426E-40DD-AFC4-6F175D3DCCD1}">
              <a14:hiddenFill xmlns:a14="http://schemas.microsoft.com/office/drawing/2010/main">
                <a:solidFill>
                  <a:srgbClr val="C9944D"/>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nSpc>
                <a:spcPts val="1140"/>
              </a:lnSpc>
            </a:pPr>
            <a:r>
              <a:rPr lang="zh-CN" altLang="en-US" sz="720">
                <a:latin typeface="微软雅黑" panose="020B0503020204020204" pitchFamily="34" charset="-122"/>
                <a:ea typeface="微软雅黑" panose="020B0503020204020204" pitchFamily="34" charset="-122"/>
                <a:sym typeface="微软雅黑" panose="020B0503020204020204" pitchFamily="34" charset="-122"/>
              </a:rPr>
              <a:t>山西</a:t>
            </a:r>
          </a:p>
        </p:txBody>
      </p:sp>
      <p:sp>
        <p:nvSpPr>
          <p:cNvPr id="10285" name="Rectangle 192"/>
          <p:cNvSpPr>
            <a:spLocks noChangeArrowheads="1"/>
          </p:cNvSpPr>
          <p:nvPr/>
        </p:nvSpPr>
        <p:spPr bwMode="auto">
          <a:xfrm>
            <a:off x="3065244" y="1882842"/>
            <a:ext cx="321529" cy="98602"/>
          </a:xfrm>
          <a:prstGeom prst="rect">
            <a:avLst/>
          </a:prstGeom>
          <a:noFill/>
          <a:ln>
            <a:noFill/>
          </a:ln>
          <a:effectLst/>
          <a:extLst>
            <a:ext uri="{909E8E84-426E-40DD-AFC4-6F175D3DCCD1}">
              <a14:hiddenFill xmlns:a14="http://schemas.microsoft.com/office/drawing/2010/main">
                <a:solidFill>
                  <a:srgbClr val="C9944D"/>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nSpc>
                <a:spcPts val="1140"/>
              </a:lnSpc>
            </a:pPr>
            <a:r>
              <a:rPr lang="zh-CN" altLang="en-US" sz="720">
                <a:latin typeface="微软雅黑" panose="020B0503020204020204" pitchFamily="34" charset="-122"/>
                <a:ea typeface="微软雅黑" panose="020B0503020204020204" pitchFamily="34" charset="-122"/>
                <a:sym typeface="微软雅黑" panose="020B0503020204020204" pitchFamily="34" charset="-122"/>
              </a:rPr>
              <a:t>内蒙古</a:t>
            </a:r>
          </a:p>
        </p:txBody>
      </p:sp>
      <p:sp>
        <p:nvSpPr>
          <p:cNvPr id="10286" name="Rectangle 193"/>
          <p:cNvSpPr>
            <a:spLocks noChangeArrowheads="1"/>
          </p:cNvSpPr>
          <p:nvPr/>
        </p:nvSpPr>
        <p:spPr bwMode="auto">
          <a:xfrm>
            <a:off x="3049524" y="2628790"/>
            <a:ext cx="217211" cy="135756"/>
          </a:xfrm>
          <a:prstGeom prst="rect">
            <a:avLst/>
          </a:prstGeom>
          <a:noFill/>
          <a:ln>
            <a:noFill/>
          </a:ln>
          <a:effectLst/>
          <a:extLst>
            <a:ext uri="{909E8E84-426E-40DD-AFC4-6F175D3DCCD1}">
              <a14:hiddenFill xmlns:a14="http://schemas.microsoft.com/office/drawing/2010/main">
                <a:solidFill>
                  <a:srgbClr val="C9944D"/>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nSpc>
                <a:spcPts val="1140"/>
              </a:lnSpc>
            </a:pPr>
            <a:r>
              <a:rPr lang="zh-CN" altLang="en-US" sz="720">
                <a:latin typeface="微软雅黑" panose="020B0503020204020204" pitchFamily="34" charset="-122"/>
                <a:ea typeface="微软雅黑" panose="020B0503020204020204" pitchFamily="34" charset="-122"/>
                <a:sym typeface="微软雅黑" panose="020B0503020204020204" pitchFamily="34" charset="-122"/>
              </a:rPr>
              <a:t>陕西</a:t>
            </a:r>
          </a:p>
        </p:txBody>
      </p:sp>
      <p:sp>
        <p:nvSpPr>
          <p:cNvPr id="10287" name="Rectangle 194"/>
          <p:cNvSpPr>
            <a:spLocks noChangeArrowheads="1"/>
          </p:cNvSpPr>
          <p:nvPr/>
        </p:nvSpPr>
        <p:spPr bwMode="auto">
          <a:xfrm>
            <a:off x="2875184" y="2252958"/>
            <a:ext cx="217211" cy="135757"/>
          </a:xfrm>
          <a:prstGeom prst="rect">
            <a:avLst/>
          </a:prstGeom>
          <a:noFill/>
          <a:ln>
            <a:noFill/>
          </a:ln>
          <a:effectLst/>
          <a:extLst>
            <a:ext uri="{909E8E84-426E-40DD-AFC4-6F175D3DCCD1}">
              <a14:hiddenFill xmlns:a14="http://schemas.microsoft.com/office/drawing/2010/main">
                <a:solidFill>
                  <a:srgbClr val="C9944D"/>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nSpc>
                <a:spcPts val="1140"/>
              </a:lnSpc>
            </a:pPr>
            <a:r>
              <a:rPr lang="zh-CN" altLang="en-US" sz="720">
                <a:latin typeface="微软雅黑" panose="020B0503020204020204" pitchFamily="34" charset="-122"/>
                <a:ea typeface="微软雅黑" panose="020B0503020204020204" pitchFamily="34" charset="-122"/>
                <a:sym typeface="微软雅黑" panose="020B0503020204020204" pitchFamily="34" charset="-122"/>
              </a:rPr>
              <a:t>宁夏</a:t>
            </a:r>
          </a:p>
        </p:txBody>
      </p:sp>
      <p:sp>
        <p:nvSpPr>
          <p:cNvPr id="10288" name="Rectangle 195"/>
          <p:cNvSpPr>
            <a:spLocks noChangeArrowheads="1"/>
          </p:cNvSpPr>
          <p:nvPr/>
        </p:nvSpPr>
        <p:spPr bwMode="auto">
          <a:xfrm>
            <a:off x="2106372" y="1872839"/>
            <a:ext cx="232930" cy="135757"/>
          </a:xfrm>
          <a:prstGeom prst="rect">
            <a:avLst/>
          </a:prstGeom>
          <a:noFill/>
          <a:ln>
            <a:noFill/>
          </a:ln>
          <a:effectLst/>
          <a:extLst>
            <a:ext uri="{909E8E84-426E-40DD-AFC4-6F175D3DCCD1}">
              <a14:hiddenFill xmlns:a14="http://schemas.microsoft.com/office/drawing/2010/main">
                <a:solidFill>
                  <a:srgbClr val="C9944D"/>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nSpc>
                <a:spcPts val="1140"/>
              </a:lnSpc>
            </a:pPr>
            <a:r>
              <a:rPr lang="zh-CN" altLang="en-US" sz="720">
                <a:latin typeface="微软雅黑" panose="020B0503020204020204" pitchFamily="34" charset="-122"/>
                <a:ea typeface="微软雅黑" panose="020B0503020204020204" pitchFamily="34" charset="-122"/>
                <a:sym typeface="微软雅黑" panose="020B0503020204020204" pitchFamily="34" charset="-122"/>
              </a:rPr>
              <a:t>甘肃</a:t>
            </a:r>
          </a:p>
        </p:txBody>
      </p:sp>
      <p:sp>
        <p:nvSpPr>
          <p:cNvPr id="10289" name="Rectangle 196"/>
          <p:cNvSpPr>
            <a:spLocks noChangeArrowheads="1"/>
          </p:cNvSpPr>
          <p:nvPr/>
        </p:nvSpPr>
        <p:spPr bwMode="auto">
          <a:xfrm>
            <a:off x="1849149" y="2350131"/>
            <a:ext cx="200063" cy="135757"/>
          </a:xfrm>
          <a:prstGeom prst="rect">
            <a:avLst/>
          </a:prstGeom>
          <a:noFill/>
          <a:ln>
            <a:noFill/>
          </a:ln>
          <a:effectLst/>
          <a:extLst>
            <a:ext uri="{909E8E84-426E-40DD-AFC4-6F175D3DCCD1}">
              <a14:hiddenFill xmlns:a14="http://schemas.microsoft.com/office/drawing/2010/main">
                <a:solidFill>
                  <a:srgbClr val="C9944D"/>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nSpc>
                <a:spcPts val="1140"/>
              </a:lnSpc>
            </a:pPr>
            <a:r>
              <a:rPr lang="zh-CN" altLang="en-US" sz="720">
                <a:latin typeface="微软雅黑" panose="020B0503020204020204" pitchFamily="34" charset="-122"/>
                <a:ea typeface="微软雅黑" panose="020B0503020204020204" pitchFamily="34" charset="-122"/>
                <a:sym typeface="微软雅黑" panose="020B0503020204020204" pitchFamily="34" charset="-122"/>
              </a:rPr>
              <a:t>青海</a:t>
            </a:r>
          </a:p>
        </p:txBody>
      </p:sp>
      <p:sp>
        <p:nvSpPr>
          <p:cNvPr id="10290" name="Rectangle 197"/>
          <p:cNvSpPr>
            <a:spLocks noChangeArrowheads="1"/>
          </p:cNvSpPr>
          <p:nvPr/>
        </p:nvSpPr>
        <p:spPr bwMode="auto">
          <a:xfrm>
            <a:off x="2426472" y="2984615"/>
            <a:ext cx="260081" cy="128612"/>
          </a:xfrm>
          <a:prstGeom prst="rect">
            <a:avLst/>
          </a:prstGeom>
          <a:noFill/>
          <a:ln>
            <a:noFill/>
          </a:ln>
          <a:effectLst/>
          <a:extLst>
            <a:ext uri="{909E8E84-426E-40DD-AFC4-6F175D3DCCD1}">
              <a14:hiddenFill xmlns:a14="http://schemas.microsoft.com/office/drawing/2010/main">
                <a:solidFill>
                  <a:srgbClr val="C9944D"/>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ctr">
              <a:lnSpc>
                <a:spcPts val="1140"/>
              </a:lnSpc>
            </a:pPr>
            <a:r>
              <a:rPr lang="zh-CN" altLang="en-US" sz="720">
                <a:latin typeface="微软雅黑" panose="020B0503020204020204" pitchFamily="34" charset="-122"/>
                <a:ea typeface="微软雅黑" panose="020B0503020204020204" pitchFamily="34" charset="-122"/>
                <a:sym typeface="微软雅黑" panose="020B0503020204020204" pitchFamily="34" charset="-122"/>
              </a:rPr>
              <a:t>四川</a:t>
            </a:r>
          </a:p>
          <a:p>
            <a:pPr algn="ctr">
              <a:lnSpc>
                <a:spcPts val="1140"/>
              </a:lnSpc>
            </a:pPr>
            <a:endParaRPr lang="zh-CN" altLang="en-US" sz="72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291" name="Rectangle 198"/>
          <p:cNvSpPr>
            <a:spLocks noChangeArrowheads="1"/>
          </p:cNvSpPr>
          <p:nvPr/>
        </p:nvSpPr>
        <p:spPr bwMode="auto">
          <a:xfrm>
            <a:off x="2853749" y="3443330"/>
            <a:ext cx="238646" cy="132898"/>
          </a:xfrm>
          <a:prstGeom prst="rect">
            <a:avLst/>
          </a:prstGeom>
          <a:noFill/>
          <a:ln>
            <a:noFill/>
          </a:ln>
          <a:effectLst/>
          <a:extLst>
            <a:ext uri="{909E8E84-426E-40DD-AFC4-6F175D3DCCD1}">
              <a14:hiddenFill xmlns:a14="http://schemas.microsoft.com/office/drawing/2010/main">
                <a:solidFill>
                  <a:srgbClr val="C9944D"/>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nSpc>
                <a:spcPts val="1140"/>
              </a:lnSpc>
            </a:pPr>
            <a:r>
              <a:rPr lang="zh-CN" altLang="en-US" sz="720">
                <a:latin typeface="微软雅黑" panose="020B0503020204020204" pitchFamily="34" charset="-122"/>
                <a:ea typeface="微软雅黑" panose="020B0503020204020204" pitchFamily="34" charset="-122"/>
                <a:sym typeface="微软雅黑" panose="020B0503020204020204" pitchFamily="34" charset="-122"/>
              </a:rPr>
              <a:t>贵州</a:t>
            </a:r>
          </a:p>
        </p:txBody>
      </p:sp>
      <p:sp>
        <p:nvSpPr>
          <p:cNvPr id="10292" name="Rectangle 199"/>
          <p:cNvSpPr>
            <a:spLocks noChangeArrowheads="1"/>
          </p:cNvSpPr>
          <p:nvPr/>
        </p:nvSpPr>
        <p:spPr bwMode="auto">
          <a:xfrm>
            <a:off x="2273568" y="3597664"/>
            <a:ext cx="238646" cy="135756"/>
          </a:xfrm>
          <a:prstGeom prst="rect">
            <a:avLst/>
          </a:prstGeom>
          <a:noFill/>
          <a:ln>
            <a:noFill/>
          </a:ln>
          <a:effectLst/>
          <a:extLst>
            <a:ext uri="{909E8E84-426E-40DD-AFC4-6F175D3DCCD1}">
              <a14:hiddenFill xmlns:a14="http://schemas.microsoft.com/office/drawing/2010/main">
                <a:solidFill>
                  <a:srgbClr val="C9944D"/>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nSpc>
                <a:spcPts val="1140"/>
              </a:lnSpc>
            </a:pPr>
            <a:r>
              <a:rPr lang="zh-CN" altLang="en-US" sz="720">
                <a:latin typeface="微软雅黑" panose="020B0503020204020204" pitchFamily="34" charset="-122"/>
                <a:ea typeface="微软雅黑" panose="020B0503020204020204" pitchFamily="34" charset="-122"/>
                <a:sym typeface="微软雅黑" panose="020B0503020204020204" pitchFamily="34" charset="-122"/>
              </a:rPr>
              <a:t>云南</a:t>
            </a:r>
          </a:p>
        </p:txBody>
      </p:sp>
      <p:sp>
        <p:nvSpPr>
          <p:cNvPr id="10293" name="Rectangle 200"/>
          <p:cNvSpPr>
            <a:spLocks noChangeArrowheads="1"/>
          </p:cNvSpPr>
          <p:nvPr/>
        </p:nvSpPr>
        <p:spPr bwMode="auto">
          <a:xfrm>
            <a:off x="1124638" y="2734537"/>
            <a:ext cx="224355" cy="137186"/>
          </a:xfrm>
          <a:prstGeom prst="rect">
            <a:avLst/>
          </a:prstGeom>
          <a:noFill/>
          <a:ln>
            <a:noFill/>
          </a:ln>
          <a:effectLst/>
          <a:extLst>
            <a:ext uri="{909E8E84-426E-40DD-AFC4-6F175D3DCCD1}">
              <a14:hiddenFill xmlns:a14="http://schemas.microsoft.com/office/drawing/2010/main">
                <a:solidFill>
                  <a:srgbClr val="C9944D"/>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nSpc>
                <a:spcPts val="1140"/>
              </a:lnSpc>
            </a:pPr>
            <a:r>
              <a:rPr lang="zh-CN" altLang="en-US" sz="720">
                <a:latin typeface="微软雅黑" panose="020B0503020204020204" pitchFamily="34" charset="-122"/>
                <a:ea typeface="微软雅黑" panose="020B0503020204020204" pitchFamily="34" charset="-122"/>
                <a:sym typeface="微软雅黑" panose="020B0503020204020204" pitchFamily="34" charset="-122"/>
              </a:rPr>
              <a:t>西藏</a:t>
            </a:r>
          </a:p>
        </p:txBody>
      </p:sp>
      <p:sp>
        <p:nvSpPr>
          <p:cNvPr id="10294" name="Rectangle 201"/>
          <p:cNvSpPr>
            <a:spLocks noChangeArrowheads="1"/>
          </p:cNvSpPr>
          <p:nvPr/>
        </p:nvSpPr>
        <p:spPr bwMode="auto">
          <a:xfrm>
            <a:off x="1073193" y="1648483"/>
            <a:ext cx="218639" cy="130040"/>
          </a:xfrm>
          <a:prstGeom prst="rect">
            <a:avLst/>
          </a:prstGeom>
          <a:noFill/>
          <a:ln>
            <a:noFill/>
          </a:ln>
          <a:effectLst/>
          <a:extLst>
            <a:ext uri="{909E8E84-426E-40DD-AFC4-6F175D3DCCD1}">
              <a14:hiddenFill xmlns:a14="http://schemas.microsoft.com/office/drawing/2010/main">
                <a:solidFill>
                  <a:srgbClr val="C9944D"/>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nSpc>
                <a:spcPts val="1140"/>
              </a:lnSpc>
            </a:pPr>
            <a:r>
              <a:rPr lang="zh-CN" altLang="en-US" sz="720">
                <a:latin typeface="微软雅黑" panose="020B0503020204020204" pitchFamily="34" charset="-122"/>
                <a:ea typeface="微软雅黑" panose="020B0503020204020204" pitchFamily="34" charset="-122"/>
                <a:sym typeface="微软雅黑" panose="020B0503020204020204" pitchFamily="34" charset="-122"/>
              </a:rPr>
              <a:t>新疆</a:t>
            </a:r>
          </a:p>
        </p:txBody>
      </p:sp>
      <p:sp>
        <p:nvSpPr>
          <p:cNvPr id="10295" name="Rectangle 202"/>
          <p:cNvSpPr>
            <a:spLocks noChangeArrowheads="1"/>
          </p:cNvSpPr>
          <p:nvPr/>
        </p:nvSpPr>
        <p:spPr bwMode="auto">
          <a:xfrm>
            <a:off x="4052695" y="2675947"/>
            <a:ext cx="245791" cy="94315"/>
          </a:xfrm>
          <a:prstGeom prst="rect">
            <a:avLst/>
          </a:prstGeom>
          <a:noFill/>
          <a:ln>
            <a:noFill/>
          </a:ln>
          <a:effectLst/>
          <a:extLst>
            <a:ext uri="{909E8E84-426E-40DD-AFC4-6F175D3DCCD1}">
              <a14:hiddenFill xmlns:a14="http://schemas.microsoft.com/office/drawing/2010/main">
                <a:solidFill>
                  <a:srgbClr val="C9944D"/>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nSpc>
                <a:spcPts val="1140"/>
              </a:lnSpc>
            </a:pPr>
            <a:r>
              <a:rPr lang="zh-CN" altLang="en-US" sz="720">
                <a:latin typeface="微软雅黑" panose="020B0503020204020204" pitchFamily="34" charset="-122"/>
                <a:ea typeface="微软雅黑" panose="020B0503020204020204" pitchFamily="34" charset="-122"/>
                <a:sym typeface="微软雅黑" panose="020B0503020204020204" pitchFamily="34" charset="-122"/>
              </a:rPr>
              <a:t>江苏</a:t>
            </a:r>
          </a:p>
        </p:txBody>
      </p:sp>
      <p:sp>
        <p:nvSpPr>
          <p:cNvPr id="10296" name="Rectangle 203"/>
          <p:cNvSpPr>
            <a:spLocks noChangeArrowheads="1"/>
          </p:cNvSpPr>
          <p:nvPr/>
        </p:nvSpPr>
        <p:spPr bwMode="auto">
          <a:xfrm>
            <a:off x="4152726" y="3138949"/>
            <a:ext cx="217211" cy="88599"/>
          </a:xfrm>
          <a:prstGeom prst="rect">
            <a:avLst/>
          </a:prstGeom>
          <a:noFill/>
          <a:ln>
            <a:noFill/>
          </a:ln>
          <a:effectLst/>
          <a:extLst>
            <a:ext uri="{909E8E84-426E-40DD-AFC4-6F175D3DCCD1}">
              <a14:hiddenFill xmlns:a14="http://schemas.microsoft.com/office/drawing/2010/main">
                <a:solidFill>
                  <a:srgbClr val="C9944D"/>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nSpc>
                <a:spcPts val="1140"/>
              </a:lnSpc>
            </a:pPr>
            <a:r>
              <a:rPr lang="zh-CN" altLang="en-US" sz="720">
                <a:latin typeface="微软雅黑" panose="020B0503020204020204" pitchFamily="34" charset="-122"/>
                <a:ea typeface="微软雅黑" panose="020B0503020204020204" pitchFamily="34" charset="-122"/>
                <a:sym typeface="微软雅黑" panose="020B0503020204020204" pitchFamily="34" charset="-122"/>
              </a:rPr>
              <a:t>浙江</a:t>
            </a:r>
          </a:p>
        </p:txBody>
      </p:sp>
      <p:sp>
        <p:nvSpPr>
          <p:cNvPr id="10297" name="Rectangle 205"/>
          <p:cNvSpPr>
            <a:spLocks noChangeArrowheads="1"/>
          </p:cNvSpPr>
          <p:nvPr/>
        </p:nvSpPr>
        <p:spPr bwMode="auto">
          <a:xfrm rot="-3120000">
            <a:off x="4338498" y="3599092"/>
            <a:ext cx="248649" cy="134328"/>
          </a:xfrm>
          <a:prstGeom prst="rect">
            <a:avLst/>
          </a:prstGeom>
          <a:noFill/>
          <a:ln>
            <a:noFill/>
          </a:ln>
          <a:effectLst/>
          <a:extLst>
            <a:ext uri="{909E8E84-426E-40DD-AFC4-6F175D3DCCD1}">
              <a14:hiddenFill xmlns:a14="http://schemas.microsoft.com/office/drawing/2010/main">
                <a:solidFill>
                  <a:srgbClr val="C9944D"/>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nSpc>
                <a:spcPts val="1140"/>
              </a:lnSpc>
            </a:pPr>
            <a:r>
              <a:rPr lang="zh-CN" altLang="en-US" sz="720">
                <a:latin typeface="微软雅黑" panose="020B0503020204020204" pitchFamily="34" charset="-122"/>
                <a:ea typeface="微软雅黑" panose="020B0503020204020204" pitchFamily="34" charset="-122"/>
                <a:sym typeface="微软雅黑" panose="020B0503020204020204" pitchFamily="34" charset="-122"/>
              </a:rPr>
              <a:t>台湾</a:t>
            </a:r>
          </a:p>
        </p:txBody>
      </p:sp>
      <p:sp>
        <p:nvSpPr>
          <p:cNvPr id="10298" name="Rectangle 206"/>
          <p:cNvSpPr>
            <a:spLocks noChangeArrowheads="1"/>
          </p:cNvSpPr>
          <p:nvPr/>
        </p:nvSpPr>
        <p:spPr bwMode="auto">
          <a:xfrm>
            <a:off x="3952664" y="2111485"/>
            <a:ext cx="232930" cy="134328"/>
          </a:xfrm>
          <a:prstGeom prst="rect">
            <a:avLst/>
          </a:prstGeom>
          <a:noFill/>
          <a:ln>
            <a:noFill/>
          </a:ln>
          <a:effectLst/>
          <a:extLst>
            <a:ext uri="{909E8E84-426E-40DD-AFC4-6F175D3DCCD1}">
              <a14:hiddenFill xmlns:a14="http://schemas.microsoft.com/office/drawing/2010/main">
                <a:solidFill>
                  <a:srgbClr val="C9944D"/>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nSpc>
                <a:spcPts val="1140"/>
              </a:lnSpc>
            </a:pPr>
            <a:r>
              <a:rPr lang="zh-CN" altLang="en-US" sz="720">
                <a:latin typeface="微软雅黑" panose="020B0503020204020204" pitchFamily="34" charset="-122"/>
                <a:ea typeface="微软雅黑" panose="020B0503020204020204" pitchFamily="34" charset="-122"/>
                <a:sym typeface="微软雅黑" panose="020B0503020204020204" pitchFamily="34" charset="-122"/>
              </a:rPr>
              <a:t>天津</a:t>
            </a:r>
          </a:p>
        </p:txBody>
      </p:sp>
      <p:sp>
        <p:nvSpPr>
          <p:cNvPr id="10299" name="Rectangle 198"/>
          <p:cNvSpPr>
            <a:spLocks noChangeArrowheads="1"/>
          </p:cNvSpPr>
          <p:nvPr/>
        </p:nvSpPr>
        <p:spPr bwMode="auto">
          <a:xfrm>
            <a:off x="2963783" y="3133233"/>
            <a:ext cx="238646" cy="132899"/>
          </a:xfrm>
          <a:prstGeom prst="rect">
            <a:avLst/>
          </a:prstGeom>
          <a:noFill/>
          <a:ln>
            <a:noFill/>
          </a:ln>
          <a:effectLst/>
          <a:extLst>
            <a:ext uri="{909E8E84-426E-40DD-AFC4-6F175D3DCCD1}">
              <a14:hiddenFill xmlns:a14="http://schemas.microsoft.com/office/drawing/2010/main">
                <a:solidFill>
                  <a:srgbClr val="C9944D"/>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nSpc>
                <a:spcPts val="1140"/>
              </a:lnSpc>
            </a:pPr>
            <a:r>
              <a:rPr lang="zh-CN" altLang="en-US" sz="720">
                <a:latin typeface="微软雅黑" panose="020B0503020204020204" pitchFamily="34" charset="-122"/>
                <a:ea typeface="微软雅黑" panose="020B0503020204020204" pitchFamily="34" charset="-122"/>
                <a:sym typeface="微软雅黑" panose="020B0503020204020204" pitchFamily="34" charset="-122"/>
              </a:rPr>
              <a:t>重庆</a:t>
            </a:r>
          </a:p>
        </p:txBody>
      </p:sp>
      <p:sp>
        <p:nvSpPr>
          <p:cNvPr id="10300" name="Freeform 155"/>
          <p:cNvSpPr/>
          <p:nvPr/>
        </p:nvSpPr>
        <p:spPr bwMode="auto">
          <a:xfrm>
            <a:off x="4347073" y="2901732"/>
            <a:ext cx="97173" cy="80025"/>
          </a:xfrm>
          <a:custGeom>
            <a:avLst/>
            <a:gdLst>
              <a:gd name="T0" fmla="*/ 2147483647 w 65"/>
              <a:gd name="T1" fmla="*/ 0 h 57"/>
              <a:gd name="T2" fmla="*/ 0 w 65"/>
              <a:gd name="T3" fmla="*/ 2147483647 h 57"/>
              <a:gd name="T4" fmla="*/ 2147483647 w 65"/>
              <a:gd name="T5" fmla="*/ 2147483647 h 57"/>
              <a:gd name="T6" fmla="*/ 2147483647 w 65"/>
              <a:gd name="T7" fmla="*/ 2147483647 h 57"/>
              <a:gd name="T8" fmla="*/ 2147483647 w 65"/>
              <a:gd name="T9" fmla="*/ 2147483647 h 57"/>
              <a:gd name="T10" fmla="*/ 2147483647 w 65"/>
              <a:gd name="T11" fmla="*/ 0 h 57"/>
              <a:gd name="T12" fmla="*/ 0 60000 65536"/>
              <a:gd name="T13" fmla="*/ 0 60000 65536"/>
              <a:gd name="T14" fmla="*/ 0 60000 65536"/>
              <a:gd name="T15" fmla="*/ 0 60000 65536"/>
              <a:gd name="T16" fmla="*/ 0 60000 65536"/>
              <a:gd name="T17" fmla="*/ 0 60000 65536"/>
              <a:gd name="T18" fmla="*/ 0 w 65"/>
              <a:gd name="T19" fmla="*/ 0 h 57"/>
              <a:gd name="T20" fmla="*/ 65 w 65"/>
              <a:gd name="T21" fmla="*/ 57 h 57"/>
            </a:gdLst>
            <a:ahLst/>
            <a:cxnLst>
              <a:cxn ang="T12">
                <a:pos x="T0" y="T1"/>
              </a:cxn>
              <a:cxn ang="T13">
                <a:pos x="T2" y="T3"/>
              </a:cxn>
              <a:cxn ang="T14">
                <a:pos x="T4" y="T5"/>
              </a:cxn>
              <a:cxn ang="T15">
                <a:pos x="T6" y="T7"/>
              </a:cxn>
              <a:cxn ang="T16">
                <a:pos x="T8" y="T9"/>
              </a:cxn>
              <a:cxn ang="T17">
                <a:pos x="T10" y="T11"/>
              </a:cxn>
            </a:cxnLst>
            <a:rect l="T18" t="T19" r="T20" b="T21"/>
            <a:pathLst>
              <a:path w="65" h="57">
                <a:moveTo>
                  <a:pt x="24" y="0"/>
                </a:moveTo>
                <a:lnTo>
                  <a:pt x="0" y="40"/>
                </a:lnTo>
                <a:lnTo>
                  <a:pt x="24" y="56"/>
                </a:lnTo>
                <a:lnTo>
                  <a:pt x="64" y="40"/>
                </a:lnTo>
                <a:lnTo>
                  <a:pt x="64" y="24"/>
                </a:lnTo>
                <a:lnTo>
                  <a:pt x="24" y="0"/>
                </a:lnTo>
              </a:path>
            </a:pathLst>
          </a:custGeom>
          <a:solidFill>
            <a:srgbClr val="C9944D"/>
          </a:solidFill>
          <a:ln w="9525" cap="flat" cmpd="sng">
            <a:solidFill>
              <a:srgbClr val="EAEAEA"/>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68577" tIns="34288" rIns="68577" bIns="34288"/>
          <a:lstStyle/>
          <a:p>
            <a:endParaRPr lang="zh-CN" altLang="en-US" sz="1530"/>
          </a:p>
        </p:txBody>
      </p:sp>
      <p:sp>
        <p:nvSpPr>
          <p:cNvPr id="10301" name="Freeform 153"/>
          <p:cNvSpPr/>
          <p:nvPr/>
        </p:nvSpPr>
        <p:spPr bwMode="auto">
          <a:xfrm>
            <a:off x="3759747" y="2212945"/>
            <a:ext cx="667351" cy="412987"/>
          </a:xfrm>
          <a:custGeom>
            <a:avLst/>
            <a:gdLst>
              <a:gd name="T0" fmla="*/ 2147483647 w 433"/>
              <a:gd name="T1" fmla="*/ 2147483647 h 289"/>
              <a:gd name="T2" fmla="*/ 2147483647 w 433"/>
              <a:gd name="T3" fmla="*/ 2147483647 h 289"/>
              <a:gd name="T4" fmla="*/ 2147483647 w 433"/>
              <a:gd name="T5" fmla="*/ 2147483647 h 289"/>
              <a:gd name="T6" fmla="*/ 2147483647 w 433"/>
              <a:gd name="T7" fmla="*/ 2147483647 h 289"/>
              <a:gd name="T8" fmla="*/ 2147483647 w 433"/>
              <a:gd name="T9" fmla="*/ 2147483647 h 289"/>
              <a:gd name="T10" fmla="*/ 2147483647 w 433"/>
              <a:gd name="T11" fmla="*/ 2147483647 h 289"/>
              <a:gd name="T12" fmla="*/ 2147483647 w 433"/>
              <a:gd name="T13" fmla="*/ 2147483647 h 289"/>
              <a:gd name="T14" fmla="*/ 2147483647 w 433"/>
              <a:gd name="T15" fmla="*/ 2147483647 h 289"/>
              <a:gd name="T16" fmla="*/ 2147483647 w 433"/>
              <a:gd name="T17" fmla="*/ 2147483647 h 289"/>
              <a:gd name="T18" fmla="*/ 2147483647 w 433"/>
              <a:gd name="T19" fmla="*/ 2147483647 h 289"/>
              <a:gd name="T20" fmla="*/ 0 w 433"/>
              <a:gd name="T21" fmla="*/ 2147483647 h 289"/>
              <a:gd name="T22" fmla="*/ 2147483647 w 433"/>
              <a:gd name="T23" fmla="*/ 2147483647 h 289"/>
              <a:gd name="T24" fmla="*/ 2147483647 w 433"/>
              <a:gd name="T25" fmla="*/ 2147483647 h 289"/>
              <a:gd name="T26" fmla="*/ 2147483647 w 433"/>
              <a:gd name="T27" fmla="*/ 2147483647 h 289"/>
              <a:gd name="T28" fmla="*/ 2147483647 w 433"/>
              <a:gd name="T29" fmla="*/ 2147483647 h 289"/>
              <a:gd name="T30" fmla="*/ 2147483647 w 433"/>
              <a:gd name="T31" fmla="*/ 2147483647 h 289"/>
              <a:gd name="T32" fmla="*/ 2147483647 w 433"/>
              <a:gd name="T33" fmla="*/ 2147483647 h 289"/>
              <a:gd name="T34" fmla="*/ 2147483647 w 433"/>
              <a:gd name="T35" fmla="*/ 2147483647 h 289"/>
              <a:gd name="T36" fmla="*/ 2147483647 w 433"/>
              <a:gd name="T37" fmla="*/ 2147483647 h 289"/>
              <a:gd name="T38" fmla="*/ 2147483647 w 433"/>
              <a:gd name="T39" fmla="*/ 2147483647 h 289"/>
              <a:gd name="T40" fmla="*/ 2147483647 w 433"/>
              <a:gd name="T41" fmla="*/ 2147483647 h 289"/>
              <a:gd name="T42" fmla="*/ 2147483647 w 433"/>
              <a:gd name="T43" fmla="*/ 2147483647 h 289"/>
              <a:gd name="T44" fmla="*/ 2147483647 w 433"/>
              <a:gd name="T45" fmla="*/ 2147483647 h 289"/>
              <a:gd name="T46" fmla="*/ 2147483647 w 433"/>
              <a:gd name="T47" fmla="*/ 2147483647 h 289"/>
              <a:gd name="T48" fmla="*/ 2147483647 w 433"/>
              <a:gd name="T49" fmla="*/ 2147483647 h 289"/>
              <a:gd name="T50" fmla="*/ 2147483647 w 433"/>
              <a:gd name="T51" fmla="*/ 2147483647 h 289"/>
              <a:gd name="T52" fmla="*/ 2147483647 w 433"/>
              <a:gd name="T53" fmla="*/ 2147483647 h 289"/>
              <a:gd name="T54" fmla="*/ 2147483647 w 433"/>
              <a:gd name="T55" fmla="*/ 2147483647 h 289"/>
              <a:gd name="T56" fmla="*/ 2147483647 w 433"/>
              <a:gd name="T57" fmla="*/ 2147483647 h 289"/>
              <a:gd name="T58" fmla="*/ 2147483647 w 433"/>
              <a:gd name="T59" fmla="*/ 2147483647 h 289"/>
              <a:gd name="T60" fmla="*/ 2147483647 w 433"/>
              <a:gd name="T61" fmla="*/ 2147483647 h 289"/>
              <a:gd name="T62" fmla="*/ 2147483647 w 433"/>
              <a:gd name="T63" fmla="*/ 2147483647 h 289"/>
              <a:gd name="T64" fmla="*/ 2147483647 w 433"/>
              <a:gd name="T65" fmla="*/ 2147483647 h 289"/>
              <a:gd name="T66" fmla="*/ 2147483647 w 433"/>
              <a:gd name="T67" fmla="*/ 2147483647 h 289"/>
              <a:gd name="T68" fmla="*/ 2147483647 w 433"/>
              <a:gd name="T69" fmla="*/ 2147483647 h 289"/>
              <a:gd name="T70" fmla="*/ 2147483647 w 433"/>
              <a:gd name="T71" fmla="*/ 2147483647 h 289"/>
              <a:gd name="T72" fmla="*/ 2147483647 w 433"/>
              <a:gd name="T73" fmla="*/ 2147483647 h 289"/>
              <a:gd name="T74" fmla="*/ 2147483647 w 433"/>
              <a:gd name="T75" fmla="*/ 2147483647 h 289"/>
              <a:gd name="T76" fmla="*/ 2147483647 w 433"/>
              <a:gd name="T77" fmla="*/ 2147483647 h 289"/>
              <a:gd name="T78" fmla="*/ 2147483647 w 433"/>
              <a:gd name="T79" fmla="*/ 0 h 289"/>
              <a:gd name="T80" fmla="*/ 2147483647 w 433"/>
              <a:gd name="T81" fmla="*/ 2147483647 h 289"/>
              <a:gd name="T82" fmla="*/ 2147483647 w 433"/>
              <a:gd name="T83" fmla="*/ 2147483647 h 289"/>
              <a:gd name="T84" fmla="*/ 2147483647 w 433"/>
              <a:gd name="T85" fmla="*/ 2147483647 h 289"/>
              <a:gd name="T86" fmla="*/ 2147483647 w 433"/>
              <a:gd name="T87" fmla="*/ 2147483647 h 289"/>
              <a:gd name="T88" fmla="*/ 2147483647 w 433"/>
              <a:gd name="T89" fmla="*/ 2147483647 h 289"/>
              <a:gd name="T90" fmla="*/ 2147483647 w 433"/>
              <a:gd name="T91" fmla="*/ 2147483647 h 289"/>
              <a:gd name="T92" fmla="*/ 2147483647 w 433"/>
              <a:gd name="T93" fmla="*/ 0 h 289"/>
              <a:gd name="T94" fmla="*/ 2147483647 w 433"/>
              <a:gd name="T95" fmla="*/ 0 h 289"/>
              <a:gd name="T96" fmla="*/ 2147483647 w 433"/>
              <a:gd name="T97" fmla="*/ 0 h 289"/>
              <a:gd name="T98" fmla="*/ 2147483647 w 433"/>
              <a:gd name="T99" fmla="*/ 2147483647 h 289"/>
              <a:gd name="T100" fmla="*/ 2147483647 w 433"/>
              <a:gd name="T101" fmla="*/ 2147483647 h 28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33"/>
              <a:gd name="T154" fmla="*/ 0 h 289"/>
              <a:gd name="T155" fmla="*/ 433 w 433"/>
              <a:gd name="T156" fmla="*/ 289 h 28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solidFill>
            <a:srgbClr val="C9944D"/>
          </a:solidFill>
          <a:ln w="9525" cap="flat" cmpd="sng">
            <a:solidFill>
              <a:srgbClr val="EAEAEA"/>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68577" tIns="34288" rIns="68577" bIns="34288"/>
          <a:lstStyle/>
          <a:p>
            <a:endParaRPr lang="zh-CN" altLang="en-US" sz="1530"/>
          </a:p>
        </p:txBody>
      </p:sp>
      <p:sp>
        <p:nvSpPr>
          <p:cNvPr id="10302" name="Rectangle 181"/>
          <p:cNvSpPr>
            <a:spLocks noChangeArrowheads="1"/>
          </p:cNvSpPr>
          <p:nvPr/>
        </p:nvSpPr>
        <p:spPr bwMode="auto">
          <a:xfrm>
            <a:off x="3904077" y="2377283"/>
            <a:ext cx="222927" cy="137186"/>
          </a:xfrm>
          <a:prstGeom prst="rect">
            <a:avLst/>
          </a:prstGeom>
          <a:noFill/>
          <a:ln>
            <a:noFill/>
          </a:ln>
          <a:effectLst/>
          <a:extLst>
            <a:ext uri="{909E8E84-426E-40DD-AFC4-6F175D3DCCD1}">
              <a14:hiddenFill xmlns:a14="http://schemas.microsoft.com/office/drawing/2010/main">
                <a:solidFill>
                  <a:srgbClr val="C9944D"/>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nSpc>
                <a:spcPts val="1140"/>
              </a:lnSpc>
            </a:pPr>
            <a:r>
              <a:rPr lang="zh-CN" altLang="en-US" sz="720">
                <a:latin typeface="微软雅黑" panose="020B0503020204020204" pitchFamily="34" charset="-122"/>
                <a:ea typeface="微软雅黑" panose="020B0503020204020204" pitchFamily="34" charset="-122"/>
                <a:sym typeface="微软雅黑" panose="020B0503020204020204" pitchFamily="34" charset="-122"/>
              </a:rPr>
              <a:t>山东</a:t>
            </a:r>
          </a:p>
        </p:txBody>
      </p:sp>
      <p:sp>
        <p:nvSpPr>
          <p:cNvPr id="10303" name="Freeform 169"/>
          <p:cNvSpPr/>
          <p:nvPr/>
        </p:nvSpPr>
        <p:spPr bwMode="auto">
          <a:xfrm>
            <a:off x="3341044" y="2441588"/>
            <a:ext cx="580181" cy="508730"/>
          </a:xfrm>
          <a:custGeom>
            <a:avLst/>
            <a:gdLst>
              <a:gd name="T0" fmla="*/ 2147483647 w 377"/>
              <a:gd name="T1" fmla="*/ 2147483647 h 361"/>
              <a:gd name="T2" fmla="*/ 2147483647 w 377"/>
              <a:gd name="T3" fmla="*/ 0 h 361"/>
              <a:gd name="T4" fmla="*/ 2147483647 w 377"/>
              <a:gd name="T5" fmla="*/ 2147483647 h 361"/>
              <a:gd name="T6" fmla="*/ 2147483647 w 377"/>
              <a:gd name="T7" fmla="*/ 2147483647 h 361"/>
              <a:gd name="T8" fmla="*/ 2147483647 w 377"/>
              <a:gd name="T9" fmla="*/ 2147483647 h 361"/>
              <a:gd name="T10" fmla="*/ 2147483647 w 377"/>
              <a:gd name="T11" fmla="*/ 2147483647 h 361"/>
              <a:gd name="T12" fmla="*/ 2147483647 w 377"/>
              <a:gd name="T13" fmla="*/ 2147483647 h 361"/>
              <a:gd name="T14" fmla="*/ 2147483647 w 377"/>
              <a:gd name="T15" fmla="*/ 2147483647 h 361"/>
              <a:gd name="T16" fmla="*/ 2147483647 w 377"/>
              <a:gd name="T17" fmla="*/ 2147483647 h 361"/>
              <a:gd name="T18" fmla="*/ 2147483647 w 377"/>
              <a:gd name="T19" fmla="*/ 2147483647 h 361"/>
              <a:gd name="T20" fmla="*/ 2147483647 w 377"/>
              <a:gd name="T21" fmla="*/ 2147483647 h 361"/>
              <a:gd name="T22" fmla="*/ 2147483647 w 377"/>
              <a:gd name="T23" fmla="*/ 2147483647 h 361"/>
              <a:gd name="T24" fmla="*/ 2147483647 w 377"/>
              <a:gd name="T25" fmla="*/ 2147483647 h 361"/>
              <a:gd name="T26" fmla="*/ 2147483647 w 377"/>
              <a:gd name="T27" fmla="*/ 2147483647 h 361"/>
              <a:gd name="T28" fmla="*/ 2147483647 w 377"/>
              <a:gd name="T29" fmla="*/ 2147483647 h 361"/>
              <a:gd name="T30" fmla="*/ 2147483647 w 377"/>
              <a:gd name="T31" fmla="*/ 2147483647 h 361"/>
              <a:gd name="T32" fmla="*/ 2147483647 w 377"/>
              <a:gd name="T33" fmla="*/ 2147483647 h 361"/>
              <a:gd name="T34" fmla="*/ 2147483647 w 377"/>
              <a:gd name="T35" fmla="*/ 2147483647 h 361"/>
              <a:gd name="T36" fmla="*/ 2147483647 w 377"/>
              <a:gd name="T37" fmla="*/ 2147483647 h 361"/>
              <a:gd name="T38" fmla="*/ 2147483647 w 377"/>
              <a:gd name="T39" fmla="*/ 2147483647 h 361"/>
              <a:gd name="T40" fmla="*/ 2147483647 w 377"/>
              <a:gd name="T41" fmla="*/ 2147483647 h 361"/>
              <a:gd name="T42" fmla="*/ 2147483647 w 377"/>
              <a:gd name="T43" fmla="*/ 2147483647 h 361"/>
              <a:gd name="T44" fmla="*/ 2147483647 w 377"/>
              <a:gd name="T45" fmla="*/ 2147483647 h 361"/>
              <a:gd name="T46" fmla="*/ 2147483647 w 377"/>
              <a:gd name="T47" fmla="*/ 2147483647 h 361"/>
              <a:gd name="T48" fmla="*/ 2147483647 w 377"/>
              <a:gd name="T49" fmla="*/ 2147483647 h 361"/>
              <a:gd name="T50" fmla="*/ 2147483647 w 377"/>
              <a:gd name="T51" fmla="*/ 2147483647 h 361"/>
              <a:gd name="T52" fmla="*/ 2147483647 w 377"/>
              <a:gd name="T53" fmla="*/ 2147483647 h 361"/>
              <a:gd name="T54" fmla="*/ 2147483647 w 377"/>
              <a:gd name="T55" fmla="*/ 2147483647 h 361"/>
              <a:gd name="T56" fmla="*/ 2147483647 w 377"/>
              <a:gd name="T57" fmla="*/ 2147483647 h 361"/>
              <a:gd name="T58" fmla="*/ 2147483647 w 377"/>
              <a:gd name="T59" fmla="*/ 2147483647 h 361"/>
              <a:gd name="T60" fmla="*/ 2147483647 w 377"/>
              <a:gd name="T61" fmla="*/ 2147483647 h 361"/>
              <a:gd name="T62" fmla="*/ 2147483647 w 377"/>
              <a:gd name="T63" fmla="*/ 2147483647 h 361"/>
              <a:gd name="T64" fmla="*/ 2147483647 w 377"/>
              <a:gd name="T65" fmla="*/ 2147483647 h 361"/>
              <a:gd name="T66" fmla="*/ 2147483647 w 377"/>
              <a:gd name="T67" fmla="*/ 2147483647 h 361"/>
              <a:gd name="T68" fmla="*/ 2147483647 w 377"/>
              <a:gd name="T69" fmla="*/ 2147483647 h 361"/>
              <a:gd name="T70" fmla="*/ 2147483647 w 377"/>
              <a:gd name="T71" fmla="*/ 2147483647 h 361"/>
              <a:gd name="T72" fmla="*/ 2147483647 w 377"/>
              <a:gd name="T73" fmla="*/ 2147483647 h 361"/>
              <a:gd name="T74" fmla="*/ 2147483647 w 377"/>
              <a:gd name="T75" fmla="*/ 2147483647 h 361"/>
              <a:gd name="T76" fmla="*/ 2147483647 w 377"/>
              <a:gd name="T77" fmla="*/ 2147483647 h 361"/>
              <a:gd name="T78" fmla="*/ 2147483647 w 377"/>
              <a:gd name="T79" fmla="*/ 2147483647 h 361"/>
              <a:gd name="T80" fmla="*/ 2147483647 w 377"/>
              <a:gd name="T81" fmla="*/ 2147483647 h 361"/>
              <a:gd name="T82" fmla="*/ 2147483647 w 377"/>
              <a:gd name="T83" fmla="*/ 2147483647 h 361"/>
              <a:gd name="T84" fmla="*/ 0 w 377"/>
              <a:gd name="T85" fmla="*/ 2147483647 h 361"/>
              <a:gd name="T86" fmla="*/ 2147483647 w 377"/>
              <a:gd name="T87" fmla="*/ 2147483647 h 361"/>
              <a:gd name="T88" fmla="*/ 2147483647 w 377"/>
              <a:gd name="T89" fmla="*/ 2147483647 h 361"/>
              <a:gd name="T90" fmla="*/ 2147483647 w 377"/>
              <a:gd name="T91" fmla="*/ 2147483647 h 361"/>
              <a:gd name="T92" fmla="*/ 2147483647 w 377"/>
              <a:gd name="T93" fmla="*/ 2147483647 h 361"/>
              <a:gd name="T94" fmla="*/ 2147483647 w 377"/>
              <a:gd name="T95" fmla="*/ 2147483647 h 361"/>
              <a:gd name="T96" fmla="*/ 2147483647 w 377"/>
              <a:gd name="T97" fmla="*/ 2147483647 h 3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77"/>
              <a:gd name="T148" fmla="*/ 0 h 361"/>
              <a:gd name="T149" fmla="*/ 377 w 377"/>
              <a:gd name="T150" fmla="*/ 361 h 36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solidFill>
            <a:srgbClr val="C9944D"/>
          </a:solidFill>
          <a:ln w="9525" cap="flat" cmpd="sng">
            <a:solidFill>
              <a:srgbClr val="EAEAEA"/>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68577" tIns="34288" rIns="68577" bIns="34288"/>
          <a:lstStyle/>
          <a:p>
            <a:endParaRPr lang="zh-CN" altLang="en-US" sz="1530"/>
          </a:p>
        </p:txBody>
      </p:sp>
      <p:sp>
        <p:nvSpPr>
          <p:cNvPr id="10304" name="Rectangle 190"/>
          <p:cNvSpPr>
            <a:spLocks noChangeArrowheads="1"/>
          </p:cNvSpPr>
          <p:nvPr/>
        </p:nvSpPr>
        <p:spPr bwMode="auto">
          <a:xfrm>
            <a:off x="3498236" y="2650225"/>
            <a:ext cx="232930" cy="137186"/>
          </a:xfrm>
          <a:prstGeom prst="rect">
            <a:avLst/>
          </a:prstGeom>
          <a:noFill/>
          <a:ln>
            <a:noFill/>
          </a:ln>
          <a:effectLst/>
          <a:extLst>
            <a:ext uri="{909E8E84-426E-40DD-AFC4-6F175D3DCCD1}">
              <a14:hiddenFill xmlns:a14="http://schemas.microsoft.com/office/drawing/2010/main">
                <a:solidFill>
                  <a:srgbClr val="C9944D"/>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nSpc>
                <a:spcPts val="1140"/>
              </a:lnSpc>
            </a:pPr>
            <a:r>
              <a:rPr lang="zh-CN" altLang="en-US" sz="720">
                <a:latin typeface="微软雅黑" panose="020B0503020204020204" pitchFamily="34" charset="-122"/>
                <a:ea typeface="微软雅黑" panose="020B0503020204020204" pitchFamily="34" charset="-122"/>
                <a:sym typeface="微软雅黑" panose="020B0503020204020204" pitchFamily="34" charset="-122"/>
              </a:rPr>
              <a:t>河南</a:t>
            </a:r>
          </a:p>
        </p:txBody>
      </p:sp>
      <p:sp>
        <p:nvSpPr>
          <p:cNvPr id="10305" name="Freeform 151"/>
          <p:cNvSpPr/>
          <p:nvPr/>
        </p:nvSpPr>
        <p:spPr bwMode="auto">
          <a:xfrm>
            <a:off x="3764033" y="1908565"/>
            <a:ext cx="174340" cy="182914"/>
          </a:xfrm>
          <a:custGeom>
            <a:avLst/>
            <a:gdLst>
              <a:gd name="T0" fmla="*/ 2147483647 w 113"/>
              <a:gd name="T1" fmla="*/ 2147483647 h 129"/>
              <a:gd name="T2" fmla="*/ 2147483647 w 113"/>
              <a:gd name="T3" fmla="*/ 2147483647 h 129"/>
              <a:gd name="T4" fmla="*/ 2147483647 w 113"/>
              <a:gd name="T5" fmla="*/ 2147483647 h 129"/>
              <a:gd name="T6" fmla="*/ 2147483647 w 113"/>
              <a:gd name="T7" fmla="*/ 2147483647 h 129"/>
              <a:gd name="T8" fmla="*/ 2147483647 w 113"/>
              <a:gd name="T9" fmla="*/ 0 h 129"/>
              <a:gd name="T10" fmla="*/ 2147483647 w 113"/>
              <a:gd name="T11" fmla="*/ 0 h 129"/>
              <a:gd name="T12" fmla="*/ 2147483647 w 113"/>
              <a:gd name="T13" fmla="*/ 2147483647 h 129"/>
              <a:gd name="T14" fmla="*/ 2147483647 w 113"/>
              <a:gd name="T15" fmla="*/ 2147483647 h 129"/>
              <a:gd name="T16" fmla="*/ 0 w 113"/>
              <a:gd name="T17" fmla="*/ 2147483647 h 129"/>
              <a:gd name="T18" fmla="*/ 0 w 113"/>
              <a:gd name="T19" fmla="*/ 2147483647 h 129"/>
              <a:gd name="T20" fmla="*/ 2147483647 w 113"/>
              <a:gd name="T21" fmla="*/ 2147483647 h 129"/>
              <a:gd name="T22" fmla="*/ 2147483647 w 113"/>
              <a:gd name="T23" fmla="*/ 2147483647 h 129"/>
              <a:gd name="T24" fmla="*/ 2147483647 w 113"/>
              <a:gd name="T25" fmla="*/ 2147483647 h 129"/>
              <a:gd name="T26" fmla="*/ 2147483647 w 113"/>
              <a:gd name="T27" fmla="*/ 2147483647 h 129"/>
              <a:gd name="T28" fmla="*/ 2147483647 w 113"/>
              <a:gd name="T29" fmla="*/ 2147483647 h 129"/>
              <a:gd name="T30" fmla="*/ 2147483647 w 113"/>
              <a:gd name="T31" fmla="*/ 2147483647 h 129"/>
              <a:gd name="T32" fmla="*/ 2147483647 w 113"/>
              <a:gd name="T33" fmla="*/ 2147483647 h 1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3"/>
              <a:gd name="T52" fmla="*/ 0 h 129"/>
              <a:gd name="T53" fmla="*/ 113 w 113"/>
              <a:gd name="T54" fmla="*/ 129 h 12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solidFill>
            <a:srgbClr val="C9944D"/>
          </a:solidFill>
          <a:ln w="9525" cap="flat" cmpd="sng">
            <a:solidFill>
              <a:srgbClr val="EAEAEA"/>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68577" tIns="34288" rIns="68577" bIns="34288"/>
          <a:lstStyle/>
          <a:p>
            <a:endParaRPr lang="zh-CN" altLang="en-US" sz="1530"/>
          </a:p>
        </p:txBody>
      </p:sp>
      <p:sp>
        <p:nvSpPr>
          <p:cNvPr id="10306" name="Rectangle 204"/>
          <p:cNvSpPr>
            <a:spLocks noChangeArrowheads="1"/>
          </p:cNvSpPr>
          <p:nvPr/>
        </p:nvSpPr>
        <p:spPr bwMode="auto">
          <a:xfrm>
            <a:off x="3718305" y="1935716"/>
            <a:ext cx="234359" cy="71451"/>
          </a:xfrm>
          <a:prstGeom prst="rect">
            <a:avLst/>
          </a:prstGeom>
          <a:noFill/>
          <a:ln>
            <a:noFill/>
          </a:ln>
          <a:effectLst/>
          <a:extLst>
            <a:ext uri="{909E8E84-426E-40DD-AFC4-6F175D3DCCD1}">
              <a14:hiddenFill xmlns:a14="http://schemas.microsoft.com/office/drawing/2010/main">
                <a:solidFill>
                  <a:srgbClr val="C9944D"/>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nSpc>
                <a:spcPts val="1140"/>
              </a:lnSpc>
            </a:pPr>
            <a:r>
              <a:rPr lang="zh-CN" altLang="en-US" sz="720">
                <a:latin typeface="微软雅黑" panose="020B0503020204020204" pitchFamily="34" charset="-122"/>
                <a:ea typeface="微软雅黑" panose="020B0503020204020204" pitchFamily="34" charset="-122"/>
                <a:sym typeface="微软雅黑" panose="020B0503020204020204" pitchFamily="34" charset="-122"/>
              </a:rPr>
              <a:t>北京</a:t>
            </a:r>
          </a:p>
        </p:txBody>
      </p:sp>
      <p:sp>
        <p:nvSpPr>
          <p:cNvPr id="10307" name="Freeform 158"/>
          <p:cNvSpPr/>
          <p:nvPr/>
        </p:nvSpPr>
        <p:spPr bwMode="auto">
          <a:xfrm>
            <a:off x="3286741" y="3594806"/>
            <a:ext cx="765954" cy="520163"/>
          </a:xfrm>
          <a:custGeom>
            <a:avLst/>
            <a:gdLst>
              <a:gd name="T0" fmla="*/ 2147483647 w 505"/>
              <a:gd name="T1" fmla="*/ 2147483647 h 385"/>
              <a:gd name="T2" fmla="*/ 2147483647 w 505"/>
              <a:gd name="T3" fmla="*/ 2147483647 h 385"/>
              <a:gd name="T4" fmla="*/ 2147483647 w 505"/>
              <a:gd name="T5" fmla="*/ 2147483647 h 385"/>
              <a:gd name="T6" fmla="*/ 2147483647 w 505"/>
              <a:gd name="T7" fmla="*/ 2147483647 h 385"/>
              <a:gd name="T8" fmla="*/ 2147483647 w 505"/>
              <a:gd name="T9" fmla="*/ 2147483647 h 385"/>
              <a:gd name="T10" fmla="*/ 2147483647 w 505"/>
              <a:gd name="T11" fmla="*/ 0 h 385"/>
              <a:gd name="T12" fmla="*/ 2147483647 w 505"/>
              <a:gd name="T13" fmla="*/ 0 h 385"/>
              <a:gd name="T14" fmla="*/ 2147483647 w 505"/>
              <a:gd name="T15" fmla="*/ 2147483647 h 385"/>
              <a:gd name="T16" fmla="*/ 2147483647 w 505"/>
              <a:gd name="T17" fmla="*/ 2147483647 h 385"/>
              <a:gd name="T18" fmla="*/ 2147483647 w 505"/>
              <a:gd name="T19" fmla="*/ 2147483647 h 385"/>
              <a:gd name="T20" fmla="*/ 2147483647 w 505"/>
              <a:gd name="T21" fmla="*/ 2147483647 h 385"/>
              <a:gd name="T22" fmla="*/ 2147483647 w 505"/>
              <a:gd name="T23" fmla="*/ 2147483647 h 385"/>
              <a:gd name="T24" fmla="*/ 2147483647 w 505"/>
              <a:gd name="T25" fmla="*/ 2147483647 h 385"/>
              <a:gd name="T26" fmla="*/ 2147483647 w 505"/>
              <a:gd name="T27" fmla="*/ 2147483647 h 385"/>
              <a:gd name="T28" fmla="*/ 2147483647 w 505"/>
              <a:gd name="T29" fmla="*/ 2147483647 h 385"/>
              <a:gd name="T30" fmla="*/ 2147483647 w 505"/>
              <a:gd name="T31" fmla="*/ 2147483647 h 385"/>
              <a:gd name="T32" fmla="*/ 0 w 505"/>
              <a:gd name="T33" fmla="*/ 2147483647 h 385"/>
              <a:gd name="T34" fmla="*/ 2147483647 w 505"/>
              <a:gd name="T35" fmla="*/ 2147483647 h 385"/>
              <a:gd name="T36" fmla="*/ 2147483647 w 505"/>
              <a:gd name="T37" fmla="*/ 2147483647 h 385"/>
              <a:gd name="T38" fmla="*/ 2147483647 w 505"/>
              <a:gd name="T39" fmla="*/ 2147483647 h 385"/>
              <a:gd name="T40" fmla="*/ 2147483647 w 505"/>
              <a:gd name="T41" fmla="*/ 2147483647 h 385"/>
              <a:gd name="T42" fmla="*/ 2147483647 w 505"/>
              <a:gd name="T43" fmla="*/ 2147483647 h 385"/>
              <a:gd name="T44" fmla="*/ 2147483647 w 505"/>
              <a:gd name="T45" fmla="*/ 2147483647 h 385"/>
              <a:gd name="T46" fmla="*/ 2147483647 w 505"/>
              <a:gd name="T47" fmla="*/ 2147483647 h 385"/>
              <a:gd name="T48" fmla="*/ 2147483647 w 505"/>
              <a:gd name="T49" fmla="*/ 2147483647 h 385"/>
              <a:gd name="T50" fmla="*/ 2147483647 w 505"/>
              <a:gd name="T51" fmla="*/ 2147483647 h 385"/>
              <a:gd name="T52" fmla="*/ 2147483647 w 505"/>
              <a:gd name="T53" fmla="*/ 2147483647 h 385"/>
              <a:gd name="T54" fmla="*/ 2147483647 w 505"/>
              <a:gd name="T55" fmla="*/ 2147483647 h 385"/>
              <a:gd name="T56" fmla="*/ 2147483647 w 505"/>
              <a:gd name="T57" fmla="*/ 2147483647 h 385"/>
              <a:gd name="T58" fmla="*/ 2147483647 w 505"/>
              <a:gd name="T59" fmla="*/ 2147483647 h 385"/>
              <a:gd name="T60" fmla="*/ 2147483647 w 505"/>
              <a:gd name="T61" fmla="*/ 2147483647 h 385"/>
              <a:gd name="T62" fmla="*/ 2147483647 w 505"/>
              <a:gd name="T63" fmla="*/ 2147483647 h 385"/>
              <a:gd name="T64" fmla="*/ 2147483647 w 505"/>
              <a:gd name="T65" fmla="*/ 2147483647 h 385"/>
              <a:gd name="T66" fmla="*/ 2147483647 w 505"/>
              <a:gd name="T67" fmla="*/ 2147483647 h 385"/>
              <a:gd name="T68" fmla="*/ 2147483647 w 505"/>
              <a:gd name="T69" fmla="*/ 2147483647 h 38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05"/>
              <a:gd name="T106" fmla="*/ 0 h 385"/>
              <a:gd name="T107" fmla="*/ 505 w 505"/>
              <a:gd name="T108" fmla="*/ 385 h 38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solidFill>
            <a:srgbClr val="CC3300"/>
          </a:solidFill>
          <a:ln w="9525" cap="flat" cmpd="sng">
            <a:solidFill>
              <a:srgbClr val="EAEAEA"/>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68021" tIns="32581" rIns="68021" bIns="32581"/>
          <a:lstStyle/>
          <a:p>
            <a:endParaRPr lang="zh-CN" altLang="en-US" sz="1530"/>
          </a:p>
        </p:txBody>
      </p:sp>
      <p:sp>
        <p:nvSpPr>
          <p:cNvPr id="10308" name="Rectangle 188"/>
          <p:cNvSpPr>
            <a:spLocks noChangeArrowheads="1"/>
          </p:cNvSpPr>
          <p:nvPr/>
        </p:nvSpPr>
        <p:spPr bwMode="auto">
          <a:xfrm>
            <a:off x="3583977" y="3727704"/>
            <a:ext cx="210066" cy="97173"/>
          </a:xfrm>
          <a:prstGeom prst="rect">
            <a:avLst/>
          </a:prstGeom>
          <a:noFill/>
          <a:ln>
            <a:noFill/>
          </a:ln>
          <a:effectLst/>
          <a:extLst>
            <a:ext uri="{909E8E84-426E-40DD-AFC4-6F175D3DCCD1}">
              <a14:hiddenFill xmlns:a14="http://schemas.microsoft.com/office/drawing/2010/main">
                <a:solidFill>
                  <a:srgbClr val="C9944D"/>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nSpc>
                <a:spcPts val="1140"/>
              </a:lnSpc>
            </a:pPr>
            <a:r>
              <a:rPr lang="zh-CN" altLang="en-US" sz="720">
                <a:latin typeface="微软雅黑" panose="020B0503020204020204" pitchFamily="34" charset="-122"/>
                <a:ea typeface="微软雅黑" panose="020B0503020204020204" pitchFamily="34" charset="-122"/>
                <a:sym typeface="微软雅黑" panose="020B0503020204020204" pitchFamily="34" charset="-122"/>
              </a:rPr>
              <a:t>广东</a:t>
            </a:r>
          </a:p>
        </p:txBody>
      </p:sp>
      <p:cxnSp>
        <p:nvCxnSpPr>
          <p:cNvPr id="10309" name="直接箭头连接符 72"/>
          <p:cNvCxnSpPr>
            <a:cxnSpLocks noChangeShapeType="1"/>
          </p:cNvCxnSpPr>
          <p:nvPr/>
        </p:nvCxnSpPr>
        <p:spPr bwMode="auto">
          <a:xfrm>
            <a:off x="5616041" y="825"/>
            <a:ext cx="0" cy="5143036"/>
          </a:xfrm>
          <a:prstGeom prst="straightConnector1">
            <a:avLst/>
          </a:prstGeom>
          <a:noFill/>
          <a:ln w="12700">
            <a:solidFill>
              <a:srgbClr val="C8A26E"/>
            </a:solidFill>
            <a:prstDash val="dash"/>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0310" name="椭圆 73"/>
          <p:cNvSpPr>
            <a:spLocks noChangeArrowheads="1"/>
          </p:cNvSpPr>
          <p:nvPr/>
        </p:nvSpPr>
        <p:spPr bwMode="auto">
          <a:xfrm>
            <a:off x="5404546" y="981132"/>
            <a:ext cx="421561" cy="421561"/>
          </a:xfrm>
          <a:prstGeom prst="ellipse">
            <a:avLst/>
          </a:prstGeom>
          <a:solidFill>
            <a:srgbClr val="CC3300"/>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8021" tIns="32581" rIns="68021" bIns="32581" anchor="ctr"/>
          <a:lstStyle/>
          <a:p>
            <a:pPr algn="ctr" eaLnBrk="1" hangingPunct="1"/>
            <a:endParaRPr lang="zh-CN" altLang="en-US" sz="1350">
              <a:solidFill>
                <a:srgbClr val="FFFFFF"/>
              </a:solidFill>
              <a:latin typeface="宋体" panose="02010600030101010101" pitchFamily="2" charset="-122"/>
              <a:sym typeface="宋体" panose="02010600030101010101" pitchFamily="2" charset="-122"/>
            </a:endParaRPr>
          </a:p>
        </p:txBody>
      </p:sp>
      <p:sp>
        <p:nvSpPr>
          <p:cNvPr id="10311" name="椭圆 74"/>
          <p:cNvSpPr>
            <a:spLocks noChangeArrowheads="1"/>
          </p:cNvSpPr>
          <p:nvPr/>
        </p:nvSpPr>
        <p:spPr bwMode="auto">
          <a:xfrm>
            <a:off x="5404546" y="2361563"/>
            <a:ext cx="421561" cy="421561"/>
          </a:xfrm>
          <a:prstGeom prst="ellipse">
            <a:avLst/>
          </a:prstGeom>
          <a:solidFill>
            <a:srgbClr val="CC3300"/>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8021" tIns="32581" rIns="68021" bIns="32581" anchor="ctr"/>
          <a:lstStyle/>
          <a:p>
            <a:pPr algn="ctr" eaLnBrk="1" hangingPunct="1"/>
            <a:endParaRPr lang="zh-CN" altLang="en-US" sz="1350">
              <a:solidFill>
                <a:srgbClr val="FFFFFF"/>
              </a:solidFill>
              <a:latin typeface="宋体" panose="02010600030101010101" pitchFamily="2" charset="-122"/>
              <a:sym typeface="宋体" panose="02010600030101010101" pitchFamily="2" charset="-122"/>
            </a:endParaRPr>
          </a:p>
        </p:txBody>
      </p:sp>
      <p:sp>
        <p:nvSpPr>
          <p:cNvPr id="10312" name="椭圆 75"/>
          <p:cNvSpPr>
            <a:spLocks noChangeArrowheads="1"/>
          </p:cNvSpPr>
          <p:nvPr/>
        </p:nvSpPr>
        <p:spPr bwMode="auto">
          <a:xfrm>
            <a:off x="5404546" y="3741994"/>
            <a:ext cx="421561" cy="420131"/>
          </a:xfrm>
          <a:prstGeom prst="ellipse">
            <a:avLst/>
          </a:prstGeom>
          <a:solidFill>
            <a:srgbClr val="CC3300"/>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8021" tIns="32581" rIns="68021" bIns="32581" anchor="ctr"/>
          <a:lstStyle/>
          <a:p>
            <a:pPr algn="ctr" eaLnBrk="1" hangingPunct="1"/>
            <a:endParaRPr lang="zh-CN" altLang="en-US" sz="1350">
              <a:solidFill>
                <a:srgbClr val="FFFFFF"/>
              </a:solidFill>
              <a:latin typeface="宋体" panose="02010600030101010101" pitchFamily="2" charset="-122"/>
              <a:sym typeface="宋体" panose="02010600030101010101" pitchFamily="2" charset="-122"/>
            </a:endParaRPr>
          </a:p>
        </p:txBody>
      </p:sp>
      <p:sp>
        <p:nvSpPr>
          <p:cNvPr id="10313" name="Lorem Ipsum"/>
          <p:cNvSpPr>
            <a:spLocks noChangeArrowheads="1"/>
          </p:cNvSpPr>
          <p:nvPr/>
        </p:nvSpPr>
        <p:spPr bwMode="auto">
          <a:xfrm>
            <a:off x="647346" y="4483655"/>
            <a:ext cx="4162729" cy="209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3997" tIns="24298" rIns="53997" bIns="24298">
            <a:spAutoFit/>
          </a:bodyPr>
          <a:lstStyle/>
          <a:p>
            <a:pPr algn="ctr" eaLnBrk="1" hangingPunct="1">
              <a:spcAft>
                <a:spcPts val="600"/>
              </a:spcAft>
            </a:pPr>
            <a:r>
              <a:rPr lang="en-US" altLang="zh-CN" sz="99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请在此粘贴或者输入您的文字内容请在此粘贴或者输入您的文字内容</a:t>
            </a:r>
          </a:p>
        </p:txBody>
      </p:sp>
      <p:sp>
        <p:nvSpPr>
          <p:cNvPr id="10314" name="文本框 79"/>
          <p:cNvSpPr>
            <a:spLocks noChangeArrowheads="1"/>
          </p:cNvSpPr>
          <p:nvPr/>
        </p:nvSpPr>
        <p:spPr bwMode="auto">
          <a:xfrm>
            <a:off x="6144777" y="806791"/>
            <a:ext cx="2779440" cy="301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8577" tIns="34288" rIns="68577" bIns="34288">
            <a:spAutoFit/>
          </a:bodyPr>
          <a:lstStyle/>
          <a:p>
            <a:pPr eaLnBrk="1" hangingPunct="1"/>
            <a:r>
              <a:rPr lang="zh-CN" altLang="en-US" sz="1440">
                <a:solidFill>
                  <a:srgbClr val="C8A26E"/>
                </a:solidFill>
                <a:latin typeface="微软雅黑" panose="020B0503020204020204" pitchFamily="34" charset="-122"/>
                <a:ea typeface="微软雅黑" panose="020B0503020204020204" pitchFamily="34" charset="-122"/>
                <a:sym typeface="微软雅黑" panose="020B0503020204020204" pitchFamily="34" charset="-122"/>
              </a:rPr>
              <a:t>WPS</a:t>
            </a:r>
            <a:r>
              <a:rPr lang="en-US" altLang="zh-CN" sz="1440">
                <a:solidFill>
                  <a:srgbClr val="C8A26E"/>
                </a:solidFill>
                <a:latin typeface="微软雅黑" panose="020B0503020204020204" pitchFamily="34" charset="-122"/>
                <a:ea typeface="微软雅黑" panose="020B0503020204020204" pitchFamily="34" charset="-122"/>
                <a:sym typeface="微软雅黑" panose="020B0503020204020204" pitchFamily="34" charset="-122"/>
              </a:rPr>
              <a:t> POWERPOINT</a:t>
            </a:r>
            <a:endParaRPr lang="zh-CN" altLang="en-US" sz="1440">
              <a:solidFill>
                <a:srgbClr val="C8A26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315" name="Lorem Ipsum"/>
          <p:cNvSpPr>
            <a:spLocks noChangeArrowheads="1"/>
          </p:cNvSpPr>
          <p:nvPr/>
        </p:nvSpPr>
        <p:spPr bwMode="auto">
          <a:xfrm>
            <a:off x="6144777" y="1079734"/>
            <a:ext cx="2540794" cy="6610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3997" tIns="24298" rIns="53997" bIns="24298">
            <a:spAutoFit/>
          </a:bodyPr>
          <a:lstStyle/>
          <a:p>
            <a:pPr eaLnBrk="1" hangingPunct="1">
              <a:spcAft>
                <a:spcPts val="600"/>
              </a:spcAft>
            </a:pPr>
            <a:r>
              <a:rPr lang="en-US" altLang="zh-CN" sz="99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请在此粘贴或者输入您的文字内容请在此粘贴或者输入您的文字内容请在此粘贴或者输入您的文字内容请在此粘贴或者输入您的文字内容</a:t>
            </a:r>
          </a:p>
        </p:txBody>
      </p:sp>
      <p:sp>
        <p:nvSpPr>
          <p:cNvPr id="10316" name="文本框 82"/>
          <p:cNvSpPr>
            <a:spLocks noChangeArrowheads="1"/>
          </p:cNvSpPr>
          <p:nvPr/>
        </p:nvSpPr>
        <p:spPr bwMode="auto">
          <a:xfrm>
            <a:off x="6144777" y="2127204"/>
            <a:ext cx="2779440" cy="301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8577" tIns="34288" rIns="68577" bIns="34288">
            <a:spAutoFit/>
          </a:bodyPr>
          <a:lstStyle/>
          <a:p>
            <a:pPr eaLnBrk="1" hangingPunct="1"/>
            <a:r>
              <a:rPr lang="zh-CN" altLang="en-US" sz="1440">
                <a:solidFill>
                  <a:srgbClr val="C8A26E"/>
                </a:solidFill>
                <a:latin typeface="微软雅黑" panose="020B0503020204020204" pitchFamily="34" charset="-122"/>
                <a:ea typeface="微软雅黑" panose="020B0503020204020204" pitchFamily="34" charset="-122"/>
                <a:sym typeface="微软雅黑" panose="020B0503020204020204" pitchFamily="34" charset="-122"/>
              </a:rPr>
              <a:t>WPS</a:t>
            </a:r>
            <a:r>
              <a:rPr lang="en-US" altLang="zh-CN" sz="1440">
                <a:solidFill>
                  <a:srgbClr val="C8A26E"/>
                </a:solidFill>
                <a:latin typeface="微软雅黑" panose="020B0503020204020204" pitchFamily="34" charset="-122"/>
                <a:ea typeface="微软雅黑" panose="020B0503020204020204" pitchFamily="34" charset="-122"/>
                <a:sym typeface="微软雅黑" panose="020B0503020204020204" pitchFamily="34" charset="-122"/>
              </a:rPr>
              <a:t> POWERPOINT</a:t>
            </a:r>
            <a:endParaRPr lang="zh-CN" altLang="en-US" sz="1440">
              <a:solidFill>
                <a:srgbClr val="C8A26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317" name="Lorem Ipsum"/>
          <p:cNvSpPr>
            <a:spLocks noChangeArrowheads="1"/>
          </p:cNvSpPr>
          <p:nvPr/>
        </p:nvSpPr>
        <p:spPr bwMode="auto">
          <a:xfrm>
            <a:off x="6144777" y="2400147"/>
            <a:ext cx="2540794" cy="6610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3997" tIns="24298" rIns="53997" bIns="24298">
            <a:spAutoFit/>
          </a:bodyPr>
          <a:lstStyle/>
          <a:p>
            <a:pPr eaLnBrk="1" hangingPunct="1">
              <a:spcAft>
                <a:spcPts val="600"/>
              </a:spcAft>
            </a:pPr>
            <a:r>
              <a:rPr lang="en-US" altLang="zh-CN" sz="99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请在此粘贴或者输入您的文字内容请在此粘贴或者输入您的文字内容请在此粘贴或者输入您的文字内容请在此粘贴或者输入您的文字内容</a:t>
            </a:r>
          </a:p>
        </p:txBody>
      </p:sp>
      <p:sp>
        <p:nvSpPr>
          <p:cNvPr id="10318" name="文本框 85"/>
          <p:cNvSpPr>
            <a:spLocks noChangeArrowheads="1"/>
          </p:cNvSpPr>
          <p:nvPr/>
        </p:nvSpPr>
        <p:spPr bwMode="auto">
          <a:xfrm>
            <a:off x="6144777" y="3446188"/>
            <a:ext cx="2779440" cy="301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8577" tIns="34288" rIns="68577" bIns="34288">
            <a:spAutoFit/>
          </a:bodyPr>
          <a:lstStyle/>
          <a:p>
            <a:pPr eaLnBrk="1" hangingPunct="1"/>
            <a:r>
              <a:rPr lang="zh-CN" altLang="en-US" sz="1440">
                <a:solidFill>
                  <a:srgbClr val="C8A26E"/>
                </a:solidFill>
                <a:latin typeface="微软雅黑" panose="020B0503020204020204" pitchFamily="34" charset="-122"/>
                <a:ea typeface="微软雅黑" panose="020B0503020204020204" pitchFamily="34" charset="-122"/>
                <a:sym typeface="微软雅黑" panose="020B0503020204020204" pitchFamily="34" charset="-122"/>
              </a:rPr>
              <a:t>WPS</a:t>
            </a:r>
            <a:r>
              <a:rPr lang="en-US" altLang="zh-CN" sz="1440">
                <a:solidFill>
                  <a:srgbClr val="C8A26E"/>
                </a:solidFill>
                <a:latin typeface="微软雅黑" panose="020B0503020204020204" pitchFamily="34" charset="-122"/>
                <a:ea typeface="微软雅黑" panose="020B0503020204020204" pitchFamily="34" charset="-122"/>
                <a:sym typeface="微软雅黑" panose="020B0503020204020204" pitchFamily="34" charset="-122"/>
              </a:rPr>
              <a:t> POWERPOINT</a:t>
            </a:r>
            <a:endParaRPr lang="zh-CN" altLang="en-US" sz="1440">
              <a:solidFill>
                <a:srgbClr val="C8A26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319" name="Lorem Ipsum"/>
          <p:cNvSpPr>
            <a:spLocks noChangeArrowheads="1"/>
          </p:cNvSpPr>
          <p:nvPr/>
        </p:nvSpPr>
        <p:spPr bwMode="auto">
          <a:xfrm>
            <a:off x="6144777" y="3719130"/>
            <a:ext cx="2540794" cy="6610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3997" tIns="24298" rIns="53997" bIns="24298">
            <a:spAutoFit/>
          </a:bodyPr>
          <a:lstStyle/>
          <a:p>
            <a:pPr eaLnBrk="1" hangingPunct="1">
              <a:spcAft>
                <a:spcPts val="600"/>
              </a:spcAft>
            </a:pPr>
            <a:r>
              <a:rPr lang="en-US" altLang="zh-CN" sz="99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请在此粘贴或者输入您的文字内容请在此粘贴或者输入您的文字内容请在此粘贴或者输入您的文字内容请在此粘贴或者输入您的文字内容</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3"/>
          <p:cNvSpPr>
            <a:spLocks noEditPoints="1"/>
          </p:cNvSpPr>
          <p:nvPr/>
        </p:nvSpPr>
        <p:spPr bwMode="auto">
          <a:xfrm rot="16200000">
            <a:off x="7590024" y="2060745"/>
            <a:ext cx="1142657" cy="813519"/>
          </a:xfrm>
          <a:custGeom>
            <a:avLst/>
            <a:gdLst>
              <a:gd name="T0" fmla="*/ 2333 w 2333"/>
              <a:gd name="T1" fmla="*/ 0 h 1774"/>
              <a:gd name="T2" fmla="*/ 2333 w 2333"/>
              <a:gd name="T3" fmla="*/ 1331 h 1774"/>
              <a:gd name="T4" fmla="*/ 1166 w 2333"/>
              <a:gd name="T5" fmla="*/ 1774 h 1774"/>
              <a:gd name="T6" fmla="*/ 0 w 2333"/>
              <a:gd name="T7" fmla="*/ 1331 h 1774"/>
              <a:gd name="T8" fmla="*/ 0 w 2333"/>
              <a:gd name="T9" fmla="*/ 0 h 1774"/>
              <a:gd name="T10" fmla="*/ 1166 w 2333"/>
              <a:gd name="T11" fmla="*/ 443 h 1774"/>
              <a:gd name="T12" fmla="*/ 2333 w 2333"/>
              <a:gd name="T13" fmla="*/ 0 h 1774"/>
              <a:gd name="T14" fmla="*/ 1750 w 2333"/>
              <a:gd name="T15" fmla="*/ 221 h 17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4">
                <a:moveTo>
                  <a:pt x="2333" y="0"/>
                </a:moveTo>
                <a:lnTo>
                  <a:pt x="2333" y="1331"/>
                </a:lnTo>
                <a:lnTo>
                  <a:pt x="1166" y="1774"/>
                </a:lnTo>
                <a:lnTo>
                  <a:pt x="0" y="1331"/>
                </a:lnTo>
                <a:lnTo>
                  <a:pt x="0" y="0"/>
                </a:lnTo>
                <a:lnTo>
                  <a:pt x="1166" y="443"/>
                </a:lnTo>
                <a:lnTo>
                  <a:pt x="2333" y="0"/>
                </a:lnTo>
                <a:close/>
                <a:moveTo>
                  <a:pt x="1750" y="221"/>
                </a:moveTo>
              </a:path>
            </a:pathLst>
          </a:custGeom>
          <a:solidFill>
            <a:srgbClr val="C17426"/>
          </a:solidFill>
          <a:ln>
            <a:noFill/>
          </a:ln>
        </p:spPr>
        <p:txBody>
          <a:bodyPr vert="horz" wrap="square" lIns="68550" tIns="34274" rIns="68550" bIns="3427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 name="Freeform 11"/>
          <p:cNvSpPr>
            <a:spLocks noEditPoints="1"/>
          </p:cNvSpPr>
          <p:nvPr/>
        </p:nvSpPr>
        <p:spPr bwMode="auto">
          <a:xfrm rot="16200000">
            <a:off x="447043" y="2060289"/>
            <a:ext cx="1142657" cy="814429"/>
          </a:xfrm>
          <a:custGeom>
            <a:avLst/>
            <a:gdLst>
              <a:gd name="T0" fmla="*/ 2333 w 2333"/>
              <a:gd name="T1" fmla="*/ 0 h 1775"/>
              <a:gd name="T2" fmla="*/ 2333 w 2333"/>
              <a:gd name="T3" fmla="*/ 1331 h 1775"/>
              <a:gd name="T4" fmla="*/ 1166 w 2333"/>
              <a:gd name="T5" fmla="*/ 1775 h 1775"/>
              <a:gd name="T6" fmla="*/ 0 w 2333"/>
              <a:gd name="T7" fmla="*/ 1331 h 1775"/>
              <a:gd name="T8" fmla="*/ 0 w 2333"/>
              <a:gd name="T9" fmla="*/ 0 h 1775"/>
              <a:gd name="T10" fmla="*/ 1166 w 2333"/>
              <a:gd name="T11" fmla="*/ 444 h 1775"/>
              <a:gd name="T12" fmla="*/ 2333 w 2333"/>
              <a:gd name="T13" fmla="*/ 0 h 1775"/>
              <a:gd name="T14" fmla="*/ 1750 w 2333"/>
              <a:gd name="T15" fmla="*/ 222 h 17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5">
                <a:moveTo>
                  <a:pt x="2333" y="0"/>
                </a:moveTo>
                <a:lnTo>
                  <a:pt x="2333" y="1331"/>
                </a:lnTo>
                <a:lnTo>
                  <a:pt x="1166" y="1775"/>
                </a:lnTo>
                <a:lnTo>
                  <a:pt x="0" y="1331"/>
                </a:lnTo>
                <a:lnTo>
                  <a:pt x="0" y="0"/>
                </a:lnTo>
                <a:lnTo>
                  <a:pt x="1166" y="444"/>
                </a:lnTo>
                <a:lnTo>
                  <a:pt x="2333" y="0"/>
                </a:lnTo>
                <a:close/>
                <a:moveTo>
                  <a:pt x="1750" y="222"/>
                </a:moveTo>
              </a:path>
            </a:pathLst>
          </a:custGeom>
          <a:solidFill>
            <a:srgbClr val="C8A26E"/>
          </a:solidFill>
          <a:ln>
            <a:noFill/>
          </a:ln>
        </p:spPr>
        <p:txBody>
          <a:bodyPr vert="horz" wrap="square" lIns="68550" tIns="34274" rIns="68550" bIns="3427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 name="Freeform 12"/>
          <p:cNvSpPr>
            <a:spLocks noEditPoints="1"/>
          </p:cNvSpPr>
          <p:nvPr/>
        </p:nvSpPr>
        <p:spPr bwMode="auto">
          <a:xfrm rot="16200000">
            <a:off x="1158644" y="2060289"/>
            <a:ext cx="1142657" cy="814429"/>
          </a:xfrm>
          <a:custGeom>
            <a:avLst/>
            <a:gdLst>
              <a:gd name="T0" fmla="*/ 2333 w 2333"/>
              <a:gd name="T1" fmla="*/ 0 h 1775"/>
              <a:gd name="T2" fmla="*/ 2333 w 2333"/>
              <a:gd name="T3" fmla="*/ 1331 h 1775"/>
              <a:gd name="T4" fmla="*/ 1166 w 2333"/>
              <a:gd name="T5" fmla="*/ 1775 h 1775"/>
              <a:gd name="T6" fmla="*/ 0 w 2333"/>
              <a:gd name="T7" fmla="*/ 1331 h 1775"/>
              <a:gd name="T8" fmla="*/ 0 w 2333"/>
              <a:gd name="T9" fmla="*/ 0 h 1775"/>
              <a:gd name="T10" fmla="*/ 1166 w 2333"/>
              <a:gd name="T11" fmla="*/ 444 h 1775"/>
              <a:gd name="T12" fmla="*/ 2333 w 2333"/>
              <a:gd name="T13" fmla="*/ 0 h 1775"/>
              <a:gd name="T14" fmla="*/ 1750 w 2333"/>
              <a:gd name="T15" fmla="*/ 222 h 17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5">
                <a:moveTo>
                  <a:pt x="2333" y="0"/>
                </a:moveTo>
                <a:lnTo>
                  <a:pt x="2333" y="1331"/>
                </a:lnTo>
                <a:lnTo>
                  <a:pt x="1166" y="1775"/>
                </a:lnTo>
                <a:lnTo>
                  <a:pt x="0" y="1331"/>
                </a:lnTo>
                <a:lnTo>
                  <a:pt x="0" y="0"/>
                </a:lnTo>
                <a:lnTo>
                  <a:pt x="1166" y="444"/>
                </a:lnTo>
                <a:lnTo>
                  <a:pt x="2333" y="0"/>
                </a:lnTo>
                <a:close/>
                <a:moveTo>
                  <a:pt x="1750" y="222"/>
                </a:moveTo>
              </a:path>
            </a:pathLst>
          </a:custGeom>
          <a:solidFill>
            <a:srgbClr val="C9944D"/>
          </a:solidFill>
          <a:ln>
            <a:noFill/>
          </a:ln>
        </p:spPr>
        <p:txBody>
          <a:bodyPr vert="horz" wrap="square" lIns="68550" tIns="34274" rIns="68550" bIns="3427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 name="Freeform 13"/>
          <p:cNvSpPr>
            <a:spLocks noEditPoints="1"/>
          </p:cNvSpPr>
          <p:nvPr/>
        </p:nvSpPr>
        <p:spPr bwMode="auto">
          <a:xfrm rot="16200000">
            <a:off x="1860690" y="2060744"/>
            <a:ext cx="1142657" cy="813519"/>
          </a:xfrm>
          <a:custGeom>
            <a:avLst/>
            <a:gdLst>
              <a:gd name="T0" fmla="*/ 2333 w 2333"/>
              <a:gd name="T1" fmla="*/ 0 h 1774"/>
              <a:gd name="T2" fmla="*/ 2333 w 2333"/>
              <a:gd name="T3" fmla="*/ 1331 h 1774"/>
              <a:gd name="T4" fmla="*/ 1166 w 2333"/>
              <a:gd name="T5" fmla="*/ 1774 h 1774"/>
              <a:gd name="T6" fmla="*/ 0 w 2333"/>
              <a:gd name="T7" fmla="*/ 1331 h 1774"/>
              <a:gd name="T8" fmla="*/ 0 w 2333"/>
              <a:gd name="T9" fmla="*/ 0 h 1774"/>
              <a:gd name="T10" fmla="*/ 1166 w 2333"/>
              <a:gd name="T11" fmla="*/ 443 h 1774"/>
              <a:gd name="T12" fmla="*/ 2333 w 2333"/>
              <a:gd name="T13" fmla="*/ 0 h 1774"/>
              <a:gd name="T14" fmla="*/ 1750 w 2333"/>
              <a:gd name="T15" fmla="*/ 221 h 17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4">
                <a:moveTo>
                  <a:pt x="2333" y="0"/>
                </a:moveTo>
                <a:lnTo>
                  <a:pt x="2333" y="1331"/>
                </a:lnTo>
                <a:lnTo>
                  <a:pt x="1166" y="1774"/>
                </a:lnTo>
                <a:lnTo>
                  <a:pt x="0" y="1331"/>
                </a:lnTo>
                <a:lnTo>
                  <a:pt x="0" y="0"/>
                </a:lnTo>
                <a:lnTo>
                  <a:pt x="1166" y="443"/>
                </a:lnTo>
                <a:lnTo>
                  <a:pt x="2333" y="0"/>
                </a:lnTo>
                <a:close/>
                <a:moveTo>
                  <a:pt x="1750" y="221"/>
                </a:moveTo>
              </a:path>
            </a:pathLst>
          </a:custGeom>
          <a:solidFill>
            <a:srgbClr val="C17426"/>
          </a:solidFill>
          <a:ln>
            <a:noFill/>
          </a:ln>
        </p:spPr>
        <p:txBody>
          <a:bodyPr vert="horz" wrap="square" lIns="68550" tIns="34274" rIns="68550" bIns="3427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 name="Freeform 13"/>
          <p:cNvSpPr>
            <a:spLocks noEditPoints="1"/>
          </p:cNvSpPr>
          <p:nvPr/>
        </p:nvSpPr>
        <p:spPr bwMode="auto">
          <a:xfrm rot="16200000">
            <a:off x="2555966" y="2060744"/>
            <a:ext cx="1142657" cy="813519"/>
          </a:xfrm>
          <a:custGeom>
            <a:avLst/>
            <a:gdLst>
              <a:gd name="T0" fmla="*/ 2333 w 2333"/>
              <a:gd name="T1" fmla="*/ 0 h 1774"/>
              <a:gd name="T2" fmla="*/ 2333 w 2333"/>
              <a:gd name="T3" fmla="*/ 1331 h 1774"/>
              <a:gd name="T4" fmla="*/ 1166 w 2333"/>
              <a:gd name="T5" fmla="*/ 1774 h 1774"/>
              <a:gd name="T6" fmla="*/ 0 w 2333"/>
              <a:gd name="T7" fmla="*/ 1331 h 1774"/>
              <a:gd name="T8" fmla="*/ 0 w 2333"/>
              <a:gd name="T9" fmla="*/ 0 h 1774"/>
              <a:gd name="T10" fmla="*/ 1166 w 2333"/>
              <a:gd name="T11" fmla="*/ 443 h 1774"/>
              <a:gd name="T12" fmla="*/ 2333 w 2333"/>
              <a:gd name="T13" fmla="*/ 0 h 1774"/>
              <a:gd name="T14" fmla="*/ 1750 w 2333"/>
              <a:gd name="T15" fmla="*/ 221 h 17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4">
                <a:moveTo>
                  <a:pt x="2333" y="0"/>
                </a:moveTo>
                <a:lnTo>
                  <a:pt x="2333" y="1331"/>
                </a:lnTo>
                <a:lnTo>
                  <a:pt x="1166" y="1774"/>
                </a:lnTo>
                <a:lnTo>
                  <a:pt x="0" y="1331"/>
                </a:lnTo>
                <a:lnTo>
                  <a:pt x="0" y="0"/>
                </a:lnTo>
                <a:lnTo>
                  <a:pt x="1166" y="443"/>
                </a:lnTo>
                <a:lnTo>
                  <a:pt x="2333" y="0"/>
                </a:lnTo>
                <a:close/>
                <a:moveTo>
                  <a:pt x="1750" y="221"/>
                </a:moveTo>
              </a:path>
            </a:pathLst>
          </a:custGeom>
          <a:solidFill>
            <a:srgbClr val="C9944D"/>
          </a:solidFill>
          <a:ln>
            <a:noFill/>
          </a:ln>
        </p:spPr>
        <p:txBody>
          <a:bodyPr vert="horz" wrap="square" lIns="68550" tIns="34274" rIns="68550" bIns="3427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 name="Freeform 13"/>
          <p:cNvSpPr>
            <a:spLocks noEditPoints="1"/>
          </p:cNvSpPr>
          <p:nvPr/>
        </p:nvSpPr>
        <p:spPr bwMode="auto">
          <a:xfrm rot="16200000">
            <a:off x="3249610" y="2060745"/>
            <a:ext cx="1142657" cy="813519"/>
          </a:xfrm>
          <a:custGeom>
            <a:avLst/>
            <a:gdLst>
              <a:gd name="T0" fmla="*/ 2333 w 2333"/>
              <a:gd name="T1" fmla="*/ 0 h 1774"/>
              <a:gd name="T2" fmla="*/ 2333 w 2333"/>
              <a:gd name="T3" fmla="*/ 1331 h 1774"/>
              <a:gd name="T4" fmla="*/ 1166 w 2333"/>
              <a:gd name="T5" fmla="*/ 1774 h 1774"/>
              <a:gd name="T6" fmla="*/ 0 w 2333"/>
              <a:gd name="T7" fmla="*/ 1331 h 1774"/>
              <a:gd name="T8" fmla="*/ 0 w 2333"/>
              <a:gd name="T9" fmla="*/ 0 h 1774"/>
              <a:gd name="T10" fmla="*/ 1166 w 2333"/>
              <a:gd name="T11" fmla="*/ 443 h 1774"/>
              <a:gd name="T12" fmla="*/ 2333 w 2333"/>
              <a:gd name="T13" fmla="*/ 0 h 1774"/>
              <a:gd name="T14" fmla="*/ 1750 w 2333"/>
              <a:gd name="T15" fmla="*/ 221 h 17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4">
                <a:moveTo>
                  <a:pt x="2333" y="0"/>
                </a:moveTo>
                <a:lnTo>
                  <a:pt x="2333" y="1331"/>
                </a:lnTo>
                <a:lnTo>
                  <a:pt x="1166" y="1774"/>
                </a:lnTo>
                <a:lnTo>
                  <a:pt x="0" y="1331"/>
                </a:lnTo>
                <a:lnTo>
                  <a:pt x="0" y="0"/>
                </a:lnTo>
                <a:lnTo>
                  <a:pt x="1166" y="443"/>
                </a:lnTo>
                <a:lnTo>
                  <a:pt x="2333" y="0"/>
                </a:lnTo>
                <a:close/>
                <a:moveTo>
                  <a:pt x="1750" y="221"/>
                </a:moveTo>
              </a:path>
            </a:pathLst>
          </a:custGeom>
          <a:solidFill>
            <a:srgbClr val="C8A26E"/>
          </a:solidFill>
          <a:ln>
            <a:noFill/>
          </a:ln>
        </p:spPr>
        <p:txBody>
          <a:bodyPr vert="horz" wrap="square" lIns="68550" tIns="34274" rIns="68550" bIns="3427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 name="Freeform 13"/>
          <p:cNvSpPr>
            <a:spLocks noEditPoints="1"/>
          </p:cNvSpPr>
          <p:nvPr/>
        </p:nvSpPr>
        <p:spPr bwMode="auto">
          <a:xfrm rot="16200000">
            <a:off x="3980848" y="2060745"/>
            <a:ext cx="1142657" cy="813519"/>
          </a:xfrm>
          <a:custGeom>
            <a:avLst/>
            <a:gdLst>
              <a:gd name="T0" fmla="*/ 2333 w 2333"/>
              <a:gd name="T1" fmla="*/ 0 h 1774"/>
              <a:gd name="T2" fmla="*/ 2333 w 2333"/>
              <a:gd name="T3" fmla="*/ 1331 h 1774"/>
              <a:gd name="T4" fmla="*/ 1166 w 2333"/>
              <a:gd name="T5" fmla="*/ 1774 h 1774"/>
              <a:gd name="T6" fmla="*/ 0 w 2333"/>
              <a:gd name="T7" fmla="*/ 1331 h 1774"/>
              <a:gd name="T8" fmla="*/ 0 w 2333"/>
              <a:gd name="T9" fmla="*/ 0 h 1774"/>
              <a:gd name="T10" fmla="*/ 1166 w 2333"/>
              <a:gd name="T11" fmla="*/ 443 h 1774"/>
              <a:gd name="T12" fmla="*/ 2333 w 2333"/>
              <a:gd name="T13" fmla="*/ 0 h 1774"/>
              <a:gd name="T14" fmla="*/ 1750 w 2333"/>
              <a:gd name="T15" fmla="*/ 221 h 17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4">
                <a:moveTo>
                  <a:pt x="2333" y="0"/>
                </a:moveTo>
                <a:lnTo>
                  <a:pt x="2333" y="1331"/>
                </a:lnTo>
                <a:lnTo>
                  <a:pt x="1166" y="1774"/>
                </a:lnTo>
                <a:lnTo>
                  <a:pt x="0" y="1331"/>
                </a:lnTo>
                <a:lnTo>
                  <a:pt x="0" y="0"/>
                </a:lnTo>
                <a:lnTo>
                  <a:pt x="1166" y="443"/>
                </a:lnTo>
                <a:lnTo>
                  <a:pt x="2333" y="0"/>
                </a:lnTo>
                <a:close/>
                <a:moveTo>
                  <a:pt x="1750" y="221"/>
                </a:moveTo>
              </a:path>
            </a:pathLst>
          </a:custGeom>
          <a:solidFill>
            <a:srgbClr val="C9944D"/>
          </a:solidFill>
          <a:ln>
            <a:noFill/>
          </a:ln>
        </p:spPr>
        <p:txBody>
          <a:bodyPr vert="horz" wrap="square" lIns="68550" tIns="34274" rIns="68550" bIns="3427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 name="Freeform 13"/>
          <p:cNvSpPr>
            <a:spLocks noEditPoints="1"/>
          </p:cNvSpPr>
          <p:nvPr/>
        </p:nvSpPr>
        <p:spPr bwMode="auto">
          <a:xfrm rot="16200000">
            <a:off x="4688110" y="2060745"/>
            <a:ext cx="1142657" cy="813519"/>
          </a:xfrm>
          <a:custGeom>
            <a:avLst/>
            <a:gdLst>
              <a:gd name="T0" fmla="*/ 2333 w 2333"/>
              <a:gd name="T1" fmla="*/ 0 h 1774"/>
              <a:gd name="T2" fmla="*/ 2333 w 2333"/>
              <a:gd name="T3" fmla="*/ 1331 h 1774"/>
              <a:gd name="T4" fmla="*/ 1166 w 2333"/>
              <a:gd name="T5" fmla="*/ 1774 h 1774"/>
              <a:gd name="T6" fmla="*/ 0 w 2333"/>
              <a:gd name="T7" fmla="*/ 1331 h 1774"/>
              <a:gd name="T8" fmla="*/ 0 w 2333"/>
              <a:gd name="T9" fmla="*/ 0 h 1774"/>
              <a:gd name="T10" fmla="*/ 1166 w 2333"/>
              <a:gd name="T11" fmla="*/ 443 h 1774"/>
              <a:gd name="T12" fmla="*/ 2333 w 2333"/>
              <a:gd name="T13" fmla="*/ 0 h 1774"/>
              <a:gd name="T14" fmla="*/ 1750 w 2333"/>
              <a:gd name="T15" fmla="*/ 221 h 17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4">
                <a:moveTo>
                  <a:pt x="2333" y="0"/>
                </a:moveTo>
                <a:lnTo>
                  <a:pt x="2333" y="1331"/>
                </a:lnTo>
                <a:lnTo>
                  <a:pt x="1166" y="1774"/>
                </a:lnTo>
                <a:lnTo>
                  <a:pt x="0" y="1331"/>
                </a:lnTo>
                <a:lnTo>
                  <a:pt x="0" y="0"/>
                </a:lnTo>
                <a:lnTo>
                  <a:pt x="1166" y="443"/>
                </a:lnTo>
                <a:lnTo>
                  <a:pt x="2333" y="0"/>
                </a:lnTo>
                <a:close/>
                <a:moveTo>
                  <a:pt x="1750" y="221"/>
                </a:moveTo>
              </a:path>
            </a:pathLst>
          </a:custGeom>
          <a:solidFill>
            <a:srgbClr val="C17426"/>
          </a:solidFill>
          <a:ln>
            <a:noFill/>
          </a:ln>
        </p:spPr>
        <p:txBody>
          <a:bodyPr vert="horz" wrap="square" lIns="68550" tIns="34274" rIns="68550" bIns="3427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 name="Freeform 13"/>
          <p:cNvSpPr>
            <a:spLocks noEditPoints="1"/>
          </p:cNvSpPr>
          <p:nvPr/>
        </p:nvSpPr>
        <p:spPr bwMode="auto">
          <a:xfrm rot="16200000">
            <a:off x="5395374" y="2060745"/>
            <a:ext cx="1142657" cy="813519"/>
          </a:xfrm>
          <a:custGeom>
            <a:avLst/>
            <a:gdLst>
              <a:gd name="T0" fmla="*/ 2333 w 2333"/>
              <a:gd name="T1" fmla="*/ 0 h 1774"/>
              <a:gd name="T2" fmla="*/ 2333 w 2333"/>
              <a:gd name="T3" fmla="*/ 1331 h 1774"/>
              <a:gd name="T4" fmla="*/ 1166 w 2333"/>
              <a:gd name="T5" fmla="*/ 1774 h 1774"/>
              <a:gd name="T6" fmla="*/ 0 w 2333"/>
              <a:gd name="T7" fmla="*/ 1331 h 1774"/>
              <a:gd name="T8" fmla="*/ 0 w 2333"/>
              <a:gd name="T9" fmla="*/ 0 h 1774"/>
              <a:gd name="T10" fmla="*/ 1166 w 2333"/>
              <a:gd name="T11" fmla="*/ 443 h 1774"/>
              <a:gd name="T12" fmla="*/ 2333 w 2333"/>
              <a:gd name="T13" fmla="*/ 0 h 1774"/>
              <a:gd name="T14" fmla="*/ 1750 w 2333"/>
              <a:gd name="T15" fmla="*/ 221 h 17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4">
                <a:moveTo>
                  <a:pt x="2333" y="0"/>
                </a:moveTo>
                <a:lnTo>
                  <a:pt x="2333" y="1331"/>
                </a:lnTo>
                <a:lnTo>
                  <a:pt x="1166" y="1774"/>
                </a:lnTo>
                <a:lnTo>
                  <a:pt x="0" y="1331"/>
                </a:lnTo>
                <a:lnTo>
                  <a:pt x="0" y="0"/>
                </a:lnTo>
                <a:lnTo>
                  <a:pt x="1166" y="443"/>
                </a:lnTo>
                <a:lnTo>
                  <a:pt x="2333" y="0"/>
                </a:lnTo>
                <a:close/>
                <a:moveTo>
                  <a:pt x="1750" y="221"/>
                </a:moveTo>
              </a:path>
            </a:pathLst>
          </a:custGeom>
          <a:solidFill>
            <a:srgbClr val="C9944D"/>
          </a:solidFill>
          <a:ln>
            <a:noFill/>
          </a:ln>
        </p:spPr>
        <p:txBody>
          <a:bodyPr vert="horz" wrap="square" lIns="68550" tIns="34274" rIns="68550" bIns="3427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 name="Freeform 13"/>
          <p:cNvSpPr>
            <a:spLocks noEditPoints="1"/>
          </p:cNvSpPr>
          <p:nvPr/>
        </p:nvSpPr>
        <p:spPr bwMode="auto">
          <a:xfrm rot="16200000">
            <a:off x="6104267" y="2060745"/>
            <a:ext cx="1142657" cy="813519"/>
          </a:xfrm>
          <a:custGeom>
            <a:avLst/>
            <a:gdLst>
              <a:gd name="T0" fmla="*/ 2333 w 2333"/>
              <a:gd name="T1" fmla="*/ 0 h 1774"/>
              <a:gd name="T2" fmla="*/ 2333 w 2333"/>
              <a:gd name="T3" fmla="*/ 1331 h 1774"/>
              <a:gd name="T4" fmla="*/ 1166 w 2333"/>
              <a:gd name="T5" fmla="*/ 1774 h 1774"/>
              <a:gd name="T6" fmla="*/ 0 w 2333"/>
              <a:gd name="T7" fmla="*/ 1331 h 1774"/>
              <a:gd name="T8" fmla="*/ 0 w 2333"/>
              <a:gd name="T9" fmla="*/ 0 h 1774"/>
              <a:gd name="T10" fmla="*/ 1166 w 2333"/>
              <a:gd name="T11" fmla="*/ 443 h 1774"/>
              <a:gd name="T12" fmla="*/ 2333 w 2333"/>
              <a:gd name="T13" fmla="*/ 0 h 1774"/>
              <a:gd name="T14" fmla="*/ 1750 w 2333"/>
              <a:gd name="T15" fmla="*/ 221 h 17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4">
                <a:moveTo>
                  <a:pt x="2333" y="0"/>
                </a:moveTo>
                <a:lnTo>
                  <a:pt x="2333" y="1331"/>
                </a:lnTo>
                <a:lnTo>
                  <a:pt x="1166" y="1774"/>
                </a:lnTo>
                <a:lnTo>
                  <a:pt x="0" y="1331"/>
                </a:lnTo>
                <a:lnTo>
                  <a:pt x="0" y="0"/>
                </a:lnTo>
                <a:lnTo>
                  <a:pt x="1166" y="443"/>
                </a:lnTo>
                <a:lnTo>
                  <a:pt x="2333" y="0"/>
                </a:lnTo>
                <a:close/>
                <a:moveTo>
                  <a:pt x="1750" y="221"/>
                </a:moveTo>
              </a:path>
            </a:pathLst>
          </a:custGeom>
          <a:solidFill>
            <a:srgbClr val="C8A26E"/>
          </a:solidFill>
          <a:ln>
            <a:noFill/>
          </a:ln>
        </p:spPr>
        <p:txBody>
          <a:bodyPr vert="horz" wrap="square" lIns="68550" tIns="34274" rIns="68550" bIns="3427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 name="Freeform 13"/>
          <p:cNvSpPr>
            <a:spLocks noEditPoints="1"/>
          </p:cNvSpPr>
          <p:nvPr/>
        </p:nvSpPr>
        <p:spPr bwMode="auto">
          <a:xfrm rot="16200000">
            <a:off x="6835505" y="2060745"/>
            <a:ext cx="1142657" cy="813519"/>
          </a:xfrm>
          <a:custGeom>
            <a:avLst/>
            <a:gdLst>
              <a:gd name="T0" fmla="*/ 2333 w 2333"/>
              <a:gd name="T1" fmla="*/ 0 h 1774"/>
              <a:gd name="T2" fmla="*/ 2333 w 2333"/>
              <a:gd name="T3" fmla="*/ 1331 h 1774"/>
              <a:gd name="T4" fmla="*/ 1166 w 2333"/>
              <a:gd name="T5" fmla="*/ 1774 h 1774"/>
              <a:gd name="T6" fmla="*/ 0 w 2333"/>
              <a:gd name="T7" fmla="*/ 1331 h 1774"/>
              <a:gd name="T8" fmla="*/ 0 w 2333"/>
              <a:gd name="T9" fmla="*/ 0 h 1774"/>
              <a:gd name="T10" fmla="*/ 1166 w 2333"/>
              <a:gd name="T11" fmla="*/ 443 h 1774"/>
              <a:gd name="T12" fmla="*/ 2333 w 2333"/>
              <a:gd name="T13" fmla="*/ 0 h 1774"/>
              <a:gd name="T14" fmla="*/ 1750 w 2333"/>
              <a:gd name="T15" fmla="*/ 221 h 17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4">
                <a:moveTo>
                  <a:pt x="2333" y="0"/>
                </a:moveTo>
                <a:lnTo>
                  <a:pt x="2333" y="1331"/>
                </a:lnTo>
                <a:lnTo>
                  <a:pt x="1166" y="1774"/>
                </a:lnTo>
                <a:lnTo>
                  <a:pt x="0" y="1331"/>
                </a:lnTo>
                <a:lnTo>
                  <a:pt x="0" y="0"/>
                </a:lnTo>
                <a:lnTo>
                  <a:pt x="1166" y="443"/>
                </a:lnTo>
                <a:lnTo>
                  <a:pt x="2333" y="0"/>
                </a:lnTo>
                <a:close/>
                <a:moveTo>
                  <a:pt x="1750" y="221"/>
                </a:moveTo>
              </a:path>
            </a:pathLst>
          </a:custGeom>
          <a:solidFill>
            <a:srgbClr val="C9944D"/>
          </a:solidFill>
          <a:ln>
            <a:noFill/>
          </a:ln>
        </p:spPr>
        <p:txBody>
          <a:bodyPr vert="horz" wrap="square" lIns="68550" tIns="34274" rIns="68550" bIns="3427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 name="TextBox 241"/>
          <p:cNvSpPr txBox="1"/>
          <p:nvPr/>
        </p:nvSpPr>
        <p:spPr>
          <a:xfrm>
            <a:off x="805288" y="2087240"/>
            <a:ext cx="408141" cy="862965"/>
          </a:xfrm>
          <a:prstGeom prst="rect">
            <a:avLst/>
          </a:prstGeom>
          <a:noFill/>
        </p:spPr>
        <p:txBody>
          <a:bodyPr wrap="square" lIns="68550" tIns="34274" rIns="68550" bIns="34274" rtlCol="0">
            <a:spAutoFit/>
          </a:bodyPr>
          <a:lstStyle/>
          <a:p>
            <a:pPr algn="ctr"/>
            <a:r>
              <a:rPr lang="en-US" altLang="zh-CN" sz="1700" b="1" dirty="0" smtClean="0">
                <a:solidFill>
                  <a:schemeClr val="bg1"/>
                </a:solidFill>
                <a:latin typeface="微软雅黑" panose="020B0503020204020204" pitchFamily="34" charset="-122"/>
                <a:ea typeface="微软雅黑" panose="020B0503020204020204" pitchFamily="34" charset="-122"/>
              </a:rPr>
              <a:t>2</a:t>
            </a:r>
            <a:r>
              <a:rPr lang="zh-CN" altLang="en-US" sz="1700" b="1" dirty="0" smtClean="0">
                <a:solidFill>
                  <a:schemeClr val="bg1"/>
                </a:solidFill>
                <a:latin typeface="微软雅黑" panose="020B0503020204020204" pitchFamily="34" charset="-122"/>
                <a:ea typeface="微软雅黑" panose="020B0503020204020204" pitchFamily="34" charset="-122"/>
              </a:rPr>
              <a:t>月份</a:t>
            </a:r>
            <a:endParaRPr lang="zh-CN" altLang="en-US" sz="1700" b="1" dirty="0">
              <a:solidFill>
                <a:schemeClr val="bg1"/>
              </a:solidFill>
              <a:latin typeface="微软雅黑" panose="020B0503020204020204" pitchFamily="34" charset="-122"/>
              <a:ea typeface="微软雅黑" panose="020B0503020204020204" pitchFamily="34" charset="-122"/>
            </a:endParaRPr>
          </a:p>
        </p:txBody>
      </p:sp>
      <p:sp>
        <p:nvSpPr>
          <p:cNvPr id="14" name="TextBox 242"/>
          <p:cNvSpPr txBox="1"/>
          <p:nvPr/>
        </p:nvSpPr>
        <p:spPr>
          <a:xfrm>
            <a:off x="1567061" y="2087240"/>
            <a:ext cx="408141" cy="862965"/>
          </a:xfrm>
          <a:prstGeom prst="rect">
            <a:avLst/>
          </a:prstGeom>
          <a:noFill/>
        </p:spPr>
        <p:txBody>
          <a:bodyPr wrap="square" lIns="68550" tIns="34274" rIns="68550" bIns="34274" rtlCol="0">
            <a:spAutoFit/>
          </a:bodyPr>
          <a:lstStyle/>
          <a:p>
            <a:pPr algn="ctr"/>
            <a:r>
              <a:rPr lang="en-US" altLang="zh-CN" sz="1700" b="1" dirty="0" smtClean="0">
                <a:solidFill>
                  <a:schemeClr val="bg1"/>
                </a:solidFill>
                <a:latin typeface="微软雅黑" panose="020B0503020204020204" pitchFamily="34" charset="-122"/>
                <a:ea typeface="微软雅黑" panose="020B0503020204020204" pitchFamily="34" charset="-122"/>
              </a:rPr>
              <a:t>3</a:t>
            </a:r>
            <a:r>
              <a:rPr lang="zh-CN" altLang="en-US" sz="1700" b="1" dirty="0" smtClean="0">
                <a:solidFill>
                  <a:schemeClr val="bg1"/>
                </a:solidFill>
                <a:latin typeface="微软雅黑" panose="020B0503020204020204" pitchFamily="34" charset="-122"/>
                <a:ea typeface="微软雅黑" panose="020B0503020204020204" pitchFamily="34" charset="-122"/>
              </a:rPr>
              <a:t>月份</a:t>
            </a:r>
            <a:endParaRPr lang="zh-CN" altLang="en-US" sz="1700" b="1" dirty="0">
              <a:solidFill>
                <a:schemeClr val="bg1"/>
              </a:solidFill>
              <a:latin typeface="微软雅黑" panose="020B0503020204020204" pitchFamily="34" charset="-122"/>
              <a:ea typeface="微软雅黑" panose="020B0503020204020204" pitchFamily="34" charset="-122"/>
            </a:endParaRPr>
          </a:p>
        </p:txBody>
      </p:sp>
      <p:sp>
        <p:nvSpPr>
          <p:cNvPr id="15" name="TextBox 243"/>
          <p:cNvSpPr txBox="1"/>
          <p:nvPr/>
        </p:nvSpPr>
        <p:spPr>
          <a:xfrm>
            <a:off x="2252656" y="2087240"/>
            <a:ext cx="408141" cy="862965"/>
          </a:xfrm>
          <a:prstGeom prst="rect">
            <a:avLst/>
          </a:prstGeom>
          <a:noFill/>
        </p:spPr>
        <p:txBody>
          <a:bodyPr wrap="square" lIns="68550" tIns="34274" rIns="68550" bIns="34274" rtlCol="0">
            <a:spAutoFit/>
          </a:bodyPr>
          <a:lstStyle/>
          <a:p>
            <a:pPr algn="ctr"/>
            <a:r>
              <a:rPr lang="en-US" altLang="zh-CN" sz="1700" b="1" dirty="0" smtClean="0">
                <a:solidFill>
                  <a:schemeClr val="bg1"/>
                </a:solidFill>
                <a:latin typeface="微软雅黑" panose="020B0503020204020204" pitchFamily="34" charset="-122"/>
                <a:ea typeface="微软雅黑" panose="020B0503020204020204" pitchFamily="34" charset="-122"/>
              </a:rPr>
              <a:t>4</a:t>
            </a:r>
            <a:r>
              <a:rPr lang="zh-CN" altLang="en-US" sz="1700" b="1" dirty="0" smtClean="0">
                <a:solidFill>
                  <a:schemeClr val="bg1"/>
                </a:solidFill>
                <a:latin typeface="微软雅黑" panose="020B0503020204020204" pitchFamily="34" charset="-122"/>
                <a:ea typeface="微软雅黑" panose="020B0503020204020204" pitchFamily="34" charset="-122"/>
              </a:rPr>
              <a:t>月份</a:t>
            </a:r>
            <a:endParaRPr lang="zh-CN" altLang="en-US" sz="1700" b="1" dirty="0">
              <a:solidFill>
                <a:schemeClr val="bg1"/>
              </a:solidFill>
              <a:latin typeface="微软雅黑" panose="020B0503020204020204" pitchFamily="34" charset="-122"/>
              <a:ea typeface="微软雅黑" panose="020B0503020204020204" pitchFamily="34" charset="-122"/>
            </a:endParaRPr>
          </a:p>
        </p:txBody>
      </p:sp>
      <p:sp>
        <p:nvSpPr>
          <p:cNvPr id="16" name="TextBox 244"/>
          <p:cNvSpPr txBox="1"/>
          <p:nvPr/>
        </p:nvSpPr>
        <p:spPr>
          <a:xfrm>
            <a:off x="2938251" y="2087240"/>
            <a:ext cx="408141" cy="862965"/>
          </a:xfrm>
          <a:prstGeom prst="rect">
            <a:avLst/>
          </a:prstGeom>
          <a:noFill/>
        </p:spPr>
        <p:txBody>
          <a:bodyPr wrap="square" lIns="68550" tIns="34274" rIns="68550" bIns="34274" rtlCol="0">
            <a:spAutoFit/>
          </a:bodyPr>
          <a:lstStyle/>
          <a:p>
            <a:pPr algn="ctr"/>
            <a:r>
              <a:rPr lang="en-US" altLang="zh-CN" sz="1700" b="1" dirty="0" smtClean="0">
                <a:solidFill>
                  <a:schemeClr val="bg1"/>
                </a:solidFill>
                <a:latin typeface="微软雅黑" panose="020B0503020204020204" pitchFamily="34" charset="-122"/>
                <a:ea typeface="微软雅黑" panose="020B0503020204020204" pitchFamily="34" charset="-122"/>
              </a:rPr>
              <a:t>5</a:t>
            </a:r>
            <a:r>
              <a:rPr lang="zh-CN" altLang="en-US" sz="1700" b="1" dirty="0" smtClean="0">
                <a:solidFill>
                  <a:schemeClr val="bg1"/>
                </a:solidFill>
                <a:latin typeface="微软雅黑" panose="020B0503020204020204" pitchFamily="34" charset="-122"/>
                <a:ea typeface="微软雅黑" panose="020B0503020204020204" pitchFamily="34" charset="-122"/>
              </a:rPr>
              <a:t>月份</a:t>
            </a:r>
            <a:endParaRPr lang="zh-CN" altLang="en-US" sz="1700" b="1" dirty="0">
              <a:solidFill>
                <a:schemeClr val="bg1"/>
              </a:solidFill>
              <a:latin typeface="微软雅黑" panose="020B0503020204020204" pitchFamily="34" charset="-122"/>
              <a:ea typeface="微软雅黑" panose="020B0503020204020204" pitchFamily="34" charset="-122"/>
            </a:endParaRPr>
          </a:p>
        </p:txBody>
      </p:sp>
      <p:sp>
        <p:nvSpPr>
          <p:cNvPr id="17" name="TextBox 245"/>
          <p:cNvSpPr txBox="1"/>
          <p:nvPr/>
        </p:nvSpPr>
        <p:spPr>
          <a:xfrm>
            <a:off x="3623846" y="2087240"/>
            <a:ext cx="408141" cy="862965"/>
          </a:xfrm>
          <a:prstGeom prst="rect">
            <a:avLst/>
          </a:prstGeom>
          <a:noFill/>
        </p:spPr>
        <p:txBody>
          <a:bodyPr wrap="square" lIns="68550" tIns="34274" rIns="68550" bIns="34274" rtlCol="0">
            <a:spAutoFit/>
          </a:bodyPr>
          <a:lstStyle/>
          <a:p>
            <a:pPr algn="ctr"/>
            <a:r>
              <a:rPr lang="en-US" altLang="zh-CN" sz="1700" b="1" dirty="0" smtClean="0">
                <a:solidFill>
                  <a:schemeClr val="bg1"/>
                </a:solidFill>
                <a:latin typeface="微软雅黑" panose="020B0503020204020204" pitchFamily="34" charset="-122"/>
                <a:ea typeface="微软雅黑" panose="020B0503020204020204" pitchFamily="34" charset="-122"/>
              </a:rPr>
              <a:t>6</a:t>
            </a:r>
            <a:r>
              <a:rPr lang="zh-CN" altLang="en-US" sz="1700" b="1" dirty="0" smtClean="0">
                <a:solidFill>
                  <a:schemeClr val="bg1"/>
                </a:solidFill>
                <a:latin typeface="微软雅黑" panose="020B0503020204020204" pitchFamily="34" charset="-122"/>
                <a:ea typeface="微软雅黑" panose="020B0503020204020204" pitchFamily="34" charset="-122"/>
              </a:rPr>
              <a:t>月份</a:t>
            </a:r>
            <a:endParaRPr lang="zh-CN" altLang="en-US" sz="1700" b="1" dirty="0">
              <a:solidFill>
                <a:schemeClr val="bg1"/>
              </a:solidFill>
              <a:latin typeface="微软雅黑" panose="020B0503020204020204" pitchFamily="34" charset="-122"/>
              <a:ea typeface="微软雅黑" panose="020B0503020204020204" pitchFamily="34" charset="-122"/>
            </a:endParaRPr>
          </a:p>
        </p:txBody>
      </p:sp>
      <p:sp>
        <p:nvSpPr>
          <p:cNvPr id="18" name="TextBox 246"/>
          <p:cNvSpPr txBox="1"/>
          <p:nvPr/>
        </p:nvSpPr>
        <p:spPr>
          <a:xfrm>
            <a:off x="4385618" y="2087240"/>
            <a:ext cx="408141" cy="862965"/>
          </a:xfrm>
          <a:prstGeom prst="rect">
            <a:avLst/>
          </a:prstGeom>
          <a:noFill/>
        </p:spPr>
        <p:txBody>
          <a:bodyPr wrap="square" lIns="68550" tIns="34274" rIns="68550" bIns="34274" rtlCol="0">
            <a:spAutoFit/>
          </a:bodyPr>
          <a:lstStyle/>
          <a:p>
            <a:pPr algn="ctr"/>
            <a:r>
              <a:rPr lang="en-US" altLang="zh-CN" sz="1700" b="1" dirty="0" smtClean="0">
                <a:solidFill>
                  <a:schemeClr val="bg1"/>
                </a:solidFill>
                <a:latin typeface="微软雅黑" panose="020B0503020204020204" pitchFamily="34" charset="-122"/>
                <a:ea typeface="微软雅黑" panose="020B0503020204020204" pitchFamily="34" charset="-122"/>
              </a:rPr>
              <a:t>7</a:t>
            </a:r>
            <a:r>
              <a:rPr lang="zh-CN" altLang="en-US" sz="1700" b="1" dirty="0" smtClean="0">
                <a:solidFill>
                  <a:schemeClr val="bg1"/>
                </a:solidFill>
                <a:latin typeface="微软雅黑" panose="020B0503020204020204" pitchFamily="34" charset="-122"/>
                <a:ea typeface="微软雅黑" panose="020B0503020204020204" pitchFamily="34" charset="-122"/>
              </a:rPr>
              <a:t>月份</a:t>
            </a:r>
            <a:endParaRPr lang="zh-CN" altLang="en-US" sz="1700" b="1" dirty="0">
              <a:solidFill>
                <a:schemeClr val="bg1"/>
              </a:solidFill>
              <a:latin typeface="微软雅黑" panose="020B0503020204020204" pitchFamily="34" charset="-122"/>
              <a:ea typeface="微软雅黑" panose="020B0503020204020204" pitchFamily="34" charset="-122"/>
            </a:endParaRPr>
          </a:p>
        </p:txBody>
      </p:sp>
      <p:sp>
        <p:nvSpPr>
          <p:cNvPr id="19" name="TextBox 247"/>
          <p:cNvSpPr txBox="1"/>
          <p:nvPr/>
        </p:nvSpPr>
        <p:spPr>
          <a:xfrm>
            <a:off x="5071213" y="2087240"/>
            <a:ext cx="408141" cy="862965"/>
          </a:xfrm>
          <a:prstGeom prst="rect">
            <a:avLst/>
          </a:prstGeom>
          <a:noFill/>
        </p:spPr>
        <p:txBody>
          <a:bodyPr wrap="square" lIns="68550" tIns="34274" rIns="68550" bIns="34274" rtlCol="0">
            <a:spAutoFit/>
          </a:bodyPr>
          <a:lstStyle/>
          <a:p>
            <a:pPr algn="ctr"/>
            <a:r>
              <a:rPr lang="en-US" altLang="zh-CN" sz="1700" b="1" dirty="0" smtClean="0">
                <a:solidFill>
                  <a:schemeClr val="bg1"/>
                </a:solidFill>
                <a:latin typeface="微软雅黑" panose="020B0503020204020204" pitchFamily="34" charset="-122"/>
                <a:ea typeface="微软雅黑" panose="020B0503020204020204" pitchFamily="34" charset="-122"/>
              </a:rPr>
              <a:t>8</a:t>
            </a:r>
            <a:r>
              <a:rPr lang="zh-CN" altLang="en-US" sz="1700" b="1" dirty="0" smtClean="0">
                <a:solidFill>
                  <a:schemeClr val="bg1"/>
                </a:solidFill>
                <a:latin typeface="微软雅黑" panose="020B0503020204020204" pitchFamily="34" charset="-122"/>
                <a:ea typeface="微软雅黑" panose="020B0503020204020204" pitchFamily="34" charset="-122"/>
              </a:rPr>
              <a:t>月份</a:t>
            </a:r>
            <a:endParaRPr lang="zh-CN" altLang="en-US" sz="1700" b="1" dirty="0">
              <a:solidFill>
                <a:schemeClr val="bg1"/>
              </a:solidFill>
              <a:latin typeface="微软雅黑" panose="020B0503020204020204" pitchFamily="34" charset="-122"/>
              <a:ea typeface="微软雅黑" panose="020B0503020204020204" pitchFamily="34" charset="-122"/>
            </a:endParaRPr>
          </a:p>
        </p:txBody>
      </p:sp>
      <p:sp>
        <p:nvSpPr>
          <p:cNvPr id="20" name="TextBox 248"/>
          <p:cNvSpPr txBox="1"/>
          <p:nvPr/>
        </p:nvSpPr>
        <p:spPr>
          <a:xfrm>
            <a:off x="5756808" y="2087240"/>
            <a:ext cx="408141" cy="862965"/>
          </a:xfrm>
          <a:prstGeom prst="rect">
            <a:avLst/>
          </a:prstGeom>
          <a:noFill/>
        </p:spPr>
        <p:txBody>
          <a:bodyPr wrap="square" lIns="68550" tIns="34274" rIns="68550" bIns="34274" rtlCol="0">
            <a:spAutoFit/>
          </a:bodyPr>
          <a:lstStyle/>
          <a:p>
            <a:pPr algn="ctr"/>
            <a:r>
              <a:rPr lang="en-US" altLang="zh-CN" sz="1700" b="1" dirty="0" smtClean="0">
                <a:solidFill>
                  <a:schemeClr val="bg1"/>
                </a:solidFill>
                <a:latin typeface="微软雅黑" panose="020B0503020204020204" pitchFamily="34" charset="-122"/>
                <a:ea typeface="微软雅黑" panose="020B0503020204020204" pitchFamily="34" charset="-122"/>
              </a:rPr>
              <a:t>9</a:t>
            </a:r>
            <a:r>
              <a:rPr lang="zh-CN" altLang="en-US" sz="1700" b="1" dirty="0" smtClean="0">
                <a:solidFill>
                  <a:schemeClr val="bg1"/>
                </a:solidFill>
                <a:latin typeface="微软雅黑" panose="020B0503020204020204" pitchFamily="34" charset="-122"/>
                <a:ea typeface="微软雅黑" panose="020B0503020204020204" pitchFamily="34" charset="-122"/>
              </a:rPr>
              <a:t>月份</a:t>
            </a:r>
            <a:endParaRPr lang="zh-CN" altLang="en-US" sz="1700" b="1" dirty="0">
              <a:solidFill>
                <a:schemeClr val="bg1"/>
              </a:solidFill>
              <a:latin typeface="微软雅黑" panose="020B0503020204020204" pitchFamily="34" charset="-122"/>
              <a:ea typeface="微软雅黑" panose="020B0503020204020204" pitchFamily="34" charset="-122"/>
            </a:endParaRPr>
          </a:p>
        </p:txBody>
      </p:sp>
      <p:sp>
        <p:nvSpPr>
          <p:cNvPr id="21" name="TextBox 249"/>
          <p:cNvSpPr txBox="1"/>
          <p:nvPr/>
        </p:nvSpPr>
        <p:spPr>
          <a:xfrm>
            <a:off x="6518580" y="2087240"/>
            <a:ext cx="408141" cy="862965"/>
          </a:xfrm>
          <a:prstGeom prst="rect">
            <a:avLst/>
          </a:prstGeom>
          <a:noFill/>
        </p:spPr>
        <p:txBody>
          <a:bodyPr wrap="square" lIns="68550" tIns="34274" rIns="68550" bIns="34274" rtlCol="0">
            <a:spAutoFit/>
          </a:bodyPr>
          <a:lstStyle/>
          <a:p>
            <a:pPr algn="ctr"/>
            <a:r>
              <a:rPr lang="en-US" altLang="zh-CN" sz="1700" b="1" dirty="0" smtClean="0">
                <a:solidFill>
                  <a:schemeClr val="bg1"/>
                </a:solidFill>
                <a:latin typeface="微软雅黑" panose="020B0503020204020204" pitchFamily="34" charset="-122"/>
                <a:ea typeface="微软雅黑" panose="020B0503020204020204" pitchFamily="34" charset="-122"/>
              </a:rPr>
              <a:t>10</a:t>
            </a:r>
            <a:r>
              <a:rPr lang="zh-CN" altLang="en-US" sz="1700" b="1" dirty="0" smtClean="0">
                <a:solidFill>
                  <a:schemeClr val="bg1"/>
                </a:solidFill>
                <a:latin typeface="微软雅黑" panose="020B0503020204020204" pitchFamily="34" charset="-122"/>
                <a:ea typeface="微软雅黑" panose="020B0503020204020204" pitchFamily="34" charset="-122"/>
              </a:rPr>
              <a:t>月份</a:t>
            </a:r>
            <a:endParaRPr lang="zh-CN" altLang="en-US" sz="1700" b="1" dirty="0">
              <a:solidFill>
                <a:schemeClr val="bg1"/>
              </a:solidFill>
              <a:latin typeface="微软雅黑" panose="020B0503020204020204" pitchFamily="34" charset="-122"/>
              <a:ea typeface="微软雅黑" panose="020B0503020204020204" pitchFamily="34" charset="-122"/>
            </a:endParaRPr>
          </a:p>
        </p:txBody>
      </p:sp>
      <p:sp>
        <p:nvSpPr>
          <p:cNvPr id="22" name="TextBox 250"/>
          <p:cNvSpPr txBox="1"/>
          <p:nvPr/>
        </p:nvSpPr>
        <p:spPr>
          <a:xfrm>
            <a:off x="7253097" y="2087240"/>
            <a:ext cx="408141" cy="862965"/>
          </a:xfrm>
          <a:prstGeom prst="rect">
            <a:avLst/>
          </a:prstGeom>
          <a:noFill/>
        </p:spPr>
        <p:txBody>
          <a:bodyPr wrap="square" lIns="68550" tIns="34274" rIns="68550" bIns="34274" rtlCol="0">
            <a:spAutoFit/>
          </a:bodyPr>
          <a:lstStyle/>
          <a:p>
            <a:pPr algn="ctr"/>
            <a:r>
              <a:rPr lang="en-US" altLang="zh-CN" sz="1700" b="1" dirty="0" smtClean="0">
                <a:solidFill>
                  <a:schemeClr val="bg1"/>
                </a:solidFill>
                <a:latin typeface="微软雅黑" panose="020B0503020204020204" pitchFamily="34" charset="-122"/>
                <a:ea typeface="微软雅黑" panose="020B0503020204020204" pitchFamily="34" charset="-122"/>
              </a:rPr>
              <a:t>11</a:t>
            </a:r>
            <a:r>
              <a:rPr lang="zh-CN" altLang="en-US" sz="1700" b="1" dirty="0" smtClean="0">
                <a:solidFill>
                  <a:schemeClr val="bg1"/>
                </a:solidFill>
                <a:latin typeface="微软雅黑" panose="020B0503020204020204" pitchFamily="34" charset="-122"/>
                <a:ea typeface="微软雅黑" panose="020B0503020204020204" pitchFamily="34" charset="-122"/>
              </a:rPr>
              <a:t>月份</a:t>
            </a:r>
            <a:endParaRPr lang="zh-CN" altLang="en-US" sz="1700" b="1" dirty="0">
              <a:solidFill>
                <a:schemeClr val="bg1"/>
              </a:solidFill>
              <a:latin typeface="微软雅黑" panose="020B0503020204020204" pitchFamily="34" charset="-122"/>
              <a:ea typeface="微软雅黑" panose="020B0503020204020204" pitchFamily="34" charset="-122"/>
            </a:endParaRPr>
          </a:p>
        </p:txBody>
      </p:sp>
      <p:sp>
        <p:nvSpPr>
          <p:cNvPr id="23" name="TextBox 253"/>
          <p:cNvSpPr txBox="1"/>
          <p:nvPr/>
        </p:nvSpPr>
        <p:spPr>
          <a:xfrm>
            <a:off x="8036634" y="2087240"/>
            <a:ext cx="408141" cy="862965"/>
          </a:xfrm>
          <a:prstGeom prst="rect">
            <a:avLst/>
          </a:prstGeom>
          <a:noFill/>
        </p:spPr>
        <p:txBody>
          <a:bodyPr wrap="square" lIns="68550" tIns="34274" rIns="68550" bIns="34274" rtlCol="0">
            <a:spAutoFit/>
          </a:bodyPr>
          <a:lstStyle/>
          <a:p>
            <a:pPr algn="ctr"/>
            <a:r>
              <a:rPr lang="en-US" altLang="zh-CN" sz="1700" dirty="0" smtClean="0">
                <a:solidFill>
                  <a:schemeClr val="bg1"/>
                </a:solidFill>
                <a:latin typeface="微软雅黑" panose="020B0503020204020204" pitchFamily="34" charset="-122"/>
                <a:ea typeface="微软雅黑" panose="020B0503020204020204" pitchFamily="34" charset="-122"/>
              </a:rPr>
              <a:t>12</a:t>
            </a:r>
            <a:r>
              <a:rPr lang="zh-CN" altLang="en-US" sz="1700" b="1" dirty="0" smtClean="0">
                <a:solidFill>
                  <a:schemeClr val="bg1"/>
                </a:solidFill>
                <a:latin typeface="微软雅黑" panose="020B0503020204020204" pitchFamily="34" charset="-122"/>
                <a:ea typeface="微软雅黑" panose="020B0503020204020204" pitchFamily="34" charset="-122"/>
              </a:rPr>
              <a:t>月份</a:t>
            </a:r>
            <a:endParaRPr lang="zh-CN" altLang="en-US" sz="1700" b="1" dirty="0">
              <a:solidFill>
                <a:schemeClr val="bg1"/>
              </a:solidFill>
              <a:latin typeface="微软雅黑" panose="020B0503020204020204" pitchFamily="34" charset="-122"/>
              <a:ea typeface="微软雅黑" panose="020B0503020204020204" pitchFamily="34" charset="-122"/>
            </a:endParaRPr>
          </a:p>
        </p:txBody>
      </p:sp>
      <p:cxnSp>
        <p:nvCxnSpPr>
          <p:cNvPr id="24" name="直接连接符 23"/>
          <p:cNvCxnSpPr/>
          <p:nvPr/>
        </p:nvCxnSpPr>
        <p:spPr>
          <a:xfrm>
            <a:off x="992042" y="3029674"/>
            <a:ext cx="0" cy="609417"/>
          </a:xfrm>
          <a:prstGeom prst="line">
            <a:avLst/>
          </a:prstGeom>
          <a:ln w="19050">
            <a:solidFill>
              <a:schemeClr val="accent3">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1677637" y="1286758"/>
            <a:ext cx="0" cy="609417"/>
          </a:xfrm>
          <a:prstGeom prst="line">
            <a:avLst/>
          </a:prstGeom>
          <a:ln w="19050">
            <a:solidFill>
              <a:schemeClr val="accent3">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2350535" y="3029674"/>
            <a:ext cx="0" cy="609417"/>
          </a:xfrm>
          <a:prstGeom prst="line">
            <a:avLst/>
          </a:prstGeom>
          <a:ln w="19050">
            <a:solidFill>
              <a:schemeClr val="accent3">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3099611" y="1286758"/>
            <a:ext cx="0" cy="609417"/>
          </a:xfrm>
          <a:prstGeom prst="line">
            <a:avLst/>
          </a:prstGeom>
          <a:ln w="19050">
            <a:solidFill>
              <a:schemeClr val="accent3">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3750292" y="3029674"/>
            <a:ext cx="0" cy="609417"/>
          </a:xfrm>
          <a:prstGeom prst="line">
            <a:avLst/>
          </a:prstGeom>
          <a:ln w="19050">
            <a:solidFill>
              <a:schemeClr val="accent3">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4470801" y="1286758"/>
            <a:ext cx="0" cy="609417"/>
          </a:xfrm>
          <a:prstGeom prst="line">
            <a:avLst/>
          </a:prstGeom>
          <a:ln w="19050">
            <a:solidFill>
              <a:schemeClr val="accent3">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5184963" y="3029674"/>
            <a:ext cx="0" cy="609417"/>
          </a:xfrm>
          <a:prstGeom prst="line">
            <a:avLst/>
          </a:prstGeom>
          <a:ln w="19050">
            <a:solidFill>
              <a:schemeClr val="accent3">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5829295" y="1286758"/>
            <a:ext cx="0" cy="609417"/>
          </a:xfrm>
          <a:prstGeom prst="line">
            <a:avLst/>
          </a:prstGeom>
          <a:ln w="19050">
            <a:solidFill>
              <a:schemeClr val="accent3">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6619634" y="3029674"/>
            <a:ext cx="0" cy="609417"/>
          </a:xfrm>
          <a:prstGeom prst="line">
            <a:avLst/>
          </a:prstGeom>
          <a:ln w="19050">
            <a:solidFill>
              <a:schemeClr val="accent3">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7302055" y="1286758"/>
            <a:ext cx="0" cy="609417"/>
          </a:xfrm>
          <a:prstGeom prst="line">
            <a:avLst/>
          </a:prstGeom>
          <a:ln w="19050">
            <a:solidFill>
              <a:schemeClr val="accent3">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8117786" y="3029674"/>
            <a:ext cx="0" cy="609417"/>
          </a:xfrm>
          <a:prstGeom prst="line">
            <a:avLst/>
          </a:prstGeom>
          <a:ln w="19050">
            <a:solidFill>
              <a:schemeClr val="accent3">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5" name="Rectangle 28"/>
          <p:cNvSpPr>
            <a:spLocks noChangeArrowheads="1"/>
          </p:cNvSpPr>
          <p:nvPr/>
        </p:nvSpPr>
        <p:spPr bwMode="auto">
          <a:xfrm>
            <a:off x="418568" y="3639384"/>
            <a:ext cx="1353950" cy="433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4" rIns="68568" bIns="34284">
            <a:spAutoFit/>
          </a:bodyP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0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单击此处添加文字</a:t>
            </a:r>
          </a:p>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0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单击此处添加文字</a:t>
            </a:r>
          </a:p>
        </p:txBody>
      </p:sp>
      <p:sp>
        <p:nvSpPr>
          <p:cNvPr id="36" name="Rectangle 28"/>
          <p:cNvSpPr>
            <a:spLocks noChangeArrowheads="1"/>
          </p:cNvSpPr>
          <p:nvPr/>
        </p:nvSpPr>
        <p:spPr bwMode="auto">
          <a:xfrm>
            <a:off x="1031302" y="829694"/>
            <a:ext cx="1353950" cy="433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4" rIns="68568" bIns="34284">
            <a:spAutoFit/>
          </a:bodyP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0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单击此处添加文字</a:t>
            </a:r>
          </a:p>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0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单击此处添加文字</a:t>
            </a:r>
          </a:p>
        </p:txBody>
      </p:sp>
      <p:sp>
        <p:nvSpPr>
          <p:cNvPr id="37" name="Rectangle 28"/>
          <p:cNvSpPr>
            <a:spLocks noChangeArrowheads="1"/>
          </p:cNvSpPr>
          <p:nvPr/>
        </p:nvSpPr>
        <p:spPr bwMode="auto">
          <a:xfrm>
            <a:off x="1677637" y="3572074"/>
            <a:ext cx="1353950" cy="433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4" rIns="68568" bIns="34284">
            <a:spAutoFit/>
          </a:bodyP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0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单击此处添加文字</a:t>
            </a:r>
          </a:p>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0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单击此处添加文字</a:t>
            </a:r>
          </a:p>
        </p:txBody>
      </p:sp>
      <p:sp>
        <p:nvSpPr>
          <p:cNvPr id="38" name="Rectangle 28"/>
          <p:cNvSpPr>
            <a:spLocks noChangeArrowheads="1"/>
          </p:cNvSpPr>
          <p:nvPr/>
        </p:nvSpPr>
        <p:spPr bwMode="auto">
          <a:xfrm>
            <a:off x="2439409" y="829694"/>
            <a:ext cx="1353950" cy="433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4" rIns="68568" bIns="34284">
            <a:spAutoFit/>
          </a:bodyP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0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单击此处添加文字</a:t>
            </a:r>
          </a:p>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0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单击此处添加文字</a:t>
            </a:r>
          </a:p>
        </p:txBody>
      </p:sp>
      <p:sp>
        <p:nvSpPr>
          <p:cNvPr id="39" name="Rectangle 28"/>
          <p:cNvSpPr>
            <a:spLocks noChangeArrowheads="1"/>
          </p:cNvSpPr>
          <p:nvPr/>
        </p:nvSpPr>
        <p:spPr bwMode="auto">
          <a:xfrm>
            <a:off x="3067871" y="3572074"/>
            <a:ext cx="1353950" cy="433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4" rIns="68568" bIns="34284">
            <a:spAutoFit/>
          </a:bodyP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0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单击此处添加文字</a:t>
            </a:r>
          </a:p>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0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单击此处添加文字</a:t>
            </a:r>
          </a:p>
        </p:txBody>
      </p:sp>
      <p:sp>
        <p:nvSpPr>
          <p:cNvPr id="40" name="Rectangle 28"/>
          <p:cNvSpPr>
            <a:spLocks noChangeArrowheads="1"/>
          </p:cNvSpPr>
          <p:nvPr/>
        </p:nvSpPr>
        <p:spPr bwMode="auto">
          <a:xfrm>
            <a:off x="3772510" y="829694"/>
            <a:ext cx="1353950" cy="433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4" rIns="68568" bIns="34284">
            <a:spAutoFit/>
          </a:bodyP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0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单击此处添加文字</a:t>
            </a:r>
          </a:p>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0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单击此处添加文字</a:t>
            </a:r>
          </a:p>
        </p:txBody>
      </p:sp>
      <p:sp>
        <p:nvSpPr>
          <p:cNvPr id="41" name="Rectangle 28"/>
          <p:cNvSpPr>
            <a:spLocks noChangeArrowheads="1"/>
          </p:cNvSpPr>
          <p:nvPr/>
        </p:nvSpPr>
        <p:spPr bwMode="auto">
          <a:xfrm>
            <a:off x="4477149" y="3572074"/>
            <a:ext cx="1353950" cy="433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4" rIns="68568" bIns="34284">
            <a:spAutoFit/>
          </a:bodyP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0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单击此处添加文字</a:t>
            </a:r>
          </a:p>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0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单击此处添加文字</a:t>
            </a:r>
          </a:p>
        </p:txBody>
      </p:sp>
      <p:sp>
        <p:nvSpPr>
          <p:cNvPr id="42" name="Rectangle 28"/>
          <p:cNvSpPr>
            <a:spLocks noChangeArrowheads="1"/>
          </p:cNvSpPr>
          <p:nvPr/>
        </p:nvSpPr>
        <p:spPr bwMode="auto">
          <a:xfrm>
            <a:off x="5122851" y="829694"/>
            <a:ext cx="1353950" cy="433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4" rIns="68568" bIns="34284">
            <a:spAutoFit/>
          </a:bodyP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0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单击此处添加文字</a:t>
            </a:r>
          </a:p>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0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单击此处添加文字</a:t>
            </a:r>
          </a:p>
        </p:txBody>
      </p:sp>
      <p:sp>
        <p:nvSpPr>
          <p:cNvPr id="43" name="Rectangle 28"/>
          <p:cNvSpPr>
            <a:spLocks noChangeArrowheads="1"/>
          </p:cNvSpPr>
          <p:nvPr/>
        </p:nvSpPr>
        <p:spPr bwMode="auto">
          <a:xfrm>
            <a:off x="5884624" y="3572074"/>
            <a:ext cx="1353950" cy="433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4" rIns="68568" bIns="34284">
            <a:spAutoFit/>
          </a:bodyP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0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单击此处添加文字</a:t>
            </a:r>
          </a:p>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0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单击此处添加文字</a:t>
            </a:r>
          </a:p>
        </p:txBody>
      </p:sp>
      <p:sp>
        <p:nvSpPr>
          <p:cNvPr id="44" name="Rectangle 28"/>
          <p:cNvSpPr>
            <a:spLocks noChangeArrowheads="1"/>
          </p:cNvSpPr>
          <p:nvPr/>
        </p:nvSpPr>
        <p:spPr bwMode="auto">
          <a:xfrm>
            <a:off x="6570219" y="829694"/>
            <a:ext cx="1353950" cy="433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4" rIns="68568" bIns="34284">
            <a:spAutoFit/>
          </a:bodyP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0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单击此处添加文字</a:t>
            </a:r>
          </a:p>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0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单击此处添加文字</a:t>
            </a:r>
          </a:p>
        </p:txBody>
      </p:sp>
      <p:sp>
        <p:nvSpPr>
          <p:cNvPr id="45" name="Rectangle 28"/>
          <p:cNvSpPr>
            <a:spLocks noChangeArrowheads="1"/>
          </p:cNvSpPr>
          <p:nvPr/>
        </p:nvSpPr>
        <p:spPr bwMode="auto">
          <a:xfrm>
            <a:off x="7408168" y="3572074"/>
            <a:ext cx="1353950" cy="433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4" rIns="68568" bIns="34284">
            <a:spAutoFit/>
          </a:bodyP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0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单击此处添加文字</a:t>
            </a:r>
          </a:p>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0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单击此处添加文字</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0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0-#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50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0-#ppt_w/2"/>
                                          </p:val>
                                        </p:tav>
                                        <p:tav tm="100000">
                                          <p:val>
                                            <p:strVal val="#ppt_x"/>
                                          </p:val>
                                        </p:tav>
                                      </p:tavLst>
                                    </p:anim>
                                    <p:anim calcmode="lin" valueType="num">
                                      <p:cBhvr additive="base">
                                        <p:cTn id="20" dur="500" fill="hold"/>
                                        <p:tgtEl>
                                          <p:spTgt spid="1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60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0-#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80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0-#ppt_w/2"/>
                                          </p:val>
                                        </p:tav>
                                        <p:tav tm="100000">
                                          <p:val>
                                            <p:strVal val="#ppt_x"/>
                                          </p:val>
                                        </p:tav>
                                      </p:tavLst>
                                    </p:anim>
                                    <p:anim calcmode="lin" valueType="num">
                                      <p:cBhvr additive="base">
                                        <p:cTn id="28" dur="500" fill="hold"/>
                                        <p:tgtEl>
                                          <p:spTgt spid="8"/>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90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0-#ppt_w/2"/>
                                          </p:val>
                                        </p:tav>
                                        <p:tav tm="100000">
                                          <p:val>
                                            <p:strVal val="#ppt_x"/>
                                          </p:val>
                                        </p:tav>
                                      </p:tavLst>
                                    </p:anim>
                                    <p:anim calcmode="lin" valueType="num">
                                      <p:cBhvr additive="base">
                                        <p:cTn id="32" dur="500" fill="hold"/>
                                        <p:tgtEl>
                                          <p:spTgt spid="7"/>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110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500" fill="hold"/>
                                        <p:tgtEl>
                                          <p:spTgt spid="6"/>
                                        </p:tgtEl>
                                        <p:attrNameLst>
                                          <p:attrName>ppt_x</p:attrName>
                                        </p:attrNameLst>
                                      </p:cBhvr>
                                      <p:tavLst>
                                        <p:tav tm="0">
                                          <p:val>
                                            <p:strVal val="0-#ppt_w/2"/>
                                          </p:val>
                                        </p:tav>
                                        <p:tav tm="100000">
                                          <p:val>
                                            <p:strVal val="#ppt_x"/>
                                          </p:val>
                                        </p:tav>
                                      </p:tavLst>
                                    </p:anim>
                                    <p:anim calcmode="lin" valueType="num">
                                      <p:cBhvr additive="base">
                                        <p:cTn id="36" dur="500" fill="hold"/>
                                        <p:tgtEl>
                                          <p:spTgt spid="6"/>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1200"/>
                                  </p:stCondLst>
                                  <p:childTnLst>
                                    <p:set>
                                      <p:cBhvr>
                                        <p:cTn id="38" dur="1" fill="hold">
                                          <p:stCondLst>
                                            <p:cond delay="0"/>
                                          </p:stCondLst>
                                        </p:cTn>
                                        <p:tgtEl>
                                          <p:spTgt spid="5"/>
                                        </p:tgtEl>
                                        <p:attrNameLst>
                                          <p:attrName>style.visibility</p:attrName>
                                        </p:attrNameLst>
                                      </p:cBhvr>
                                      <p:to>
                                        <p:strVal val="visible"/>
                                      </p:to>
                                    </p:set>
                                    <p:anim calcmode="lin" valueType="num">
                                      <p:cBhvr additive="base">
                                        <p:cTn id="39" dur="500" fill="hold"/>
                                        <p:tgtEl>
                                          <p:spTgt spid="5"/>
                                        </p:tgtEl>
                                        <p:attrNameLst>
                                          <p:attrName>ppt_x</p:attrName>
                                        </p:attrNameLst>
                                      </p:cBhvr>
                                      <p:tavLst>
                                        <p:tav tm="0">
                                          <p:val>
                                            <p:strVal val="0-#ppt_w/2"/>
                                          </p:val>
                                        </p:tav>
                                        <p:tav tm="100000">
                                          <p:val>
                                            <p:strVal val="#ppt_x"/>
                                          </p:val>
                                        </p:tav>
                                      </p:tavLst>
                                    </p:anim>
                                    <p:anim calcmode="lin" valueType="num">
                                      <p:cBhvr additive="base">
                                        <p:cTn id="40" dur="500" fill="hold"/>
                                        <p:tgtEl>
                                          <p:spTgt spid="5"/>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1400"/>
                                  </p:stCondLst>
                                  <p:childTnLst>
                                    <p:set>
                                      <p:cBhvr>
                                        <p:cTn id="42" dur="1" fill="hold">
                                          <p:stCondLst>
                                            <p:cond delay="0"/>
                                          </p:stCondLst>
                                        </p:cTn>
                                        <p:tgtEl>
                                          <p:spTgt spid="4"/>
                                        </p:tgtEl>
                                        <p:attrNameLst>
                                          <p:attrName>style.visibility</p:attrName>
                                        </p:attrNameLst>
                                      </p:cBhvr>
                                      <p:to>
                                        <p:strVal val="visible"/>
                                      </p:to>
                                    </p:set>
                                    <p:anim calcmode="lin" valueType="num">
                                      <p:cBhvr additive="base">
                                        <p:cTn id="43" dur="500" fill="hold"/>
                                        <p:tgtEl>
                                          <p:spTgt spid="4"/>
                                        </p:tgtEl>
                                        <p:attrNameLst>
                                          <p:attrName>ppt_x</p:attrName>
                                        </p:attrNameLst>
                                      </p:cBhvr>
                                      <p:tavLst>
                                        <p:tav tm="0">
                                          <p:val>
                                            <p:strVal val="0-#ppt_w/2"/>
                                          </p:val>
                                        </p:tav>
                                        <p:tav tm="100000">
                                          <p:val>
                                            <p:strVal val="#ppt_x"/>
                                          </p:val>
                                        </p:tav>
                                      </p:tavLst>
                                    </p:anim>
                                    <p:anim calcmode="lin" valueType="num">
                                      <p:cBhvr additive="base">
                                        <p:cTn id="44" dur="500" fill="hold"/>
                                        <p:tgtEl>
                                          <p:spTgt spid="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1600"/>
                                  </p:stCondLst>
                                  <p:childTnLst>
                                    <p:set>
                                      <p:cBhvr>
                                        <p:cTn id="46" dur="1" fill="hold">
                                          <p:stCondLst>
                                            <p:cond delay="0"/>
                                          </p:stCondLst>
                                        </p:cTn>
                                        <p:tgtEl>
                                          <p:spTgt spid="3"/>
                                        </p:tgtEl>
                                        <p:attrNameLst>
                                          <p:attrName>style.visibility</p:attrName>
                                        </p:attrNameLst>
                                      </p:cBhvr>
                                      <p:to>
                                        <p:strVal val="visible"/>
                                      </p:to>
                                    </p:set>
                                    <p:anim calcmode="lin" valueType="num">
                                      <p:cBhvr additive="base">
                                        <p:cTn id="47" dur="500" fill="hold"/>
                                        <p:tgtEl>
                                          <p:spTgt spid="3"/>
                                        </p:tgtEl>
                                        <p:attrNameLst>
                                          <p:attrName>ppt_x</p:attrName>
                                        </p:attrNameLst>
                                      </p:cBhvr>
                                      <p:tavLst>
                                        <p:tav tm="0">
                                          <p:val>
                                            <p:strVal val="0-#ppt_w/2"/>
                                          </p:val>
                                        </p:tav>
                                        <p:tav tm="100000">
                                          <p:val>
                                            <p:strVal val="#ppt_x"/>
                                          </p:val>
                                        </p:tav>
                                      </p:tavLst>
                                    </p:anim>
                                    <p:anim calcmode="lin" valueType="num">
                                      <p:cBhvr additive="base">
                                        <p:cTn id="48" dur="500" fill="hold"/>
                                        <p:tgtEl>
                                          <p:spTgt spid="3"/>
                                        </p:tgtEl>
                                        <p:attrNameLst>
                                          <p:attrName>ppt_y</p:attrName>
                                        </p:attrNameLst>
                                      </p:cBhvr>
                                      <p:tavLst>
                                        <p:tav tm="0">
                                          <p:val>
                                            <p:strVal val="#ppt_y"/>
                                          </p:val>
                                        </p:tav>
                                        <p:tav tm="100000">
                                          <p:val>
                                            <p:strVal val="#ppt_y"/>
                                          </p:val>
                                        </p:tav>
                                      </p:tavLst>
                                    </p:anim>
                                  </p:childTnLst>
                                </p:cTn>
                              </p:par>
                            </p:childTnLst>
                          </p:cTn>
                        </p:par>
                        <p:par>
                          <p:cTn id="49" fill="hold">
                            <p:stCondLst>
                              <p:cond delay="500"/>
                            </p:stCondLst>
                            <p:childTnLst>
                              <p:par>
                                <p:cTn id="50" presetID="47" presetClass="entr" presetSubtype="0"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1000"/>
                                        <p:tgtEl>
                                          <p:spTgt spid="13"/>
                                        </p:tgtEl>
                                      </p:cBhvr>
                                    </p:animEffect>
                                    <p:anim calcmode="lin" valueType="num">
                                      <p:cBhvr>
                                        <p:cTn id="53" dur="1000" fill="hold"/>
                                        <p:tgtEl>
                                          <p:spTgt spid="13"/>
                                        </p:tgtEl>
                                        <p:attrNameLst>
                                          <p:attrName>ppt_x</p:attrName>
                                        </p:attrNameLst>
                                      </p:cBhvr>
                                      <p:tavLst>
                                        <p:tav tm="0">
                                          <p:val>
                                            <p:strVal val="#ppt_x"/>
                                          </p:val>
                                        </p:tav>
                                        <p:tav tm="100000">
                                          <p:val>
                                            <p:strVal val="#ppt_x"/>
                                          </p:val>
                                        </p:tav>
                                      </p:tavLst>
                                    </p:anim>
                                    <p:anim calcmode="lin" valueType="num">
                                      <p:cBhvr>
                                        <p:cTn id="54" dur="1000" fill="hold"/>
                                        <p:tgtEl>
                                          <p:spTgt spid="13"/>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1000"/>
                                        <p:tgtEl>
                                          <p:spTgt spid="14"/>
                                        </p:tgtEl>
                                      </p:cBhvr>
                                    </p:animEffect>
                                    <p:anim calcmode="lin" valueType="num">
                                      <p:cBhvr>
                                        <p:cTn id="58" dur="1000" fill="hold"/>
                                        <p:tgtEl>
                                          <p:spTgt spid="14"/>
                                        </p:tgtEl>
                                        <p:attrNameLst>
                                          <p:attrName>ppt_x</p:attrName>
                                        </p:attrNameLst>
                                      </p:cBhvr>
                                      <p:tavLst>
                                        <p:tav tm="0">
                                          <p:val>
                                            <p:strVal val="#ppt_x"/>
                                          </p:val>
                                        </p:tav>
                                        <p:tav tm="100000">
                                          <p:val>
                                            <p:strVal val="#ppt_x"/>
                                          </p:val>
                                        </p:tav>
                                      </p:tavLst>
                                    </p:anim>
                                    <p:anim calcmode="lin" valueType="num">
                                      <p:cBhvr>
                                        <p:cTn id="59" dur="1000" fill="hold"/>
                                        <p:tgtEl>
                                          <p:spTgt spid="14"/>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fade">
                                      <p:cBhvr>
                                        <p:cTn id="62" dur="1000"/>
                                        <p:tgtEl>
                                          <p:spTgt spid="15"/>
                                        </p:tgtEl>
                                      </p:cBhvr>
                                    </p:animEffect>
                                    <p:anim calcmode="lin" valueType="num">
                                      <p:cBhvr>
                                        <p:cTn id="63" dur="1000" fill="hold"/>
                                        <p:tgtEl>
                                          <p:spTgt spid="15"/>
                                        </p:tgtEl>
                                        <p:attrNameLst>
                                          <p:attrName>ppt_x</p:attrName>
                                        </p:attrNameLst>
                                      </p:cBhvr>
                                      <p:tavLst>
                                        <p:tav tm="0">
                                          <p:val>
                                            <p:strVal val="#ppt_x"/>
                                          </p:val>
                                        </p:tav>
                                        <p:tav tm="100000">
                                          <p:val>
                                            <p:strVal val="#ppt_x"/>
                                          </p:val>
                                        </p:tav>
                                      </p:tavLst>
                                    </p:anim>
                                    <p:anim calcmode="lin" valueType="num">
                                      <p:cBhvr>
                                        <p:cTn id="64" dur="1000" fill="hold"/>
                                        <p:tgtEl>
                                          <p:spTgt spid="15"/>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1000"/>
                                        <p:tgtEl>
                                          <p:spTgt spid="16"/>
                                        </p:tgtEl>
                                      </p:cBhvr>
                                    </p:animEffect>
                                    <p:anim calcmode="lin" valueType="num">
                                      <p:cBhvr>
                                        <p:cTn id="68" dur="1000" fill="hold"/>
                                        <p:tgtEl>
                                          <p:spTgt spid="16"/>
                                        </p:tgtEl>
                                        <p:attrNameLst>
                                          <p:attrName>ppt_x</p:attrName>
                                        </p:attrNameLst>
                                      </p:cBhvr>
                                      <p:tavLst>
                                        <p:tav tm="0">
                                          <p:val>
                                            <p:strVal val="#ppt_x"/>
                                          </p:val>
                                        </p:tav>
                                        <p:tav tm="100000">
                                          <p:val>
                                            <p:strVal val="#ppt_x"/>
                                          </p:val>
                                        </p:tav>
                                      </p:tavLst>
                                    </p:anim>
                                    <p:anim calcmode="lin" valueType="num">
                                      <p:cBhvr>
                                        <p:cTn id="69" dur="1000" fill="hold"/>
                                        <p:tgtEl>
                                          <p:spTgt spid="16"/>
                                        </p:tgtEl>
                                        <p:attrNameLst>
                                          <p:attrName>ppt_y</p:attrName>
                                        </p:attrNameLst>
                                      </p:cBhvr>
                                      <p:tavLst>
                                        <p:tav tm="0">
                                          <p:val>
                                            <p:strVal val="#ppt_y-.1"/>
                                          </p:val>
                                        </p:tav>
                                        <p:tav tm="100000">
                                          <p:val>
                                            <p:strVal val="#ppt_y"/>
                                          </p:val>
                                        </p:tav>
                                      </p:tavLst>
                                    </p:anim>
                                  </p:childTnLst>
                                </p:cTn>
                              </p:par>
                              <p:par>
                                <p:cTn id="70" presetID="47" presetClass="entr" presetSubtype="0" fill="hold" grpId="0" nodeType="withEffect">
                                  <p:stCondLst>
                                    <p:cond delay="0"/>
                                  </p:stCondLst>
                                  <p:childTnLst>
                                    <p:set>
                                      <p:cBhvr>
                                        <p:cTn id="71" dur="1" fill="hold">
                                          <p:stCondLst>
                                            <p:cond delay="0"/>
                                          </p:stCondLst>
                                        </p:cTn>
                                        <p:tgtEl>
                                          <p:spTgt spid="17"/>
                                        </p:tgtEl>
                                        <p:attrNameLst>
                                          <p:attrName>style.visibility</p:attrName>
                                        </p:attrNameLst>
                                      </p:cBhvr>
                                      <p:to>
                                        <p:strVal val="visible"/>
                                      </p:to>
                                    </p:set>
                                    <p:animEffect transition="in" filter="fade">
                                      <p:cBhvr>
                                        <p:cTn id="72" dur="1000"/>
                                        <p:tgtEl>
                                          <p:spTgt spid="17"/>
                                        </p:tgtEl>
                                      </p:cBhvr>
                                    </p:animEffect>
                                    <p:anim calcmode="lin" valueType="num">
                                      <p:cBhvr>
                                        <p:cTn id="73" dur="1000" fill="hold"/>
                                        <p:tgtEl>
                                          <p:spTgt spid="17"/>
                                        </p:tgtEl>
                                        <p:attrNameLst>
                                          <p:attrName>ppt_x</p:attrName>
                                        </p:attrNameLst>
                                      </p:cBhvr>
                                      <p:tavLst>
                                        <p:tav tm="0">
                                          <p:val>
                                            <p:strVal val="#ppt_x"/>
                                          </p:val>
                                        </p:tav>
                                        <p:tav tm="100000">
                                          <p:val>
                                            <p:strVal val="#ppt_x"/>
                                          </p:val>
                                        </p:tav>
                                      </p:tavLst>
                                    </p:anim>
                                    <p:anim calcmode="lin" valueType="num">
                                      <p:cBhvr>
                                        <p:cTn id="74" dur="1000" fill="hold"/>
                                        <p:tgtEl>
                                          <p:spTgt spid="17"/>
                                        </p:tgtEl>
                                        <p:attrNameLst>
                                          <p:attrName>ppt_y</p:attrName>
                                        </p:attrNameLst>
                                      </p:cBhvr>
                                      <p:tavLst>
                                        <p:tav tm="0">
                                          <p:val>
                                            <p:strVal val="#ppt_y-.1"/>
                                          </p:val>
                                        </p:tav>
                                        <p:tav tm="100000">
                                          <p:val>
                                            <p:strVal val="#ppt_y"/>
                                          </p:val>
                                        </p:tav>
                                      </p:tavLst>
                                    </p:anim>
                                  </p:childTnLst>
                                </p:cTn>
                              </p:par>
                              <p:par>
                                <p:cTn id="75" presetID="47" presetClass="entr" presetSubtype="0" fill="hold" grpId="0" nodeType="withEffect">
                                  <p:stCondLst>
                                    <p:cond delay="0"/>
                                  </p:stCondLst>
                                  <p:childTnLst>
                                    <p:set>
                                      <p:cBhvr>
                                        <p:cTn id="76" dur="1" fill="hold">
                                          <p:stCondLst>
                                            <p:cond delay="0"/>
                                          </p:stCondLst>
                                        </p:cTn>
                                        <p:tgtEl>
                                          <p:spTgt spid="18"/>
                                        </p:tgtEl>
                                        <p:attrNameLst>
                                          <p:attrName>style.visibility</p:attrName>
                                        </p:attrNameLst>
                                      </p:cBhvr>
                                      <p:to>
                                        <p:strVal val="visible"/>
                                      </p:to>
                                    </p:set>
                                    <p:animEffect transition="in" filter="fade">
                                      <p:cBhvr>
                                        <p:cTn id="77" dur="1000"/>
                                        <p:tgtEl>
                                          <p:spTgt spid="18"/>
                                        </p:tgtEl>
                                      </p:cBhvr>
                                    </p:animEffect>
                                    <p:anim calcmode="lin" valueType="num">
                                      <p:cBhvr>
                                        <p:cTn id="78" dur="1000" fill="hold"/>
                                        <p:tgtEl>
                                          <p:spTgt spid="18"/>
                                        </p:tgtEl>
                                        <p:attrNameLst>
                                          <p:attrName>ppt_x</p:attrName>
                                        </p:attrNameLst>
                                      </p:cBhvr>
                                      <p:tavLst>
                                        <p:tav tm="0">
                                          <p:val>
                                            <p:strVal val="#ppt_x"/>
                                          </p:val>
                                        </p:tav>
                                        <p:tav tm="100000">
                                          <p:val>
                                            <p:strVal val="#ppt_x"/>
                                          </p:val>
                                        </p:tav>
                                      </p:tavLst>
                                    </p:anim>
                                    <p:anim calcmode="lin" valueType="num">
                                      <p:cBhvr>
                                        <p:cTn id="79" dur="1000" fill="hold"/>
                                        <p:tgtEl>
                                          <p:spTgt spid="18"/>
                                        </p:tgtEl>
                                        <p:attrNameLst>
                                          <p:attrName>ppt_y</p:attrName>
                                        </p:attrNameLst>
                                      </p:cBhvr>
                                      <p:tavLst>
                                        <p:tav tm="0">
                                          <p:val>
                                            <p:strVal val="#ppt_y-.1"/>
                                          </p:val>
                                        </p:tav>
                                        <p:tav tm="100000">
                                          <p:val>
                                            <p:strVal val="#ppt_y"/>
                                          </p:val>
                                        </p:tav>
                                      </p:tavLst>
                                    </p:anim>
                                  </p:childTnLst>
                                </p:cTn>
                              </p:par>
                              <p:par>
                                <p:cTn id="80" presetID="47" presetClass="entr" presetSubtype="0" fill="hold" grpId="0" nodeType="with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fade">
                                      <p:cBhvr>
                                        <p:cTn id="82" dur="1000"/>
                                        <p:tgtEl>
                                          <p:spTgt spid="19"/>
                                        </p:tgtEl>
                                      </p:cBhvr>
                                    </p:animEffect>
                                    <p:anim calcmode="lin" valueType="num">
                                      <p:cBhvr>
                                        <p:cTn id="83" dur="1000" fill="hold"/>
                                        <p:tgtEl>
                                          <p:spTgt spid="19"/>
                                        </p:tgtEl>
                                        <p:attrNameLst>
                                          <p:attrName>ppt_x</p:attrName>
                                        </p:attrNameLst>
                                      </p:cBhvr>
                                      <p:tavLst>
                                        <p:tav tm="0">
                                          <p:val>
                                            <p:strVal val="#ppt_x"/>
                                          </p:val>
                                        </p:tav>
                                        <p:tav tm="100000">
                                          <p:val>
                                            <p:strVal val="#ppt_x"/>
                                          </p:val>
                                        </p:tav>
                                      </p:tavLst>
                                    </p:anim>
                                    <p:anim calcmode="lin" valueType="num">
                                      <p:cBhvr>
                                        <p:cTn id="84" dur="1000" fill="hold"/>
                                        <p:tgtEl>
                                          <p:spTgt spid="19"/>
                                        </p:tgtEl>
                                        <p:attrNameLst>
                                          <p:attrName>ppt_y</p:attrName>
                                        </p:attrNameLst>
                                      </p:cBhvr>
                                      <p:tavLst>
                                        <p:tav tm="0">
                                          <p:val>
                                            <p:strVal val="#ppt_y-.1"/>
                                          </p:val>
                                        </p:tav>
                                        <p:tav tm="100000">
                                          <p:val>
                                            <p:strVal val="#ppt_y"/>
                                          </p:val>
                                        </p:tav>
                                      </p:tavLst>
                                    </p:anim>
                                  </p:childTnLst>
                                </p:cTn>
                              </p:par>
                              <p:par>
                                <p:cTn id="85" presetID="47" presetClass="entr" presetSubtype="0" fill="hold" grpId="0" nodeType="with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fade">
                                      <p:cBhvr>
                                        <p:cTn id="87" dur="1000"/>
                                        <p:tgtEl>
                                          <p:spTgt spid="20"/>
                                        </p:tgtEl>
                                      </p:cBhvr>
                                    </p:animEffect>
                                    <p:anim calcmode="lin" valueType="num">
                                      <p:cBhvr>
                                        <p:cTn id="88" dur="1000" fill="hold"/>
                                        <p:tgtEl>
                                          <p:spTgt spid="20"/>
                                        </p:tgtEl>
                                        <p:attrNameLst>
                                          <p:attrName>ppt_x</p:attrName>
                                        </p:attrNameLst>
                                      </p:cBhvr>
                                      <p:tavLst>
                                        <p:tav tm="0">
                                          <p:val>
                                            <p:strVal val="#ppt_x"/>
                                          </p:val>
                                        </p:tav>
                                        <p:tav tm="100000">
                                          <p:val>
                                            <p:strVal val="#ppt_x"/>
                                          </p:val>
                                        </p:tav>
                                      </p:tavLst>
                                    </p:anim>
                                    <p:anim calcmode="lin" valueType="num">
                                      <p:cBhvr>
                                        <p:cTn id="89" dur="1000" fill="hold"/>
                                        <p:tgtEl>
                                          <p:spTgt spid="20"/>
                                        </p:tgtEl>
                                        <p:attrNameLst>
                                          <p:attrName>ppt_y</p:attrName>
                                        </p:attrNameLst>
                                      </p:cBhvr>
                                      <p:tavLst>
                                        <p:tav tm="0">
                                          <p:val>
                                            <p:strVal val="#ppt_y-.1"/>
                                          </p:val>
                                        </p:tav>
                                        <p:tav tm="100000">
                                          <p:val>
                                            <p:strVal val="#ppt_y"/>
                                          </p:val>
                                        </p:tav>
                                      </p:tavLst>
                                    </p:anim>
                                  </p:childTnLst>
                                </p:cTn>
                              </p:par>
                              <p:par>
                                <p:cTn id="90" presetID="47" presetClass="entr" presetSubtype="0" fill="hold" grpId="0" nodeType="withEffect">
                                  <p:stCondLst>
                                    <p:cond delay="0"/>
                                  </p:stCondLst>
                                  <p:childTnLst>
                                    <p:set>
                                      <p:cBhvr>
                                        <p:cTn id="91" dur="1" fill="hold">
                                          <p:stCondLst>
                                            <p:cond delay="0"/>
                                          </p:stCondLst>
                                        </p:cTn>
                                        <p:tgtEl>
                                          <p:spTgt spid="21"/>
                                        </p:tgtEl>
                                        <p:attrNameLst>
                                          <p:attrName>style.visibility</p:attrName>
                                        </p:attrNameLst>
                                      </p:cBhvr>
                                      <p:to>
                                        <p:strVal val="visible"/>
                                      </p:to>
                                    </p:set>
                                    <p:animEffect transition="in" filter="fade">
                                      <p:cBhvr>
                                        <p:cTn id="92" dur="1000"/>
                                        <p:tgtEl>
                                          <p:spTgt spid="21"/>
                                        </p:tgtEl>
                                      </p:cBhvr>
                                    </p:animEffect>
                                    <p:anim calcmode="lin" valueType="num">
                                      <p:cBhvr>
                                        <p:cTn id="93" dur="1000" fill="hold"/>
                                        <p:tgtEl>
                                          <p:spTgt spid="21"/>
                                        </p:tgtEl>
                                        <p:attrNameLst>
                                          <p:attrName>ppt_x</p:attrName>
                                        </p:attrNameLst>
                                      </p:cBhvr>
                                      <p:tavLst>
                                        <p:tav tm="0">
                                          <p:val>
                                            <p:strVal val="#ppt_x"/>
                                          </p:val>
                                        </p:tav>
                                        <p:tav tm="100000">
                                          <p:val>
                                            <p:strVal val="#ppt_x"/>
                                          </p:val>
                                        </p:tav>
                                      </p:tavLst>
                                    </p:anim>
                                    <p:anim calcmode="lin" valueType="num">
                                      <p:cBhvr>
                                        <p:cTn id="94" dur="1000" fill="hold"/>
                                        <p:tgtEl>
                                          <p:spTgt spid="21"/>
                                        </p:tgtEl>
                                        <p:attrNameLst>
                                          <p:attrName>ppt_y</p:attrName>
                                        </p:attrNameLst>
                                      </p:cBhvr>
                                      <p:tavLst>
                                        <p:tav tm="0">
                                          <p:val>
                                            <p:strVal val="#ppt_y-.1"/>
                                          </p:val>
                                        </p:tav>
                                        <p:tav tm="100000">
                                          <p:val>
                                            <p:strVal val="#ppt_y"/>
                                          </p:val>
                                        </p:tav>
                                      </p:tavLst>
                                    </p:anim>
                                  </p:childTnLst>
                                </p:cTn>
                              </p:par>
                              <p:par>
                                <p:cTn id="95" presetID="47" presetClass="entr" presetSubtype="0" fill="hold" grpId="0" nodeType="withEffect">
                                  <p:stCondLst>
                                    <p:cond delay="0"/>
                                  </p:stCondLst>
                                  <p:childTnLst>
                                    <p:set>
                                      <p:cBhvr>
                                        <p:cTn id="96" dur="1" fill="hold">
                                          <p:stCondLst>
                                            <p:cond delay="0"/>
                                          </p:stCondLst>
                                        </p:cTn>
                                        <p:tgtEl>
                                          <p:spTgt spid="22"/>
                                        </p:tgtEl>
                                        <p:attrNameLst>
                                          <p:attrName>style.visibility</p:attrName>
                                        </p:attrNameLst>
                                      </p:cBhvr>
                                      <p:to>
                                        <p:strVal val="visible"/>
                                      </p:to>
                                    </p:set>
                                    <p:animEffect transition="in" filter="fade">
                                      <p:cBhvr>
                                        <p:cTn id="97" dur="1000"/>
                                        <p:tgtEl>
                                          <p:spTgt spid="22"/>
                                        </p:tgtEl>
                                      </p:cBhvr>
                                    </p:animEffect>
                                    <p:anim calcmode="lin" valueType="num">
                                      <p:cBhvr>
                                        <p:cTn id="98" dur="1000" fill="hold"/>
                                        <p:tgtEl>
                                          <p:spTgt spid="22"/>
                                        </p:tgtEl>
                                        <p:attrNameLst>
                                          <p:attrName>ppt_x</p:attrName>
                                        </p:attrNameLst>
                                      </p:cBhvr>
                                      <p:tavLst>
                                        <p:tav tm="0">
                                          <p:val>
                                            <p:strVal val="#ppt_x"/>
                                          </p:val>
                                        </p:tav>
                                        <p:tav tm="100000">
                                          <p:val>
                                            <p:strVal val="#ppt_x"/>
                                          </p:val>
                                        </p:tav>
                                      </p:tavLst>
                                    </p:anim>
                                    <p:anim calcmode="lin" valueType="num">
                                      <p:cBhvr>
                                        <p:cTn id="99" dur="1000" fill="hold"/>
                                        <p:tgtEl>
                                          <p:spTgt spid="22"/>
                                        </p:tgtEl>
                                        <p:attrNameLst>
                                          <p:attrName>ppt_y</p:attrName>
                                        </p:attrNameLst>
                                      </p:cBhvr>
                                      <p:tavLst>
                                        <p:tav tm="0">
                                          <p:val>
                                            <p:strVal val="#ppt_y-.1"/>
                                          </p:val>
                                        </p:tav>
                                        <p:tav tm="100000">
                                          <p:val>
                                            <p:strVal val="#ppt_y"/>
                                          </p:val>
                                        </p:tav>
                                      </p:tavLst>
                                    </p:anim>
                                  </p:childTnLst>
                                </p:cTn>
                              </p:par>
                              <p:par>
                                <p:cTn id="100" presetID="47" presetClass="entr" presetSubtype="0" fill="hold" grpId="0" nodeType="withEffect">
                                  <p:stCondLst>
                                    <p:cond delay="0"/>
                                  </p:stCondLst>
                                  <p:childTnLst>
                                    <p:set>
                                      <p:cBhvr>
                                        <p:cTn id="101" dur="1" fill="hold">
                                          <p:stCondLst>
                                            <p:cond delay="0"/>
                                          </p:stCondLst>
                                        </p:cTn>
                                        <p:tgtEl>
                                          <p:spTgt spid="23"/>
                                        </p:tgtEl>
                                        <p:attrNameLst>
                                          <p:attrName>style.visibility</p:attrName>
                                        </p:attrNameLst>
                                      </p:cBhvr>
                                      <p:to>
                                        <p:strVal val="visible"/>
                                      </p:to>
                                    </p:set>
                                    <p:animEffect transition="in" filter="fade">
                                      <p:cBhvr>
                                        <p:cTn id="102" dur="1000"/>
                                        <p:tgtEl>
                                          <p:spTgt spid="23"/>
                                        </p:tgtEl>
                                      </p:cBhvr>
                                    </p:animEffect>
                                    <p:anim calcmode="lin" valueType="num">
                                      <p:cBhvr>
                                        <p:cTn id="103" dur="1000" fill="hold"/>
                                        <p:tgtEl>
                                          <p:spTgt spid="23"/>
                                        </p:tgtEl>
                                        <p:attrNameLst>
                                          <p:attrName>ppt_x</p:attrName>
                                        </p:attrNameLst>
                                      </p:cBhvr>
                                      <p:tavLst>
                                        <p:tav tm="0">
                                          <p:val>
                                            <p:strVal val="#ppt_x"/>
                                          </p:val>
                                        </p:tav>
                                        <p:tav tm="100000">
                                          <p:val>
                                            <p:strVal val="#ppt_x"/>
                                          </p:val>
                                        </p:tav>
                                      </p:tavLst>
                                    </p:anim>
                                    <p:anim calcmode="lin" valueType="num">
                                      <p:cBhvr>
                                        <p:cTn id="104" dur="1000" fill="hold"/>
                                        <p:tgtEl>
                                          <p:spTgt spid="23"/>
                                        </p:tgtEl>
                                        <p:attrNameLst>
                                          <p:attrName>ppt_y</p:attrName>
                                        </p:attrNameLst>
                                      </p:cBhvr>
                                      <p:tavLst>
                                        <p:tav tm="0">
                                          <p:val>
                                            <p:strVal val="#ppt_y-.1"/>
                                          </p:val>
                                        </p:tav>
                                        <p:tav tm="100000">
                                          <p:val>
                                            <p:strVal val="#ppt_y"/>
                                          </p:val>
                                        </p:tav>
                                      </p:tavLst>
                                    </p:anim>
                                  </p:childTnLst>
                                </p:cTn>
                              </p:par>
                            </p:childTnLst>
                          </p:cTn>
                        </p:par>
                        <p:par>
                          <p:cTn id="105" fill="hold">
                            <p:stCondLst>
                              <p:cond delay="1500"/>
                            </p:stCondLst>
                            <p:childTnLst>
                              <p:par>
                                <p:cTn id="106" presetID="22" presetClass="entr" presetSubtype="1" fill="hold" nodeType="afterEffect">
                                  <p:stCondLst>
                                    <p:cond delay="0"/>
                                  </p:stCondLst>
                                  <p:childTnLst>
                                    <p:set>
                                      <p:cBhvr>
                                        <p:cTn id="107" dur="1" fill="hold">
                                          <p:stCondLst>
                                            <p:cond delay="0"/>
                                          </p:stCondLst>
                                        </p:cTn>
                                        <p:tgtEl>
                                          <p:spTgt spid="24"/>
                                        </p:tgtEl>
                                        <p:attrNameLst>
                                          <p:attrName>style.visibility</p:attrName>
                                        </p:attrNameLst>
                                      </p:cBhvr>
                                      <p:to>
                                        <p:strVal val="visible"/>
                                      </p:to>
                                    </p:set>
                                    <p:animEffect transition="in" filter="wipe(up)">
                                      <p:cBhvr>
                                        <p:cTn id="108" dur="500"/>
                                        <p:tgtEl>
                                          <p:spTgt spid="24"/>
                                        </p:tgtEl>
                                      </p:cBhvr>
                                    </p:animEffect>
                                  </p:childTnLst>
                                </p:cTn>
                              </p:par>
                              <p:par>
                                <p:cTn id="109" presetID="22" presetClass="entr" presetSubtype="4" fill="hold" nodeType="withEffect">
                                  <p:stCondLst>
                                    <p:cond delay="0"/>
                                  </p:stCondLst>
                                  <p:childTnLst>
                                    <p:set>
                                      <p:cBhvr>
                                        <p:cTn id="110" dur="1" fill="hold">
                                          <p:stCondLst>
                                            <p:cond delay="0"/>
                                          </p:stCondLst>
                                        </p:cTn>
                                        <p:tgtEl>
                                          <p:spTgt spid="25"/>
                                        </p:tgtEl>
                                        <p:attrNameLst>
                                          <p:attrName>style.visibility</p:attrName>
                                        </p:attrNameLst>
                                      </p:cBhvr>
                                      <p:to>
                                        <p:strVal val="visible"/>
                                      </p:to>
                                    </p:set>
                                    <p:animEffect transition="in" filter="wipe(down)">
                                      <p:cBhvr>
                                        <p:cTn id="111" dur="500"/>
                                        <p:tgtEl>
                                          <p:spTgt spid="25"/>
                                        </p:tgtEl>
                                      </p:cBhvr>
                                    </p:animEffect>
                                  </p:childTnLst>
                                </p:cTn>
                              </p:par>
                              <p:par>
                                <p:cTn id="112" presetID="22" presetClass="entr" presetSubtype="1" fill="hold" nodeType="withEffect">
                                  <p:stCondLst>
                                    <p:cond delay="0"/>
                                  </p:stCondLst>
                                  <p:childTnLst>
                                    <p:set>
                                      <p:cBhvr>
                                        <p:cTn id="113" dur="1" fill="hold">
                                          <p:stCondLst>
                                            <p:cond delay="0"/>
                                          </p:stCondLst>
                                        </p:cTn>
                                        <p:tgtEl>
                                          <p:spTgt spid="26"/>
                                        </p:tgtEl>
                                        <p:attrNameLst>
                                          <p:attrName>style.visibility</p:attrName>
                                        </p:attrNameLst>
                                      </p:cBhvr>
                                      <p:to>
                                        <p:strVal val="visible"/>
                                      </p:to>
                                    </p:set>
                                    <p:animEffect transition="in" filter="wipe(up)">
                                      <p:cBhvr>
                                        <p:cTn id="114" dur="500"/>
                                        <p:tgtEl>
                                          <p:spTgt spid="26"/>
                                        </p:tgtEl>
                                      </p:cBhvr>
                                    </p:animEffect>
                                  </p:childTnLst>
                                </p:cTn>
                              </p:par>
                              <p:par>
                                <p:cTn id="115" presetID="22" presetClass="entr" presetSubtype="4" fill="hold" nodeType="withEffect">
                                  <p:stCondLst>
                                    <p:cond delay="0"/>
                                  </p:stCondLst>
                                  <p:childTnLst>
                                    <p:set>
                                      <p:cBhvr>
                                        <p:cTn id="116" dur="1" fill="hold">
                                          <p:stCondLst>
                                            <p:cond delay="0"/>
                                          </p:stCondLst>
                                        </p:cTn>
                                        <p:tgtEl>
                                          <p:spTgt spid="27"/>
                                        </p:tgtEl>
                                        <p:attrNameLst>
                                          <p:attrName>style.visibility</p:attrName>
                                        </p:attrNameLst>
                                      </p:cBhvr>
                                      <p:to>
                                        <p:strVal val="visible"/>
                                      </p:to>
                                    </p:set>
                                    <p:animEffect transition="in" filter="wipe(down)">
                                      <p:cBhvr>
                                        <p:cTn id="117" dur="500"/>
                                        <p:tgtEl>
                                          <p:spTgt spid="27"/>
                                        </p:tgtEl>
                                      </p:cBhvr>
                                    </p:animEffect>
                                  </p:childTnLst>
                                </p:cTn>
                              </p:par>
                              <p:par>
                                <p:cTn id="118" presetID="22" presetClass="entr" presetSubtype="1" fill="hold" nodeType="withEffect">
                                  <p:stCondLst>
                                    <p:cond delay="0"/>
                                  </p:stCondLst>
                                  <p:childTnLst>
                                    <p:set>
                                      <p:cBhvr>
                                        <p:cTn id="119" dur="1" fill="hold">
                                          <p:stCondLst>
                                            <p:cond delay="0"/>
                                          </p:stCondLst>
                                        </p:cTn>
                                        <p:tgtEl>
                                          <p:spTgt spid="28"/>
                                        </p:tgtEl>
                                        <p:attrNameLst>
                                          <p:attrName>style.visibility</p:attrName>
                                        </p:attrNameLst>
                                      </p:cBhvr>
                                      <p:to>
                                        <p:strVal val="visible"/>
                                      </p:to>
                                    </p:set>
                                    <p:animEffect transition="in" filter="wipe(up)">
                                      <p:cBhvr>
                                        <p:cTn id="120" dur="500"/>
                                        <p:tgtEl>
                                          <p:spTgt spid="28"/>
                                        </p:tgtEl>
                                      </p:cBhvr>
                                    </p:animEffect>
                                  </p:childTnLst>
                                </p:cTn>
                              </p:par>
                              <p:par>
                                <p:cTn id="121" presetID="22" presetClass="entr" presetSubtype="4" fill="hold" nodeType="withEffect">
                                  <p:stCondLst>
                                    <p:cond delay="0"/>
                                  </p:stCondLst>
                                  <p:childTnLst>
                                    <p:set>
                                      <p:cBhvr>
                                        <p:cTn id="122" dur="1" fill="hold">
                                          <p:stCondLst>
                                            <p:cond delay="0"/>
                                          </p:stCondLst>
                                        </p:cTn>
                                        <p:tgtEl>
                                          <p:spTgt spid="29"/>
                                        </p:tgtEl>
                                        <p:attrNameLst>
                                          <p:attrName>style.visibility</p:attrName>
                                        </p:attrNameLst>
                                      </p:cBhvr>
                                      <p:to>
                                        <p:strVal val="visible"/>
                                      </p:to>
                                    </p:set>
                                    <p:animEffect transition="in" filter="wipe(down)">
                                      <p:cBhvr>
                                        <p:cTn id="123" dur="500"/>
                                        <p:tgtEl>
                                          <p:spTgt spid="29"/>
                                        </p:tgtEl>
                                      </p:cBhvr>
                                    </p:animEffect>
                                  </p:childTnLst>
                                </p:cTn>
                              </p:par>
                              <p:par>
                                <p:cTn id="124" presetID="22" presetClass="entr" presetSubtype="1" fill="hold" nodeType="withEffect">
                                  <p:stCondLst>
                                    <p:cond delay="0"/>
                                  </p:stCondLst>
                                  <p:childTnLst>
                                    <p:set>
                                      <p:cBhvr>
                                        <p:cTn id="125" dur="1" fill="hold">
                                          <p:stCondLst>
                                            <p:cond delay="0"/>
                                          </p:stCondLst>
                                        </p:cTn>
                                        <p:tgtEl>
                                          <p:spTgt spid="30"/>
                                        </p:tgtEl>
                                        <p:attrNameLst>
                                          <p:attrName>style.visibility</p:attrName>
                                        </p:attrNameLst>
                                      </p:cBhvr>
                                      <p:to>
                                        <p:strVal val="visible"/>
                                      </p:to>
                                    </p:set>
                                    <p:animEffect transition="in" filter="wipe(up)">
                                      <p:cBhvr>
                                        <p:cTn id="126" dur="500"/>
                                        <p:tgtEl>
                                          <p:spTgt spid="30"/>
                                        </p:tgtEl>
                                      </p:cBhvr>
                                    </p:animEffect>
                                  </p:childTnLst>
                                </p:cTn>
                              </p:par>
                              <p:par>
                                <p:cTn id="127" presetID="22" presetClass="entr" presetSubtype="4" fill="hold" nodeType="withEffect">
                                  <p:stCondLst>
                                    <p:cond delay="0"/>
                                  </p:stCondLst>
                                  <p:childTnLst>
                                    <p:set>
                                      <p:cBhvr>
                                        <p:cTn id="128" dur="1" fill="hold">
                                          <p:stCondLst>
                                            <p:cond delay="0"/>
                                          </p:stCondLst>
                                        </p:cTn>
                                        <p:tgtEl>
                                          <p:spTgt spid="31"/>
                                        </p:tgtEl>
                                        <p:attrNameLst>
                                          <p:attrName>style.visibility</p:attrName>
                                        </p:attrNameLst>
                                      </p:cBhvr>
                                      <p:to>
                                        <p:strVal val="visible"/>
                                      </p:to>
                                    </p:set>
                                    <p:animEffect transition="in" filter="wipe(down)">
                                      <p:cBhvr>
                                        <p:cTn id="129" dur="500"/>
                                        <p:tgtEl>
                                          <p:spTgt spid="31"/>
                                        </p:tgtEl>
                                      </p:cBhvr>
                                    </p:animEffect>
                                  </p:childTnLst>
                                </p:cTn>
                              </p:par>
                              <p:par>
                                <p:cTn id="130" presetID="22" presetClass="entr" presetSubtype="1" fill="hold" nodeType="withEffect">
                                  <p:stCondLst>
                                    <p:cond delay="0"/>
                                  </p:stCondLst>
                                  <p:childTnLst>
                                    <p:set>
                                      <p:cBhvr>
                                        <p:cTn id="131" dur="1" fill="hold">
                                          <p:stCondLst>
                                            <p:cond delay="0"/>
                                          </p:stCondLst>
                                        </p:cTn>
                                        <p:tgtEl>
                                          <p:spTgt spid="32"/>
                                        </p:tgtEl>
                                        <p:attrNameLst>
                                          <p:attrName>style.visibility</p:attrName>
                                        </p:attrNameLst>
                                      </p:cBhvr>
                                      <p:to>
                                        <p:strVal val="visible"/>
                                      </p:to>
                                    </p:set>
                                    <p:animEffect transition="in" filter="wipe(up)">
                                      <p:cBhvr>
                                        <p:cTn id="132" dur="500"/>
                                        <p:tgtEl>
                                          <p:spTgt spid="32"/>
                                        </p:tgtEl>
                                      </p:cBhvr>
                                    </p:animEffect>
                                  </p:childTnLst>
                                </p:cTn>
                              </p:par>
                              <p:par>
                                <p:cTn id="133" presetID="22" presetClass="entr" presetSubtype="4" fill="hold" nodeType="withEffect">
                                  <p:stCondLst>
                                    <p:cond delay="0"/>
                                  </p:stCondLst>
                                  <p:childTnLst>
                                    <p:set>
                                      <p:cBhvr>
                                        <p:cTn id="134" dur="1" fill="hold">
                                          <p:stCondLst>
                                            <p:cond delay="0"/>
                                          </p:stCondLst>
                                        </p:cTn>
                                        <p:tgtEl>
                                          <p:spTgt spid="33"/>
                                        </p:tgtEl>
                                        <p:attrNameLst>
                                          <p:attrName>style.visibility</p:attrName>
                                        </p:attrNameLst>
                                      </p:cBhvr>
                                      <p:to>
                                        <p:strVal val="visible"/>
                                      </p:to>
                                    </p:set>
                                    <p:animEffect transition="in" filter="wipe(down)">
                                      <p:cBhvr>
                                        <p:cTn id="135" dur="500"/>
                                        <p:tgtEl>
                                          <p:spTgt spid="33"/>
                                        </p:tgtEl>
                                      </p:cBhvr>
                                    </p:animEffect>
                                  </p:childTnLst>
                                </p:cTn>
                              </p:par>
                              <p:par>
                                <p:cTn id="136" presetID="22" presetClass="entr" presetSubtype="1" fill="hold" nodeType="withEffect">
                                  <p:stCondLst>
                                    <p:cond delay="0"/>
                                  </p:stCondLst>
                                  <p:childTnLst>
                                    <p:set>
                                      <p:cBhvr>
                                        <p:cTn id="137" dur="1" fill="hold">
                                          <p:stCondLst>
                                            <p:cond delay="0"/>
                                          </p:stCondLst>
                                        </p:cTn>
                                        <p:tgtEl>
                                          <p:spTgt spid="34"/>
                                        </p:tgtEl>
                                        <p:attrNameLst>
                                          <p:attrName>style.visibility</p:attrName>
                                        </p:attrNameLst>
                                      </p:cBhvr>
                                      <p:to>
                                        <p:strVal val="visible"/>
                                      </p:to>
                                    </p:set>
                                    <p:animEffect transition="in" filter="wipe(up)">
                                      <p:cBhvr>
                                        <p:cTn id="138" dur="500"/>
                                        <p:tgtEl>
                                          <p:spTgt spid="34"/>
                                        </p:tgtEl>
                                      </p:cBhvr>
                                    </p:animEffect>
                                  </p:childTnLst>
                                </p:cTn>
                              </p:par>
                            </p:childTnLst>
                          </p:cTn>
                        </p:par>
                        <p:par>
                          <p:cTn id="139" fill="hold">
                            <p:stCondLst>
                              <p:cond delay="2000"/>
                            </p:stCondLst>
                            <p:childTnLst>
                              <p:par>
                                <p:cTn id="140" presetID="18" presetClass="entr" presetSubtype="9" fill="hold" grpId="0" nodeType="afterEffect">
                                  <p:stCondLst>
                                    <p:cond delay="0"/>
                                  </p:stCondLst>
                                  <p:childTnLst>
                                    <p:set>
                                      <p:cBhvr>
                                        <p:cTn id="141" dur="1" fill="hold">
                                          <p:stCondLst>
                                            <p:cond delay="0"/>
                                          </p:stCondLst>
                                        </p:cTn>
                                        <p:tgtEl>
                                          <p:spTgt spid="35"/>
                                        </p:tgtEl>
                                        <p:attrNameLst>
                                          <p:attrName>style.visibility</p:attrName>
                                        </p:attrNameLst>
                                      </p:cBhvr>
                                      <p:to>
                                        <p:strVal val="visible"/>
                                      </p:to>
                                    </p:set>
                                    <p:animEffect transition="in" filter="strips(upLeft)">
                                      <p:cBhvr>
                                        <p:cTn id="142" dur="1000"/>
                                        <p:tgtEl>
                                          <p:spTgt spid="35"/>
                                        </p:tgtEl>
                                      </p:cBhvr>
                                    </p:animEffect>
                                  </p:childTnLst>
                                </p:cTn>
                              </p:par>
                              <p:par>
                                <p:cTn id="143" presetID="18" presetClass="entr" presetSubtype="9" fill="hold" grpId="0" nodeType="withEffect">
                                  <p:stCondLst>
                                    <p:cond delay="0"/>
                                  </p:stCondLst>
                                  <p:childTnLst>
                                    <p:set>
                                      <p:cBhvr>
                                        <p:cTn id="144" dur="1" fill="hold">
                                          <p:stCondLst>
                                            <p:cond delay="0"/>
                                          </p:stCondLst>
                                        </p:cTn>
                                        <p:tgtEl>
                                          <p:spTgt spid="36"/>
                                        </p:tgtEl>
                                        <p:attrNameLst>
                                          <p:attrName>style.visibility</p:attrName>
                                        </p:attrNameLst>
                                      </p:cBhvr>
                                      <p:to>
                                        <p:strVal val="visible"/>
                                      </p:to>
                                    </p:set>
                                    <p:animEffect transition="in" filter="strips(upLeft)">
                                      <p:cBhvr>
                                        <p:cTn id="145" dur="1000"/>
                                        <p:tgtEl>
                                          <p:spTgt spid="36"/>
                                        </p:tgtEl>
                                      </p:cBhvr>
                                    </p:animEffect>
                                  </p:childTnLst>
                                </p:cTn>
                              </p:par>
                              <p:par>
                                <p:cTn id="146" presetID="18" presetClass="entr" presetSubtype="9" fill="hold" grpId="0" nodeType="withEffect">
                                  <p:stCondLst>
                                    <p:cond delay="0"/>
                                  </p:stCondLst>
                                  <p:childTnLst>
                                    <p:set>
                                      <p:cBhvr>
                                        <p:cTn id="147" dur="1" fill="hold">
                                          <p:stCondLst>
                                            <p:cond delay="0"/>
                                          </p:stCondLst>
                                        </p:cTn>
                                        <p:tgtEl>
                                          <p:spTgt spid="37"/>
                                        </p:tgtEl>
                                        <p:attrNameLst>
                                          <p:attrName>style.visibility</p:attrName>
                                        </p:attrNameLst>
                                      </p:cBhvr>
                                      <p:to>
                                        <p:strVal val="visible"/>
                                      </p:to>
                                    </p:set>
                                    <p:animEffect transition="in" filter="strips(upLeft)">
                                      <p:cBhvr>
                                        <p:cTn id="148" dur="1000"/>
                                        <p:tgtEl>
                                          <p:spTgt spid="37"/>
                                        </p:tgtEl>
                                      </p:cBhvr>
                                    </p:animEffect>
                                  </p:childTnLst>
                                </p:cTn>
                              </p:par>
                              <p:par>
                                <p:cTn id="149" presetID="18" presetClass="entr" presetSubtype="9" fill="hold" grpId="0" nodeType="withEffect">
                                  <p:stCondLst>
                                    <p:cond delay="0"/>
                                  </p:stCondLst>
                                  <p:childTnLst>
                                    <p:set>
                                      <p:cBhvr>
                                        <p:cTn id="150" dur="1" fill="hold">
                                          <p:stCondLst>
                                            <p:cond delay="0"/>
                                          </p:stCondLst>
                                        </p:cTn>
                                        <p:tgtEl>
                                          <p:spTgt spid="38"/>
                                        </p:tgtEl>
                                        <p:attrNameLst>
                                          <p:attrName>style.visibility</p:attrName>
                                        </p:attrNameLst>
                                      </p:cBhvr>
                                      <p:to>
                                        <p:strVal val="visible"/>
                                      </p:to>
                                    </p:set>
                                    <p:animEffect transition="in" filter="strips(upLeft)">
                                      <p:cBhvr>
                                        <p:cTn id="151" dur="1000"/>
                                        <p:tgtEl>
                                          <p:spTgt spid="38"/>
                                        </p:tgtEl>
                                      </p:cBhvr>
                                    </p:animEffect>
                                  </p:childTnLst>
                                </p:cTn>
                              </p:par>
                              <p:par>
                                <p:cTn id="152" presetID="18" presetClass="entr" presetSubtype="9" fill="hold" grpId="0" nodeType="withEffect">
                                  <p:stCondLst>
                                    <p:cond delay="0"/>
                                  </p:stCondLst>
                                  <p:childTnLst>
                                    <p:set>
                                      <p:cBhvr>
                                        <p:cTn id="153" dur="1" fill="hold">
                                          <p:stCondLst>
                                            <p:cond delay="0"/>
                                          </p:stCondLst>
                                        </p:cTn>
                                        <p:tgtEl>
                                          <p:spTgt spid="39"/>
                                        </p:tgtEl>
                                        <p:attrNameLst>
                                          <p:attrName>style.visibility</p:attrName>
                                        </p:attrNameLst>
                                      </p:cBhvr>
                                      <p:to>
                                        <p:strVal val="visible"/>
                                      </p:to>
                                    </p:set>
                                    <p:animEffect transition="in" filter="strips(upLeft)">
                                      <p:cBhvr>
                                        <p:cTn id="154" dur="1000"/>
                                        <p:tgtEl>
                                          <p:spTgt spid="39"/>
                                        </p:tgtEl>
                                      </p:cBhvr>
                                    </p:animEffect>
                                  </p:childTnLst>
                                </p:cTn>
                              </p:par>
                              <p:par>
                                <p:cTn id="155" presetID="18" presetClass="entr" presetSubtype="9" fill="hold" grpId="0" nodeType="withEffect">
                                  <p:stCondLst>
                                    <p:cond delay="0"/>
                                  </p:stCondLst>
                                  <p:childTnLst>
                                    <p:set>
                                      <p:cBhvr>
                                        <p:cTn id="156" dur="1" fill="hold">
                                          <p:stCondLst>
                                            <p:cond delay="0"/>
                                          </p:stCondLst>
                                        </p:cTn>
                                        <p:tgtEl>
                                          <p:spTgt spid="40"/>
                                        </p:tgtEl>
                                        <p:attrNameLst>
                                          <p:attrName>style.visibility</p:attrName>
                                        </p:attrNameLst>
                                      </p:cBhvr>
                                      <p:to>
                                        <p:strVal val="visible"/>
                                      </p:to>
                                    </p:set>
                                    <p:animEffect transition="in" filter="strips(upLeft)">
                                      <p:cBhvr>
                                        <p:cTn id="157" dur="1000"/>
                                        <p:tgtEl>
                                          <p:spTgt spid="40"/>
                                        </p:tgtEl>
                                      </p:cBhvr>
                                    </p:animEffect>
                                  </p:childTnLst>
                                </p:cTn>
                              </p:par>
                              <p:par>
                                <p:cTn id="158" presetID="18" presetClass="entr" presetSubtype="9" fill="hold" grpId="0" nodeType="withEffect">
                                  <p:stCondLst>
                                    <p:cond delay="0"/>
                                  </p:stCondLst>
                                  <p:childTnLst>
                                    <p:set>
                                      <p:cBhvr>
                                        <p:cTn id="159" dur="1" fill="hold">
                                          <p:stCondLst>
                                            <p:cond delay="0"/>
                                          </p:stCondLst>
                                        </p:cTn>
                                        <p:tgtEl>
                                          <p:spTgt spid="41"/>
                                        </p:tgtEl>
                                        <p:attrNameLst>
                                          <p:attrName>style.visibility</p:attrName>
                                        </p:attrNameLst>
                                      </p:cBhvr>
                                      <p:to>
                                        <p:strVal val="visible"/>
                                      </p:to>
                                    </p:set>
                                    <p:animEffect transition="in" filter="strips(upLeft)">
                                      <p:cBhvr>
                                        <p:cTn id="160" dur="1000"/>
                                        <p:tgtEl>
                                          <p:spTgt spid="41"/>
                                        </p:tgtEl>
                                      </p:cBhvr>
                                    </p:animEffect>
                                  </p:childTnLst>
                                </p:cTn>
                              </p:par>
                              <p:par>
                                <p:cTn id="161" presetID="18" presetClass="entr" presetSubtype="9" fill="hold" grpId="0" nodeType="withEffect">
                                  <p:stCondLst>
                                    <p:cond delay="0"/>
                                  </p:stCondLst>
                                  <p:childTnLst>
                                    <p:set>
                                      <p:cBhvr>
                                        <p:cTn id="162" dur="1" fill="hold">
                                          <p:stCondLst>
                                            <p:cond delay="0"/>
                                          </p:stCondLst>
                                        </p:cTn>
                                        <p:tgtEl>
                                          <p:spTgt spid="42"/>
                                        </p:tgtEl>
                                        <p:attrNameLst>
                                          <p:attrName>style.visibility</p:attrName>
                                        </p:attrNameLst>
                                      </p:cBhvr>
                                      <p:to>
                                        <p:strVal val="visible"/>
                                      </p:to>
                                    </p:set>
                                    <p:animEffect transition="in" filter="strips(upLeft)">
                                      <p:cBhvr>
                                        <p:cTn id="163" dur="1000"/>
                                        <p:tgtEl>
                                          <p:spTgt spid="42"/>
                                        </p:tgtEl>
                                      </p:cBhvr>
                                    </p:animEffect>
                                  </p:childTnLst>
                                </p:cTn>
                              </p:par>
                              <p:par>
                                <p:cTn id="164" presetID="18" presetClass="entr" presetSubtype="9" fill="hold" grpId="0" nodeType="withEffect">
                                  <p:stCondLst>
                                    <p:cond delay="0"/>
                                  </p:stCondLst>
                                  <p:childTnLst>
                                    <p:set>
                                      <p:cBhvr>
                                        <p:cTn id="165" dur="1" fill="hold">
                                          <p:stCondLst>
                                            <p:cond delay="0"/>
                                          </p:stCondLst>
                                        </p:cTn>
                                        <p:tgtEl>
                                          <p:spTgt spid="43"/>
                                        </p:tgtEl>
                                        <p:attrNameLst>
                                          <p:attrName>style.visibility</p:attrName>
                                        </p:attrNameLst>
                                      </p:cBhvr>
                                      <p:to>
                                        <p:strVal val="visible"/>
                                      </p:to>
                                    </p:set>
                                    <p:animEffect transition="in" filter="strips(upLeft)">
                                      <p:cBhvr>
                                        <p:cTn id="166" dur="1000"/>
                                        <p:tgtEl>
                                          <p:spTgt spid="43"/>
                                        </p:tgtEl>
                                      </p:cBhvr>
                                    </p:animEffect>
                                  </p:childTnLst>
                                </p:cTn>
                              </p:par>
                              <p:par>
                                <p:cTn id="167" presetID="18" presetClass="entr" presetSubtype="9" fill="hold" grpId="0" nodeType="withEffect">
                                  <p:stCondLst>
                                    <p:cond delay="0"/>
                                  </p:stCondLst>
                                  <p:childTnLst>
                                    <p:set>
                                      <p:cBhvr>
                                        <p:cTn id="168" dur="1" fill="hold">
                                          <p:stCondLst>
                                            <p:cond delay="0"/>
                                          </p:stCondLst>
                                        </p:cTn>
                                        <p:tgtEl>
                                          <p:spTgt spid="44"/>
                                        </p:tgtEl>
                                        <p:attrNameLst>
                                          <p:attrName>style.visibility</p:attrName>
                                        </p:attrNameLst>
                                      </p:cBhvr>
                                      <p:to>
                                        <p:strVal val="visible"/>
                                      </p:to>
                                    </p:set>
                                    <p:animEffect transition="in" filter="strips(upLeft)">
                                      <p:cBhvr>
                                        <p:cTn id="169" dur="1000"/>
                                        <p:tgtEl>
                                          <p:spTgt spid="44"/>
                                        </p:tgtEl>
                                      </p:cBhvr>
                                    </p:animEffect>
                                  </p:childTnLst>
                                </p:cTn>
                              </p:par>
                              <p:par>
                                <p:cTn id="170" presetID="18" presetClass="entr" presetSubtype="9" fill="hold" grpId="0" nodeType="withEffect">
                                  <p:stCondLst>
                                    <p:cond delay="0"/>
                                  </p:stCondLst>
                                  <p:childTnLst>
                                    <p:set>
                                      <p:cBhvr>
                                        <p:cTn id="171" dur="1" fill="hold">
                                          <p:stCondLst>
                                            <p:cond delay="0"/>
                                          </p:stCondLst>
                                        </p:cTn>
                                        <p:tgtEl>
                                          <p:spTgt spid="45"/>
                                        </p:tgtEl>
                                        <p:attrNameLst>
                                          <p:attrName>style.visibility</p:attrName>
                                        </p:attrNameLst>
                                      </p:cBhvr>
                                      <p:to>
                                        <p:strVal val="visible"/>
                                      </p:to>
                                    </p:set>
                                    <p:animEffect transition="in" filter="strips(upLeft)">
                                      <p:cBhvr>
                                        <p:cTn id="172" dur="10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4" grpId="0" bldLvl="0" animBg="1"/>
      <p:bldP spid="5" grpId="0" bldLvl="0" animBg="1"/>
      <p:bldP spid="6" grpId="0" bldLvl="0" animBg="1"/>
      <p:bldP spid="7" grpId="0" bldLvl="0" animBg="1"/>
      <p:bldP spid="8" grpId="0" bldLvl="0" animBg="1"/>
      <p:bldP spid="9" grpId="0" bldLvl="0" animBg="1"/>
      <p:bldP spid="10" grpId="0" bldLvl="0" animBg="1"/>
      <p:bldP spid="11" grpId="0" bldLvl="0" animBg="1"/>
      <p:bldP spid="12" grpId="0" bldLvl="0" animBg="1"/>
      <p:bldP spid="13" grpId="0"/>
      <p:bldP spid="14" grpId="0"/>
      <p:bldP spid="15" grpId="0"/>
      <p:bldP spid="16" grpId="0"/>
      <p:bldP spid="17" grpId="0"/>
      <p:bldP spid="18" grpId="0"/>
      <p:bldP spid="19" grpId="0"/>
      <p:bldP spid="20" grpId="0"/>
      <p:bldP spid="21" grpId="0"/>
      <p:bldP spid="22" grpId="0"/>
      <p:bldP spid="23" grpId="0"/>
      <p:bldP spid="35" grpId="0"/>
      <p:bldP spid="36" grpId="0"/>
      <p:bldP spid="37" grpId="0"/>
      <p:bldP spid="38" grpId="0"/>
      <p:bldP spid="39" grpId="0"/>
      <p:bldP spid="40" grpId="0"/>
      <p:bldP spid="41" grpId="0"/>
      <p:bldP spid="42" grpId="0"/>
      <p:bldP spid="43" grpId="0"/>
      <p:bldP spid="44" grpId="0"/>
      <p:bldP spid="4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Freeform 42"/>
          <p:cNvSpPr/>
          <p:nvPr/>
        </p:nvSpPr>
        <p:spPr bwMode="auto">
          <a:xfrm>
            <a:off x="1577505" y="909523"/>
            <a:ext cx="2433255" cy="554708"/>
          </a:xfrm>
          <a:custGeom>
            <a:avLst/>
            <a:gdLst>
              <a:gd name="T0" fmla="*/ 0 w 4673"/>
              <a:gd name="T1" fmla="*/ 739775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41" tIns="34270" rIns="68541" bIns="34270"/>
          <a:lstStyle/>
          <a:p>
            <a:endParaRPr lang="zh-CN" altLang="en-US" sz="100"/>
          </a:p>
        </p:txBody>
      </p:sp>
      <p:sp>
        <p:nvSpPr>
          <p:cNvPr id="67" name="Freeform 42"/>
          <p:cNvSpPr/>
          <p:nvPr/>
        </p:nvSpPr>
        <p:spPr bwMode="auto">
          <a:xfrm flipH="1">
            <a:off x="4838899" y="909523"/>
            <a:ext cx="2433256" cy="554708"/>
          </a:xfrm>
          <a:custGeom>
            <a:avLst/>
            <a:gdLst>
              <a:gd name="T0" fmla="*/ 0 w 4673"/>
              <a:gd name="T1" fmla="*/ 739775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41" tIns="34270" rIns="68541" bIns="34270"/>
          <a:lstStyle/>
          <a:p>
            <a:endParaRPr lang="zh-CN" altLang="en-US" sz="100"/>
          </a:p>
        </p:txBody>
      </p:sp>
      <p:sp>
        <p:nvSpPr>
          <p:cNvPr id="68" name="Freeform 42"/>
          <p:cNvSpPr/>
          <p:nvPr/>
        </p:nvSpPr>
        <p:spPr bwMode="auto">
          <a:xfrm flipV="1">
            <a:off x="1577505" y="3408091"/>
            <a:ext cx="2433255" cy="553517"/>
          </a:xfrm>
          <a:custGeom>
            <a:avLst/>
            <a:gdLst>
              <a:gd name="T0" fmla="*/ 0 w 4673"/>
              <a:gd name="T1" fmla="*/ 738187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41" tIns="34270" rIns="68541" bIns="34270"/>
          <a:lstStyle/>
          <a:p>
            <a:endParaRPr lang="zh-CN" altLang="en-US" sz="100"/>
          </a:p>
        </p:txBody>
      </p:sp>
      <p:sp>
        <p:nvSpPr>
          <p:cNvPr id="69" name="Freeform 42"/>
          <p:cNvSpPr/>
          <p:nvPr/>
        </p:nvSpPr>
        <p:spPr bwMode="auto">
          <a:xfrm flipH="1" flipV="1">
            <a:off x="4838899" y="3408091"/>
            <a:ext cx="2433256" cy="553517"/>
          </a:xfrm>
          <a:custGeom>
            <a:avLst/>
            <a:gdLst>
              <a:gd name="T0" fmla="*/ 0 w 4673"/>
              <a:gd name="T1" fmla="*/ 738187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41" tIns="34270" rIns="68541" bIns="34270"/>
          <a:lstStyle/>
          <a:p>
            <a:endParaRPr lang="zh-CN" altLang="en-US" sz="100"/>
          </a:p>
        </p:txBody>
      </p:sp>
      <p:sp>
        <p:nvSpPr>
          <p:cNvPr id="70" name="矩形 32"/>
          <p:cNvSpPr>
            <a:spLocks noChangeArrowheads="1"/>
          </p:cNvSpPr>
          <p:nvPr/>
        </p:nvSpPr>
        <p:spPr bwMode="auto">
          <a:xfrm>
            <a:off x="944" y="2058222"/>
            <a:ext cx="9141665" cy="863011"/>
          </a:xfrm>
          <a:prstGeom prst="rect">
            <a:avLst/>
          </a:prstGeom>
          <a:solidFill>
            <a:srgbClr val="C9944D"/>
          </a:solidFill>
          <a:ln>
            <a:noFill/>
          </a:ln>
        </p:spPr>
        <p:txBody>
          <a:bodyPr lIns="68541" tIns="34270" rIns="68541" bIns="34270"/>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300">
              <a:solidFill>
                <a:schemeClr val="tx1"/>
              </a:solidFill>
              <a:ea typeface="宋体" panose="02010600030101010101" pitchFamily="2" charset="-122"/>
            </a:endParaRPr>
          </a:p>
        </p:txBody>
      </p:sp>
      <p:sp>
        <p:nvSpPr>
          <p:cNvPr id="71" name="TextBox 33"/>
          <p:cNvSpPr txBox="1">
            <a:spLocks noChangeArrowheads="1"/>
          </p:cNvSpPr>
          <p:nvPr/>
        </p:nvSpPr>
        <p:spPr bwMode="auto">
          <a:xfrm>
            <a:off x="2497446" y="2303434"/>
            <a:ext cx="3813810" cy="426085"/>
          </a:xfrm>
          <a:prstGeom prst="rect">
            <a:avLst/>
          </a:prstGeom>
          <a:noFill/>
          <a:ln>
            <a:noFill/>
          </a:ln>
        </p:spPr>
        <p:txBody>
          <a:bodyPr wrap="none" lIns="68541" tIns="34270" rIns="68541" bIns="34270">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2200" b="1" dirty="0" smtClean="0">
                <a:solidFill>
                  <a:schemeClr val="bg1"/>
                </a:solidFill>
                <a:latin typeface="微软雅黑" panose="020B0503020204020204" pitchFamily="34" charset="-122"/>
              </a:rPr>
              <a:t>2015</a:t>
            </a:r>
            <a:r>
              <a:rPr lang="zh-CN" altLang="en-US" sz="2200" b="1" dirty="0" smtClean="0">
                <a:solidFill>
                  <a:schemeClr val="bg1"/>
                </a:solidFill>
                <a:latin typeface="微软雅黑" panose="020B0503020204020204" pitchFamily="34" charset="-122"/>
              </a:rPr>
              <a:t>年</a:t>
            </a:r>
            <a:r>
              <a:rPr lang="en-US" altLang="zh-CN" sz="2200" b="1" dirty="0">
                <a:solidFill>
                  <a:schemeClr val="bg1"/>
                </a:solidFill>
                <a:latin typeface="微软雅黑" panose="020B0503020204020204" pitchFamily="34" charset="-122"/>
              </a:rPr>
              <a:t>X</a:t>
            </a:r>
            <a:r>
              <a:rPr lang="zh-CN" altLang="en-US" sz="2200" b="1" dirty="0">
                <a:solidFill>
                  <a:schemeClr val="bg1"/>
                </a:solidFill>
                <a:latin typeface="微软雅黑" panose="020B0503020204020204" pitchFamily="34" charset="-122"/>
              </a:rPr>
              <a:t>月，我们的</a:t>
            </a:r>
            <a:r>
              <a:rPr lang="zh-CN" altLang="en-US" sz="2200" b="1" dirty="0" smtClean="0">
                <a:solidFill>
                  <a:schemeClr val="bg1"/>
                </a:solidFill>
                <a:latin typeface="微软雅黑" panose="020B0503020204020204" pitchFamily="34" charset="-122"/>
              </a:rPr>
              <a:t>工作概述</a:t>
            </a:r>
            <a:endParaRPr lang="zh-CN" altLang="en-US" sz="2200" b="1" dirty="0">
              <a:solidFill>
                <a:schemeClr val="bg1"/>
              </a:solidFill>
              <a:latin typeface="微软雅黑" panose="020B0503020204020204" pitchFamily="34" charset="-122"/>
            </a:endParaRPr>
          </a:p>
        </p:txBody>
      </p:sp>
      <p:grpSp>
        <p:nvGrpSpPr>
          <p:cNvPr id="72" name="组合 34"/>
          <p:cNvGrpSpPr/>
          <p:nvPr/>
        </p:nvGrpSpPr>
        <p:grpSpPr bwMode="auto">
          <a:xfrm>
            <a:off x="1157484" y="1410663"/>
            <a:ext cx="865025" cy="866583"/>
            <a:chOff x="0" y="0"/>
            <a:chExt cx="1154113" cy="1155699"/>
          </a:xfrm>
          <a:solidFill>
            <a:schemeClr val="bg1">
              <a:lumMod val="65000"/>
            </a:schemeClr>
          </a:solidFill>
        </p:grpSpPr>
        <p:sp>
          <p:nvSpPr>
            <p:cNvPr id="73" name="Oval 30"/>
            <p:cNvSpPr>
              <a:spLocks noChangeArrowheads="1"/>
            </p:cNvSpPr>
            <p:nvPr/>
          </p:nvSpPr>
          <p:spPr bwMode="auto">
            <a:xfrm>
              <a:off x="0" y="0"/>
              <a:ext cx="1154113" cy="1155699"/>
            </a:xfrm>
            <a:prstGeom prst="ellipse">
              <a:avLst/>
            </a:prstGeom>
            <a:solidFill>
              <a:srgbClr val="C8A26E"/>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300">
                <a:solidFill>
                  <a:schemeClr val="tx1"/>
                </a:solidFill>
                <a:ea typeface="宋体" panose="02010600030101010101" pitchFamily="2" charset="-122"/>
              </a:endParaRPr>
            </a:p>
          </p:txBody>
        </p:sp>
        <p:sp>
          <p:nvSpPr>
            <p:cNvPr id="74"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0"/>
            </a:p>
          </p:txBody>
        </p:sp>
      </p:grpSp>
      <p:grpSp>
        <p:nvGrpSpPr>
          <p:cNvPr id="75" name="组合 37"/>
          <p:cNvGrpSpPr/>
          <p:nvPr/>
        </p:nvGrpSpPr>
        <p:grpSpPr bwMode="auto">
          <a:xfrm>
            <a:off x="1176522" y="2591501"/>
            <a:ext cx="865025" cy="866583"/>
            <a:chOff x="0" y="0"/>
            <a:chExt cx="1154113" cy="1155698"/>
          </a:xfrm>
          <a:solidFill>
            <a:schemeClr val="bg1">
              <a:lumMod val="65000"/>
            </a:schemeClr>
          </a:solidFill>
        </p:grpSpPr>
        <p:sp>
          <p:nvSpPr>
            <p:cNvPr id="76" name="Oval 31"/>
            <p:cNvSpPr>
              <a:spLocks noChangeArrowheads="1"/>
            </p:cNvSpPr>
            <p:nvPr/>
          </p:nvSpPr>
          <p:spPr bwMode="auto">
            <a:xfrm>
              <a:off x="0" y="0"/>
              <a:ext cx="1154113" cy="1155699"/>
            </a:xfrm>
            <a:prstGeom prst="ellipse">
              <a:avLst/>
            </a:prstGeom>
            <a:solidFill>
              <a:srgbClr val="C17426"/>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300">
                <a:solidFill>
                  <a:schemeClr val="tx1"/>
                </a:solidFill>
                <a:ea typeface="宋体" panose="02010600030101010101" pitchFamily="2" charset="-122"/>
              </a:endParaRPr>
            </a:p>
          </p:txBody>
        </p:sp>
        <p:sp>
          <p:nvSpPr>
            <p:cNvPr id="77"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0"/>
            </a:p>
          </p:txBody>
        </p:sp>
      </p:grpSp>
      <p:grpSp>
        <p:nvGrpSpPr>
          <p:cNvPr id="78" name="组合 40"/>
          <p:cNvGrpSpPr/>
          <p:nvPr/>
        </p:nvGrpSpPr>
        <p:grpSpPr bwMode="auto">
          <a:xfrm>
            <a:off x="6804543" y="1434470"/>
            <a:ext cx="866214" cy="866583"/>
            <a:chOff x="0" y="0"/>
            <a:chExt cx="1155700" cy="1155698"/>
          </a:xfrm>
          <a:solidFill>
            <a:schemeClr val="bg1">
              <a:lumMod val="65000"/>
            </a:schemeClr>
          </a:solidFill>
        </p:grpSpPr>
        <p:sp>
          <p:nvSpPr>
            <p:cNvPr id="79" name="Oval 33"/>
            <p:cNvSpPr>
              <a:spLocks noChangeArrowheads="1"/>
            </p:cNvSpPr>
            <p:nvPr/>
          </p:nvSpPr>
          <p:spPr bwMode="auto">
            <a:xfrm>
              <a:off x="0" y="0"/>
              <a:ext cx="1155700" cy="1155698"/>
            </a:xfrm>
            <a:prstGeom prst="ellipse">
              <a:avLst/>
            </a:prstGeom>
            <a:solidFill>
              <a:srgbClr val="C17426"/>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300">
                <a:solidFill>
                  <a:schemeClr val="tx1"/>
                </a:solidFill>
                <a:ea typeface="宋体" panose="02010600030101010101" pitchFamily="2" charset="-122"/>
              </a:endParaRPr>
            </a:p>
          </p:txBody>
        </p:sp>
        <p:sp>
          <p:nvSpPr>
            <p:cNvPr id="81"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0"/>
            </a:p>
          </p:txBody>
        </p:sp>
      </p:grpSp>
      <p:grpSp>
        <p:nvGrpSpPr>
          <p:cNvPr id="82" name="组合 43"/>
          <p:cNvGrpSpPr/>
          <p:nvPr/>
        </p:nvGrpSpPr>
        <p:grpSpPr bwMode="auto">
          <a:xfrm>
            <a:off x="6840237" y="2614117"/>
            <a:ext cx="865025" cy="866583"/>
            <a:chOff x="0" y="0"/>
            <a:chExt cx="1154113" cy="1155698"/>
          </a:xfrm>
          <a:solidFill>
            <a:schemeClr val="bg1">
              <a:lumMod val="65000"/>
            </a:schemeClr>
          </a:solidFill>
        </p:grpSpPr>
        <p:sp>
          <p:nvSpPr>
            <p:cNvPr id="83" name="Oval 32"/>
            <p:cNvSpPr>
              <a:spLocks noChangeArrowheads="1"/>
            </p:cNvSpPr>
            <p:nvPr/>
          </p:nvSpPr>
          <p:spPr bwMode="auto">
            <a:xfrm>
              <a:off x="0" y="0"/>
              <a:ext cx="1154113" cy="1155698"/>
            </a:xfrm>
            <a:prstGeom prst="ellipse">
              <a:avLst/>
            </a:prstGeom>
            <a:solidFill>
              <a:srgbClr val="C8A26E"/>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300">
                <a:solidFill>
                  <a:schemeClr val="tx1"/>
                </a:solidFill>
                <a:ea typeface="宋体" panose="02010600030101010101" pitchFamily="2" charset="-122"/>
              </a:endParaRPr>
            </a:p>
          </p:txBody>
        </p:sp>
        <p:sp>
          <p:nvSpPr>
            <p:cNvPr id="84" name="Freeform 37"/>
            <p:cNvSpPr>
              <a:spLocks noEditPoints="1"/>
            </p:cNvSpPr>
            <p:nvPr/>
          </p:nvSpPr>
          <p:spPr bwMode="auto">
            <a:xfrm>
              <a:off x="268287" y="254000"/>
              <a:ext cx="658813" cy="652462"/>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0"/>
            </a:p>
          </p:txBody>
        </p:sp>
      </p:grpSp>
      <p:sp>
        <p:nvSpPr>
          <p:cNvPr id="85" name="TextBox 46"/>
          <p:cNvSpPr txBox="1">
            <a:spLocks noChangeArrowheads="1"/>
          </p:cNvSpPr>
          <p:nvPr/>
        </p:nvSpPr>
        <p:spPr bwMode="auto">
          <a:xfrm>
            <a:off x="2093901" y="570268"/>
            <a:ext cx="1318361"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1" tIns="34270" rIns="68541" bIns="34270">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b="1">
                <a:solidFill>
                  <a:srgbClr val="C9944D"/>
                </a:solidFill>
                <a:latin typeface="微软雅黑" panose="020B0503020204020204" pitchFamily="34" charset="-122"/>
              </a:rPr>
              <a:t>添加标题</a:t>
            </a:r>
          </a:p>
        </p:txBody>
      </p:sp>
      <p:sp>
        <p:nvSpPr>
          <p:cNvPr id="86" name="TextBox 47"/>
          <p:cNvSpPr txBox="1">
            <a:spLocks noChangeArrowheads="1"/>
          </p:cNvSpPr>
          <p:nvPr/>
        </p:nvSpPr>
        <p:spPr bwMode="auto">
          <a:xfrm>
            <a:off x="2036789" y="1047431"/>
            <a:ext cx="1943034" cy="749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1" tIns="34270" rIns="68541" bIns="34270">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en-US" sz="1100" b="0" dirty="0">
                <a:solidFill>
                  <a:schemeClr val="accent3">
                    <a:lumMod val="75000"/>
                  </a:schemeClr>
                </a:solidFill>
                <a:latin typeface="微软雅黑" panose="020B0503020204020204" pitchFamily="34" charset="-122"/>
              </a:rPr>
              <a:t>这里可以添加主要内容这里可以添加主要内容这里可以添加主要内容这里可以添加主要内容</a:t>
            </a:r>
          </a:p>
        </p:txBody>
      </p:sp>
      <p:sp>
        <p:nvSpPr>
          <p:cNvPr id="94" name="TextBox 48"/>
          <p:cNvSpPr txBox="1">
            <a:spLocks noChangeArrowheads="1"/>
          </p:cNvSpPr>
          <p:nvPr/>
        </p:nvSpPr>
        <p:spPr bwMode="auto">
          <a:xfrm>
            <a:off x="5395752" y="570268"/>
            <a:ext cx="1319551"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1" tIns="34270" rIns="68541" bIns="34270">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b="1">
                <a:solidFill>
                  <a:srgbClr val="C9944D"/>
                </a:solidFill>
                <a:latin typeface="微软雅黑" panose="020B0503020204020204" pitchFamily="34" charset="-122"/>
              </a:rPr>
              <a:t>添加标题</a:t>
            </a:r>
          </a:p>
        </p:txBody>
      </p:sp>
      <p:sp>
        <p:nvSpPr>
          <p:cNvPr id="95" name="TextBox 49"/>
          <p:cNvSpPr txBox="1">
            <a:spLocks noChangeArrowheads="1"/>
          </p:cNvSpPr>
          <p:nvPr/>
        </p:nvSpPr>
        <p:spPr bwMode="auto">
          <a:xfrm>
            <a:off x="4843658" y="1047431"/>
            <a:ext cx="1943035" cy="749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1" tIns="34270" rIns="68541" bIns="34270">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en-US" sz="1100" b="0">
                <a:solidFill>
                  <a:schemeClr val="accent3">
                    <a:lumMod val="75000"/>
                  </a:schemeClr>
                </a:solidFill>
                <a:latin typeface="微软雅黑" panose="020B0503020204020204" pitchFamily="34" charset="-122"/>
              </a:rPr>
              <a:t>这里可以添加主要内容这里可以添加主要内容这里可以添加主要内容这里可以添加主要内容</a:t>
            </a:r>
          </a:p>
        </p:txBody>
      </p:sp>
      <p:sp>
        <p:nvSpPr>
          <p:cNvPr id="96" name="TextBox 50"/>
          <p:cNvSpPr txBox="1">
            <a:spLocks noChangeArrowheads="1"/>
          </p:cNvSpPr>
          <p:nvPr/>
        </p:nvSpPr>
        <p:spPr bwMode="auto">
          <a:xfrm>
            <a:off x="2093901" y="4000891"/>
            <a:ext cx="1318361"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1" tIns="34270" rIns="68541" bIns="34270">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b="1">
                <a:solidFill>
                  <a:srgbClr val="C9944D"/>
                </a:solidFill>
                <a:latin typeface="微软雅黑" panose="020B0503020204020204" pitchFamily="34" charset="-122"/>
              </a:rPr>
              <a:t>添加标题</a:t>
            </a:r>
          </a:p>
        </p:txBody>
      </p:sp>
      <p:sp>
        <p:nvSpPr>
          <p:cNvPr id="97" name="TextBox 51"/>
          <p:cNvSpPr txBox="1">
            <a:spLocks noChangeArrowheads="1"/>
          </p:cNvSpPr>
          <p:nvPr/>
        </p:nvSpPr>
        <p:spPr bwMode="auto">
          <a:xfrm>
            <a:off x="2036789" y="3137705"/>
            <a:ext cx="1943034" cy="749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1" tIns="34270" rIns="68541" bIns="34270">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en-US" sz="1100" b="0">
                <a:solidFill>
                  <a:schemeClr val="accent3">
                    <a:lumMod val="75000"/>
                  </a:schemeClr>
                </a:solidFill>
                <a:latin typeface="微软雅黑" panose="020B0503020204020204" pitchFamily="34" charset="-122"/>
              </a:rPr>
              <a:t>这里可以添加主要内容这里可以添加主要内容这里可以添加主要内容这里可以添加主要内容</a:t>
            </a:r>
          </a:p>
        </p:txBody>
      </p:sp>
      <p:sp>
        <p:nvSpPr>
          <p:cNvPr id="98" name="TextBox 52"/>
          <p:cNvSpPr txBox="1">
            <a:spLocks noChangeArrowheads="1"/>
          </p:cNvSpPr>
          <p:nvPr/>
        </p:nvSpPr>
        <p:spPr bwMode="auto">
          <a:xfrm>
            <a:off x="5395752" y="4000891"/>
            <a:ext cx="1319551"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1" tIns="34270" rIns="68541" bIns="34270">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b="1">
                <a:solidFill>
                  <a:srgbClr val="C9944D"/>
                </a:solidFill>
                <a:latin typeface="微软雅黑" panose="020B0503020204020204" pitchFamily="34" charset="-122"/>
              </a:rPr>
              <a:t>添加标题</a:t>
            </a:r>
          </a:p>
        </p:txBody>
      </p:sp>
      <p:sp>
        <p:nvSpPr>
          <p:cNvPr id="99" name="TextBox 53"/>
          <p:cNvSpPr txBox="1">
            <a:spLocks noChangeArrowheads="1"/>
          </p:cNvSpPr>
          <p:nvPr/>
        </p:nvSpPr>
        <p:spPr bwMode="auto">
          <a:xfrm>
            <a:off x="4843658" y="3137705"/>
            <a:ext cx="1943035" cy="749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1" tIns="34270" rIns="68541" bIns="34270">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l" eaLnBrk="1" hangingPunct="1">
              <a:spcBef>
                <a:spcPct val="0"/>
              </a:spcBef>
              <a:buFontTx/>
              <a:buNone/>
            </a:pPr>
            <a:r>
              <a:rPr lang="zh-CN" altLang="en-US" sz="1100" b="0">
                <a:solidFill>
                  <a:schemeClr val="accent3">
                    <a:lumMod val="75000"/>
                  </a:schemeClr>
                </a:solidFill>
                <a:latin typeface="微软雅黑" panose="020B0503020204020204" pitchFamily="34" charset="-122"/>
              </a:rPr>
              <a:t>这里可以添加主要内容这里可以添加主要内容这里可以添加主要内容这里可以添加主要内容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wipe(left)">
                                      <p:cBhvr>
                                        <p:cTn id="7" dur="500"/>
                                        <p:tgtEl>
                                          <p:spTgt spid="70"/>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71"/>
                                        </p:tgtEl>
                                        <p:attrNameLst>
                                          <p:attrName>style.visibility</p:attrName>
                                        </p:attrNameLst>
                                      </p:cBhvr>
                                      <p:to>
                                        <p:strVal val="visible"/>
                                      </p:to>
                                    </p:set>
                                    <p:anim calcmode="lin" valueType="num">
                                      <p:cBhvr>
                                        <p:cTn id="11" dur="500" fill="hold"/>
                                        <p:tgtEl>
                                          <p:spTgt spid="71"/>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71"/>
                                        </p:tgtEl>
                                        <p:attrNameLst>
                                          <p:attrName>ppt_y</p:attrName>
                                        </p:attrNameLst>
                                      </p:cBhvr>
                                      <p:tavLst>
                                        <p:tav tm="0">
                                          <p:val>
                                            <p:strVal val="#ppt_y"/>
                                          </p:val>
                                        </p:tav>
                                        <p:tav tm="100000">
                                          <p:val>
                                            <p:strVal val="#ppt_y"/>
                                          </p:val>
                                        </p:tav>
                                      </p:tavLst>
                                    </p:anim>
                                    <p:anim calcmode="lin" valueType="num">
                                      <p:cBhvr>
                                        <p:cTn id="13" dur="500" fill="hold"/>
                                        <p:tgtEl>
                                          <p:spTgt spid="71"/>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71"/>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71"/>
                                        </p:tgtEl>
                                      </p:cBhvr>
                                    </p:animEffect>
                                  </p:childTnLst>
                                </p:cTn>
                              </p:par>
                            </p:childTnLst>
                          </p:cTn>
                        </p:par>
                        <p:par>
                          <p:cTn id="16" fill="hold">
                            <p:stCondLst>
                              <p:cond delay="1700"/>
                            </p:stCondLst>
                            <p:childTnLst>
                              <p:par>
                                <p:cTn id="17" presetID="1" presetClass="entr" presetSubtype="0" fill="hold" nodeType="afterEffect">
                                  <p:stCondLst>
                                    <p:cond delay="0"/>
                                  </p:stCondLst>
                                  <p:childTnLst>
                                    <p:set>
                                      <p:cBhvr>
                                        <p:cTn id="18" dur="1" fill="hold">
                                          <p:stCondLst>
                                            <p:cond delay="0"/>
                                          </p:stCondLst>
                                        </p:cTn>
                                        <p:tgtEl>
                                          <p:spTgt spid="8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8"/>
                                        </p:tgtEl>
                                        <p:attrNameLst>
                                          <p:attrName>style.visibility</p:attrName>
                                        </p:attrNameLst>
                                      </p:cBhvr>
                                      <p:to>
                                        <p:strVal val="visible"/>
                                      </p:to>
                                    </p:set>
                                  </p:childTnLst>
                                </p:cTn>
                              </p:par>
                              <p:par>
                                <p:cTn id="25" presetID="56" presetClass="path" presetSubtype="0" accel="50000" decel="50000" fill="hold" nodeType="withEffect">
                                  <p:stCondLst>
                                    <p:cond delay="0"/>
                                  </p:stCondLst>
                                  <p:childTnLst>
                                    <p:animMotion origin="layout" path="M 1.46481E-6 -2.96296E-6 L -0.313 -0.10856 " pathEditMode="relative" rAng="0" ptsTypes="AA">
                                      <p:cBhvr>
                                        <p:cTn id="26" dur="1000" spd="-99900" fill="hold"/>
                                        <p:tgtEl>
                                          <p:spTgt spid="82"/>
                                        </p:tgtEl>
                                        <p:attrNameLst>
                                          <p:attrName>ppt_x</p:attrName>
                                          <p:attrName>ppt_y</p:attrName>
                                        </p:attrNameLst>
                                      </p:cBhvr>
                                      <p:rCtr x="-15500" y="-5300"/>
                                    </p:animMotion>
                                  </p:childTnLst>
                                </p:cTn>
                              </p:par>
                              <p:par>
                                <p:cTn id="27" presetID="56" presetClass="path" presetSubtype="0" accel="50000" decel="50000" fill="hold" nodeType="withEffect">
                                  <p:stCondLst>
                                    <p:cond delay="0"/>
                                  </p:stCondLst>
                                  <p:childTnLst>
                                    <p:animMotion origin="layout" path="M 1.67816E-7 4.81481E-6 L 0.30831 0.12546 " pathEditMode="relative" rAng="0" ptsTypes="AA">
                                      <p:cBhvr>
                                        <p:cTn id="28" dur="1000" spd="-99900" fill="hold"/>
                                        <p:tgtEl>
                                          <p:spTgt spid="72"/>
                                        </p:tgtEl>
                                        <p:attrNameLst>
                                          <p:attrName>ppt_x</p:attrName>
                                          <p:attrName>ppt_y</p:attrName>
                                        </p:attrNameLst>
                                      </p:cBhvr>
                                      <p:rCtr x="15400" y="6300"/>
                                    </p:animMotion>
                                  </p:childTnLst>
                                </p:cTn>
                              </p:par>
                              <p:par>
                                <p:cTn id="29" presetID="56" presetClass="path" presetSubtype="0" accel="50000" decel="50000" fill="hold" nodeType="withEffect">
                                  <p:stCondLst>
                                    <p:cond delay="0"/>
                                  </p:stCondLst>
                                  <p:childTnLst>
                                    <p:animMotion origin="layout" path="M -1.26838E-6 -4.81481E-6 L 0.30623 -0.10416 " pathEditMode="relative" rAng="0" ptsTypes="AA">
                                      <p:cBhvr>
                                        <p:cTn id="30" dur="1000" spd="-99900" fill="hold"/>
                                        <p:tgtEl>
                                          <p:spTgt spid="75"/>
                                        </p:tgtEl>
                                        <p:attrNameLst>
                                          <p:attrName>ppt_x</p:attrName>
                                          <p:attrName>ppt_y</p:attrName>
                                        </p:attrNameLst>
                                      </p:cBhvr>
                                      <p:rCtr x="15300" y="-5100"/>
                                    </p:animMotion>
                                  </p:childTnLst>
                                </p:cTn>
                              </p:par>
                              <p:par>
                                <p:cTn id="31" presetID="56" presetClass="path" presetSubtype="0" accel="50000" decel="50000" fill="hold" nodeType="withEffect">
                                  <p:stCondLst>
                                    <p:cond delay="0"/>
                                  </p:stCondLst>
                                  <p:childTnLst>
                                    <p:animMotion origin="layout" path="M 4.06791E-6 -4.81481E-6 L -0.30923 0.12084 " pathEditMode="relative" rAng="0" ptsTypes="AA">
                                      <p:cBhvr>
                                        <p:cTn id="32" dur="1000" spd="-99900" fill="hold"/>
                                        <p:tgtEl>
                                          <p:spTgt spid="78"/>
                                        </p:tgtEl>
                                        <p:attrNameLst>
                                          <p:attrName>ppt_x</p:attrName>
                                          <p:attrName>ppt_y</p:attrName>
                                        </p:attrNameLst>
                                      </p:cBhvr>
                                      <p:rCtr x="-15400" y="6000"/>
                                    </p:animMotion>
                                  </p:childTnLst>
                                </p:cTn>
                              </p:par>
                            </p:childTnLst>
                          </p:cTn>
                        </p:par>
                        <p:par>
                          <p:cTn id="33" fill="hold">
                            <p:stCondLst>
                              <p:cond delay="1700"/>
                            </p:stCondLst>
                            <p:childTnLst>
                              <p:par>
                                <p:cTn id="34" presetID="22" presetClass="entr" presetSubtype="8" fill="hold" grpId="0" nodeType="afterEffect">
                                  <p:stCondLst>
                                    <p:cond delay="0"/>
                                  </p:stCondLst>
                                  <p:childTnLst>
                                    <p:set>
                                      <p:cBhvr>
                                        <p:cTn id="35" dur="1" fill="hold">
                                          <p:stCondLst>
                                            <p:cond delay="0"/>
                                          </p:stCondLst>
                                        </p:cTn>
                                        <p:tgtEl>
                                          <p:spTgt spid="66"/>
                                        </p:tgtEl>
                                        <p:attrNameLst>
                                          <p:attrName>style.visibility</p:attrName>
                                        </p:attrNameLst>
                                      </p:cBhvr>
                                      <p:to>
                                        <p:strVal val="visible"/>
                                      </p:to>
                                    </p:set>
                                    <p:animEffect transition="in" filter="wipe(left)">
                                      <p:cBhvr>
                                        <p:cTn id="36" dur="500"/>
                                        <p:tgtEl>
                                          <p:spTgt spid="66"/>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67"/>
                                        </p:tgtEl>
                                        <p:attrNameLst>
                                          <p:attrName>style.visibility</p:attrName>
                                        </p:attrNameLst>
                                      </p:cBhvr>
                                      <p:to>
                                        <p:strVal val="visible"/>
                                      </p:to>
                                    </p:set>
                                    <p:animEffect transition="in" filter="wipe(right)">
                                      <p:cBhvr>
                                        <p:cTn id="39" dur="500"/>
                                        <p:tgtEl>
                                          <p:spTgt spid="67"/>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69"/>
                                        </p:tgtEl>
                                        <p:attrNameLst>
                                          <p:attrName>style.visibility</p:attrName>
                                        </p:attrNameLst>
                                      </p:cBhvr>
                                      <p:to>
                                        <p:strVal val="visible"/>
                                      </p:to>
                                    </p:set>
                                    <p:animEffect transition="in" filter="wipe(right)">
                                      <p:cBhvr>
                                        <p:cTn id="42" dur="500"/>
                                        <p:tgtEl>
                                          <p:spTgt spid="69"/>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68"/>
                                        </p:tgtEl>
                                        <p:attrNameLst>
                                          <p:attrName>style.visibility</p:attrName>
                                        </p:attrNameLst>
                                      </p:cBhvr>
                                      <p:to>
                                        <p:strVal val="visible"/>
                                      </p:to>
                                    </p:set>
                                    <p:animEffect transition="in" filter="wipe(left)">
                                      <p:cBhvr>
                                        <p:cTn id="45" dur="500"/>
                                        <p:tgtEl>
                                          <p:spTgt spid="68"/>
                                        </p:tgtEl>
                                      </p:cBhvr>
                                    </p:animEffect>
                                  </p:childTnLst>
                                </p:cTn>
                              </p:par>
                            </p:childTnLst>
                          </p:cTn>
                        </p:par>
                        <p:par>
                          <p:cTn id="46" fill="hold">
                            <p:stCondLst>
                              <p:cond delay="2200"/>
                            </p:stCondLst>
                            <p:childTnLst>
                              <p:par>
                                <p:cTn id="47" presetID="47" presetClass="entr" presetSubtype="0" fill="hold" grpId="0" nodeType="afterEffect">
                                  <p:stCondLst>
                                    <p:cond delay="0"/>
                                  </p:stCondLst>
                                  <p:childTnLst>
                                    <p:set>
                                      <p:cBhvr>
                                        <p:cTn id="48" dur="1" fill="hold">
                                          <p:stCondLst>
                                            <p:cond delay="0"/>
                                          </p:stCondLst>
                                        </p:cTn>
                                        <p:tgtEl>
                                          <p:spTgt spid="85"/>
                                        </p:tgtEl>
                                        <p:attrNameLst>
                                          <p:attrName>style.visibility</p:attrName>
                                        </p:attrNameLst>
                                      </p:cBhvr>
                                      <p:to>
                                        <p:strVal val="visible"/>
                                      </p:to>
                                    </p:set>
                                    <p:animEffect transition="in" filter="fade">
                                      <p:cBhvr>
                                        <p:cTn id="49" dur="1000"/>
                                        <p:tgtEl>
                                          <p:spTgt spid="85"/>
                                        </p:tgtEl>
                                      </p:cBhvr>
                                    </p:animEffect>
                                    <p:anim calcmode="lin" valueType="num">
                                      <p:cBhvr>
                                        <p:cTn id="50" dur="1000" fill="hold"/>
                                        <p:tgtEl>
                                          <p:spTgt spid="85"/>
                                        </p:tgtEl>
                                        <p:attrNameLst>
                                          <p:attrName>ppt_x</p:attrName>
                                        </p:attrNameLst>
                                      </p:cBhvr>
                                      <p:tavLst>
                                        <p:tav tm="0">
                                          <p:val>
                                            <p:strVal val="#ppt_x"/>
                                          </p:val>
                                        </p:tav>
                                        <p:tav tm="100000">
                                          <p:val>
                                            <p:strVal val="#ppt_x"/>
                                          </p:val>
                                        </p:tav>
                                      </p:tavLst>
                                    </p:anim>
                                    <p:anim calcmode="lin" valueType="num">
                                      <p:cBhvr>
                                        <p:cTn id="51" dur="1000" fill="hold"/>
                                        <p:tgtEl>
                                          <p:spTgt spid="85"/>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94"/>
                                        </p:tgtEl>
                                        <p:attrNameLst>
                                          <p:attrName>style.visibility</p:attrName>
                                        </p:attrNameLst>
                                      </p:cBhvr>
                                      <p:to>
                                        <p:strVal val="visible"/>
                                      </p:to>
                                    </p:set>
                                    <p:animEffect transition="in" filter="fade">
                                      <p:cBhvr>
                                        <p:cTn id="54" dur="1000"/>
                                        <p:tgtEl>
                                          <p:spTgt spid="94"/>
                                        </p:tgtEl>
                                      </p:cBhvr>
                                    </p:animEffect>
                                    <p:anim calcmode="lin" valueType="num">
                                      <p:cBhvr>
                                        <p:cTn id="55" dur="1000" fill="hold"/>
                                        <p:tgtEl>
                                          <p:spTgt spid="94"/>
                                        </p:tgtEl>
                                        <p:attrNameLst>
                                          <p:attrName>ppt_x</p:attrName>
                                        </p:attrNameLst>
                                      </p:cBhvr>
                                      <p:tavLst>
                                        <p:tav tm="0">
                                          <p:val>
                                            <p:strVal val="#ppt_x"/>
                                          </p:val>
                                        </p:tav>
                                        <p:tav tm="100000">
                                          <p:val>
                                            <p:strVal val="#ppt_x"/>
                                          </p:val>
                                        </p:tav>
                                      </p:tavLst>
                                    </p:anim>
                                    <p:anim calcmode="lin" valueType="num">
                                      <p:cBhvr>
                                        <p:cTn id="56" dur="1000" fill="hold"/>
                                        <p:tgtEl>
                                          <p:spTgt spid="94"/>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98"/>
                                        </p:tgtEl>
                                        <p:attrNameLst>
                                          <p:attrName>style.visibility</p:attrName>
                                        </p:attrNameLst>
                                      </p:cBhvr>
                                      <p:to>
                                        <p:strVal val="visible"/>
                                      </p:to>
                                    </p:set>
                                    <p:animEffect transition="in" filter="fade">
                                      <p:cBhvr>
                                        <p:cTn id="59" dur="1000"/>
                                        <p:tgtEl>
                                          <p:spTgt spid="98"/>
                                        </p:tgtEl>
                                      </p:cBhvr>
                                    </p:animEffect>
                                    <p:anim calcmode="lin" valueType="num">
                                      <p:cBhvr>
                                        <p:cTn id="60" dur="1000" fill="hold"/>
                                        <p:tgtEl>
                                          <p:spTgt spid="98"/>
                                        </p:tgtEl>
                                        <p:attrNameLst>
                                          <p:attrName>ppt_x</p:attrName>
                                        </p:attrNameLst>
                                      </p:cBhvr>
                                      <p:tavLst>
                                        <p:tav tm="0">
                                          <p:val>
                                            <p:strVal val="#ppt_x"/>
                                          </p:val>
                                        </p:tav>
                                        <p:tav tm="100000">
                                          <p:val>
                                            <p:strVal val="#ppt_x"/>
                                          </p:val>
                                        </p:tav>
                                      </p:tavLst>
                                    </p:anim>
                                    <p:anim calcmode="lin" valueType="num">
                                      <p:cBhvr>
                                        <p:cTn id="61" dur="1000" fill="hold"/>
                                        <p:tgtEl>
                                          <p:spTgt spid="98"/>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96"/>
                                        </p:tgtEl>
                                        <p:attrNameLst>
                                          <p:attrName>style.visibility</p:attrName>
                                        </p:attrNameLst>
                                      </p:cBhvr>
                                      <p:to>
                                        <p:strVal val="visible"/>
                                      </p:to>
                                    </p:set>
                                    <p:animEffect transition="in" filter="fade">
                                      <p:cBhvr>
                                        <p:cTn id="64" dur="1000"/>
                                        <p:tgtEl>
                                          <p:spTgt spid="96"/>
                                        </p:tgtEl>
                                      </p:cBhvr>
                                    </p:animEffect>
                                    <p:anim calcmode="lin" valueType="num">
                                      <p:cBhvr>
                                        <p:cTn id="65" dur="1000" fill="hold"/>
                                        <p:tgtEl>
                                          <p:spTgt spid="96"/>
                                        </p:tgtEl>
                                        <p:attrNameLst>
                                          <p:attrName>ppt_x</p:attrName>
                                        </p:attrNameLst>
                                      </p:cBhvr>
                                      <p:tavLst>
                                        <p:tav tm="0">
                                          <p:val>
                                            <p:strVal val="#ppt_x"/>
                                          </p:val>
                                        </p:tav>
                                        <p:tav tm="100000">
                                          <p:val>
                                            <p:strVal val="#ppt_x"/>
                                          </p:val>
                                        </p:tav>
                                      </p:tavLst>
                                    </p:anim>
                                    <p:anim calcmode="lin" valueType="num">
                                      <p:cBhvr>
                                        <p:cTn id="66" dur="1000" fill="hold"/>
                                        <p:tgtEl>
                                          <p:spTgt spid="96"/>
                                        </p:tgtEl>
                                        <p:attrNameLst>
                                          <p:attrName>ppt_y</p:attrName>
                                        </p:attrNameLst>
                                      </p:cBhvr>
                                      <p:tavLst>
                                        <p:tav tm="0">
                                          <p:val>
                                            <p:strVal val="#ppt_y+.1"/>
                                          </p:val>
                                        </p:tav>
                                        <p:tav tm="100000">
                                          <p:val>
                                            <p:strVal val="#ppt_y"/>
                                          </p:val>
                                        </p:tav>
                                      </p:tavLst>
                                    </p:anim>
                                  </p:childTnLst>
                                </p:cTn>
                              </p:par>
                            </p:childTnLst>
                          </p:cTn>
                        </p:par>
                        <p:par>
                          <p:cTn id="67" fill="hold">
                            <p:stCondLst>
                              <p:cond delay="3200"/>
                            </p:stCondLst>
                            <p:childTnLst>
                              <p:par>
                                <p:cTn id="68" presetID="22" presetClass="entr" presetSubtype="1" fill="hold" grpId="0" nodeType="afterEffect">
                                  <p:stCondLst>
                                    <p:cond delay="0"/>
                                  </p:stCondLst>
                                  <p:childTnLst>
                                    <p:set>
                                      <p:cBhvr>
                                        <p:cTn id="69" dur="1" fill="hold">
                                          <p:stCondLst>
                                            <p:cond delay="0"/>
                                          </p:stCondLst>
                                        </p:cTn>
                                        <p:tgtEl>
                                          <p:spTgt spid="86"/>
                                        </p:tgtEl>
                                        <p:attrNameLst>
                                          <p:attrName>style.visibility</p:attrName>
                                        </p:attrNameLst>
                                      </p:cBhvr>
                                      <p:to>
                                        <p:strVal val="visible"/>
                                      </p:to>
                                    </p:set>
                                    <p:animEffect transition="in" filter="wipe(up)">
                                      <p:cBhvr>
                                        <p:cTn id="70" dur="500"/>
                                        <p:tgtEl>
                                          <p:spTgt spid="86"/>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95"/>
                                        </p:tgtEl>
                                        <p:attrNameLst>
                                          <p:attrName>style.visibility</p:attrName>
                                        </p:attrNameLst>
                                      </p:cBhvr>
                                      <p:to>
                                        <p:strVal val="visible"/>
                                      </p:to>
                                    </p:set>
                                    <p:animEffect transition="in" filter="wipe(up)">
                                      <p:cBhvr>
                                        <p:cTn id="73" dur="500"/>
                                        <p:tgtEl>
                                          <p:spTgt spid="95"/>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97"/>
                                        </p:tgtEl>
                                        <p:attrNameLst>
                                          <p:attrName>style.visibility</p:attrName>
                                        </p:attrNameLst>
                                      </p:cBhvr>
                                      <p:to>
                                        <p:strVal val="visible"/>
                                      </p:to>
                                    </p:set>
                                    <p:animEffect transition="in" filter="wipe(down)">
                                      <p:cBhvr>
                                        <p:cTn id="76" dur="500"/>
                                        <p:tgtEl>
                                          <p:spTgt spid="97"/>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99"/>
                                        </p:tgtEl>
                                        <p:attrNameLst>
                                          <p:attrName>style.visibility</p:attrName>
                                        </p:attrNameLst>
                                      </p:cBhvr>
                                      <p:to>
                                        <p:strVal val="visible"/>
                                      </p:to>
                                    </p:set>
                                    <p:animEffect transition="in" filter="wipe(down)">
                                      <p:cBhvr>
                                        <p:cTn id="79" dur="5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bldLvl="0" animBg="1"/>
      <p:bldP spid="67" grpId="0" bldLvl="0" animBg="1"/>
      <p:bldP spid="68" grpId="0" bldLvl="0" animBg="1"/>
      <p:bldP spid="69" grpId="0" bldLvl="0" animBg="1"/>
      <p:bldP spid="70" grpId="0" bldLvl="0" animBg="1" autoUpdateAnimBg="0"/>
      <p:bldP spid="71" grpId="0"/>
      <p:bldP spid="85" grpId="0" autoUpdateAnimBg="0"/>
      <p:bldP spid="86" grpId="0" autoUpdateAnimBg="0"/>
      <p:bldP spid="94" grpId="0" autoUpdateAnimBg="0"/>
      <p:bldP spid="95" grpId="0" autoUpdateAnimBg="0"/>
      <p:bldP spid="96" grpId="0" autoUpdateAnimBg="0"/>
      <p:bldP spid="97" grpId="0" autoUpdateAnimBg="0"/>
      <p:bldP spid="98" grpId="0" autoUpdateAnimBg="0"/>
      <p:bldP spid="99"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圆角矩形 29"/>
          <p:cNvSpPr/>
          <p:nvPr/>
        </p:nvSpPr>
        <p:spPr>
          <a:xfrm>
            <a:off x="2923640" y="870749"/>
            <a:ext cx="1583702" cy="1583702"/>
          </a:xfrm>
          <a:prstGeom prst="roundRect">
            <a:avLst>
              <a:gd name="adj" fmla="val 9051"/>
            </a:avLst>
          </a:prstGeom>
          <a:blipFill rotWithShape="1">
            <a:blip r:embed="rId2"/>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31" name="圆角矩形 30"/>
          <p:cNvSpPr/>
          <p:nvPr/>
        </p:nvSpPr>
        <p:spPr>
          <a:xfrm>
            <a:off x="4651315" y="870749"/>
            <a:ext cx="1583702" cy="1583702"/>
          </a:xfrm>
          <a:prstGeom prst="roundRect">
            <a:avLst>
              <a:gd name="adj" fmla="val 9051"/>
            </a:avLst>
          </a:prstGeom>
          <a:blipFill rotWithShape="1">
            <a:blip r:embed="rId3"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32" name="圆角矩形 31"/>
          <p:cNvSpPr/>
          <p:nvPr/>
        </p:nvSpPr>
        <p:spPr>
          <a:xfrm>
            <a:off x="2923640" y="2598424"/>
            <a:ext cx="1583702" cy="1583702"/>
          </a:xfrm>
          <a:prstGeom prst="roundRect">
            <a:avLst>
              <a:gd name="adj" fmla="val 9051"/>
            </a:avLst>
          </a:prstGeom>
          <a:blipFill rotWithShape="1">
            <a:blip r:embed="rId4"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33" name="圆角矩形 32"/>
          <p:cNvSpPr/>
          <p:nvPr/>
        </p:nvSpPr>
        <p:spPr>
          <a:xfrm>
            <a:off x="4651315" y="2598424"/>
            <a:ext cx="1583702" cy="1583702"/>
          </a:xfrm>
          <a:prstGeom prst="roundRect">
            <a:avLst>
              <a:gd name="adj" fmla="val 9051"/>
            </a:avLst>
          </a:prstGeom>
          <a:blipFill rotWithShape="1">
            <a:blip r:embed="rId5"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34" name="圆角矩形 33"/>
          <p:cNvSpPr/>
          <p:nvPr/>
        </p:nvSpPr>
        <p:spPr>
          <a:xfrm>
            <a:off x="4075424" y="2022533"/>
            <a:ext cx="431919" cy="431919"/>
          </a:xfrm>
          <a:prstGeom prst="roundRect">
            <a:avLst/>
          </a:prstGeom>
          <a:solidFill>
            <a:srgbClr val="C9944D"/>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smtClean="0">
                <a:ln>
                  <a:noFill/>
                </a:ln>
                <a:solidFill>
                  <a:sysClr val="window" lastClr="FFFFFF"/>
                </a:solidFill>
                <a:effectLst/>
                <a:uLnTx/>
                <a:uFillTx/>
                <a:latin typeface="Calibri" panose="020F0502020204030204"/>
                <a:ea typeface="宋体" panose="02010600030101010101" pitchFamily="2" charset="-122"/>
                <a:cs typeface="+mn-cs"/>
              </a:rPr>
              <a:t>1</a:t>
            </a: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35" name="圆角矩形 34"/>
          <p:cNvSpPr/>
          <p:nvPr/>
        </p:nvSpPr>
        <p:spPr>
          <a:xfrm>
            <a:off x="4651315" y="2022533"/>
            <a:ext cx="431919" cy="431919"/>
          </a:xfrm>
          <a:prstGeom prst="roundRect">
            <a:avLst/>
          </a:prstGeom>
          <a:solidFill>
            <a:srgbClr val="C9944D"/>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smtClean="0">
                <a:ln>
                  <a:noFill/>
                </a:ln>
                <a:solidFill>
                  <a:sysClr val="window" lastClr="FFFFFF"/>
                </a:solidFill>
                <a:effectLst/>
                <a:uLnTx/>
                <a:uFillTx/>
                <a:latin typeface="Calibri" panose="020F0502020204030204"/>
                <a:ea typeface="宋体" panose="02010600030101010101" pitchFamily="2" charset="-122"/>
                <a:cs typeface="+mn-cs"/>
              </a:rPr>
              <a:t>2</a:t>
            </a: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36" name="圆角矩形 35"/>
          <p:cNvSpPr/>
          <p:nvPr/>
        </p:nvSpPr>
        <p:spPr>
          <a:xfrm>
            <a:off x="4075424" y="2598424"/>
            <a:ext cx="431919" cy="431919"/>
          </a:xfrm>
          <a:prstGeom prst="roundRect">
            <a:avLst/>
          </a:prstGeom>
          <a:solidFill>
            <a:srgbClr val="C9944D"/>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smtClean="0">
                <a:ln>
                  <a:noFill/>
                </a:ln>
                <a:solidFill>
                  <a:sysClr val="window" lastClr="FFFFFF"/>
                </a:solidFill>
                <a:effectLst/>
                <a:uLnTx/>
                <a:uFillTx/>
                <a:latin typeface="Calibri" panose="020F0502020204030204"/>
                <a:ea typeface="宋体" panose="02010600030101010101" pitchFamily="2" charset="-122"/>
                <a:cs typeface="+mn-cs"/>
              </a:rPr>
              <a:t>3</a:t>
            </a: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37" name="圆角矩形 36"/>
          <p:cNvSpPr/>
          <p:nvPr/>
        </p:nvSpPr>
        <p:spPr>
          <a:xfrm>
            <a:off x="4651315" y="2598424"/>
            <a:ext cx="431919" cy="431919"/>
          </a:xfrm>
          <a:prstGeom prst="roundRect">
            <a:avLst/>
          </a:prstGeom>
          <a:solidFill>
            <a:srgbClr val="C9944D"/>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smtClean="0">
                <a:ln>
                  <a:noFill/>
                </a:ln>
                <a:solidFill>
                  <a:sysClr val="window" lastClr="FFFFFF"/>
                </a:solidFill>
                <a:effectLst/>
                <a:uLnTx/>
                <a:uFillTx/>
                <a:latin typeface="Calibri" panose="020F0502020204030204"/>
                <a:ea typeface="宋体" panose="02010600030101010101" pitchFamily="2" charset="-122"/>
                <a:cs typeface="+mn-cs"/>
              </a:rPr>
              <a:t>4</a:t>
            </a: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38" name="TextBox 37"/>
          <p:cNvSpPr txBox="1"/>
          <p:nvPr/>
        </p:nvSpPr>
        <p:spPr>
          <a:xfrm>
            <a:off x="458801" y="1404264"/>
            <a:ext cx="2231581" cy="803910"/>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您的内容打在这里，或者通过复制您的文本后，在此框中选择粘贴，并选择只保留</a:t>
            </a:r>
            <a:r>
              <a:rPr kumimoji="0" lang="zh-CN" altLang="en-US" sz="1200" b="0" i="0" u="none" strike="noStrike" kern="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rPr>
              <a:t>文字</a:t>
            </a:r>
            <a:r>
              <a:rPr kumimoji="0" lang="zh-CN" altLang="en-US" sz="1200" b="0" i="0" u="none" strike="noStrike" kern="0" cap="none" spc="0" normalizeH="0" baseline="0" noProof="0" smtClean="0">
                <a:ln>
                  <a:noFill/>
                </a:ln>
                <a:solidFill>
                  <a:schemeClr val="bg1"/>
                </a:solidFill>
                <a:effectLst/>
                <a:uLnTx/>
                <a:uFillTx/>
                <a:latin typeface="微软雅黑" panose="020B0503020204020204" pitchFamily="34" charset="-122"/>
                <a:ea typeface="微软雅黑" panose="020B0503020204020204" pitchFamily="34" charset="-122"/>
              </a:rPr>
              <a:t>。</a:t>
            </a:r>
          </a:p>
        </p:txBody>
      </p:sp>
      <p:sp>
        <p:nvSpPr>
          <p:cNvPr id="39" name="TextBox 38"/>
          <p:cNvSpPr txBox="1"/>
          <p:nvPr/>
        </p:nvSpPr>
        <p:spPr>
          <a:xfrm>
            <a:off x="948321" y="942737"/>
            <a:ext cx="1773746" cy="457200"/>
          </a:xfrm>
          <a:prstGeom prst="rect">
            <a:avLst/>
          </a:prstGeom>
          <a:noFill/>
        </p:spPr>
        <p:txBody>
          <a:bodyPr wrap="square" tIns="0" bIns="0" rtlCol="0" anchor="t">
            <a:spAutoFit/>
          </a:bodyPr>
          <a:lstStyle/>
          <a:p>
            <a:pPr marL="0" marR="0" lvl="0" indent="0" defTabSz="914400" eaLnBrk="1" fontAlgn="auto" latinLnBrk="0" hangingPunct="1">
              <a:lnSpc>
                <a:spcPct val="150000"/>
              </a:lnSpc>
              <a:spcBef>
                <a:spcPts val="0"/>
              </a:spcBef>
              <a:spcAft>
                <a:spcPts val="0"/>
              </a:spcAft>
              <a:buClrTx/>
              <a:buSzTx/>
              <a:buFontTx/>
              <a:buNone/>
              <a:defRPr/>
            </a:pPr>
            <a:r>
              <a:rPr kumimoji="0" lang="zh-CN" altLang="en-US" sz="2000" i="0" u="none" strike="noStrike" kern="0" cap="none" spc="0" normalizeH="0" baseline="0" noProof="0" dirty="0" smtClean="0">
                <a:ln>
                  <a:noFill/>
                </a:ln>
                <a:solidFill>
                  <a:srgbClr val="C9944D"/>
                </a:solidFill>
                <a:effectLst/>
                <a:uLnTx/>
                <a:uFillTx/>
                <a:latin typeface="微软雅黑" panose="020B0503020204020204" pitchFamily="34" charset="-122"/>
                <a:ea typeface="微软雅黑" panose="020B0503020204020204" pitchFamily="34" charset="-122"/>
                <a:cs typeface="华文黑体" panose="02010600030101010101" pitchFamily="2" charset="-122"/>
              </a:rPr>
              <a:t>点击添加标题</a:t>
            </a:r>
          </a:p>
        </p:txBody>
      </p:sp>
      <p:sp>
        <p:nvSpPr>
          <p:cNvPr id="40" name="TextBox 39"/>
          <p:cNvSpPr txBox="1"/>
          <p:nvPr/>
        </p:nvSpPr>
        <p:spPr>
          <a:xfrm>
            <a:off x="6433678" y="1404264"/>
            <a:ext cx="2231581" cy="803910"/>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您的内容打在这里，或者通过复制您的文本后，在此框中选择粘贴，并选择只保留</a:t>
            </a:r>
            <a:r>
              <a:rPr kumimoji="0" lang="zh-CN" altLang="en-US" sz="1200" b="0" i="0" u="none" strike="noStrike" kern="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rPr>
              <a:t>文字</a:t>
            </a:r>
            <a:r>
              <a:rPr kumimoji="0" lang="zh-CN" altLang="en-US" sz="1200" b="0" i="0" u="none" strike="noStrike" kern="0" cap="none" spc="0" normalizeH="0" baseline="0" noProof="0" smtClean="0">
                <a:ln>
                  <a:noFill/>
                </a:ln>
                <a:solidFill>
                  <a:schemeClr val="bg1"/>
                </a:solidFill>
                <a:effectLst/>
                <a:uLnTx/>
                <a:uFillTx/>
                <a:latin typeface="微软雅黑" panose="020B0503020204020204" pitchFamily="34" charset="-122"/>
                <a:ea typeface="微软雅黑" panose="020B0503020204020204" pitchFamily="34" charset="-122"/>
              </a:rPr>
              <a:t>。</a:t>
            </a:r>
          </a:p>
        </p:txBody>
      </p:sp>
      <p:sp>
        <p:nvSpPr>
          <p:cNvPr id="41" name="TextBox 40"/>
          <p:cNvSpPr txBox="1"/>
          <p:nvPr/>
        </p:nvSpPr>
        <p:spPr>
          <a:xfrm>
            <a:off x="6433678" y="942737"/>
            <a:ext cx="1773746" cy="457200"/>
          </a:xfrm>
          <a:prstGeom prst="rect">
            <a:avLst/>
          </a:prstGeom>
          <a:noFill/>
        </p:spPr>
        <p:txBody>
          <a:bodyPr wrap="square" tIns="0" bIns="0" rtlCol="0" anchor="t">
            <a:spAutoFit/>
          </a:bodyPr>
          <a:lstStyle/>
          <a:p>
            <a:pPr marL="0" marR="0" lvl="0" indent="0" defTabSz="914400" eaLnBrk="1" fontAlgn="auto" latinLnBrk="0" hangingPunct="1">
              <a:lnSpc>
                <a:spcPct val="150000"/>
              </a:lnSpc>
              <a:spcBef>
                <a:spcPts val="0"/>
              </a:spcBef>
              <a:spcAft>
                <a:spcPts val="0"/>
              </a:spcAft>
              <a:buClrTx/>
              <a:buSzTx/>
              <a:buFontTx/>
              <a:buNone/>
              <a:defRPr/>
            </a:pPr>
            <a:r>
              <a:rPr kumimoji="0" lang="zh-CN" altLang="en-US" sz="2000" i="0" u="none" strike="noStrike" kern="0" cap="none" spc="0" normalizeH="0" baseline="0" noProof="0" smtClean="0">
                <a:ln>
                  <a:noFill/>
                </a:ln>
                <a:solidFill>
                  <a:srgbClr val="C9944D"/>
                </a:solidFill>
                <a:effectLst/>
                <a:uLnTx/>
                <a:uFillTx/>
                <a:latin typeface="微软雅黑" panose="020B0503020204020204" pitchFamily="34" charset="-122"/>
                <a:ea typeface="微软雅黑" panose="020B0503020204020204" pitchFamily="34" charset="-122"/>
                <a:cs typeface="华文黑体" panose="02010600030101010101" pitchFamily="2" charset="-122"/>
              </a:rPr>
              <a:t>点击添加标题</a:t>
            </a:r>
          </a:p>
        </p:txBody>
      </p:sp>
      <p:sp>
        <p:nvSpPr>
          <p:cNvPr id="42" name="TextBox 41"/>
          <p:cNvSpPr txBox="1"/>
          <p:nvPr/>
        </p:nvSpPr>
        <p:spPr>
          <a:xfrm>
            <a:off x="458801" y="3260658"/>
            <a:ext cx="2231581" cy="803910"/>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您的内容打在这里，或者通过复制您的文本后，在此框中选择粘贴，并选择只保留</a:t>
            </a:r>
            <a:r>
              <a:rPr kumimoji="0" lang="zh-CN" altLang="en-US" sz="1200" b="0" i="0" u="none" strike="noStrike" kern="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rPr>
              <a:t>文字</a:t>
            </a:r>
            <a:r>
              <a:rPr kumimoji="0" lang="zh-CN" altLang="en-US" sz="1200" b="0" i="0" u="none" strike="noStrike" kern="0" cap="none" spc="0" normalizeH="0" baseline="0" noProof="0" smtClean="0">
                <a:ln>
                  <a:noFill/>
                </a:ln>
                <a:solidFill>
                  <a:schemeClr val="bg1"/>
                </a:solidFill>
                <a:effectLst/>
                <a:uLnTx/>
                <a:uFillTx/>
                <a:latin typeface="微软雅黑" panose="020B0503020204020204" pitchFamily="34" charset="-122"/>
                <a:ea typeface="微软雅黑" panose="020B0503020204020204" pitchFamily="34" charset="-122"/>
              </a:rPr>
              <a:t>。</a:t>
            </a:r>
          </a:p>
        </p:txBody>
      </p:sp>
      <p:sp>
        <p:nvSpPr>
          <p:cNvPr id="43" name="TextBox 42"/>
          <p:cNvSpPr txBox="1"/>
          <p:nvPr/>
        </p:nvSpPr>
        <p:spPr>
          <a:xfrm>
            <a:off x="948321" y="2799131"/>
            <a:ext cx="1773746" cy="457200"/>
          </a:xfrm>
          <a:prstGeom prst="rect">
            <a:avLst/>
          </a:prstGeom>
          <a:noFill/>
        </p:spPr>
        <p:txBody>
          <a:bodyPr wrap="square" tIns="0" bIns="0" rtlCol="0" anchor="t">
            <a:spAutoFit/>
          </a:bodyPr>
          <a:lstStyle/>
          <a:p>
            <a:pPr marL="0" marR="0" lvl="0" indent="0" defTabSz="914400" eaLnBrk="1" fontAlgn="auto" latinLnBrk="0" hangingPunct="1">
              <a:lnSpc>
                <a:spcPct val="150000"/>
              </a:lnSpc>
              <a:spcBef>
                <a:spcPts val="0"/>
              </a:spcBef>
              <a:spcAft>
                <a:spcPts val="0"/>
              </a:spcAft>
              <a:buClrTx/>
              <a:buSzTx/>
              <a:buFontTx/>
              <a:buNone/>
              <a:defRPr/>
            </a:pPr>
            <a:r>
              <a:rPr kumimoji="0" lang="zh-CN" altLang="en-US" sz="2000" i="0" u="none" strike="noStrike" kern="0" cap="none" spc="0" normalizeH="0" baseline="0" noProof="0" smtClean="0">
                <a:ln>
                  <a:noFill/>
                </a:ln>
                <a:solidFill>
                  <a:srgbClr val="C9944D"/>
                </a:solidFill>
                <a:effectLst/>
                <a:uLnTx/>
                <a:uFillTx/>
                <a:latin typeface="微软雅黑" panose="020B0503020204020204" pitchFamily="34" charset="-122"/>
                <a:ea typeface="微软雅黑" panose="020B0503020204020204" pitchFamily="34" charset="-122"/>
                <a:cs typeface="华文黑体" panose="02010600030101010101" pitchFamily="2" charset="-122"/>
              </a:rPr>
              <a:t>点击添加标题</a:t>
            </a:r>
          </a:p>
        </p:txBody>
      </p:sp>
      <p:sp>
        <p:nvSpPr>
          <p:cNvPr id="44" name="TextBox 43"/>
          <p:cNvSpPr txBox="1"/>
          <p:nvPr/>
        </p:nvSpPr>
        <p:spPr>
          <a:xfrm>
            <a:off x="6433678" y="3260658"/>
            <a:ext cx="2231581" cy="803910"/>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您的内容打在这里，或者通过复制您的文本后，在此框中选择粘贴，并选择只保留</a:t>
            </a:r>
            <a:r>
              <a:rPr kumimoji="0" lang="zh-CN" altLang="en-US" sz="1200" b="0" i="0" u="none" strike="noStrike" kern="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rPr>
              <a:t>文字</a:t>
            </a:r>
            <a:r>
              <a:rPr kumimoji="0" lang="zh-CN" altLang="en-US" sz="1200" b="0" i="0" u="none" strike="noStrike" kern="0" cap="none" spc="0" normalizeH="0" baseline="0" noProof="0" smtClean="0">
                <a:ln>
                  <a:noFill/>
                </a:ln>
                <a:solidFill>
                  <a:schemeClr val="bg1"/>
                </a:solidFill>
                <a:effectLst/>
                <a:uLnTx/>
                <a:uFillTx/>
                <a:latin typeface="微软雅黑" panose="020B0503020204020204" pitchFamily="34" charset="-122"/>
                <a:ea typeface="微软雅黑" panose="020B0503020204020204" pitchFamily="34" charset="-122"/>
              </a:rPr>
              <a:t>。</a:t>
            </a:r>
          </a:p>
        </p:txBody>
      </p:sp>
      <p:sp>
        <p:nvSpPr>
          <p:cNvPr id="45" name="TextBox 44"/>
          <p:cNvSpPr txBox="1"/>
          <p:nvPr/>
        </p:nvSpPr>
        <p:spPr>
          <a:xfrm>
            <a:off x="6433678" y="2799131"/>
            <a:ext cx="1773746" cy="457200"/>
          </a:xfrm>
          <a:prstGeom prst="rect">
            <a:avLst/>
          </a:prstGeom>
          <a:noFill/>
        </p:spPr>
        <p:txBody>
          <a:bodyPr wrap="square" tIns="0" bIns="0" rtlCol="0" anchor="t">
            <a:spAutoFit/>
          </a:bodyPr>
          <a:lstStyle/>
          <a:p>
            <a:pPr marL="0" marR="0" lvl="0" indent="0" defTabSz="914400" eaLnBrk="1" fontAlgn="auto" latinLnBrk="0" hangingPunct="1">
              <a:lnSpc>
                <a:spcPct val="150000"/>
              </a:lnSpc>
              <a:spcBef>
                <a:spcPts val="0"/>
              </a:spcBef>
              <a:spcAft>
                <a:spcPts val="0"/>
              </a:spcAft>
              <a:buClrTx/>
              <a:buSzTx/>
              <a:buFontTx/>
              <a:buNone/>
              <a:defRPr/>
            </a:pPr>
            <a:r>
              <a:rPr kumimoji="0" lang="zh-CN" altLang="en-US" sz="2000" i="0" u="none" strike="noStrike" kern="0" cap="none" spc="0" normalizeH="0" baseline="0" noProof="0" smtClean="0">
                <a:ln>
                  <a:noFill/>
                </a:ln>
                <a:solidFill>
                  <a:srgbClr val="C9944D"/>
                </a:solidFill>
                <a:effectLst/>
                <a:uLnTx/>
                <a:uFillTx/>
                <a:latin typeface="微软雅黑" panose="020B0503020204020204" pitchFamily="34" charset="-122"/>
                <a:ea typeface="微软雅黑" panose="020B0503020204020204" pitchFamily="34" charset="-122"/>
                <a:cs typeface="华文黑体" panose="02010600030101010101" pitchFamily="2" charset="-122"/>
              </a:rPr>
              <a:t>点击添加标题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 calcmode="lin" valueType="num">
                                      <p:cBhvr>
                                        <p:cTn id="9" dur="500" fill="hold"/>
                                        <p:tgtEl>
                                          <p:spTgt spid="30"/>
                                        </p:tgtEl>
                                        <p:attrNameLst>
                                          <p:attrName>style.rotation</p:attrName>
                                        </p:attrNameLst>
                                      </p:cBhvr>
                                      <p:tavLst>
                                        <p:tav tm="0">
                                          <p:val>
                                            <p:fltVal val="360"/>
                                          </p:val>
                                        </p:tav>
                                        <p:tav tm="100000">
                                          <p:val>
                                            <p:fltVal val="0"/>
                                          </p:val>
                                        </p:tav>
                                      </p:tavLst>
                                    </p:anim>
                                    <p:animEffect transition="in" filter="fade">
                                      <p:cBhvr>
                                        <p:cTn id="10" dur="500"/>
                                        <p:tgtEl>
                                          <p:spTgt spid="30"/>
                                        </p:tgtEl>
                                      </p:cBhvr>
                                    </p:animEffect>
                                  </p:childTnLst>
                                </p:cTn>
                              </p:par>
                              <p:par>
                                <p:cTn id="11" presetID="49" presetClass="entr" presetSubtype="0" decel="100000" fill="hold" grpId="0" nodeType="withEffect">
                                  <p:stCondLst>
                                    <p:cond delay="200"/>
                                  </p:stCondLst>
                                  <p:childTnLst>
                                    <p:set>
                                      <p:cBhvr>
                                        <p:cTn id="12" dur="1" fill="hold">
                                          <p:stCondLst>
                                            <p:cond delay="0"/>
                                          </p:stCondLst>
                                        </p:cTn>
                                        <p:tgtEl>
                                          <p:spTgt spid="31"/>
                                        </p:tgtEl>
                                        <p:attrNameLst>
                                          <p:attrName>style.visibility</p:attrName>
                                        </p:attrNameLst>
                                      </p:cBhvr>
                                      <p:to>
                                        <p:strVal val="visible"/>
                                      </p:to>
                                    </p:set>
                                    <p:anim calcmode="lin" valueType="num">
                                      <p:cBhvr>
                                        <p:cTn id="13" dur="500" fill="hold"/>
                                        <p:tgtEl>
                                          <p:spTgt spid="31"/>
                                        </p:tgtEl>
                                        <p:attrNameLst>
                                          <p:attrName>ppt_w</p:attrName>
                                        </p:attrNameLst>
                                      </p:cBhvr>
                                      <p:tavLst>
                                        <p:tav tm="0">
                                          <p:val>
                                            <p:fltVal val="0"/>
                                          </p:val>
                                        </p:tav>
                                        <p:tav tm="100000">
                                          <p:val>
                                            <p:strVal val="#ppt_w"/>
                                          </p:val>
                                        </p:tav>
                                      </p:tavLst>
                                    </p:anim>
                                    <p:anim calcmode="lin" valueType="num">
                                      <p:cBhvr>
                                        <p:cTn id="14" dur="500" fill="hold"/>
                                        <p:tgtEl>
                                          <p:spTgt spid="31"/>
                                        </p:tgtEl>
                                        <p:attrNameLst>
                                          <p:attrName>ppt_h</p:attrName>
                                        </p:attrNameLst>
                                      </p:cBhvr>
                                      <p:tavLst>
                                        <p:tav tm="0">
                                          <p:val>
                                            <p:fltVal val="0"/>
                                          </p:val>
                                        </p:tav>
                                        <p:tav tm="100000">
                                          <p:val>
                                            <p:strVal val="#ppt_h"/>
                                          </p:val>
                                        </p:tav>
                                      </p:tavLst>
                                    </p:anim>
                                    <p:anim calcmode="lin" valueType="num">
                                      <p:cBhvr>
                                        <p:cTn id="15" dur="500" fill="hold"/>
                                        <p:tgtEl>
                                          <p:spTgt spid="31"/>
                                        </p:tgtEl>
                                        <p:attrNameLst>
                                          <p:attrName>style.rotation</p:attrName>
                                        </p:attrNameLst>
                                      </p:cBhvr>
                                      <p:tavLst>
                                        <p:tav tm="0">
                                          <p:val>
                                            <p:fltVal val="360"/>
                                          </p:val>
                                        </p:tav>
                                        <p:tav tm="100000">
                                          <p:val>
                                            <p:fltVal val="0"/>
                                          </p:val>
                                        </p:tav>
                                      </p:tavLst>
                                    </p:anim>
                                    <p:animEffect transition="in" filter="fade">
                                      <p:cBhvr>
                                        <p:cTn id="16" dur="500"/>
                                        <p:tgtEl>
                                          <p:spTgt spid="31"/>
                                        </p:tgtEl>
                                      </p:cBhvr>
                                    </p:animEffect>
                                  </p:childTnLst>
                                </p:cTn>
                              </p:par>
                              <p:par>
                                <p:cTn id="17" presetID="49" presetClass="entr" presetSubtype="0" decel="100000" fill="hold" grpId="0" nodeType="withEffect">
                                  <p:stCondLst>
                                    <p:cond delay="400"/>
                                  </p:stCondLst>
                                  <p:childTnLst>
                                    <p:set>
                                      <p:cBhvr>
                                        <p:cTn id="18" dur="1" fill="hold">
                                          <p:stCondLst>
                                            <p:cond delay="0"/>
                                          </p:stCondLst>
                                        </p:cTn>
                                        <p:tgtEl>
                                          <p:spTgt spid="32"/>
                                        </p:tgtEl>
                                        <p:attrNameLst>
                                          <p:attrName>style.visibility</p:attrName>
                                        </p:attrNameLst>
                                      </p:cBhvr>
                                      <p:to>
                                        <p:strVal val="visible"/>
                                      </p:to>
                                    </p:set>
                                    <p:anim calcmode="lin" valueType="num">
                                      <p:cBhvr>
                                        <p:cTn id="19" dur="500" fill="hold"/>
                                        <p:tgtEl>
                                          <p:spTgt spid="32"/>
                                        </p:tgtEl>
                                        <p:attrNameLst>
                                          <p:attrName>ppt_w</p:attrName>
                                        </p:attrNameLst>
                                      </p:cBhvr>
                                      <p:tavLst>
                                        <p:tav tm="0">
                                          <p:val>
                                            <p:fltVal val="0"/>
                                          </p:val>
                                        </p:tav>
                                        <p:tav tm="100000">
                                          <p:val>
                                            <p:strVal val="#ppt_w"/>
                                          </p:val>
                                        </p:tav>
                                      </p:tavLst>
                                    </p:anim>
                                    <p:anim calcmode="lin" valueType="num">
                                      <p:cBhvr>
                                        <p:cTn id="20" dur="500" fill="hold"/>
                                        <p:tgtEl>
                                          <p:spTgt spid="32"/>
                                        </p:tgtEl>
                                        <p:attrNameLst>
                                          <p:attrName>ppt_h</p:attrName>
                                        </p:attrNameLst>
                                      </p:cBhvr>
                                      <p:tavLst>
                                        <p:tav tm="0">
                                          <p:val>
                                            <p:fltVal val="0"/>
                                          </p:val>
                                        </p:tav>
                                        <p:tav tm="100000">
                                          <p:val>
                                            <p:strVal val="#ppt_h"/>
                                          </p:val>
                                        </p:tav>
                                      </p:tavLst>
                                    </p:anim>
                                    <p:anim calcmode="lin" valueType="num">
                                      <p:cBhvr>
                                        <p:cTn id="21" dur="500" fill="hold"/>
                                        <p:tgtEl>
                                          <p:spTgt spid="32"/>
                                        </p:tgtEl>
                                        <p:attrNameLst>
                                          <p:attrName>style.rotation</p:attrName>
                                        </p:attrNameLst>
                                      </p:cBhvr>
                                      <p:tavLst>
                                        <p:tav tm="0">
                                          <p:val>
                                            <p:fltVal val="360"/>
                                          </p:val>
                                        </p:tav>
                                        <p:tav tm="100000">
                                          <p:val>
                                            <p:fltVal val="0"/>
                                          </p:val>
                                        </p:tav>
                                      </p:tavLst>
                                    </p:anim>
                                    <p:animEffect transition="in" filter="fade">
                                      <p:cBhvr>
                                        <p:cTn id="22" dur="500"/>
                                        <p:tgtEl>
                                          <p:spTgt spid="32"/>
                                        </p:tgtEl>
                                      </p:cBhvr>
                                    </p:animEffect>
                                  </p:childTnLst>
                                </p:cTn>
                              </p:par>
                              <p:par>
                                <p:cTn id="23" presetID="49" presetClass="entr" presetSubtype="0" decel="100000" fill="hold" grpId="0" nodeType="withEffect">
                                  <p:stCondLst>
                                    <p:cond delay="600"/>
                                  </p:stCondLst>
                                  <p:childTnLst>
                                    <p:set>
                                      <p:cBhvr>
                                        <p:cTn id="24" dur="1" fill="hold">
                                          <p:stCondLst>
                                            <p:cond delay="0"/>
                                          </p:stCondLst>
                                        </p:cTn>
                                        <p:tgtEl>
                                          <p:spTgt spid="33"/>
                                        </p:tgtEl>
                                        <p:attrNameLst>
                                          <p:attrName>style.visibility</p:attrName>
                                        </p:attrNameLst>
                                      </p:cBhvr>
                                      <p:to>
                                        <p:strVal val="visible"/>
                                      </p:to>
                                    </p:set>
                                    <p:anim calcmode="lin" valueType="num">
                                      <p:cBhvr>
                                        <p:cTn id="25" dur="500" fill="hold"/>
                                        <p:tgtEl>
                                          <p:spTgt spid="33"/>
                                        </p:tgtEl>
                                        <p:attrNameLst>
                                          <p:attrName>ppt_w</p:attrName>
                                        </p:attrNameLst>
                                      </p:cBhvr>
                                      <p:tavLst>
                                        <p:tav tm="0">
                                          <p:val>
                                            <p:fltVal val="0"/>
                                          </p:val>
                                        </p:tav>
                                        <p:tav tm="100000">
                                          <p:val>
                                            <p:strVal val="#ppt_w"/>
                                          </p:val>
                                        </p:tav>
                                      </p:tavLst>
                                    </p:anim>
                                    <p:anim calcmode="lin" valueType="num">
                                      <p:cBhvr>
                                        <p:cTn id="26" dur="500" fill="hold"/>
                                        <p:tgtEl>
                                          <p:spTgt spid="33"/>
                                        </p:tgtEl>
                                        <p:attrNameLst>
                                          <p:attrName>ppt_h</p:attrName>
                                        </p:attrNameLst>
                                      </p:cBhvr>
                                      <p:tavLst>
                                        <p:tav tm="0">
                                          <p:val>
                                            <p:fltVal val="0"/>
                                          </p:val>
                                        </p:tav>
                                        <p:tav tm="100000">
                                          <p:val>
                                            <p:strVal val="#ppt_h"/>
                                          </p:val>
                                        </p:tav>
                                      </p:tavLst>
                                    </p:anim>
                                    <p:anim calcmode="lin" valueType="num">
                                      <p:cBhvr>
                                        <p:cTn id="27" dur="500" fill="hold"/>
                                        <p:tgtEl>
                                          <p:spTgt spid="33"/>
                                        </p:tgtEl>
                                        <p:attrNameLst>
                                          <p:attrName>style.rotation</p:attrName>
                                        </p:attrNameLst>
                                      </p:cBhvr>
                                      <p:tavLst>
                                        <p:tav tm="0">
                                          <p:val>
                                            <p:fltVal val="360"/>
                                          </p:val>
                                        </p:tav>
                                        <p:tav tm="100000">
                                          <p:val>
                                            <p:fltVal val="0"/>
                                          </p:val>
                                        </p:tav>
                                      </p:tavLst>
                                    </p:anim>
                                    <p:animEffect transition="in" filter="fade">
                                      <p:cBhvr>
                                        <p:cTn id="28" dur="500"/>
                                        <p:tgtEl>
                                          <p:spTgt spid="33"/>
                                        </p:tgtEl>
                                      </p:cBhvr>
                                    </p:animEffect>
                                  </p:childTnLst>
                                </p:cTn>
                              </p:par>
                            </p:childTnLst>
                          </p:cTn>
                        </p:par>
                        <p:par>
                          <p:cTn id="29" fill="hold">
                            <p:stCondLst>
                              <p:cond delay="500"/>
                            </p:stCondLst>
                            <p:childTnLst>
                              <p:par>
                                <p:cTn id="30" presetID="23" presetClass="entr" presetSubtype="16" fill="hold" grpId="0" nodeType="afterEffect">
                                  <p:stCondLst>
                                    <p:cond delay="0"/>
                                  </p:stCondLst>
                                  <p:childTnLst>
                                    <p:set>
                                      <p:cBhvr>
                                        <p:cTn id="31" dur="1" fill="hold">
                                          <p:stCondLst>
                                            <p:cond delay="0"/>
                                          </p:stCondLst>
                                        </p:cTn>
                                        <p:tgtEl>
                                          <p:spTgt spid="34"/>
                                        </p:tgtEl>
                                        <p:attrNameLst>
                                          <p:attrName>style.visibility</p:attrName>
                                        </p:attrNameLst>
                                      </p:cBhvr>
                                      <p:to>
                                        <p:strVal val="visible"/>
                                      </p:to>
                                    </p:set>
                                    <p:anim calcmode="lin" valueType="num">
                                      <p:cBhvr>
                                        <p:cTn id="32" dur="500" fill="hold"/>
                                        <p:tgtEl>
                                          <p:spTgt spid="34"/>
                                        </p:tgtEl>
                                        <p:attrNameLst>
                                          <p:attrName>ppt_w</p:attrName>
                                        </p:attrNameLst>
                                      </p:cBhvr>
                                      <p:tavLst>
                                        <p:tav tm="0">
                                          <p:val>
                                            <p:fltVal val="0"/>
                                          </p:val>
                                        </p:tav>
                                        <p:tav tm="100000">
                                          <p:val>
                                            <p:strVal val="#ppt_w"/>
                                          </p:val>
                                        </p:tav>
                                      </p:tavLst>
                                    </p:anim>
                                    <p:anim calcmode="lin" valueType="num">
                                      <p:cBhvr>
                                        <p:cTn id="33" dur="500" fill="hold"/>
                                        <p:tgtEl>
                                          <p:spTgt spid="34"/>
                                        </p:tgtEl>
                                        <p:attrNameLst>
                                          <p:attrName>ppt_h</p:attrName>
                                        </p:attrNameLst>
                                      </p:cBhvr>
                                      <p:tavLst>
                                        <p:tav tm="0">
                                          <p:val>
                                            <p:fltVal val="0"/>
                                          </p:val>
                                        </p:tav>
                                        <p:tav tm="100000">
                                          <p:val>
                                            <p:strVal val="#ppt_h"/>
                                          </p:val>
                                        </p:tav>
                                      </p:tavLst>
                                    </p:anim>
                                  </p:childTnLst>
                                </p:cTn>
                              </p:par>
                              <p:par>
                                <p:cTn id="34" presetID="23" presetClass="entr" presetSubtype="16" fill="hold" grpId="0" nodeType="withEffect">
                                  <p:stCondLst>
                                    <p:cond delay="0"/>
                                  </p:stCondLst>
                                  <p:childTnLst>
                                    <p:set>
                                      <p:cBhvr>
                                        <p:cTn id="35" dur="1" fill="hold">
                                          <p:stCondLst>
                                            <p:cond delay="0"/>
                                          </p:stCondLst>
                                        </p:cTn>
                                        <p:tgtEl>
                                          <p:spTgt spid="35"/>
                                        </p:tgtEl>
                                        <p:attrNameLst>
                                          <p:attrName>style.visibility</p:attrName>
                                        </p:attrNameLst>
                                      </p:cBhvr>
                                      <p:to>
                                        <p:strVal val="visible"/>
                                      </p:to>
                                    </p:set>
                                    <p:anim calcmode="lin" valueType="num">
                                      <p:cBhvr>
                                        <p:cTn id="36" dur="500" fill="hold"/>
                                        <p:tgtEl>
                                          <p:spTgt spid="35"/>
                                        </p:tgtEl>
                                        <p:attrNameLst>
                                          <p:attrName>ppt_w</p:attrName>
                                        </p:attrNameLst>
                                      </p:cBhvr>
                                      <p:tavLst>
                                        <p:tav tm="0">
                                          <p:val>
                                            <p:fltVal val="0"/>
                                          </p:val>
                                        </p:tav>
                                        <p:tav tm="100000">
                                          <p:val>
                                            <p:strVal val="#ppt_w"/>
                                          </p:val>
                                        </p:tav>
                                      </p:tavLst>
                                    </p:anim>
                                    <p:anim calcmode="lin" valueType="num">
                                      <p:cBhvr>
                                        <p:cTn id="37" dur="500" fill="hold"/>
                                        <p:tgtEl>
                                          <p:spTgt spid="35"/>
                                        </p:tgtEl>
                                        <p:attrNameLst>
                                          <p:attrName>ppt_h</p:attrName>
                                        </p:attrNameLst>
                                      </p:cBhvr>
                                      <p:tavLst>
                                        <p:tav tm="0">
                                          <p:val>
                                            <p:fltVal val="0"/>
                                          </p:val>
                                        </p:tav>
                                        <p:tav tm="100000">
                                          <p:val>
                                            <p:strVal val="#ppt_h"/>
                                          </p:val>
                                        </p:tav>
                                      </p:tavLst>
                                    </p:anim>
                                  </p:childTnLst>
                                </p:cTn>
                              </p:par>
                              <p:par>
                                <p:cTn id="38" presetID="23" presetClass="entr" presetSubtype="16" fill="hold" grpId="0" nodeType="withEffect">
                                  <p:stCondLst>
                                    <p:cond delay="0"/>
                                  </p:stCondLst>
                                  <p:childTnLst>
                                    <p:set>
                                      <p:cBhvr>
                                        <p:cTn id="39" dur="1" fill="hold">
                                          <p:stCondLst>
                                            <p:cond delay="0"/>
                                          </p:stCondLst>
                                        </p:cTn>
                                        <p:tgtEl>
                                          <p:spTgt spid="36"/>
                                        </p:tgtEl>
                                        <p:attrNameLst>
                                          <p:attrName>style.visibility</p:attrName>
                                        </p:attrNameLst>
                                      </p:cBhvr>
                                      <p:to>
                                        <p:strVal val="visible"/>
                                      </p:to>
                                    </p:set>
                                    <p:anim calcmode="lin" valueType="num">
                                      <p:cBhvr>
                                        <p:cTn id="40" dur="500" fill="hold"/>
                                        <p:tgtEl>
                                          <p:spTgt spid="36"/>
                                        </p:tgtEl>
                                        <p:attrNameLst>
                                          <p:attrName>ppt_w</p:attrName>
                                        </p:attrNameLst>
                                      </p:cBhvr>
                                      <p:tavLst>
                                        <p:tav tm="0">
                                          <p:val>
                                            <p:fltVal val="0"/>
                                          </p:val>
                                        </p:tav>
                                        <p:tav tm="100000">
                                          <p:val>
                                            <p:strVal val="#ppt_w"/>
                                          </p:val>
                                        </p:tav>
                                      </p:tavLst>
                                    </p:anim>
                                    <p:anim calcmode="lin" valueType="num">
                                      <p:cBhvr>
                                        <p:cTn id="41" dur="500" fill="hold"/>
                                        <p:tgtEl>
                                          <p:spTgt spid="36"/>
                                        </p:tgtEl>
                                        <p:attrNameLst>
                                          <p:attrName>ppt_h</p:attrName>
                                        </p:attrNameLst>
                                      </p:cBhvr>
                                      <p:tavLst>
                                        <p:tav tm="0">
                                          <p:val>
                                            <p:fltVal val="0"/>
                                          </p:val>
                                        </p:tav>
                                        <p:tav tm="100000">
                                          <p:val>
                                            <p:strVal val="#ppt_h"/>
                                          </p:val>
                                        </p:tav>
                                      </p:tavLst>
                                    </p:anim>
                                  </p:childTnLst>
                                </p:cTn>
                              </p:par>
                              <p:par>
                                <p:cTn id="42" presetID="23" presetClass="entr" presetSubtype="16" fill="hold" grpId="0" nodeType="withEffect">
                                  <p:stCondLst>
                                    <p:cond delay="0"/>
                                  </p:stCondLst>
                                  <p:childTnLst>
                                    <p:set>
                                      <p:cBhvr>
                                        <p:cTn id="43" dur="1" fill="hold">
                                          <p:stCondLst>
                                            <p:cond delay="0"/>
                                          </p:stCondLst>
                                        </p:cTn>
                                        <p:tgtEl>
                                          <p:spTgt spid="37"/>
                                        </p:tgtEl>
                                        <p:attrNameLst>
                                          <p:attrName>style.visibility</p:attrName>
                                        </p:attrNameLst>
                                      </p:cBhvr>
                                      <p:to>
                                        <p:strVal val="visible"/>
                                      </p:to>
                                    </p:set>
                                    <p:anim calcmode="lin" valueType="num">
                                      <p:cBhvr>
                                        <p:cTn id="44" dur="500" fill="hold"/>
                                        <p:tgtEl>
                                          <p:spTgt spid="37"/>
                                        </p:tgtEl>
                                        <p:attrNameLst>
                                          <p:attrName>ppt_w</p:attrName>
                                        </p:attrNameLst>
                                      </p:cBhvr>
                                      <p:tavLst>
                                        <p:tav tm="0">
                                          <p:val>
                                            <p:fltVal val="0"/>
                                          </p:val>
                                        </p:tav>
                                        <p:tav tm="100000">
                                          <p:val>
                                            <p:strVal val="#ppt_w"/>
                                          </p:val>
                                        </p:tav>
                                      </p:tavLst>
                                    </p:anim>
                                    <p:anim calcmode="lin" valueType="num">
                                      <p:cBhvr>
                                        <p:cTn id="45" dur="500" fill="hold"/>
                                        <p:tgtEl>
                                          <p:spTgt spid="37"/>
                                        </p:tgtEl>
                                        <p:attrNameLst>
                                          <p:attrName>ppt_h</p:attrName>
                                        </p:attrNameLst>
                                      </p:cBhvr>
                                      <p:tavLst>
                                        <p:tav tm="0">
                                          <p:val>
                                            <p:fltVal val="0"/>
                                          </p:val>
                                        </p:tav>
                                        <p:tav tm="100000">
                                          <p:val>
                                            <p:strVal val="#ppt_h"/>
                                          </p:val>
                                        </p:tav>
                                      </p:tavLst>
                                    </p:anim>
                                  </p:childTnLst>
                                </p:cTn>
                              </p:par>
                            </p:childTnLst>
                          </p:cTn>
                        </p:par>
                        <p:par>
                          <p:cTn id="46" fill="hold">
                            <p:stCondLst>
                              <p:cond delay="1000"/>
                            </p:stCondLst>
                            <p:childTnLst>
                              <p:par>
                                <p:cTn id="47" presetID="12" presetClass="entr" presetSubtype="2" fill="hold" grpId="0" nodeType="afterEffect">
                                  <p:stCondLst>
                                    <p:cond delay="0"/>
                                  </p:stCondLst>
                                  <p:childTnLst>
                                    <p:set>
                                      <p:cBhvr>
                                        <p:cTn id="48" dur="1" fill="hold">
                                          <p:stCondLst>
                                            <p:cond delay="0"/>
                                          </p:stCondLst>
                                        </p:cTn>
                                        <p:tgtEl>
                                          <p:spTgt spid="39"/>
                                        </p:tgtEl>
                                        <p:attrNameLst>
                                          <p:attrName>style.visibility</p:attrName>
                                        </p:attrNameLst>
                                      </p:cBhvr>
                                      <p:to>
                                        <p:strVal val="visible"/>
                                      </p:to>
                                    </p:set>
                                    <p:anim calcmode="lin" valueType="num">
                                      <p:cBhvr additive="base">
                                        <p:cTn id="49" dur="500"/>
                                        <p:tgtEl>
                                          <p:spTgt spid="39"/>
                                        </p:tgtEl>
                                        <p:attrNameLst>
                                          <p:attrName>ppt_x</p:attrName>
                                        </p:attrNameLst>
                                      </p:cBhvr>
                                      <p:tavLst>
                                        <p:tav tm="0">
                                          <p:val>
                                            <p:strVal val="#ppt_x+#ppt_w*1.125000"/>
                                          </p:val>
                                        </p:tav>
                                        <p:tav tm="100000">
                                          <p:val>
                                            <p:strVal val="#ppt_x"/>
                                          </p:val>
                                        </p:tav>
                                      </p:tavLst>
                                    </p:anim>
                                    <p:animEffect transition="in" filter="wipe(left)">
                                      <p:cBhvr>
                                        <p:cTn id="50" dur="500"/>
                                        <p:tgtEl>
                                          <p:spTgt spid="39"/>
                                        </p:tgtEl>
                                      </p:cBhvr>
                                    </p:animEffect>
                                  </p:childTnLst>
                                </p:cTn>
                              </p:par>
                              <p:par>
                                <p:cTn id="51" presetID="12" presetClass="entr" presetSubtype="2" fill="hold" grpId="0" nodeType="withEffect">
                                  <p:stCondLst>
                                    <p:cond delay="0"/>
                                  </p:stCondLst>
                                  <p:childTnLst>
                                    <p:set>
                                      <p:cBhvr>
                                        <p:cTn id="52" dur="1" fill="hold">
                                          <p:stCondLst>
                                            <p:cond delay="0"/>
                                          </p:stCondLst>
                                        </p:cTn>
                                        <p:tgtEl>
                                          <p:spTgt spid="38"/>
                                        </p:tgtEl>
                                        <p:attrNameLst>
                                          <p:attrName>style.visibility</p:attrName>
                                        </p:attrNameLst>
                                      </p:cBhvr>
                                      <p:to>
                                        <p:strVal val="visible"/>
                                      </p:to>
                                    </p:set>
                                    <p:anim calcmode="lin" valueType="num">
                                      <p:cBhvr additive="base">
                                        <p:cTn id="53" dur="500"/>
                                        <p:tgtEl>
                                          <p:spTgt spid="38"/>
                                        </p:tgtEl>
                                        <p:attrNameLst>
                                          <p:attrName>ppt_x</p:attrName>
                                        </p:attrNameLst>
                                      </p:cBhvr>
                                      <p:tavLst>
                                        <p:tav tm="0">
                                          <p:val>
                                            <p:strVal val="#ppt_x+#ppt_w*1.125000"/>
                                          </p:val>
                                        </p:tav>
                                        <p:tav tm="100000">
                                          <p:val>
                                            <p:strVal val="#ppt_x"/>
                                          </p:val>
                                        </p:tav>
                                      </p:tavLst>
                                    </p:anim>
                                    <p:animEffect transition="in" filter="wipe(left)">
                                      <p:cBhvr>
                                        <p:cTn id="54" dur="500"/>
                                        <p:tgtEl>
                                          <p:spTgt spid="38"/>
                                        </p:tgtEl>
                                      </p:cBhvr>
                                    </p:animEffect>
                                  </p:childTnLst>
                                </p:cTn>
                              </p:par>
                              <p:par>
                                <p:cTn id="55" presetID="12" presetClass="entr" presetSubtype="8" fill="hold" grpId="0" nodeType="withEffect">
                                  <p:stCondLst>
                                    <p:cond delay="0"/>
                                  </p:stCondLst>
                                  <p:childTnLst>
                                    <p:set>
                                      <p:cBhvr>
                                        <p:cTn id="56" dur="1" fill="hold">
                                          <p:stCondLst>
                                            <p:cond delay="0"/>
                                          </p:stCondLst>
                                        </p:cTn>
                                        <p:tgtEl>
                                          <p:spTgt spid="41"/>
                                        </p:tgtEl>
                                        <p:attrNameLst>
                                          <p:attrName>style.visibility</p:attrName>
                                        </p:attrNameLst>
                                      </p:cBhvr>
                                      <p:to>
                                        <p:strVal val="visible"/>
                                      </p:to>
                                    </p:set>
                                    <p:anim calcmode="lin" valueType="num">
                                      <p:cBhvr additive="base">
                                        <p:cTn id="57" dur="500"/>
                                        <p:tgtEl>
                                          <p:spTgt spid="41"/>
                                        </p:tgtEl>
                                        <p:attrNameLst>
                                          <p:attrName>ppt_x</p:attrName>
                                        </p:attrNameLst>
                                      </p:cBhvr>
                                      <p:tavLst>
                                        <p:tav tm="0">
                                          <p:val>
                                            <p:strVal val="#ppt_x-#ppt_w*1.125000"/>
                                          </p:val>
                                        </p:tav>
                                        <p:tav tm="100000">
                                          <p:val>
                                            <p:strVal val="#ppt_x"/>
                                          </p:val>
                                        </p:tav>
                                      </p:tavLst>
                                    </p:anim>
                                    <p:animEffect transition="in" filter="wipe(right)">
                                      <p:cBhvr>
                                        <p:cTn id="58" dur="500"/>
                                        <p:tgtEl>
                                          <p:spTgt spid="41"/>
                                        </p:tgtEl>
                                      </p:cBhvr>
                                    </p:animEffect>
                                  </p:childTnLst>
                                </p:cTn>
                              </p:par>
                              <p:par>
                                <p:cTn id="59" presetID="12" presetClass="entr" presetSubtype="8" fill="hold" grpId="0" nodeType="withEffect">
                                  <p:stCondLst>
                                    <p:cond delay="0"/>
                                  </p:stCondLst>
                                  <p:childTnLst>
                                    <p:set>
                                      <p:cBhvr>
                                        <p:cTn id="60" dur="1" fill="hold">
                                          <p:stCondLst>
                                            <p:cond delay="0"/>
                                          </p:stCondLst>
                                        </p:cTn>
                                        <p:tgtEl>
                                          <p:spTgt spid="40"/>
                                        </p:tgtEl>
                                        <p:attrNameLst>
                                          <p:attrName>style.visibility</p:attrName>
                                        </p:attrNameLst>
                                      </p:cBhvr>
                                      <p:to>
                                        <p:strVal val="visible"/>
                                      </p:to>
                                    </p:set>
                                    <p:anim calcmode="lin" valueType="num">
                                      <p:cBhvr additive="base">
                                        <p:cTn id="61" dur="500"/>
                                        <p:tgtEl>
                                          <p:spTgt spid="40"/>
                                        </p:tgtEl>
                                        <p:attrNameLst>
                                          <p:attrName>ppt_x</p:attrName>
                                        </p:attrNameLst>
                                      </p:cBhvr>
                                      <p:tavLst>
                                        <p:tav tm="0">
                                          <p:val>
                                            <p:strVal val="#ppt_x-#ppt_w*1.125000"/>
                                          </p:val>
                                        </p:tav>
                                        <p:tav tm="100000">
                                          <p:val>
                                            <p:strVal val="#ppt_x"/>
                                          </p:val>
                                        </p:tav>
                                      </p:tavLst>
                                    </p:anim>
                                    <p:animEffect transition="in" filter="wipe(right)">
                                      <p:cBhvr>
                                        <p:cTn id="62" dur="500"/>
                                        <p:tgtEl>
                                          <p:spTgt spid="40"/>
                                        </p:tgtEl>
                                      </p:cBhvr>
                                    </p:animEffect>
                                  </p:childTnLst>
                                </p:cTn>
                              </p:par>
                              <p:par>
                                <p:cTn id="63" presetID="12" presetClass="entr" presetSubtype="2"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anim calcmode="lin" valueType="num">
                                      <p:cBhvr additive="base">
                                        <p:cTn id="65" dur="500"/>
                                        <p:tgtEl>
                                          <p:spTgt spid="43"/>
                                        </p:tgtEl>
                                        <p:attrNameLst>
                                          <p:attrName>ppt_x</p:attrName>
                                        </p:attrNameLst>
                                      </p:cBhvr>
                                      <p:tavLst>
                                        <p:tav tm="0">
                                          <p:val>
                                            <p:strVal val="#ppt_x+#ppt_w*1.125000"/>
                                          </p:val>
                                        </p:tav>
                                        <p:tav tm="100000">
                                          <p:val>
                                            <p:strVal val="#ppt_x"/>
                                          </p:val>
                                        </p:tav>
                                      </p:tavLst>
                                    </p:anim>
                                    <p:animEffect transition="in" filter="wipe(left)">
                                      <p:cBhvr>
                                        <p:cTn id="66" dur="500"/>
                                        <p:tgtEl>
                                          <p:spTgt spid="43"/>
                                        </p:tgtEl>
                                      </p:cBhvr>
                                    </p:animEffect>
                                  </p:childTnLst>
                                </p:cTn>
                              </p:par>
                              <p:par>
                                <p:cTn id="67" presetID="12" presetClass="entr" presetSubtype="2" fill="hold" grpId="0" nodeType="withEffect">
                                  <p:stCondLst>
                                    <p:cond delay="0"/>
                                  </p:stCondLst>
                                  <p:childTnLst>
                                    <p:set>
                                      <p:cBhvr>
                                        <p:cTn id="68" dur="1" fill="hold">
                                          <p:stCondLst>
                                            <p:cond delay="0"/>
                                          </p:stCondLst>
                                        </p:cTn>
                                        <p:tgtEl>
                                          <p:spTgt spid="42"/>
                                        </p:tgtEl>
                                        <p:attrNameLst>
                                          <p:attrName>style.visibility</p:attrName>
                                        </p:attrNameLst>
                                      </p:cBhvr>
                                      <p:to>
                                        <p:strVal val="visible"/>
                                      </p:to>
                                    </p:set>
                                    <p:anim calcmode="lin" valueType="num">
                                      <p:cBhvr additive="base">
                                        <p:cTn id="69" dur="500"/>
                                        <p:tgtEl>
                                          <p:spTgt spid="42"/>
                                        </p:tgtEl>
                                        <p:attrNameLst>
                                          <p:attrName>ppt_x</p:attrName>
                                        </p:attrNameLst>
                                      </p:cBhvr>
                                      <p:tavLst>
                                        <p:tav tm="0">
                                          <p:val>
                                            <p:strVal val="#ppt_x+#ppt_w*1.125000"/>
                                          </p:val>
                                        </p:tav>
                                        <p:tav tm="100000">
                                          <p:val>
                                            <p:strVal val="#ppt_x"/>
                                          </p:val>
                                        </p:tav>
                                      </p:tavLst>
                                    </p:anim>
                                    <p:animEffect transition="in" filter="wipe(left)">
                                      <p:cBhvr>
                                        <p:cTn id="70" dur="500"/>
                                        <p:tgtEl>
                                          <p:spTgt spid="42"/>
                                        </p:tgtEl>
                                      </p:cBhvr>
                                    </p:animEffect>
                                  </p:childTnLst>
                                </p:cTn>
                              </p:par>
                              <p:par>
                                <p:cTn id="71" presetID="12" presetClass="entr" presetSubtype="8" fill="hold" grpId="0" nodeType="withEffect">
                                  <p:stCondLst>
                                    <p:cond delay="0"/>
                                  </p:stCondLst>
                                  <p:childTnLst>
                                    <p:set>
                                      <p:cBhvr>
                                        <p:cTn id="72" dur="1" fill="hold">
                                          <p:stCondLst>
                                            <p:cond delay="0"/>
                                          </p:stCondLst>
                                        </p:cTn>
                                        <p:tgtEl>
                                          <p:spTgt spid="45"/>
                                        </p:tgtEl>
                                        <p:attrNameLst>
                                          <p:attrName>style.visibility</p:attrName>
                                        </p:attrNameLst>
                                      </p:cBhvr>
                                      <p:to>
                                        <p:strVal val="visible"/>
                                      </p:to>
                                    </p:set>
                                    <p:anim calcmode="lin" valueType="num">
                                      <p:cBhvr additive="base">
                                        <p:cTn id="73" dur="500"/>
                                        <p:tgtEl>
                                          <p:spTgt spid="45"/>
                                        </p:tgtEl>
                                        <p:attrNameLst>
                                          <p:attrName>ppt_x</p:attrName>
                                        </p:attrNameLst>
                                      </p:cBhvr>
                                      <p:tavLst>
                                        <p:tav tm="0">
                                          <p:val>
                                            <p:strVal val="#ppt_x-#ppt_w*1.125000"/>
                                          </p:val>
                                        </p:tav>
                                        <p:tav tm="100000">
                                          <p:val>
                                            <p:strVal val="#ppt_x"/>
                                          </p:val>
                                        </p:tav>
                                      </p:tavLst>
                                    </p:anim>
                                    <p:animEffect transition="in" filter="wipe(right)">
                                      <p:cBhvr>
                                        <p:cTn id="74" dur="500"/>
                                        <p:tgtEl>
                                          <p:spTgt spid="45"/>
                                        </p:tgtEl>
                                      </p:cBhvr>
                                    </p:animEffect>
                                  </p:childTnLst>
                                </p:cTn>
                              </p:par>
                              <p:par>
                                <p:cTn id="75" presetID="12" presetClass="entr" presetSubtype="8" fill="hold" grpId="0" nodeType="withEffect">
                                  <p:stCondLst>
                                    <p:cond delay="0"/>
                                  </p:stCondLst>
                                  <p:childTnLst>
                                    <p:set>
                                      <p:cBhvr>
                                        <p:cTn id="76" dur="1" fill="hold">
                                          <p:stCondLst>
                                            <p:cond delay="0"/>
                                          </p:stCondLst>
                                        </p:cTn>
                                        <p:tgtEl>
                                          <p:spTgt spid="44"/>
                                        </p:tgtEl>
                                        <p:attrNameLst>
                                          <p:attrName>style.visibility</p:attrName>
                                        </p:attrNameLst>
                                      </p:cBhvr>
                                      <p:to>
                                        <p:strVal val="visible"/>
                                      </p:to>
                                    </p:set>
                                    <p:anim calcmode="lin" valueType="num">
                                      <p:cBhvr additive="base">
                                        <p:cTn id="77" dur="500"/>
                                        <p:tgtEl>
                                          <p:spTgt spid="44"/>
                                        </p:tgtEl>
                                        <p:attrNameLst>
                                          <p:attrName>ppt_x</p:attrName>
                                        </p:attrNameLst>
                                      </p:cBhvr>
                                      <p:tavLst>
                                        <p:tav tm="0">
                                          <p:val>
                                            <p:strVal val="#ppt_x-#ppt_w*1.125000"/>
                                          </p:val>
                                        </p:tav>
                                        <p:tav tm="100000">
                                          <p:val>
                                            <p:strVal val="#ppt_x"/>
                                          </p:val>
                                        </p:tav>
                                      </p:tavLst>
                                    </p:anim>
                                    <p:animEffect transition="in" filter="wipe(right)">
                                      <p:cBhvr>
                                        <p:cTn id="7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bldLvl="0" animBg="1"/>
      <p:bldP spid="31" grpId="0" bldLvl="0" animBg="1"/>
      <p:bldP spid="32" grpId="0" bldLvl="0" animBg="1"/>
      <p:bldP spid="33" grpId="0" bldLvl="0" animBg="1"/>
      <p:bldP spid="34" grpId="0" bldLvl="0" animBg="1"/>
      <p:bldP spid="35" grpId="0" bldLvl="0" animBg="1"/>
      <p:bldP spid="36" grpId="0" bldLvl="0" animBg="1"/>
      <p:bldP spid="37" grpId="0" bldLvl="0" animBg="1"/>
      <p:bldP spid="38" grpId="0"/>
      <p:bldP spid="39" grpId="0"/>
      <p:bldP spid="40" grpId="0"/>
      <p:bldP spid="41" grpId="0"/>
      <p:bldP spid="42" grpId="0"/>
      <p:bldP spid="43" grpId="0"/>
      <p:bldP spid="44" grpId="0"/>
      <p:bldP spid="4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AutoShape 2"/>
          <p:cNvSpPr/>
          <p:nvPr/>
        </p:nvSpPr>
        <p:spPr bwMode="auto">
          <a:xfrm>
            <a:off x="3305319" y="825"/>
            <a:ext cx="2533648" cy="521592"/>
          </a:xfrm>
          <a:custGeom>
            <a:avLst/>
            <a:gdLst>
              <a:gd name="T0" fmla="*/ 0 w 21600"/>
              <a:gd name="T1" fmla="*/ 0 h 21600"/>
              <a:gd name="T2" fmla="*/ 2147483647 w 21600"/>
              <a:gd name="T3" fmla="*/ 2147483647 h 21600"/>
              <a:gd name="T4" fmla="*/ 2147483647 w 21600"/>
              <a:gd name="T5" fmla="*/ 2147483647 h 21600"/>
              <a:gd name="T6" fmla="*/ 2147483647 w 21600"/>
              <a:gd name="T7" fmla="*/ 0 h 21600"/>
              <a:gd name="T8" fmla="*/ 0 w 21600"/>
              <a:gd name="T9" fmla="*/ 0 h 21600"/>
              <a:gd name="T10" fmla="*/ 0 60000 65536"/>
              <a:gd name="T11" fmla="*/ 0 60000 65536"/>
              <a:gd name="T12" fmla="*/ 0 60000 65536"/>
              <a:gd name="T13" fmla="*/ 0 60000 65536"/>
              <a:gd name="T14" fmla="*/ 0 60000 65536"/>
              <a:gd name="T15" fmla="*/ 2673 w 21600"/>
              <a:gd name="T16" fmla="*/ 2673 h 21600"/>
              <a:gd name="T17" fmla="*/ 18927 w 21600"/>
              <a:gd name="T18" fmla="*/ 18927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1745" y="21600"/>
                </a:lnTo>
                <a:lnTo>
                  <a:pt x="19855" y="21600"/>
                </a:lnTo>
                <a:lnTo>
                  <a:pt x="21600" y="0"/>
                </a:lnTo>
                <a:lnTo>
                  <a:pt x="0" y="0"/>
                </a:lnTo>
                <a:close/>
              </a:path>
            </a:pathLst>
          </a:custGeom>
          <a:solidFill>
            <a:srgbClr val="C9944D"/>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530"/>
          </a:p>
        </p:txBody>
      </p:sp>
      <p:sp>
        <p:nvSpPr>
          <p:cNvPr id="11267" name="TextBox 22"/>
          <p:cNvSpPr txBox="1">
            <a:spLocks noChangeArrowheads="1"/>
          </p:cNvSpPr>
          <p:nvPr/>
        </p:nvSpPr>
        <p:spPr bwMode="auto">
          <a:xfrm>
            <a:off x="2915197" y="29406"/>
            <a:ext cx="3315322" cy="5137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algn="ctr" eaLnBrk="1" hangingPunct="1">
              <a:lnSpc>
                <a:spcPct val="110000"/>
              </a:lnSpc>
            </a:pPr>
            <a:endParaRPr lang="zh-CN" altLang="en-US" sz="2520" b="1">
              <a:solidFill>
                <a:srgbClr val="4C4E50"/>
              </a:solidFill>
              <a:latin typeface="微软雅黑" panose="020B0503020204020204" pitchFamily="34" charset="-122"/>
              <a:ea typeface="微软雅黑" panose="020B0503020204020204" pitchFamily="34" charset="-122"/>
            </a:endParaRPr>
          </a:p>
        </p:txBody>
      </p:sp>
      <p:sp>
        <p:nvSpPr>
          <p:cNvPr id="11268" name="Text Box 4"/>
          <p:cNvSpPr txBox="1">
            <a:spLocks noChangeArrowheads="1"/>
          </p:cNvSpPr>
          <p:nvPr/>
        </p:nvSpPr>
        <p:spPr bwMode="auto">
          <a:xfrm>
            <a:off x="3852632" y="9399"/>
            <a:ext cx="1440450" cy="5346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710">
                <a:ea typeface="微软雅黑" panose="020B0503020204020204" pitchFamily="34" charset="-122"/>
              </a:rPr>
              <a:t>◆行业分析◆</a:t>
            </a:r>
          </a:p>
          <a:p>
            <a:pPr algn="ctr" eaLnBrk="1" hangingPunct="1"/>
            <a:r>
              <a:rPr lang="zh-CN" altLang="en-US" sz="1080">
                <a:latin typeface="微软雅黑 Light" panose="020B0502040204020203" pitchFamily="2" charset="-122"/>
                <a:ea typeface="微软雅黑 Light" panose="020B0502040204020203" pitchFamily="2" charset="-122"/>
              </a:rPr>
              <a:t>Industry analysis</a:t>
            </a:r>
          </a:p>
        </p:txBody>
      </p:sp>
      <p:sp>
        <p:nvSpPr>
          <p:cNvPr id="11269" name="MH_Other_3"/>
          <p:cNvSpPr>
            <a:spLocks noChangeArrowheads="1"/>
          </p:cNvSpPr>
          <p:nvPr/>
        </p:nvSpPr>
        <p:spPr bwMode="auto">
          <a:xfrm>
            <a:off x="3653999" y="1188340"/>
            <a:ext cx="1837717" cy="1837717"/>
          </a:xfrm>
          <a:prstGeom prst="diamond">
            <a:avLst/>
          </a:prstGeom>
          <a:solidFill>
            <a:srgbClr val="C8A26E"/>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微软雅黑" panose="020B0503020204020204" pitchFamily="34" charset="-122"/>
              <a:ea typeface="微软雅黑" panose="020B0503020204020204" pitchFamily="34" charset="-122"/>
            </a:endParaRPr>
          </a:p>
        </p:txBody>
      </p:sp>
      <p:sp>
        <p:nvSpPr>
          <p:cNvPr id="11270" name="MH_Other_1"/>
          <p:cNvSpPr>
            <a:spLocks noChangeArrowheads="1"/>
          </p:cNvSpPr>
          <p:nvPr/>
        </p:nvSpPr>
        <p:spPr bwMode="auto">
          <a:xfrm>
            <a:off x="940294" y="1492720"/>
            <a:ext cx="1230385" cy="1228955"/>
          </a:xfrm>
          <a:prstGeom prst="diamond">
            <a:avLst/>
          </a:prstGeom>
          <a:solidFill>
            <a:srgbClr val="C8A26E"/>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微软雅黑" panose="020B0503020204020204" pitchFamily="34" charset="-122"/>
              <a:ea typeface="微软雅黑" panose="020B0503020204020204" pitchFamily="34" charset="-122"/>
            </a:endParaRPr>
          </a:p>
        </p:txBody>
      </p:sp>
      <p:sp>
        <p:nvSpPr>
          <p:cNvPr id="11271" name="MH_Other_2"/>
          <p:cNvSpPr>
            <a:spLocks noChangeArrowheads="1"/>
          </p:cNvSpPr>
          <p:nvPr/>
        </p:nvSpPr>
        <p:spPr bwMode="auto">
          <a:xfrm>
            <a:off x="2297861" y="1492720"/>
            <a:ext cx="1228955" cy="1228955"/>
          </a:xfrm>
          <a:prstGeom prst="diamond">
            <a:avLst/>
          </a:prstGeom>
          <a:solidFill>
            <a:srgbClr val="C8A26E"/>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微软雅黑" panose="020B0503020204020204" pitchFamily="34" charset="-122"/>
              <a:ea typeface="微软雅黑" panose="020B0503020204020204" pitchFamily="34" charset="-122"/>
            </a:endParaRPr>
          </a:p>
        </p:txBody>
      </p:sp>
      <p:sp>
        <p:nvSpPr>
          <p:cNvPr id="11272" name="MH_Other_3"/>
          <p:cNvSpPr>
            <a:spLocks noChangeArrowheads="1"/>
          </p:cNvSpPr>
          <p:nvPr/>
        </p:nvSpPr>
        <p:spPr bwMode="auto">
          <a:xfrm>
            <a:off x="5618899" y="1492720"/>
            <a:ext cx="1228955" cy="1228955"/>
          </a:xfrm>
          <a:prstGeom prst="diamond">
            <a:avLst/>
          </a:prstGeom>
          <a:solidFill>
            <a:srgbClr val="C8A26E"/>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微软雅黑" panose="020B0503020204020204" pitchFamily="34" charset="-122"/>
              <a:ea typeface="微软雅黑" panose="020B0503020204020204" pitchFamily="34" charset="-122"/>
            </a:endParaRPr>
          </a:p>
        </p:txBody>
      </p:sp>
      <p:sp>
        <p:nvSpPr>
          <p:cNvPr id="11273" name="MH_Other_4"/>
          <p:cNvSpPr>
            <a:spLocks noChangeArrowheads="1"/>
          </p:cNvSpPr>
          <p:nvPr/>
        </p:nvSpPr>
        <p:spPr bwMode="auto">
          <a:xfrm>
            <a:off x="6975037" y="1492720"/>
            <a:ext cx="1230384" cy="1228955"/>
          </a:xfrm>
          <a:prstGeom prst="diamond">
            <a:avLst/>
          </a:prstGeom>
          <a:solidFill>
            <a:srgbClr val="C8A26E"/>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微软雅黑" panose="020B0503020204020204" pitchFamily="34" charset="-122"/>
              <a:ea typeface="微软雅黑" panose="020B0503020204020204" pitchFamily="34" charset="-122"/>
            </a:endParaRPr>
          </a:p>
        </p:txBody>
      </p:sp>
      <p:sp>
        <p:nvSpPr>
          <p:cNvPr id="11274" name="MH_Other_5"/>
          <p:cNvSpPr>
            <a:spLocks noChangeArrowheads="1"/>
          </p:cNvSpPr>
          <p:nvPr/>
        </p:nvSpPr>
        <p:spPr bwMode="auto">
          <a:xfrm>
            <a:off x="1999197" y="2254387"/>
            <a:ext cx="468718" cy="467288"/>
          </a:xfrm>
          <a:prstGeom prst="diamond">
            <a:avLst/>
          </a:prstGeom>
          <a:solidFill>
            <a:srgbClr val="C1742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900">
              <a:solidFill>
                <a:srgbClr val="FFFFFF"/>
              </a:solidFill>
              <a:latin typeface="微软雅黑" panose="020B0503020204020204" pitchFamily="34" charset="-122"/>
              <a:ea typeface="微软雅黑" panose="020B0503020204020204" pitchFamily="34" charset="-122"/>
            </a:endParaRPr>
          </a:p>
        </p:txBody>
      </p:sp>
      <p:sp>
        <p:nvSpPr>
          <p:cNvPr id="11275" name="MH_Other_6"/>
          <p:cNvSpPr>
            <a:spLocks noChangeArrowheads="1"/>
          </p:cNvSpPr>
          <p:nvPr/>
        </p:nvSpPr>
        <p:spPr bwMode="auto">
          <a:xfrm>
            <a:off x="3342473" y="1492720"/>
            <a:ext cx="468718" cy="468718"/>
          </a:xfrm>
          <a:prstGeom prst="diamond">
            <a:avLst/>
          </a:prstGeom>
          <a:solidFill>
            <a:srgbClr val="C1742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900">
              <a:solidFill>
                <a:srgbClr val="FFFFFF"/>
              </a:solidFill>
              <a:latin typeface="微软雅黑" panose="020B0503020204020204" pitchFamily="34" charset="-122"/>
              <a:ea typeface="微软雅黑" panose="020B0503020204020204" pitchFamily="34" charset="-122"/>
            </a:endParaRPr>
          </a:p>
        </p:txBody>
      </p:sp>
      <p:sp>
        <p:nvSpPr>
          <p:cNvPr id="11276" name="MH_Other_7"/>
          <p:cNvSpPr>
            <a:spLocks noChangeArrowheads="1"/>
          </p:cNvSpPr>
          <p:nvPr/>
        </p:nvSpPr>
        <p:spPr bwMode="auto">
          <a:xfrm>
            <a:off x="5324521" y="2251529"/>
            <a:ext cx="468718" cy="467288"/>
          </a:xfrm>
          <a:prstGeom prst="diamond">
            <a:avLst/>
          </a:prstGeom>
          <a:solidFill>
            <a:srgbClr val="C1742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900">
              <a:solidFill>
                <a:srgbClr val="FFFFFF"/>
              </a:solidFill>
              <a:latin typeface="微软雅黑" panose="020B0503020204020204" pitchFamily="34" charset="-122"/>
              <a:ea typeface="微软雅黑" panose="020B0503020204020204" pitchFamily="34" charset="-122"/>
            </a:endParaRPr>
          </a:p>
        </p:txBody>
      </p:sp>
      <p:sp>
        <p:nvSpPr>
          <p:cNvPr id="11277" name="MH_Other_8"/>
          <p:cNvSpPr>
            <a:spLocks noChangeArrowheads="1"/>
          </p:cNvSpPr>
          <p:nvPr/>
        </p:nvSpPr>
        <p:spPr bwMode="auto">
          <a:xfrm>
            <a:off x="6677801" y="1507010"/>
            <a:ext cx="468718" cy="468718"/>
          </a:xfrm>
          <a:prstGeom prst="diamond">
            <a:avLst/>
          </a:prstGeom>
          <a:solidFill>
            <a:srgbClr val="C1742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微软雅黑" panose="020B0503020204020204" pitchFamily="34" charset="-122"/>
              <a:ea typeface="微软雅黑" panose="020B0503020204020204" pitchFamily="34" charset="-122"/>
            </a:endParaRPr>
          </a:p>
        </p:txBody>
      </p:sp>
      <p:sp>
        <p:nvSpPr>
          <p:cNvPr id="11278" name="MH_Other_9"/>
          <p:cNvSpPr/>
          <p:nvPr/>
        </p:nvSpPr>
        <p:spPr bwMode="auto">
          <a:xfrm>
            <a:off x="1327558" y="1838542"/>
            <a:ext cx="531595" cy="481579"/>
          </a:xfrm>
          <a:custGeom>
            <a:avLst/>
            <a:gdLst>
              <a:gd name="T0" fmla="*/ 661 w 2395538"/>
              <a:gd name="T1" fmla="*/ 1976 h 2170112"/>
              <a:gd name="T2" fmla="*/ 1313 w 2395538"/>
              <a:gd name="T3" fmla="*/ 663 h 2170112"/>
              <a:gd name="T4" fmla="*/ 1717 w 2395538"/>
              <a:gd name="T5" fmla="*/ 1041 h 2170112"/>
              <a:gd name="T6" fmla="*/ 1703 w 2395538"/>
              <a:gd name="T7" fmla="*/ 1082 h 2170112"/>
              <a:gd name="T8" fmla="*/ 1661 w 2395538"/>
              <a:gd name="T9" fmla="*/ 1101 h 2170112"/>
              <a:gd name="T10" fmla="*/ 1616 w 2395538"/>
              <a:gd name="T11" fmla="*/ 1089 h 2170112"/>
              <a:gd name="T12" fmla="*/ 80 w 2395538"/>
              <a:gd name="T13" fmla="*/ 1099 h 2170112"/>
              <a:gd name="T14" fmla="*/ 33 w 2395538"/>
              <a:gd name="T15" fmla="*/ 1095 h 2170112"/>
              <a:gd name="T16" fmla="*/ 2 w 2395538"/>
              <a:gd name="T17" fmla="*/ 1062 h 2170112"/>
              <a:gd name="T18" fmla="*/ 7 w 2395538"/>
              <a:gd name="T19" fmla="*/ 1021 h 2170112"/>
              <a:gd name="T20" fmla="*/ 1792 w 2395538"/>
              <a:gd name="T21" fmla="*/ 200 h 2170112"/>
              <a:gd name="T22" fmla="*/ 1925 w 2395538"/>
              <a:gd name="T23" fmla="*/ 222 h 2170112"/>
              <a:gd name="T24" fmla="*/ 2040 w 2395538"/>
              <a:gd name="T25" fmla="*/ 259 h 2170112"/>
              <a:gd name="T26" fmla="*/ 2175 w 2395538"/>
              <a:gd name="T27" fmla="*/ 323 h 2170112"/>
              <a:gd name="T28" fmla="*/ 2127 w 2395538"/>
              <a:gd name="T29" fmla="*/ 340 h 2170112"/>
              <a:gd name="T30" fmla="*/ 2049 w 2395538"/>
              <a:gd name="T31" fmla="*/ 378 h 2170112"/>
              <a:gd name="T32" fmla="*/ 1948 w 2395538"/>
              <a:gd name="T33" fmla="*/ 463 h 2170112"/>
              <a:gd name="T34" fmla="*/ 1862 w 2395538"/>
              <a:gd name="T35" fmla="*/ 566 h 2170112"/>
              <a:gd name="T36" fmla="*/ 1785 w 2395538"/>
              <a:gd name="T37" fmla="*/ 680 h 2170112"/>
              <a:gd name="T38" fmla="*/ 1733 w 2395538"/>
              <a:gd name="T39" fmla="*/ 731 h 2170112"/>
              <a:gd name="T40" fmla="*/ 1668 w 2395538"/>
              <a:gd name="T41" fmla="*/ 768 h 2170112"/>
              <a:gd name="T42" fmla="*/ 1596 w 2395538"/>
              <a:gd name="T43" fmla="*/ 791 h 2170112"/>
              <a:gd name="T44" fmla="*/ 1428 w 2395538"/>
              <a:gd name="T45" fmla="*/ 644 h 2170112"/>
              <a:gd name="T46" fmla="*/ 1509 w 2395538"/>
              <a:gd name="T47" fmla="*/ 537 h 2170112"/>
              <a:gd name="T48" fmla="*/ 1581 w 2395538"/>
              <a:gd name="T49" fmla="*/ 467 h 2170112"/>
              <a:gd name="T50" fmla="*/ 1662 w 2395538"/>
              <a:gd name="T51" fmla="*/ 408 h 2170112"/>
              <a:gd name="T52" fmla="*/ 1753 w 2395538"/>
              <a:gd name="T53" fmla="*/ 364 h 2170112"/>
              <a:gd name="T54" fmla="*/ 1852 w 2395538"/>
              <a:gd name="T55" fmla="*/ 337 h 2170112"/>
              <a:gd name="T56" fmla="*/ 1955 w 2395538"/>
              <a:gd name="T57" fmla="*/ 329 h 2170112"/>
              <a:gd name="T58" fmla="*/ 1850 w 2395538"/>
              <a:gd name="T59" fmla="*/ 325 h 2170112"/>
              <a:gd name="T60" fmla="*/ 1746 w 2395538"/>
              <a:gd name="T61" fmla="*/ 340 h 2170112"/>
              <a:gd name="T62" fmla="*/ 1645 w 2395538"/>
              <a:gd name="T63" fmla="*/ 376 h 2170112"/>
              <a:gd name="T64" fmla="*/ 1551 w 2395538"/>
              <a:gd name="T65" fmla="*/ 428 h 2170112"/>
              <a:gd name="T66" fmla="*/ 1466 w 2395538"/>
              <a:gd name="T67" fmla="*/ 494 h 2170112"/>
              <a:gd name="T68" fmla="*/ 1389 w 2395538"/>
              <a:gd name="T69" fmla="*/ 570 h 2170112"/>
              <a:gd name="T70" fmla="*/ 1283 w 2395538"/>
              <a:gd name="T71" fmla="*/ 536 h 2170112"/>
              <a:gd name="T72" fmla="*/ 1302 w 2395538"/>
              <a:gd name="T73" fmla="*/ 477 h 2170112"/>
              <a:gd name="T74" fmla="*/ 1345 w 2395538"/>
              <a:gd name="T75" fmla="*/ 405 h 2170112"/>
              <a:gd name="T76" fmla="*/ 1403 w 2395538"/>
              <a:gd name="T77" fmla="*/ 335 h 2170112"/>
              <a:gd name="T78" fmla="*/ 1468 w 2395538"/>
              <a:gd name="T79" fmla="*/ 281 h 2170112"/>
              <a:gd name="T80" fmla="*/ 1535 w 2395538"/>
              <a:gd name="T81" fmla="*/ 242 h 2170112"/>
              <a:gd name="T82" fmla="*/ 1605 w 2395538"/>
              <a:gd name="T83" fmla="*/ 216 h 2170112"/>
              <a:gd name="T84" fmla="*/ 1739 w 2395538"/>
              <a:gd name="T85" fmla="*/ 198 h 2170112"/>
              <a:gd name="T86" fmla="*/ 1091 w 2395538"/>
              <a:gd name="T87" fmla="*/ 18 h 2170112"/>
              <a:gd name="T88" fmla="*/ 1217 w 2395538"/>
              <a:gd name="T89" fmla="*/ 71 h 2170112"/>
              <a:gd name="T90" fmla="*/ 1281 w 2395538"/>
              <a:gd name="T91" fmla="*/ 116 h 2170112"/>
              <a:gd name="T92" fmla="*/ 1337 w 2395538"/>
              <a:gd name="T93" fmla="*/ 174 h 2170112"/>
              <a:gd name="T94" fmla="*/ 1377 w 2395538"/>
              <a:gd name="T95" fmla="*/ 249 h 2170112"/>
              <a:gd name="T96" fmla="*/ 1342 w 2395538"/>
              <a:gd name="T97" fmla="*/ 341 h 2170112"/>
              <a:gd name="T98" fmla="*/ 1293 w 2395538"/>
              <a:gd name="T99" fmla="*/ 351 h 2170112"/>
              <a:gd name="T100" fmla="*/ 1261 w 2395538"/>
              <a:gd name="T101" fmla="*/ 249 h 2170112"/>
              <a:gd name="T102" fmla="*/ 1227 w 2395538"/>
              <a:gd name="T103" fmla="*/ 189 h 2170112"/>
              <a:gd name="T104" fmla="*/ 1183 w 2395538"/>
              <a:gd name="T105" fmla="*/ 138 h 2170112"/>
              <a:gd name="T106" fmla="*/ 1131 w 2395538"/>
              <a:gd name="T107" fmla="*/ 95 h 2170112"/>
              <a:gd name="T108" fmla="*/ 1166 w 2395538"/>
              <a:gd name="T109" fmla="*/ 131 h 2170112"/>
              <a:gd name="T110" fmla="*/ 1205 w 2395538"/>
              <a:gd name="T111" fmla="*/ 184 h 2170112"/>
              <a:gd name="T112" fmla="*/ 1236 w 2395538"/>
              <a:gd name="T113" fmla="*/ 250 h 2170112"/>
              <a:gd name="T114" fmla="*/ 1258 w 2395538"/>
              <a:gd name="T115" fmla="*/ 377 h 2170112"/>
              <a:gd name="T116" fmla="*/ 1247 w 2395538"/>
              <a:gd name="T117" fmla="*/ 505 h 2170112"/>
              <a:gd name="T118" fmla="*/ 1063 w 2395538"/>
              <a:gd name="T119" fmla="*/ 331 h 2170112"/>
              <a:gd name="T120" fmla="*/ 1073 w 2395538"/>
              <a:gd name="T121" fmla="*/ 207 h 2170112"/>
              <a:gd name="T122" fmla="*/ 1067 w 2395538"/>
              <a:gd name="T123" fmla="*/ 121 h 2170112"/>
              <a:gd name="T124" fmla="*/ 1042 w 2395538"/>
              <a:gd name="T125" fmla="*/ 42 h 217011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395538" h="2170112">
                <a:moveTo>
                  <a:pt x="940433" y="595312"/>
                </a:moveTo>
                <a:lnTo>
                  <a:pt x="1643062" y="1217102"/>
                </a:lnTo>
                <a:lnTo>
                  <a:pt x="1643062" y="2170112"/>
                </a:lnTo>
                <a:lnTo>
                  <a:pt x="1433735" y="2170112"/>
                </a:lnTo>
                <a:lnTo>
                  <a:pt x="1159290" y="2170112"/>
                </a:lnTo>
                <a:lnTo>
                  <a:pt x="1159290" y="1557214"/>
                </a:lnTo>
                <a:lnTo>
                  <a:pt x="726341" y="1557214"/>
                </a:lnTo>
                <a:lnTo>
                  <a:pt x="726341" y="2170112"/>
                </a:lnTo>
                <a:lnTo>
                  <a:pt x="612307" y="2170112"/>
                </a:lnTo>
                <a:lnTo>
                  <a:pt x="242887" y="2170112"/>
                </a:lnTo>
                <a:lnTo>
                  <a:pt x="242887" y="1655658"/>
                </a:lnTo>
                <a:lnTo>
                  <a:pt x="242887" y="1217102"/>
                </a:lnTo>
                <a:lnTo>
                  <a:pt x="940433" y="595312"/>
                </a:lnTo>
                <a:close/>
                <a:moveTo>
                  <a:pt x="942657" y="284162"/>
                </a:moveTo>
                <a:lnTo>
                  <a:pt x="1252855" y="559975"/>
                </a:lnTo>
                <a:lnTo>
                  <a:pt x="1441768" y="728510"/>
                </a:lnTo>
                <a:lnTo>
                  <a:pt x="1865630" y="1106523"/>
                </a:lnTo>
                <a:lnTo>
                  <a:pt x="1870393" y="1110966"/>
                </a:lnTo>
                <a:lnTo>
                  <a:pt x="1874520" y="1115727"/>
                </a:lnTo>
                <a:lnTo>
                  <a:pt x="1878013" y="1121123"/>
                </a:lnTo>
                <a:lnTo>
                  <a:pt x="1880553" y="1126519"/>
                </a:lnTo>
                <a:lnTo>
                  <a:pt x="1882775" y="1132232"/>
                </a:lnTo>
                <a:lnTo>
                  <a:pt x="1884680" y="1137627"/>
                </a:lnTo>
                <a:lnTo>
                  <a:pt x="1885633" y="1143658"/>
                </a:lnTo>
                <a:lnTo>
                  <a:pt x="1885950" y="1149053"/>
                </a:lnTo>
                <a:lnTo>
                  <a:pt x="1885633" y="1155084"/>
                </a:lnTo>
                <a:lnTo>
                  <a:pt x="1884680" y="1160797"/>
                </a:lnTo>
                <a:lnTo>
                  <a:pt x="1882775" y="1166510"/>
                </a:lnTo>
                <a:lnTo>
                  <a:pt x="1880553" y="1171906"/>
                </a:lnTo>
                <a:lnTo>
                  <a:pt x="1878013" y="1177619"/>
                </a:lnTo>
                <a:lnTo>
                  <a:pt x="1874520" y="1182697"/>
                </a:lnTo>
                <a:lnTo>
                  <a:pt x="1870393" y="1187775"/>
                </a:lnTo>
                <a:lnTo>
                  <a:pt x="1865630" y="1192219"/>
                </a:lnTo>
                <a:lnTo>
                  <a:pt x="1860550" y="1196345"/>
                </a:lnTo>
                <a:lnTo>
                  <a:pt x="1855153" y="1200153"/>
                </a:lnTo>
                <a:lnTo>
                  <a:pt x="1849438" y="1203010"/>
                </a:lnTo>
                <a:lnTo>
                  <a:pt x="1843405" y="1205549"/>
                </a:lnTo>
                <a:lnTo>
                  <a:pt x="1836738" y="1207453"/>
                </a:lnTo>
                <a:lnTo>
                  <a:pt x="1830705" y="1208723"/>
                </a:lnTo>
                <a:lnTo>
                  <a:pt x="1824038" y="1209358"/>
                </a:lnTo>
                <a:lnTo>
                  <a:pt x="1817688" y="1209675"/>
                </a:lnTo>
                <a:lnTo>
                  <a:pt x="1811020" y="1209358"/>
                </a:lnTo>
                <a:lnTo>
                  <a:pt x="1804670" y="1208723"/>
                </a:lnTo>
                <a:lnTo>
                  <a:pt x="1798320" y="1207453"/>
                </a:lnTo>
                <a:lnTo>
                  <a:pt x="1792288" y="1205549"/>
                </a:lnTo>
                <a:lnTo>
                  <a:pt x="1785938" y="1203010"/>
                </a:lnTo>
                <a:lnTo>
                  <a:pt x="1780223" y="1200153"/>
                </a:lnTo>
                <a:lnTo>
                  <a:pt x="1774825" y="1196345"/>
                </a:lnTo>
                <a:lnTo>
                  <a:pt x="1769745" y="1192219"/>
                </a:lnTo>
                <a:lnTo>
                  <a:pt x="942657" y="455553"/>
                </a:lnTo>
                <a:lnTo>
                  <a:pt x="116205" y="1192219"/>
                </a:lnTo>
                <a:lnTo>
                  <a:pt x="111125" y="1196345"/>
                </a:lnTo>
                <a:lnTo>
                  <a:pt x="105410" y="1200153"/>
                </a:lnTo>
                <a:lnTo>
                  <a:pt x="99695" y="1203010"/>
                </a:lnTo>
                <a:lnTo>
                  <a:pt x="93662" y="1205549"/>
                </a:lnTo>
                <a:lnTo>
                  <a:pt x="87630" y="1207136"/>
                </a:lnTo>
                <a:lnTo>
                  <a:pt x="80962" y="1208723"/>
                </a:lnTo>
                <a:lnTo>
                  <a:pt x="74930" y="1209358"/>
                </a:lnTo>
                <a:lnTo>
                  <a:pt x="68262" y="1209675"/>
                </a:lnTo>
                <a:lnTo>
                  <a:pt x="61277" y="1209358"/>
                </a:lnTo>
                <a:lnTo>
                  <a:pt x="55245" y="1208723"/>
                </a:lnTo>
                <a:lnTo>
                  <a:pt x="48577" y="1207136"/>
                </a:lnTo>
                <a:lnTo>
                  <a:pt x="42545" y="1205549"/>
                </a:lnTo>
                <a:lnTo>
                  <a:pt x="36195" y="1203010"/>
                </a:lnTo>
                <a:lnTo>
                  <a:pt x="30797" y="1200153"/>
                </a:lnTo>
                <a:lnTo>
                  <a:pt x="25082" y="1196345"/>
                </a:lnTo>
                <a:lnTo>
                  <a:pt x="20002" y="1192219"/>
                </a:lnTo>
                <a:lnTo>
                  <a:pt x="15240" y="1187775"/>
                </a:lnTo>
                <a:lnTo>
                  <a:pt x="11112" y="1182697"/>
                </a:lnTo>
                <a:lnTo>
                  <a:pt x="7937" y="1177619"/>
                </a:lnTo>
                <a:lnTo>
                  <a:pt x="5080" y="1171906"/>
                </a:lnTo>
                <a:lnTo>
                  <a:pt x="2540" y="1166510"/>
                </a:lnTo>
                <a:lnTo>
                  <a:pt x="1270" y="1160797"/>
                </a:lnTo>
                <a:lnTo>
                  <a:pt x="317" y="1155084"/>
                </a:lnTo>
                <a:lnTo>
                  <a:pt x="0" y="1149053"/>
                </a:lnTo>
                <a:lnTo>
                  <a:pt x="317" y="1143658"/>
                </a:lnTo>
                <a:lnTo>
                  <a:pt x="1270" y="1137627"/>
                </a:lnTo>
                <a:lnTo>
                  <a:pt x="2540" y="1131914"/>
                </a:lnTo>
                <a:lnTo>
                  <a:pt x="5080" y="1126201"/>
                </a:lnTo>
                <a:lnTo>
                  <a:pt x="7937" y="1121123"/>
                </a:lnTo>
                <a:lnTo>
                  <a:pt x="11112" y="1115727"/>
                </a:lnTo>
                <a:lnTo>
                  <a:pt x="15240" y="1110966"/>
                </a:lnTo>
                <a:lnTo>
                  <a:pt x="20002" y="1106523"/>
                </a:lnTo>
                <a:lnTo>
                  <a:pt x="942657" y="284162"/>
                </a:lnTo>
                <a:close/>
                <a:moveTo>
                  <a:pt x="1910075" y="217487"/>
                </a:moveTo>
                <a:lnTo>
                  <a:pt x="1929430" y="217487"/>
                </a:lnTo>
                <a:lnTo>
                  <a:pt x="1948785" y="218121"/>
                </a:lnTo>
                <a:lnTo>
                  <a:pt x="1968140" y="219388"/>
                </a:lnTo>
                <a:lnTo>
                  <a:pt x="1986860" y="220973"/>
                </a:lnTo>
                <a:lnTo>
                  <a:pt x="2005898" y="222874"/>
                </a:lnTo>
                <a:lnTo>
                  <a:pt x="2024301" y="225726"/>
                </a:lnTo>
                <a:lnTo>
                  <a:pt x="2043022" y="228578"/>
                </a:lnTo>
                <a:lnTo>
                  <a:pt x="2061425" y="231747"/>
                </a:lnTo>
                <a:lnTo>
                  <a:pt x="2079193" y="235550"/>
                </a:lnTo>
                <a:lnTo>
                  <a:pt x="2097279" y="239669"/>
                </a:lnTo>
                <a:lnTo>
                  <a:pt x="2114413" y="243789"/>
                </a:lnTo>
                <a:lnTo>
                  <a:pt x="2131865" y="248542"/>
                </a:lnTo>
                <a:lnTo>
                  <a:pt x="2148364" y="252979"/>
                </a:lnTo>
                <a:lnTo>
                  <a:pt x="2164546" y="258049"/>
                </a:lnTo>
                <a:lnTo>
                  <a:pt x="2181046" y="263119"/>
                </a:lnTo>
                <a:lnTo>
                  <a:pt x="2196593" y="268189"/>
                </a:lnTo>
                <a:lnTo>
                  <a:pt x="2211506" y="273893"/>
                </a:lnTo>
                <a:lnTo>
                  <a:pt x="2226419" y="278963"/>
                </a:lnTo>
                <a:lnTo>
                  <a:pt x="2240697" y="284667"/>
                </a:lnTo>
                <a:lnTo>
                  <a:pt x="2267668" y="295758"/>
                </a:lnTo>
                <a:lnTo>
                  <a:pt x="2292734" y="306216"/>
                </a:lnTo>
                <a:lnTo>
                  <a:pt x="2315579" y="316673"/>
                </a:lnTo>
                <a:lnTo>
                  <a:pt x="2335886" y="326496"/>
                </a:lnTo>
                <a:lnTo>
                  <a:pt x="2353338" y="335686"/>
                </a:lnTo>
                <a:lnTo>
                  <a:pt x="2368251" y="343608"/>
                </a:lnTo>
                <a:lnTo>
                  <a:pt x="2379991" y="349946"/>
                </a:lnTo>
                <a:lnTo>
                  <a:pt x="2388557" y="355016"/>
                </a:lnTo>
                <a:lnTo>
                  <a:pt x="2395538" y="359136"/>
                </a:lnTo>
                <a:lnTo>
                  <a:pt x="2386971" y="360403"/>
                </a:lnTo>
                <a:lnTo>
                  <a:pt x="2378721" y="361988"/>
                </a:lnTo>
                <a:lnTo>
                  <a:pt x="2370154" y="363572"/>
                </a:lnTo>
                <a:lnTo>
                  <a:pt x="2361587" y="365791"/>
                </a:lnTo>
                <a:lnTo>
                  <a:pt x="2353020" y="368009"/>
                </a:lnTo>
                <a:lnTo>
                  <a:pt x="2345088" y="370544"/>
                </a:lnTo>
                <a:lnTo>
                  <a:pt x="2336521" y="373079"/>
                </a:lnTo>
                <a:lnTo>
                  <a:pt x="2328271" y="375614"/>
                </a:lnTo>
                <a:lnTo>
                  <a:pt x="2320656" y="379100"/>
                </a:lnTo>
                <a:lnTo>
                  <a:pt x="2312406" y="382269"/>
                </a:lnTo>
                <a:lnTo>
                  <a:pt x="2304157" y="385755"/>
                </a:lnTo>
                <a:lnTo>
                  <a:pt x="2296541" y="389557"/>
                </a:lnTo>
                <a:lnTo>
                  <a:pt x="2280677" y="397162"/>
                </a:lnTo>
                <a:lnTo>
                  <a:pt x="2265446" y="405718"/>
                </a:lnTo>
                <a:lnTo>
                  <a:pt x="2250533" y="415225"/>
                </a:lnTo>
                <a:lnTo>
                  <a:pt x="2235303" y="425049"/>
                </a:lnTo>
                <a:lnTo>
                  <a:pt x="2220708" y="435189"/>
                </a:lnTo>
                <a:lnTo>
                  <a:pt x="2206429" y="446280"/>
                </a:lnTo>
                <a:lnTo>
                  <a:pt x="2192468" y="457688"/>
                </a:lnTo>
                <a:lnTo>
                  <a:pt x="2178825" y="469730"/>
                </a:lnTo>
                <a:lnTo>
                  <a:pt x="2164863" y="482088"/>
                </a:lnTo>
                <a:lnTo>
                  <a:pt x="2151854" y="495081"/>
                </a:lnTo>
                <a:lnTo>
                  <a:pt x="2138845" y="508390"/>
                </a:lnTo>
                <a:lnTo>
                  <a:pt x="2126153" y="521699"/>
                </a:lnTo>
                <a:lnTo>
                  <a:pt x="2113779" y="535325"/>
                </a:lnTo>
                <a:lnTo>
                  <a:pt x="2101721" y="549268"/>
                </a:lnTo>
                <a:lnTo>
                  <a:pt x="2089664" y="563528"/>
                </a:lnTo>
                <a:lnTo>
                  <a:pt x="2078242" y="578105"/>
                </a:lnTo>
                <a:lnTo>
                  <a:pt x="2066819" y="592682"/>
                </a:lnTo>
                <a:lnTo>
                  <a:pt x="2055714" y="607259"/>
                </a:lnTo>
                <a:lnTo>
                  <a:pt x="2044926" y="621519"/>
                </a:lnTo>
                <a:lnTo>
                  <a:pt x="2034455" y="636413"/>
                </a:lnTo>
                <a:lnTo>
                  <a:pt x="2024301" y="650989"/>
                </a:lnTo>
                <a:lnTo>
                  <a:pt x="2014782" y="665566"/>
                </a:lnTo>
                <a:lnTo>
                  <a:pt x="1995745" y="694403"/>
                </a:lnTo>
                <a:lnTo>
                  <a:pt x="1977976" y="722289"/>
                </a:lnTo>
                <a:lnTo>
                  <a:pt x="1972582" y="730845"/>
                </a:lnTo>
                <a:lnTo>
                  <a:pt x="1966553" y="739084"/>
                </a:lnTo>
                <a:lnTo>
                  <a:pt x="1960525" y="747006"/>
                </a:lnTo>
                <a:lnTo>
                  <a:pt x="1954179" y="755245"/>
                </a:lnTo>
                <a:lnTo>
                  <a:pt x="1947833" y="762534"/>
                </a:lnTo>
                <a:lnTo>
                  <a:pt x="1940852" y="770139"/>
                </a:lnTo>
                <a:lnTo>
                  <a:pt x="1933872" y="777111"/>
                </a:lnTo>
                <a:lnTo>
                  <a:pt x="1926257" y="784082"/>
                </a:lnTo>
                <a:lnTo>
                  <a:pt x="1918642" y="790737"/>
                </a:lnTo>
                <a:lnTo>
                  <a:pt x="1911027" y="797075"/>
                </a:lnTo>
                <a:lnTo>
                  <a:pt x="1902777" y="803412"/>
                </a:lnTo>
                <a:lnTo>
                  <a:pt x="1894527" y="809116"/>
                </a:lnTo>
                <a:lnTo>
                  <a:pt x="1886277" y="815137"/>
                </a:lnTo>
                <a:lnTo>
                  <a:pt x="1877710" y="820524"/>
                </a:lnTo>
                <a:lnTo>
                  <a:pt x="1868826" y="825911"/>
                </a:lnTo>
                <a:lnTo>
                  <a:pt x="1859625" y="830665"/>
                </a:lnTo>
                <a:lnTo>
                  <a:pt x="1850740" y="835735"/>
                </a:lnTo>
                <a:lnTo>
                  <a:pt x="1841539" y="839854"/>
                </a:lnTo>
                <a:lnTo>
                  <a:pt x="1832020" y="843974"/>
                </a:lnTo>
                <a:lnTo>
                  <a:pt x="1822501" y="848410"/>
                </a:lnTo>
                <a:lnTo>
                  <a:pt x="1812665" y="851896"/>
                </a:lnTo>
                <a:lnTo>
                  <a:pt x="1803146" y="855065"/>
                </a:lnTo>
                <a:lnTo>
                  <a:pt x="1793310" y="858551"/>
                </a:lnTo>
                <a:lnTo>
                  <a:pt x="1783473" y="861403"/>
                </a:lnTo>
                <a:lnTo>
                  <a:pt x="1773320" y="863938"/>
                </a:lnTo>
                <a:lnTo>
                  <a:pt x="1763166" y="866156"/>
                </a:lnTo>
                <a:lnTo>
                  <a:pt x="1753013" y="868374"/>
                </a:lnTo>
                <a:lnTo>
                  <a:pt x="1742542" y="870276"/>
                </a:lnTo>
                <a:lnTo>
                  <a:pt x="1732706" y="871860"/>
                </a:lnTo>
                <a:lnTo>
                  <a:pt x="1722235" y="873128"/>
                </a:lnTo>
                <a:lnTo>
                  <a:pt x="1711764" y="874078"/>
                </a:lnTo>
                <a:lnTo>
                  <a:pt x="1701611" y="874712"/>
                </a:lnTo>
                <a:lnTo>
                  <a:pt x="1548674" y="738450"/>
                </a:lnTo>
                <a:lnTo>
                  <a:pt x="1558510" y="722923"/>
                </a:lnTo>
                <a:lnTo>
                  <a:pt x="1568664" y="707079"/>
                </a:lnTo>
                <a:lnTo>
                  <a:pt x="1578500" y="691234"/>
                </a:lnTo>
                <a:lnTo>
                  <a:pt x="1589288" y="676024"/>
                </a:lnTo>
                <a:lnTo>
                  <a:pt x="1605470" y="653841"/>
                </a:lnTo>
                <a:lnTo>
                  <a:pt x="1622287" y="631976"/>
                </a:lnTo>
                <a:lnTo>
                  <a:pt x="1630854" y="621202"/>
                </a:lnTo>
                <a:lnTo>
                  <a:pt x="1639738" y="610745"/>
                </a:lnTo>
                <a:lnTo>
                  <a:pt x="1648305" y="600604"/>
                </a:lnTo>
                <a:lnTo>
                  <a:pt x="1657507" y="590147"/>
                </a:lnTo>
                <a:lnTo>
                  <a:pt x="1667026" y="580007"/>
                </a:lnTo>
                <a:lnTo>
                  <a:pt x="1676545" y="569866"/>
                </a:lnTo>
                <a:lnTo>
                  <a:pt x="1686063" y="560043"/>
                </a:lnTo>
                <a:lnTo>
                  <a:pt x="1695582" y="550219"/>
                </a:lnTo>
                <a:lnTo>
                  <a:pt x="1705418" y="540396"/>
                </a:lnTo>
                <a:lnTo>
                  <a:pt x="1715572" y="531523"/>
                </a:lnTo>
                <a:lnTo>
                  <a:pt x="1726043" y="522016"/>
                </a:lnTo>
                <a:lnTo>
                  <a:pt x="1736514" y="513143"/>
                </a:lnTo>
                <a:lnTo>
                  <a:pt x="1746984" y="503954"/>
                </a:lnTo>
                <a:lnTo>
                  <a:pt x="1757772" y="495714"/>
                </a:lnTo>
                <a:lnTo>
                  <a:pt x="1768878" y="487158"/>
                </a:lnTo>
                <a:lnTo>
                  <a:pt x="1779983" y="478919"/>
                </a:lnTo>
                <a:lnTo>
                  <a:pt x="1791089" y="470680"/>
                </a:lnTo>
                <a:lnTo>
                  <a:pt x="1802194" y="463075"/>
                </a:lnTo>
                <a:lnTo>
                  <a:pt x="1813934" y="455470"/>
                </a:lnTo>
                <a:lnTo>
                  <a:pt x="1825674" y="448498"/>
                </a:lnTo>
                <a:lnTo>
                  <a:pt x="1838048" y="441210"/>
                </a:lnTo>
                <a:lnTo>
                  <a:pt x="1850106" y="434238"/>
                </a:lnTo>
                <a:lnTo>
                  <a:pt x="1862163" y="427901"/>
                </a:lnTo>
                <a:lnTo>
                  <a:pt x="1874537" y="421563"/>
                </a:lnTo>
                <a:lnTo>
                  <a:pt x="1887229" y="415859"/>
                </a:lnTo>
                <a:lnTo>
                  <a:pt x="1899921" y="409838"/>
                </a:lnTo>
                <a:lnTo>
                  <a:pt x="1912613" y="404451"/>
                </a:lnTo>
                <a:lnTo>
                  <a:pt x="1925622" y="399381"/>
                </a:lnTo>
                <a:lnTo>
                  <a:pt x="1938631" y="394627"/>
                </a:lnTo>
                <a:lnTo>
                  <a:pt x="1951958" y="390191"/>
                </a:lnTo>
                <a:lnTo>
                  <a:pt x="1965284" y="385755"/>
                </a:lnTo>
                <a:lnTo>
                  <a:pt x="1978928" y="382269"/>
                </a:lnTo>
                <a:lnTo>
                  <a:pt x="1992572" y="378783"/>
                </a:lnTo>
                <a:lnTo>
                  <a:pt x="2006215" y="375297"/>
                </a:lnTo>
                <a:lnTo>
                  <a:pt x="2019859" y="372445"/>
                </a:lnTo>
                <a:lnTo>
                  <a:pt x="2033820" y="369910"/>
                </a:lnTo>
                <a:lnTo>
                  <a:pt x="2047781" y="368009"/>
                </a:lnTo>
                <a:lnTo>
                  <a:pt x="2062059" y="366107"/>
                </a:lnTo>
                <a:lnTo>
                  <a:pt x="2076021" y="364206"/>
                </a:lnTo>
                <a:lnTo>
                  <a:pt x="2089981" y="362938"/>
                </a:lnTo>
                <a:lnTo>
                  <a:pt x="2104260" y="362305"/>
                </a:lnTo>
                <a:lnTo>
                  <a:pt x="2118538" y="361671"/>
                </a:lnTo>
                <a:lnTo>
                  <a:pt x="2132817" y="361354"/>
                </a:lnTo>
                <a:lnTo>
                  <a:pt x="2147095" y="361671"/>
                </a:lnTo>
                <a:lnTo>
                  <a:pt x="2133134" y="359770"/>
                </a:lnTo>
                <a:lnTo>
                  <a:pt x="2118538" y="358502"/>
                </a:lnTo>
                <a:lnTo>
                  <a:pt x="2104260" y="357235"/>
                </a:lnTo>
                <a:lnTo>
                  <a:pt x="2089981" y="356601"/>
                </a:lnTo>
                <a:lnTo>
                  <a:pt x="2075703" y="355967"/>
                </a:lnTo>
                <a:lnTo>
                  <a:pt x="2061425" y="355967"/>
                </a:lnTo>
                <a:lnTo>
                  <a:pt x="2046829" y="355967"/>
                </a:lnTo>
                <a:lnTo>
                  <a:pt x="2032234" y="356601"/>
                </a:lnTo>
                <a:lnTo>
                  <a:pt x="2017955" y="357552"/>
                </a:lnTo>
                <a:lnTo>
                  <a:pt x="2003677" y="358819"/>
                </a:lnTo>
                <a:lnTo>
                  <a:pt x="1989081" y="360403"/>
                </a:lnTo>
                <a:lnTo>
                  <a:pt x="1974803" y="362305"/>
                </a:lnTo>
                <a:lnTo>
                  <a:pt x="1960525" y="364523"/>
                </a:lnTo>
                <a:lnTo>
                  <a:pt x="1946246" y="367375"/>
                </a:lnTo>
                <a:lnTo>
                  <a:pt x="1931968" y="370227"/>
                </a:lnTo>
                <a:lnTo>
                  <a:pt x="1917373" y="373713"/>
                </a:lnTo>
                <a:lnTo>
                  <a:pt x="1903411" y="377515"/>
                </a:lnTo>
                <a:lnTo>
                  <a:pt x="1889450" y="381318"/>
                </a:lnTo>
                <a:lnTo>
                  <a:pt x="1875489" y="385755"/>
                </a:lnTo>
                <a:lnTo>
                  <a:pt x="1861528" y="390508"/>
                </a:lnTo>
                <a:lnTo>
                  <a:pt x="1847567" y="395578"/>
                </a:lnTo>
                <a:lnTo>
                  <a:pt x="1833924" y="400965"/>
                </a:lnTo>
                <a:lnTo>
                  <a:pt x="1820280" y="406669"/>
                </a:lnTo>
                <a:lnTo>
                  <a:pt x="1806953" y="412690"/>
                </a:lnTo>
                <a:lnTo>
                  <a:pt x="1793627" y="418711"/>
                </a:lnTo>
                <a:lnTo>
                  <a:pt x="1780618" y="425366"/>
                </a:lnTo>
                <a:lnTo>
                  <a:pt x="1766974" y="432020"/>
                </a:lnTo>
                <a:lnTo>
                  <a:pt x="1754282" y="438992"/>
                </a:lnTo>
                <a:lnTo>
                  <a:pt x="1741273" y="446280"/>
                </a:lnTo>
                <a:lnTo>
                  <a:pt x="1728898" y="453885"/>
                </a:lnTo>
                <a:lnTo>
                  <a:pt x="1716207" y="461808"/>
                </a:lnTo>
                <a:lnTo>
                  <a:pt x="1703832" y="469730"/>
                </a:lnTo>
                <a:lnTo>
                  <a:pt x="1691775" y="478286"/>
                </a:lnTo>
                <a:lnTo>
                  <a:pt x="1679717" y="486842"/>
                </a:lnTo>
                <a:lnTo>
                  <a:pt x="1667660" y="495398"/>
                </a:lnTo>
                <a:lnTo>
                  <a:pt x="1655920" y="504270"/>
                </a:lnTo>
                <a:lnTo>
                  <a:pt x="1644180" y="513460"/>
                </a:lnTo>
                <a:lnTo>
                  <a:pt x="1632758" y="522967"/>
                </a:lnTo>
                <a:lnTo>
                  <a:pt x="1621335" y="532473"/>
                </a:lnTo>
                <a:lnTo>
                  <a:pt x="1610230" y="542297"/>
                </a:lnTo>
                <a:lnTo>
                  <a:pt x="1599124" y="551804"/>
                </a:lnTo>
                <a:lnTo>
                  <a:pt x="1588336" y="561944"/>
                </a:lnTo>
                <a:lnTo>
                  <a:pt x="1577548" y="572084"/>
                </a:lnTo>
                <a:lnTo>
                  <a:pt x="1566760" y="582542"/>
                </a:lnTo>
                <a:lnTo>
                  <a:pt x="1556606" y="592999"/>
                </a:lnTo>
                <a:lnTo>
                  <a:pt x="1546136" y="603773"/>
                </a:lnTo>
                <a:lnTo>
                  <a:pt x="1535982" y="614547"/>
                </a:lnTo>
                <a:lnTo>
                  <a:pt x="1526146" y="625638"/>
                </a:lnTo>
                <a:lnTo>
                  <a:pt x="1514406" y="638631"/>
                </a:lnTo>
                <a:lnTo>
                  <a:pt x="1503301" y="651623"/>
                </a:lnTo>
                <a:lnTo>
                  <a:pt x="1492195" y="664932"/>
                </a:lnTo>
                <a:lnTo>
                  <a:pt x="1481407" y="678559"/>
                </a:lnTo>
                <a:lnTo>
                  <a:pt x="1406525" y="612012"/>
                </a:lnTo>
                <a:lnTo>
                  <a:pt x="1407160" y="604407"/>
                </a:lnTo>
                <a:lnTo>
                  <a:pt x="1408112" y="596802"/>
                </a:lnTo>
                <a:lnTo>
                  <a:pt x="1409381" y="589196"/>
                </a:lnTo>
                <a:lnTo>
                  <a:pt x="1410967" y="581274"/>
                </a:lnTo>
                <a:lnTo>
                  <a:pt x="1412554" y="573352"/>
                </a:lnTo>
                <a:lnTo>
                  <a:pt x="1415092" y="565430"/>
                </a:lnTo>
                <a:lnTo>
                  <a:pt x="1417313" y="557191"/>
                </a:lnTo>
                <a:lnTo>
                  <a:pt x="1420169" y="548952"/>
                </a:lnTo>
                <a:lnTo>
                  <a:pt x="1423025" y="540396"/>
                </a:lnTo>
                <a:lnTo>
                  <a:pt x="1426198" y="532157"/>
                </a:lnTo>
                <a:lnTo>
                  <a:pt x="1430322" y="523601"/>
                </a:lnTo>
                <a:lnTo>
                  <a:pt x="1434130" y="514728"/>
                </a:lnTo>
                <a:lnTo>
                  <a:pt x="1438572" y="505855"/>
                </a:lnTo>
                <a:lnTo>
                  <a:pt x="1443332" y="497299"/>
                </a:lnTo>
                <a:lnTo>
                  <a:pt x="1448408" y="488109"/>
                </a:lnTo>
                <a:lnTo>
                  <a:pt x="1453802" y="478919"/>
                </a:lnTo>
                <a:lnTo>
                  <a:pt x="1461100" y="467195"/>
                </a:lnTo>
                <a:lnTo>
                  <a:pt x="1469033" y="455787"/>
                </a:lnTo>
                <a:lnTo>
                  <a:pt x="1476648" y="444696"/>
                </a:lnTo>
                <a:lnTo>
                  <a:pt x="1484263" y="433921"/>
                </a:lnTo>
                <a:lnTo>
                  <a:pt x="1492195" y="423464"/>
                </a:lnTo>
                <a:lnTo>
                  <a:pt x="1500128" y="413641"/>
                </a:lnTo>
                <a:lnTo>
                  <a:pt x="1508060" y="403817"/>
                </a:lnTo>
                <a:lnTo>
                  <a:pt x="1516310" y="393994"/>
                </a:lnTo>
                <a:lnTo>
                  <a:pt x="1524877" y="384804"/>
                </a:lnTo>
                <a:lnTo>
                  <a:pt x="1533127" y="375614"/>
                </a:lnTo>
                <a:lnTo>
                  <a:pt x="1541376" y="367375"/>
                </a:lnTo>
                <a:lnTo>
                  <a:pt x="1549943" y="358819"/>
                </a:lnTo>
                <a:lnTo>
                  <a:pt x="1558828" y="350580"/>
                </a:lnTo>
                <a:lnTo>
                  <a:pt x="1567077" y="342975"/>
                </a:lnTo>
                <a:lnTo>
                  <a:pt x="1575962" y="335369"/>
                </a:lnTo>
                <a:lnTo>
                  <a:pt x="1584846" y="328081"/>
                </a:lnTo>
                <a:lnTo>
                  <a:pt x="1594047" y="321109"/>
                </a:lnTo>
                <a:lnTo>
                  <a:pt x="1602932" y="314455"/>
                </a:lnTo>
                <a:lnTo>
                  <a:pt x="1611816" y="308117"/>
                </a:lnTo>
                <a:lnTo>
                  <a:pt x="1621018" y="301779"/>
                </a:lnTo>
                <a:lnTo>
                  <a:pt x="1630219" y="296075"/>
                </a:lnTo>
                <a:lnTo>
                  <a:pt x="1639421" y="290054"/>
                </a:lnTo>
                <a:lnTo>
                  <a:pt x="1648622" y="284667"/>
                </a:lnTo>
                <a:lnTo>
                  <a:pt x="1657824" y="279280"/>
                </a:lnTo>
                <a:lnTo>
                  <a:pt x="1667343" y="274527"/>
                </a:lnTo>
                <a:lnTo>
                  <a:pt x="1676862" y="269457"/>
                </a:lnTo>
                <a:lnTo>
                  <a:pt x="1686381" y="265337"/>
                </a:lnTo>
                <a:lnTo>
                  <a:pt x="1695582" y="261218"/>
                </a:lnTo>
                <a:lnTo>
                  <a:pt x="1705101" y="256781"/>
                </a:lnTo>
                <a:lnTo>
                  <a:pt x="1714937" y="252979"/>
                </a:lnTo>
                <a:lnTo>
                  <a:pt x="1724456" y="249493"/>
                </a:lnTo>
                <a:lnTo>
                  <a:pt x="1734292" y="246007"/>
                </a:lnTo>
                <a:lnTo>
                  <a:pt x="1743494" y="242838"/>
                </a:lnTo>
                <a:lnTo>
                  <a:pt x="1753330" y="239986"/>
                </a:lnTo>
                <a:lnTo>
                  <a:pt x="1763166" y="237134"/>
                </a:lnTo>
                <a:lnTo>
                  <a:pt x="1773003" y="234599"/>
                </a:lnTo>
                <a:lnTo>
                  <a:pt x="1792675" y="230163"/>
                </a:lnTo>
                <a:lnTo>
                  <a:pt x="1812030" y="226360"/>
                </a:lnTo>
                <a:lnTo>
                  <a:pt x="1831702" y="222874"/>
                </a:lnTo>
                <a:lnTo>
                  <a:pt x="1851375" y="220656"/>
                </a:lnTo>
                <a:lnTo>
                  <a:pt x="1870730" y="219072"/>
                </a:lnTo>
                <a:lnTo>
                  <a:pt x="1890402" y="217804"/>
                </a:lnTo>
                <a:lnTo>
                  <a:pt x="1910075" y="217487"/>
                </a:lnTo>
                <a:close/>
                <a:moveTo>
                  <a:pt x="1112837" y="0"/>
                </a:moveTo>
                <a:lnTo>
                  <a:pt x="1116656" y="634"/>
                </a:lnTo>
                <a:lnTo>
                  <a:pt x="1128112" y="2854"/>
                </a:lnTo>
                <a:lnTo>
                  <a:pt x="1146570" y="6660"/>
                </a:lnTo>
                <a:lnTo>
                  <a:pt x="1157708" y="9197"/>
                </a:lnTo>
                <a:lnTo>
                  <a:pt x="1170119" y="12369"/>
                </a:lnTo>
                <a:lnTo>
                  <a:pt x="1183485" y="16175"/>
                </a:lnTo>
                <a:lnTo>
                  <a:pt x="1198124" y="20298"/>
                </a:lnTo>
                <a:lnTo>
                  <a:pt x="1213399" y="25372"/>
                </a:lnTo>
                <a:lnTo>
                  <a:pt x="1229629" y="30763"/>
                </a:lnTo>
                <a:lnTo>
                  <a:pt x="1246495" y="37106"/>
                </a:lnTo>
                <a:lnTo>
                  <a:pt x="1263998" y="43767"/>
                </a:lnTo>
                <a:lnTo>
                  <a:pt x="1281501" y="51378"/>
                </a:lnTo>
                <a:lnTo>
                  <a:pt x="1299640" y="59307"/>
                </a:lnTo>
                <a:lnTo>
                  <a:pt x="1317780" y="68504"/>
                </a:lnTo>
                <a:lnTo>
                  <a:pt x="1336237" y="78653"/>
                </a:lnTo>
                <a:lnTo>
                  <a:pt x="1345148" y="84045"/>
                </a:lnTo>
                <a:lnTo>
                  <a:pt x="1354058" y="89436"/>
                </a:lnTo>
                <a:lnTo>
                  <a:pt x="1363287" y="95462"/>
                </a:lnTo>
                <a:lnTo>
                  <a:pt x="1372198" y="101171"/>
                </a:lnTo>
                <a:lnTo>
                  <a:pt x="1381108" y="107514"/>
                </a:lnTo>
                <a:lnTo>
                  <a:pt x="1389701" y="113540"/>
                </a:lnTo>
                <a:lnTo>
                  <a:pt x="1398293" y="120517"/>
                </a:lnTo>
                <a:lnTo>
                  <a:pt x="1406886" y="127177"/>
                </a:lnTo>
                <a:lnTo>
                  <a:pt x="1415160" y="134471"/>
                </a:lnTo>
                <a:lnTo>
                  <a:pt x="1423116" y="141449"/>
                </a:lnTo>
                <a:lnTo>
                  <a:pt x="1431390" y="149377"/>
                </a:lnTo>
                <a:lnTo>
                  <a:pt x="1439346" y="157306"/>
                </a:lnTo>
                <a:lnTo>
                  <a:pt x="1446665" y="165552"/>
                </a:lnTo>
                <a:lnTo>
                  <a:pt x="1454303" y="173798"/>
                </a:lnTo>
                <a:lnTo>
                  <a:pt x="1461304" y="182361"/>
                </a:lnTo>
                <a:lnTo>
                  <a:pt x="1468305" y="191241"/>
                </a:lnTo>
                <a:lnTo>
                  <a:pt x="1474988" y="200756"/>
                </a:lnTo>
                <a:lnTo>
                  <a:pt x="1481034" y="209953"/>
                </a:lnTo>
                <a:lnTo>
                  <a:pt x="1487399" y="219785"/>
                </a:lnTo>
                <a:lnTo>
                  <a:pt x="1492809" y="229616"/>
                </a:lnTo>
                <a:lnTo>
                  <a:pt x="1498537" y="240082"/>
                </a:lnTo>
                <a:lnTo>
                  <a:pt x="1503311" y="250865"/>
                </a:lnTo>
                <a:lnTo>
                  <a:pt x="1508084" y="261648"/>
                </a:lnTo>
                <a:lnTo>
                  <a:pt x="1512540" y="273066"/>
                </a:lnTo>
                <a:lnTo>
                  <a:pt x="1516358" y="284483"/>
                </a:lnTo>
                <a:lnTo>
                  <a:pt x="1519859" y="296218"/>
                </a:lnTo>
                <a:lnTo>
                  <a:pt x="1523041" y="308269"/>
                </a:lnTo>
                <a:lnTo>
                  <a:pt x="1525587" y="320955"/>
                </a:lnTo>
                <a:lnTo>
                  <a:pt x="1512540" y="333641"/>
                </a:lnTo>
                <a:lnTo>
                  <a:pt x="1499492" y="346645"/>
                </a:lnTo>
                <a:lnTo>
                  <a:pt x="1486763" y="360599"/>
                </a:lnTo>
                <a:lnTo>
                  <a:pt x="1474351" y="374554"/>
                </a:lnTo>
                <a:lnTo>
                  <a:pt x="1462259" y="389777"/>
                </a:lnTo>
                <a:lnTo>
                  <a:pt x="1450484" y="405000"/>
                </a:lnTo>
                <a:lnTo>
                  <a:pt x="1439027" y="420540"/>
                </a:lnTo>
                <a:lnTo>
                  <a:pt x="1427889" y="437032"/>
                </a:lnTo>
                <a:lnTo>
                  <a:pt x="1426616" y="424346"/>
                </a:lnTo>
                <a:lnTo>
                  <a:pt x="1424389" y="411343"/>
                </a:lnTo>
                <a:lnTo>
                  <a:pt x="1422479" y="398340"/>
                </a:lnTo>
                <a:lnTo>
                  <a:pt x="1420252" y="385654"/>
                </a:lnTo>
                <a:lnTo>
                  <a:pt x="1417706" y="373285"/>
                </a:lnTo>
                <a:lnTo>
                  <a:pt x="1414842" y="360599"/>
                </a:lnTo>
                <a:lnTo>
                  <a:pt x="1411341" y="348230"/>
                </a:lnTo>
                <a:lnTo>
                  <a:pt x="1408159" y="335544"/>
                </a:lnTo>
                <a:lnTo>
                  <a:pt x="1402112" y="317467"/>
                </a:lnTo>
                <a:lnTo>
                  <a:pt x="1396065" y="299706"/>
                </a:lnTo>
                <a:lnTo>
                  <a:pt x="1388746" y="281946"/>
                </a:lnTo>
                <a:lnTo>
                  <a:pt x="1384927" y="273700"/>
                </a:lnTo>
                <a:lnTo>
                  <a:pt x="1381108" y="265137"/>
                </a:lnTo>
                <a:lnTo>
                  <a:pt x="1376653" y="256574"/>
                </a:lnTo>
                <a:lnTo>
                  <a:pt x="1372516" y="248328"/>
                </a:lnTo>
                <a:lnTo>
                  <a:pt x="1368061" y="240082"/>
                </a:lnTo>
                <a:lnTo>
                  <a:pt x="1363287" y="231836"/>
                </a:lnTo>
                <a:lnTo>
                  <a:pt x="1358514" y="223591"/>
                </a:lnTo>
                <a:lnTo>
                  <a:pt x="1353104" y="215979"/>
                </a:lnTo>
                <a:lnTo>
                  <a:pt x="1348012" y="208050"/>
                </a:lnTo>
                <a:lnTo>
                  <a:pt x="1342284" y="200121"/>
                </a:lnTo>
                <a:lnTo>
                  <a:pt x="1336874" y="192827"/>
                </a:lnTo>
                <a:lnTo>
                  <a:pt x="1330827" y="185215"/>
                </a:lnTo>
                <a:lnTo>
                  <a:pt x="1325099" y="178238"/>
                </a:lnTo>
                <a:lnTo>
                  <a:pt x="1319053" y="171261"/>
                </a:lnTo>
                <a:lnTo>
                  <a:pt x="1312688" y="164284"/>
                </a:lnTo>
                <a:lnTo>
                  <a:pt x="1306323" y="157623"/>
                </a:lnTo>
                <a:lnTo>
                  <a:pt x="1299640" y="150963"/>
                </a:lnTo>
                <a:lnTo>
                  <a:pt x="1292957" y="144620"/>
                </a:lnTo>
                <a:lnTo>
                  <a:pt x="1286274" y="138277"/>
                </a:lnTo>
                <a:lnTo>
                  <a:pt x="1278955" y="132251"/>
                </a:lnTo>
                <a:lnTo>
                  <a:pt x="1271636" y="126225"/>
                </a:lnTo>
                <a:lnTo>
                  <a:pt x="1264635" y="120834"/>
                </a:lnTo>
                <a:lnTo>
                  <a:pt x="1257315" y="115125"/>
                </a:lnTo>
                <a:lnTo>
                  <a:pt x="1249996" y="110051"/>
                </a:lnTo>
                <a:lnTo>
                  <a:pt x="1242040" y="104659"/>
                </a:lnTo>
                <a:lnTo>
                  <a:pt x="1234402" y="99902"/>
                </a:lnTo>
                <a:lnTo>
                  <a:pt x="1241403" y="105611"/>
                </a:lnTo>
                <a:lnTo>
                  <a:pt x="1248086" y="111637"/>
                </a:lnTo>
                <a:lnTo>
                  <a:pt x="1255088" y="117663"/>
                </a:lnTo>
                <a:lnTo>
                  <a:pt x="1262089" y="124006"/>
                </a:lnTo>
                <a:lnTo>
                  <a:pt x="1268135" y="130666"/>
                </a:lnTo>
                <a:lnTo>
                  <a:pt x="1274818" y="137009"/>
                </a:lnTo>
                <a:lnTo>
                  <a:pt x="1280546" y="143986"/>
                </a:lnTo>
                <a:lnTo>
                  <a:pt x="1286911" y="150646"/>
                </a:lnTo>
                <a:lnTo>
                  <a:pt x="1292321" y="157623"/>
                </a:lnTo>
                <a:lnTo>
                  <a:pt x="1298367" y="164601"/>
                </a:lnTo>
                <a:lnTo>
                  <a:pt x="1303459" y="171895"/>
                </a:lnTo>
                <a:lnTo>
                  <a:pt x="1308869" y="179190"/>
                </a:lnTo>
                <a:lnTo>
                  <a:pt x="1313961" y="186484"/>
                </a:lnTo>
                <a:lnTo>
                  <a:pt x="1318734" y="194095"/>
                </a:lnTo>
                <a:lnTo>
                  <a:pt x="1323508" y="202024"/>
                </a:lnTo>
                <a:lnTo>
                  <a:pt x="1327963" y="209636"/>
                </a:lnTo>
                <a:lnTo>
                  <a:pt x="1332418" y="217565"/>
                </a:lnTo>
                <a:lnTo>
                  <a:pt x="1336237" y="225493"/>
                </a:lnTo>
                <a:lnTo>
                  <a:pt x="1340056" y="233422"/>
                </a:lnTo>
                <a:lnTo>
                  <a:pt x="1344193" y="241668"/>
                </a:lnTo>
                <a:lnTo>
                  <a:pt x="1347376" y="249914"/>
                </a:lnTo>
                <a:lnTo>
                  <a:pt x="1350558" y="257843"/>
                </a:lnTo>
                <a:lnTo>
                  <a:pt x="1356923" y="274969"/>
                </a:lnTo>
                <a:lnTo>
                  <a:pt x="1362333" y="291778"/>
                </a:lnTo>
                <a:lnTo>
                  <a:pt x="1366788" y="308904"/>
                </a:lnTo>
                <a:lnTo>
                  <a:pt x="1370925" y="326030"/>
                </a:lnTo>
                <a:lnTo>
                  <a:pt x="1374107" y="343790"/>
                </a:lnTo>
                <a:lnTo>
                  <a:pt x="1376653" y="360916"/>
                </a:lnTo>
                <a:lnTo>
                  <a:pt x="1378562" y="378677"/>
                </a:lnTo>
                <a:lnTo>
                  <a:pt x="1380472" y="396120"/>
                </a:lnTo>
                <a:lnTo>
                  <a:pt x="1381108" y="413880"/>
                </a:lnTo>
                <a:lnTo>
                  <a:pt x="1381427" y="431641"/>
                </a:lnTo>
                <a:lnTo>
                  <a:pt x="1381108" y="449401"/>
                </a:lnTo>
                <a:lnTo>
                  <a:pt x="1380472" y="466844"/>
                </a:lnTo>
                <a:lnTo>
                  <a:pt x="1378881" y="484605"/>
                </a:lnTo>
                <a:lnTo>
                  <a:pt x="1377290" y="502048"/>
                </a:lnTo>
                <a:lnTo>
                  <a:pt x="1375380" y="519491"/>
                </a:lnTo>
                <a:lnTo>
                  <a:pt x="1372516" y="536934"/>
                </a:lnTo>
                <a:lnTo>
                  <a:pt x="1369652" y="554378"/>
                </a:lnTo>
                <a:lnTo>
                  <a:pt x="1367106" y="564843"/>
                </a:lnTo>
                <a:lnTo>
                  <a:pt x="1364878" y="574675"/>
                </a:lnTo>
                <a:lnTo>
                  <a:pt x="1334646" y="547717"/>
                </a:lnTo>
                <a:lnTo>
                  <a:pt x="1168210" y="399609"/>
                </a:lnTo>
                <a:lnTo>
                  <a:pt x="1166618" y="387557"/>
                </a:lnTo>
                <a:lnTo>
                  <a:pt x="1166300" y="375188"/>
                </a:lnTo>
                <a:lnTo>
                  <a:pt x="1166618" y="369479"/>
                </a:lnTo>
                <a:lnTo>
                  <a:pt x="1166937" y="363136"/>
                </a:lnTo>
                <a:lnTo>
                  <a:pt x="1167573" y="357110"/>
                </a:lnTo>
                <a:lnTo>
                  <a:pt x="1168528" y="350767"/>
                </a:lnTo>
                <a:lnTo>
                  <a:pt x="1171074" y="330153"/>
                </a:lnTo>
                <a:lnTo>
                  <a:pt x="1173620" y="308269"/>
                </a:lnTo>
                <a:lnTo>
                  <a:pt x="1175847" y="285435"/>
                </a:lnTo>
                <a:lnTo>
                  <a:pt x="1177438" y="262283"/>
                </a:lnTo>
                <a:lnTo>
                  <a:pt x="1178393" y="238814"/>
                </a:lnTo>
                <a:lnTo>
                  <a:pt x="1178711" y="227079"/>
                </a:lnTo>
                <a:lnTo>
                  <a:pt x="1178711" y="215027"/>
                </a:lnTo>
                <a:lnTo>
                  <a:pt x="1178393" y="203293"/>
                </a:lnTo>
                <a:lnTo>
                  <a:pt x="1178075" y="191241"/>
                </a:lnTo>
                <a:lnTo>
                  <a:pt x="1177438" y="179507"/>
                </a:lnTo>
                <a:lnTo>
                  <a:pt x="1176484" y="167772"/>
                </a:lnTo>
                <a:lnTo>
                  <a:pt x="1175211" y="155720"/>
                </a:lnTo>
                <a:lnTo>
                  <a:pt x="1173938" y="144303"/>
                </a:lnTo>
                <a:lnTo>
                  <a:pt x="1172028" y="132568"/>
                </a:lnTo>
                <a:lnTo>
                  <a:pt x="1169801" y="121151"/>
                </a:lnTo>
                <a:lnTo>
                  <a:pt x="1167573" y="109734"/>
                </a:lnTo>
                <a:lnTo>
                  <a:pt x="1164391" y="98633"/>
                </a:lnTo>
                <a:lnTo>
                  <a:pt x="1161208" y="87533"/>
                </a:lnTo>
                <a:lnTo>
                  <a:pt x="1157708" y="76750"/>
                </a:lnTo>
                <a:lnTo>
                  <a:pt x="1153571" y="66284"/>
                </a:lnTo>
                <a:lnTo>
                  <a:pt x="1149115" y="55818"/>
                </a:lnTo>
                <a:lnTo>
                  <a:pt x="1144342" y="45670"/>
                </a:lnTo>
                <a:lnTo>
                  <a:pt x="1138932" y="35838"/>
                </a:lnTo>
                <a:lnTo>
                  <a:pt x="1133204" y="26641"/>
                </a:lnTo>
                <a:lnTo>
                  <a:pt x="1126839" y="17443"/>
                </a:lnTo>
                <a:lnTo>
                  <a:pt x="1119838" y="8563"/>
                </a:lnTo>
                <a:lnTo>
                  <a:pt x="1112837" y="0"/>
                </a:lnTo>
                <a:close/>
              </a:path>
            </a:pathLst>
          </a:custGeom>
          <a:solidFill>
            <a:srgbClr val="FFFFFF"/>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zh-CN" altLang="en-US" sz="1530"/>
          </a:p>
        </p:txBody>
      </p:sp>
      <p:sp>
        <p:nvSpPr>
          <p:cNvPr id="11279" name="MH_Other_10"/>
          <p:cNvSpPr/>
          <p:nvPr/>
        </p:nvSpPr>
        <p:spPr bwMode="auto">
          <a:xfrm>
            <a:off x="2739428" y="1871410"/>
            <a:ext cx="345822" cy="471576"/>
          </a:xfrm>
          <a:custGeom>
            <a:avLst/>
            <a:gdLst>
              <a:gd name="T0" fmla="*/ 3100 w 1122363"/>
              <a:gd name="T1" fmla="*/ 4962 h 1531938"/>
              <a:gd name="T2" fmla="*/ 3090 w 1122363"/>
              <a:gd name="T3" fmla="*/ 5169 h 1531938"/>
              <a:gd name="T4" fmla="*/ 2880 w 1122363"/>
              <a:gd name="T5" fmla="*/ 5294 h 1531938"/>
              <a:gd name="T6" fmla="*/ 2332 w 1122363"/>
              <a:gd name="T7" fmla="*/ 4023 h 1531938"/>
              <a:gd name="T8" fmla="*/ 2246 w 1122363"/>
              <a:gd name="T9" fmla="*/ 3837 h 1531938"/>
              <a:gd name="T10" fmla="*/ 2329 w 1122363"/>
              <a:gd name="T11" fmla="*/ 3707 h 1531938"/>
              <a:gd name="T12" fmla="*/ 2411 w 1122363"/>
              <a:gd name="T13" fmla="*/ 3238 h 1531938"/>
              <a:gd name="T14" fmla="*/ 2012 w 1122363"/>
              <a:gd name="T15" fmla="*/ 3386 h 1531938"/>
              <a:gd name="T16" fmla="*/ 1783 w 1122363"/>
              <a:gd name="T17" fmla="*/ 3607 h 1531938"/>
              <a:gd name="T18" fmla="*/ 1689 w 1122363"/>
              <a:gd name="T19" fmla="*/ 4020 h 1531938"/>
              <a:gd name="T20" fmla="*/ 1826 w 1122363"/>
              <a:gd name="T21" fmla="*/ 4346 h 1531938"/>
              <a:gd name="T22" fmla="*/ 2126 w 1122363"/>
              <a:gd name="T23" fmla="*/ 4563 h 1531938"/>
              <a:gd name="T24" fmla="*/ 2422 w 1122363"/>
              <a:gd name="T25" fmla="*/ 5292 h 1531938"/>
              <a:gd name="T26" fmla="*/ 1972 w 1122363"/>
              <a:gd name="T27" fmla="*/ 5116 h 1531938"/>
              <a:gd name="T28" fmla="*/ 2125 w 1122363"/>
              <a:gd name="T29" fmla="*/ 5653 h 1531938"/>
              <a:gd name="T30" fmla="*/ 2897 w 1122363"/>
              <a:gd name="T31" fmla="*/ 5740 h 1531938"/>
              <a:gd name="T32" fmla="*/ 3296 w 1122363"/>
              <a:gd name="T33" fmla="*/ 5616 h 1531938"/>
              <a:gd name="T34" fmla="*/ 3551 w 1122363"/>
              <a:gd name="T35" fmla="*/ 5404 h 1531938"/>
              <a:gd name="T36" fmla="*/ 3682 w 1122363"/>
              <a:gd name="T37" fmla="*/ 5087 h 1531938"/>
              <a:gd name="T38" fmla="*/ 3614 w 1122363"/>
              <a:gd name="T39" fmla="*/ 4682 h 1531938"/>
              <a:gd name="T40" fmla="*/ 3256 w 1122363"/>
              <a:gd name="T41" fmla="*/ 4359 h 1531938"/>
              <a:gd name="T42" fmla="*/ 2934 w 1122363"/>
              <a:gd name="T43" fmla="*/ 3704 h 1531938"/>
              <a:gd name="T44" fmla="*/ 3552 w 1122363"/>
              <a:gd name="T45" fmla="*/ 4017 h 1531938"/>
              <a:gd name="T46" fmla="*/ 3069 w 1122363"/>
              <a:gd name="T47" fmla="*/ 3268 h 1531938"/>
              <a:gd name="T48" fmla="*/ 2902 w 1122363"/>
              <a:gd name="T49" fmla="*/ 1748 h 1531938"/>
              <a:gd name="T50" fmla="*/ 3610 w 1122363"/>
              <a:gd name="T51" fmla="*/ 1939 h 1531938"/>
              <a:gd name="T52" fmla="*/ 4178 w 1122363"/>
              <a:gd name="T53" fmla="*/ 2379 h 1531938"/>
              <a:gd name="T54" fmla="*/ 4635 w 1122363"/>
              <a:gd name="T55" fmla="*/ 3085 h 1531938"/>
              <a:gd name="T56" fmla="*/ 5009 w 1122363"/>
              <a:gd name="T57" fmla="*/ 4069 h 1531938"/>
              <a:gd name="T58" fmla="*/ 5273 w 1122363"/>
              <a:gd name="T59" fmla="*/ 5242 h 1531938"/>
              <a:gd name="T60" fmla="*/ 5116 w 1122363"/>
              <a:gd name="T61" fmla="*/ 6009 h 1531938"/>
              <a:gd name="T62" fmla="*/ 4639 w 1122363"/>
              <a:gd name="T63" fmla="*/ 6582 h 1531938"/>
              <a:gd name="T64" fmla="*/ 3930 w 1122363"/>
              <a:gd name="T65" fmla="*/ 6959 h 1531938"/>
              <a:gd name="T66" fmla="*/ 3072 w 1122363"/>
              <a:gd name="T67" fmla="*/ 7143 h 1531938"/>
              <a:gd name="T68" fmla="*/ 2157 w 1122363"/>
              <a:gd name="T69" fmla="*/ 7132 h 1531938"/>
              <a:gd name="T70" fmla="*/ 1291 w 1122363"/>
              <a:gd name="T71" fmla="*/ 6912 h 1531938"/>
              <a:gd name="T72" fmla="*/ 577 w 1122363"/>
              <a:gd name="T73" fmla="*/ 6490 h 1531938"/>
              <a:gd name="T74" fmla="*/ 118 w 1122363"/>
              <a:gd name="T75" fmla="*/ 5878 h 1531938"/>
              <a:gd name="T76" fmla="*/ 14 w 1122363"/>
              <a:gd name="T77" fmla="*/ 5087 h 1531938"/>
              <a:gd name="T78" fmla="*/ 478 w 1122363"/>
              <a:gd name="T79" fmla="*/ 3603 h 1531938"/>
              <a:gd name="T80" fmla="*/ 871 w 1122363"/>
              <a:gd name="T81" fmla="*/ 2795 h 1531938"/>
              <a:gd name="T82" fmla="*/ 1368 w 1122363"/>
              <a:gd name="T83" fmla="*/ 2189 h 1531938"/>
              <a:gd name="T84" fmla="*/ 2017 w 1122363"/>
              <a:gd name="T85" fmla="*/ 1826 h 1531938"/>
              <a:gd name="T86" fmla="*/ 2252 w 1122363"/>
              <a:gd name="T87" fmla="*/ 8 h 1531938"/>
              <a:gd name="T88" fmla="*/ 2593 w 1122363"/>
              <a:gd name="T89" fmla="*/ 140 h 1531938"/>
              <a:gd name="T90" fmla="*/ 2938 w 1122363"/>
              <a:gd name="T91" fmla="*/ 121 h 1531938"/>
              <a:gd name="T92" fmla="*/ 3333 w 1122363"/>
              <a:gd name="T93" fmla="*/ 1 h 1531938"/>
              <a:gd name="T94" fmla="*/ 3565 w 1122363"/>
              <a:gd name="T95" fmla="*/ 129 h 1531938"/>
              <a:gd name="T96" fmla="*/ 3744 w 1122363"/>
              <a:gd name="T97" fmla="*/ 592 h 1531938"/>
              <a:gd name="T98" fmla="*/ 3959 w 1122363"/>
              <a:gd name="T99" fmla="*/ 621 h 1531938"/>
              <a:gd name="T100" fmla="*/ 4125 w 1122363"/>
              <a:gd name="T101" fmla="*/ 600 h 1531938"/>
              <a:gd name="T102" fmla="*/ 4014 w 1122363"/>
              <a:gd name="T103" fmla="*/ 984 h 1531938"/>
              <a:gd name="T104" fmla="*/ 3695 w 1122363"/>
              <a:gd name="T105" fmla="*/ 1309 h 1531938"/>
              <a:gd name="T106" fmla="*/ 3157 w 1122363"/>
              <a:gd name="T107" fmla="*/ 1588 h 1531938"/>
              <a:gd name="T108" fmla="*/ 2482 w 1122363"/>
              <a:gd name="T109" fmla="*/ 1522 h 1531938"/>
              <a:gd name="T110" fmla="*/ 2094 w 1122363"/>
              <a:gd name="T111" fmla="*/ 1577 h 1531938"/>
              <a:gd name="T112" fmla="*/ 1183 w 1122363"/>
              <a:gd name="T113" fmla="*/ 826 h 1531938"/>
              <a:gd name="T114" fmla="*/ 1549 w 1122363"/>
              <a:gd name="T115" fmla="*/ 641 h 1531938"/>
              <a:gd name="T116" fmla="*/ 1832 w 1122363"/>
              <a:gd name="T117" fmla="*/ 598 h 1531938"/>
              <a:gd name="T118" fmla="*/ 1960 w 1122363"/>
              <a:gd name="T119" fmla="*/ 205 h 153193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122363" h="1531938">
                <a:moveTo>
                  <a:pt x="600075" y="1019175"/>
                </a:moveTo>
                <a:lnTo>
                  <a:pt x="608240" y="1022344"/>
                </a:lnTo>
                <a:lnTo>
                  <a:pt x="615950" y="1025965"/>
                </a:lnTo>
                <a:lnTo>
                  <a:pt x="622981" y="1029134"/>
                </a:lnTo>
                <a:lnTo>
                  <a:pt x="629331" y="1032303"/>
                </a:lnTo>
                <a:lnTo>
                  <a:pt x="635227" y="1035925"/>
                </a:lnTo>
                <a:lnTo>
                  <a:pt x="640443" y="1039093"/>
                </a:lnTo>
                <a:lnTo>
                  <a:pt x="644979" y="1042488"/>
                </a:lnTo>
                <a:lnTo>
                  <a:pt x="649061" y="1045884"/>
                </a:lnTo>
                <a:lnTo>
                  <a:pt x="652236" y="1049505"/>
                </a:lnTo>
                <a:lnTo>
                  <a:pt x="655411" y="1053127"/>
                </a:lnTo>
                <a:lnTo>
                  <a:pt x="657906" y="1056974"/>
                </a:lnTo>
                <a:lnTo>
                  <a:pt x="659720" y="1061049"/>
                </a:lnTo>
                <a:lnTo>
                  <a:pt x="661534" y="1065576"/>
                </a:lnTo>
                <a:lnTo>
                  <a:pt x="662668" y="1070329"/>
                </a:lnTo>
                <a:lnTo>
                  <a:pt x="663348" y="1074856"/>
                </a:lnTo>
                <a:lnTo>
                  <a:pt x="663575" y="1080062"/>
                </a:lnTo>
                <a:lnTo>
                  <a:pt x="663575" y="1083230"/>
                </a:lnTo>
                <a:lnTo>
                  <a:pt x="663348" y="1086626"/>
                </a:lnTo>
                <a:lnTo>
                  <a:pt x="662895" y="1089568"/>
                </a:lnTo>
                <a:lnTo>
                  <a:pt x="662441" y="1092510"/>
                </a:lnTo>
                <a:lnTo>
                  <a:pt x="661761" y="1095227"/>
                </a:lnTo>
                <a:lnTo>
                  <a:pt x="660854" y="1097716"/>
                </a:lnTo>
                <a:lnTo>
                  <a:pt x="659947" y="1100432"/>
                </a:lnTo>
                <a:lnTo>
                  <a:pt x="659040" y="1102922"/>
                </a:lnTo>
                <a:lnTo>
                  <a:pt x="657679" y="1105186"/>
                </a:lnTo>
                <a:lnTo>
                  <a:pt x="656545" y="1107449"/>
                </a:lnTo>
                <a:lnTo>
                  <a:pt x="654957" y="1109486"/>
                </a:lnTo>
                <a:lnTo>
                  <a:pt x="653143" y="1111523"/>
                </a:lnTo>
                <a:lnTo>
                  <a:pt x="651556" y="1113334"/>
                </a:lnTo>
                <a:lnTo>
                  <a:pt x="649515" y="1115145"/>
                </a:lnTo>
                <a:lnTo>
                  <a:pt x="647473" y="1116729"/>
                </a:lnTo>
                <a:lnTo>
                  <a:pt x="645206" y="1118087"/>
                </a:lnTo>
                <a:lnTo>
                  <a:pt x="640670" y="1120803"/>
                </a:lnTo>
                <a:lnTo>
                  <a:pt x="635681" y="1123520"/>
                </a:lnTo>
                <a:lnTo>
                  <a:pt x="630238" y="1126009"/>
                </a:lnTo>
                <a:lnTo>
                  <a:pt x="625022" y="1128046"/>
                </a:lnTo>
                <a:lnTo>
                  <a:pt x="619125" y="1130310"/>
                </a:lnTo>
                <a:lnTo>
                  <a:pt x="613002" y="1132121"/>
                </a:lnTo>
                <a:lnTo>
                  <a:pt x="606652" y="1133705"/>
                </a:lnTo>
                <a:lnTo>
                  <a:pt x="600075" y="1135063"/>
                </a:lnTo>
                <a:lnTo>
                  <a:pt x="600075" y="1019175"/>
                </a:lnTo>
                <a:close/>
                <a:moveTo>
                  <a:pt x="538162" y="779462"/>
                </a:moveTo>
                <a:lnTo>
                  <a:pt x="538162" y="877887"/>
                </a:lnTo>
                <a:lnTo>
                  <a:pt x="529967" y="875827"/>
                </a:lnTo>
                <a:lnTo>
                  <a:pt x="522227" y="873538"/>
                </a:lnTo>
                <a:lnTo>
                  <a:pt x="515398" y="870791"/>
                </a:lnTo>
                <a:lnTo>
                  <a:pt x="509024" y="868273"/>
                </a:lnTo>
                <a:lnTo>
                  <a:pt x="503333" y="865298"/>
                </a:lnTo>
                <a:lnTo>
                  <a:pt x="500829" y="863467"/>
                </a:lnTo>
                <a:lnTo>
                  <a:pt x="498553" y="861864"/>
                </a:lnTo>
                <a:lnTo>
                  <a:pt x="496276" y="860262"/>
                </a:lnTo>
                <a:lnTo>
                  <a:pt x="494227" y="858431"/>
                </a:lnTo>
                <a:lnTo>
                  <a:pt x="492406" y="856600"/>
                </a:lnTo>
                <a:lnTo>
                  <a:pt x="490813" y="854540"/>
                </a:lnTo>
                <a:lnTo>
                  <a:pt x="487626" y="850877"/>
                </a:lnTo>
                <a:lnTo>
                  <a:pt x="485122" y="846986"/>
                </a:lnTo>
                <a:lnTo>
                  <a:pt x="482618" y="843324"/>
                </a:lnTo>
                <a:lnTo>
                  <a:pt x="481024" y="839662"/>
                </a:lnTo>
                <a:lnTo>
                  <a:pt x="479658" y="835999"/>
                </a:lnTo>
                <a:lnTo>
                  <a:pt x="478520" y="832337"/>
                </a:lnTo>
                <a:lnTo>
                  <a:pt x="478065" y="828903"/>
                </a:lnTo>
                <a:lnTo>
                  <a:pt x="477837" y="825241"/>
                </a:lnTo>
                <a:lnTo>
                  <a:pt x="477837" y="822952"/>
                </a:lnTo>
                <a:lnTo>
                  <a:pt x="478065" y="820434"/>
                </a:lnTo>
                <a:lnTo>
                  <a:pt x="478520" y="817916"/>
                </a:lnTo>
                <a:lnTo>
                  <a:pt x="478975" y="815627"/>
                </a:lnTo>
                <a:lnTo>
                  <a:pt x="479431" y="813339"/>
                </a:lnTo>
                <a:lnTo>
                  <a:pt x="480341" y="810821"/>
                </a:lnTo>
                <a:lnTo>
                  <a:pt x="481252" y="808761"/>
                </a:lnTo>
                <a:lnTo>
                  <a:pt x="482162" y="806701"/>
                </a:lnTo>
                <a:lnTo>
                  <a:pt x="483528" y="804869"/>
                </a:lnTo>
                <a:lnTo>
                  <a:pt x="484894" y="802809"/>
                </a:lnTo>
                <a:lnTo>
                  <a:pt x="486260" y="800978"/>
                </a:lnTo>
                <a:lnTo>
                  <a:pt x="487853" y="799147"/>
                </a:lnTo>
                <a:lnTo>
                  <a:pt x="489447" y="797545"/>
                </a:lnTo>
                <a:lnTo>
                  <a:pt x="491496" y="795714"/>
                </a:lnTo>
                <a:lnTo>
                  <a:pt x="495593" y="792738"/>
                </a:lnTo>
                <a:lnTo>
                  <a:pt x="500146" y="789991"/>
                </a:lnTo>
                <a:lnTo>
                  <a:pt x="504699" y="787244"/>
                </a:lnTo>
                <a:lnTo>
                  <a:pt x="509935" y="785184"/>
                </a:lnTo>
                <a:lnTo>
                  <a:pt x="515170" y="783582"/>
                </a:lnTo>
                <a:lnTo>
                  <a:pt x="520634" y="781980"/>
                </a:lnTo>
                <a:lnTo>
                  <a:pt x="526097" y="780835"/>
                </a:lnTo>
                <a:lnTo>
                  <a:pt x="532016" y="779920"/>
                </a:lnTo>
                <a:lnTo>
                  <a:pt x="538162" y="779462"/>
                </a:lnTo>
                <a:close/>
                <a:moveTo>
                  <a:pt x="538626" y="654332"/>
                </a:moveTo>
                <a:lnTo>
                  <a:pt x="538626" y="688810"/>
                </a:lnTo>
                <a:lnTo>
                  <a:pt x="530011" y="689945"/>
                </a:lnTo>
                <a:lnTo>
                  <a:pt x="521624" y="691079"/>
                </a:lnTo>
                <a:lnTo>
                  <a:pt x="513236" y="692440"/>
                </a:lnTo>
                <a:lnTo>
                  <a:pt x="505302" y="694028"/>
                </a:lnTo>
                <a:lnTo>
                  <a:pt x="497594" y="695842"/>
                </a:lnTo>
                <a:lnTo>
                  <a:pt x="490113" y="697657"/>
                </a:lnTo>
                <a:lnTo>
                  <a:pt x="482859" y="699471"/>
                </a:lnTo>
                <a:lnTo>
                  <a:pt x="475831" y="701740"/>
                </a:lnTo>
                <a:lnTo>
                  <a:pt x="469257" y="704008"/>
                </a:lnTo>
                <a:lnTo>
                  <a:pt x="462683" y="706276"/>
                </a:lnTo>
                <a:lnTo>
                  <a:pt x="456336" y="708998"/>
                </a:lnTo>
                <a:lnTo>
                  <a:pt x="450215" y="711720"/>
                </a:lnTo>
                <a:lnTo>
                  <a:pt x="444321" y="714442"/>
                </a:lnTo>
                <a:lnTo>
                  <a:pt x="438654" y="717618"/>
                </a:lnTo>
                <a:lnTo>
                  <a:pt x="433440" y="720567"/>
                </a:lnTo>
                <a:lnTo>
                  <a:pt x="428226" y="723969"/>
                </a:lnTo>
                <a:lnTo>
                  <a:pt x="423238" y="727372"/>
                </a:lnTo>
                <a:lnTo>
                  <a:pt x="418478" y="731001"/>
                </a:lnTo>
                <a:lnTo>
                  <a:pt x="413944" y="734403"/>
                </a:lnTo>
                <a:lnTo>
                  <a:pt x="409410" y="738033"/>
                </a:lnTo>
                <a:lnTo>
                  <a:pt x="405556" y="741435"/>
                </a:lnTo>
                <a:lnTo>
                  <a:pt x="401476" y="744837"/>
                </a:lnTo>
                <a:lnTo>
                  <a:pt x="397849" y="748694"/>
                </a:lnTo>
                <a:lnTo>
                  <a:pt x="394221" y="752323"/>
                </a:lnTo>
                <a:lnTo>
                  <a:pt x="391048" y="755952"/>
                </a:lnTo>
                <a:lnTo>
                  <a:pt x="387874" y="760035"/>
                </a:lnTo>
                <a:lnTo>
                  <a:pt x="384927" y="763664"/>
                </a:lnTo>
                <a:lnTo>
                  <a:pt x="382207" y="767520"/>
                </a:lnTo>
                <a:lnTo>
                  <a:pt x="379486" y="771377"/>
                </a:lnTo>
                <a:lnTo>
                  <a:pt x="377219" y="775460"/>
                </a:lnTo>
                <a:lnTo>
                  <a:pt x="375179" y="779316"/>
                </a:lnTo>
                <a:lnTo>
                  <a:pt x="373366" y="783399"/>
                </a:lnTo>
                <a:lnTo>
                  <a:pt x="369738" y="791338"/>
                </a:lnTo>
                <a:lnTo>
                  <a:pt x="367018" y="799277"/>
                </a:lnTo>
                <a:lnTo>
                  <a:pt x="364298" y="806989"/>
                </a:lnTo>
                <a:lnTo>
                  <a:pt x="362258" y="814701"/>
                </a:lnTo>
                <a:lnTo>
                  <a:pt x="360671" y="822187"/>
                </a:lnTo>
                <a:lnTo>
                  <a:pt x="359537" y="829672"/>
                </a:lnTo>
                <a:lnTo>
                  <a:pt x="358857" y="836931"/>
                </a:lnTo>
                <a:lnTo>
                  <a:pt x="358630" y="844189"/>
                </a:lnTo>
                <a:lnTo>
                  <a:pt x="358857" y="851901"/>
                </a:lnTo>
                <a:lnTo>
                  <a:pt x="359537" y="859614"/>
                </a:lnTo>
                <a:lnTo>
                  <a:pt x="360444" y="867326"/>
                </a:lnTo>
                <a:lnTo>
                  <a:pt x="362031" y="874811"/>
                </a:lnTo>
                <a:lnTo>
                  <a:pt x="363844" y="882297"/>
                </a:lnTo>
                <a:lnTo>
                  <a:pt x="366111" y="889782"/>
                </a:lnTo>
                <a:lnTo>
                  <a:pt x="368832" y="897267"/>
                </a:lnTo>
                <a:lnTo>
                  <a:pt x="371779" y="904526"/>
                </a:lnTo>
                <a:lnTo>
                  <a:pt x="373592" y="907928"/>
                </a:lnTo>
                <a:lnTo>
                  <a:pt x="375633" y="911558"/>
                </a:lnTo>
                <a:lnTo>
                  <a:pt x="377673" y="915187"/>
                </a:lnTo>
                <a:lnTo>
                  <a:pt x="379940" y="918816"/>
                </a:lnTo>
                <a:lnTo>
                  <a:pt x="382660" y="922219"/>
                </a:lnTo>
                <a:lnTo>
                  <a:pt x="385380" y="925848"/>
                </a:lnTo>
                <a:lnTo>
                  <a:pt x="388554" y="929250"/>
                </a:lnTo>
                <a:lnTo>
                  <a:pt x="391501" y="932880"/>
                </a:lnTo>
                <a:lnTo>
                  <a:pt x="395128" y="936282"/>
                </a:lnTo>
                <a:lnTo>
                  <a:pt x="398529" y="939685"/>
                </a:lnTo>
                <a:lnTo>
                  <a:pt x="402609" y="943087"/>
                </a:lnTo>
                <a:lnTo>
                  <a:pt x="406463" y="946489"/>
                </a:lnTo>
                <a:lnTo>
                  <a:pt x="410770" y="949892"/>
                </a:lnTo>
                <a:lnTo>
                  <a:pt x="415077" y="953294"/>
                </a:lnTo>
                <a:lnTo>
                  <a:pt x="424372" y="959646"/>
                </a:lnTo>
                <a:lnTo>
                  <a:pt x="429586" y="963048"/>
                </a:lnTo>
                <a:lnTo>
                  <a:pt x="434800" y="966224"/>
                </a:lnTo>
                <a:lnTo>
                  <a:pt x="440467" y="969626"/>
                </a:lnTo>
                <a:lnTo>
                  <a:pt x="446361" y="972575"/>
                </a:lnTo>
                <a:lnTo>
                  <a:pt x="452482" y="975751"/>
                </a:lnTo>
                <a:lnTo>
                  <a:pt x="459056" y="978473"/>
                </a:lnTo>
                <a:lnTo>
                  <a:pt x="465630" y="981421"/>
                </a:lnTo>
                <a:lnTo>
                  <a:pt x="472658" y="984370"/>
                </a:lnTo>
                <a:lnTo>
                  <a:pt x="479912" y="987092"/>
                </a:lnTo>
                <a:lnTo>
                  <a:pt x="487619" y="989814"/>
                </a:lnTo>
                <a:lnTo>
                  <a:pt x="495327" y="992309"/>
                </a:lnTo>
                <a:lnTo>
                  <a:pt x="503488" y="994804"/>
                </a:lnTo>
                <a:lnTo>
                  <a:pt x="520490" y="1000021"/>
                </a:lnTo>
                <a:lnTo>
                  <a:pt x="538626" y="1004785"/>
                </a:lnTo>
                <a:lnTo>
                  <a:pt x="538626" y="1135439"/>
                </a:lnTo>
                <a:lnTo>
                  <a:pt x="530918" y="1134305"/>
                </a:lnTo>
                <a:lnTo>
                  <a:pt x="523210" y="1133171"/>
                </a:lnTo>
                <a:lnTo>
                  <a:pt x="515503" y="1131583"/>
                </a:lnTo>
                <a:lnTo>
                  <a:pt x="507795" y="1129768"/>
                </a:lnTo>
                <a:lnTo>
                  <a:pt x="500088" y="1127727"/>
                </a:lnTo>
                <a:lnTo>
                  <a:pt x="492607" y="1125685"/>
                </a:lnTo>
                <a:lnTo>
                  <a:pt x="485126" y="1123417"/>
                </a:lnTo>
                <a:lnTo>
                  <a:pt x="477645" y="1120695"/>
                </a:lnTo>
                <a:lnTo>
                  <a:pt x="470164" y="1117973"/>
                </a:lnTo>
                <a:lnTo>
                  <a:pt x="462683" y="1115024"/>
                </a:lnTo>
                <a:lnTo>
                  <a:pt x="455429" y="1111849"/>
                </a:lnTo>
                <a:lnTo>
                  <a:pt x="448175" y="1108673"/>
                </a:lnTo>
                <a:lnTo>
                  <a:pt x="440920" y="1105044"/>
                </a:lnTo>
                <a:lnTo>
                  <a:pt x="433893" y="1101641"/>
                </a:lnTo>
                <a:lnTo>
                  <a:pt x="426639" y="1097785"/>
                </a:lnTo>
                <a:lnTo>
                  <a:pt x="419611" y="1093929"/>
                </a:lnTo>
                <a:lnTo>
                  <a:pt x="405783" y="1085310"/>
                </a:lnTo>
                <a:lnTo>
                  <a:pt x="392181" y="1076690"/>
                </a:lnTo>
                <a:lnTo>
                  <a:pt x="379033" y="1067617"/>
                </a:lnTo>
                <a:lnTo>
                  <a:pt x="366338" y="1058317"/>
                </a:lnTo>
                <a:lnTo>
                  <a:pt x="366338" y="1169917"/>
                </a:lnTo>
                <a:lnTo>
                  <a:pt x="376313" y="1175588"/>
                </a:lnTo>
                <a:lnTo>
                  <a:pt x="386287" y="1181032"/>
                </a:lnTo>
                <a:lnTo>
                  <a:pt x="396715" y="1186249"/>
                </a:lnTo>
                <a:lnTo>
                  <a:pt x="407370" y="1191466"/>
                </a:lnTo>
                <a:lnTo>
                  <a:pt x="418251" y="1196003"/>
                </a:lnTo>
                <a:lnTo>
                  <a:pt x="429359" y="1200539"/>
                </a:lnTo>
                <a:lnTo>
                  <a:pt x="440694" y="1204849"/>
                </a:lnTo>
                <a:lnTo>
                  <a:pt x="452255" y="1208705"/>
                </a:lnTo>
                <a:lnTo>
                  <a:pt x="464043" y="1212561"/>
                </a:lnTo>
                <a:lnTo>
                  <a:pt x="475151" y="1215964"/>
                </a:lnTo>
                <a:lnTo>
                  <a:pt x="486486" y="1218686"/>
                </a:lnTo>
                <a:lnTo>
                  <a:pt x="497367" y="1221634"/>
                </a:lnTo>
                <a:lnTo>
                  <a:pt x="508022" y="1223903"/>
                </a:lnTo>
                <a:lnTo>
                  <a:pt x="518450" y="1225944"/>
                </a:lnTo>
                <a:lnTo>
                  <a:pt x="528878" y="1227759"/>
                </a:lnTo>
                <a:lnTo>
                  <a:pt x="538626" y="1229120"/>
                </a:lnTo>
                <a:lnTo>
                  <a:pt x="538626" y="1297396"/>
                </a:lnTo>
                <a:lnTo>
                  <a:pt x="600740" y="1297396"/>
                </a:lnTo>
                <a:lnTo>
                  <a:pt x="600740" y="1229120"/>
                </a:lnTo>
                <a:lnTo>
                  <a:pt x="608674" y="1228213"/>
                </a:lnTo>
                <a:lnTo>
                  <a:pt x="616608" y="1227305"/>
                </a:lnTo>
                <a:lnTo>
                  <a:pt x="624089" y="1225944"/>
                </a:lnTo>
                <a:lnTo>
                  <a:pt x="631570" y="1224810"/>
                </a:lnTo>
                <a:lnTo>
                  <a:pt x="638824" y="1223449"/>
                </a:lnTo>
                <a:lnTo>
                  <a:pt x="645852" y="1221861"/>
                </a:lnTo>
                <a:lnTo>
                  <a:pt x="652880" y="1220273"/>
                </a:lnTo>
                <a:lnTo>
                  <a:pt x="659454" y="1218232"/>
                </a:lnTo>
                <a:lnTo>
                  <a:pt x="666028" y="1216191"/>
                </a:lnTo>
                <a:lnTo>
                  <a:pt x="672375" y="1214149"/>
                </a:lnTo>
                <a:lnTo>
                  <a:pt x="678723" y="1211881"/>
                </a:lnTo>
                <a:lnTo>
                  <a:pt x="684617" y="1209386"/>
                </a:lnTo>
                <a:lnTo>
                  <a:pt x="690284" y="1206890"/>
                </a:lnTo>
                <a:lnTo>
                  <a:pt x="695951" y="1203942"/>
                </a:lnTo>
                <a:lnTo>
                  <a:pt x="701392" y="1200993"/>
                </a:lnTo>
                <a:lnTo>
                  <a:pt x="706833" y="1198044"/>
                </a:lnTo>
                <a:lnTo>
                  <a:pt x="711593" y="1194868"/>
                </a:lnTo>
                <a:lnTo>
                  <a:pt x="716581" y="1191693"/>
                </a:lnTo>
                <a:lnTo>
                  <a:pt x="721341" y="1188290"/>
                </a:lnTo>
                <a:lnTo>
                  <a:pt x="725875" y="1184888"/>
                </a:lnTo>
                <a:lnTo>
                  <a:pt x="730182" y="1181486"/>
                </a:lnTo>
                <a:lnTo>
                  <a:pt x="734263" y="1178083"/>
                </a:lnTo>
                <a:lnTo>
                  <a:pt x="738343" y="1174227"/>
                </a:lnTo>
                <a:lnTo>
                  <a:pt x="742197" y="1170825"/>
                </a:lnTo>
                <a:lnTo>
                  <a:pt x="745824" y="1166968"/>
                </a:lnTo>
                <a:lnTo>
                  <a:pt x="749225" y="1163339"/>
                </a:lnTo>
                <a:lnTo>
                  <a:pt x="752625" y="1159256"/>
                </a:lnTo>
                <a:lnTo>
                  <a:pt x="755799" y="1155627"/>
                </a:lnTo>
                <a:lnTo>
                  <a:pt x="758746" y="1151544"/>
                </a:lnTo>
                <a:lnTo>
                  <a:pt x="761466" y="1147461"/>
                </a:lnTo>
                <a:lnTo>
                  <a:pt x="763960" y="1143378"/>
                </a:lnTo>
                <a:lnTo>
                  <a:pt x="766453" y="1139295"/>
                </a:lnTo>
                <a:lnTo>
                  <a:pt x="770760" y="1130676"/>
                </a:lnTo>
                <a:lnTo>
                  <a:pt x="774614" y="1122056"/>
                </a:lnTo>
                <a:lnTo>
                  <a:pt x="777561" y="1113436"/>
                </a:lnTo>
                <a:lnTo>
                  <a:pt x="778921" y="1109354"/>
                </a:lnTo>
                <a:lnTo>
                  <a:pt x="780055" y="1105044"/>
                </a:lnTo>
                <a:lnTo>
                  <a:pt x="781415" y="1100507"/>
                </a:lnTo>
                <a:lnTo>
                  <a:pt x="782322" y="1096424"/>
                </a:lnTo>
                <a:lnTo>
                  <a:pt x="783002" y="1092114"/>
                </a:lnTo>
                <a:lnTo>
                  <a:pt x="783682" y="1087805"/>
                </a:lnTo>
                <a:lnTo>
                  <a:pt x="784135" y="1083495"/>
                </a:lnTo>
                <a:lnTo>
                  <a:pt x="784589" y="1079185"/>
                </a:lnTo>
                <a:lnTo>
                  <a:pt x="784816" y="1074875"/>
                </a:lnTo>
                <a:lnTo>
                  <a:pt x="784816" y="1070339"/>
                </a:lnTo>
                <a:lnTo>
                  <a:pt x="784589" y="1061719"/>
                </a:lnTo>
                <a:lnTo>
                  <a:pt x="784135" y="1053326"/>
                </a:lnTo>
                <a:lnTo>
                  <a:pt x="783229" y="1045161"/>
                </a:lnTo>
                <a:lnTo>
                  <a:pt x="781869" y="1037222"/>
                </a:lnTo>
                <a:lnTo>
                  <a:pt x="779828" y="1029509"/>
                </a:lnTo>
                <a:lnTo>
                  <a:pt x="777788" y="1022251"/>
                </a:lnTo>
                <a:lnTo>
                  <a:pt x="775294" y="1014992"/>
                </a:lnTo>
                <a:lnTo>
                  <a:pt x="772347" y="1007960"/>
                </a:lnTo>
                <a:lnTo>
                  <a:pt x="769174" y="1001156"/>
                </a:lnTo>
                <a:lnTo>
                  <a:pt x="765320" y="994577"/>
                </a:lnTo>
                <a:lnTo>
                  <a:pt x="761466" y="988226"/>
                </a:lnTo>
                <a:lnTo>
                  <a:pt x="756705" y="982329"/>
                </a:lnTo>
                <a:lnTo>
                  <a:pt x="752172" y="976431"/>
                </a:lnTo>
                <a:lnTo>
                  <a:pt x="746731" y="970987"/>
                </a:lnTo>
                <a:lnTo>
                  <a:pt x="741064" y="965543"/>
                </a:lnTo>
                <a:lnTo>
                  <a:pt x="734943" y="960553"/>
                </a:lnTo>
                <a:lnTo>
                  <a:pt x="728822" y="955563"/>
                </a:lnTo>
                <a:lnTo>
                  <a:pt x="722248" y="950572"/>
                </a:lnTo>
                <a:lnTo>
                  <a:pt x="715220" y="946036"/>
                </a:lnTo>
                <a:lnTo>
                  <a:pt x="708193" y="941272"/>
                </a:lnTo>
                <a:lnTo>
                  <a:pt x="700712" y="936509"/>
                </a:lnTo>
                <a:lnTo>
                  <a:pt x="693004" y="932199"/>
                </a:lnTo>
                <a:lnTo>
                  <a:pt x="685070" y="927889"/>
                </a:lnTo>
                <a:lnTo>
                  <a:pt x="676456" y="923806"/>
                </a:lnTo>
                <a:lnTo>
                  <a:pt x="668068" y="919497"/>
                </a:lnTo>
                <a:lnTo>
                  <a:pt x="659227" y="915641"/>
                </a:lnTo>
                <a:lnTo>
                  <a:pt x="650159" y="911558"/>
                </a:lnTo>
                <a:lnTo>
                  <a:pt x="641091" y="907475"/>
                </a:lnTo>
                <a:lnTo>
                  <a:pt x="631117" y="903845"/>
                </a:lnTo>
                <a:lnTo>
                  <a:pt x="621369" y="899989"/>
                </a:lnTo>
                <a:lnTo>
                  <a:pt x="611394" y="896587"/>
                </a:lnTo>
                <a:lnTo>
                  <a:pt x="600740" y="892958"/>
                </a:lnTo>
                <a:lnTo>
                  <a:pt x="600740" y="785894"/>
                </a:lnTo>
                <a:lnTo>
                  <a:pt x="612755" y="788616"/>
                </a:lnTo>
                <a:lnTo>
                  <a:pt x="624543" y="792018"/>
                </a:lnTo>
                <a:lnTo>
                  <a:pt x="636331" y="795421"/>
                </a:lnTo>
                <a:lnTo>
                  <a:pt x="647892" y="799504"/>
                </a:lnTo>
                <a:lnTo>
                  <a:pt x="659227" y="803813"/>
                </a:lnTo>
                <a:lnTo>
                  <a:pt x="670562" y="808577"/>
                </a:lnTo>
                <a:lnTo>
                  <a:pt x="681443" y="813794"/>
                </a:lnTo>
                <a:lnTo>
                  <a:pt x="692324" y="819465"/>
                </a:lnTo>
                <a:lnTo>
                  <a:pt x="702752" y="824909"/>
                </a:lnTo>
                <a:lnTo>
                  <a:pt x="712727" y="830806"/>
                </a:lnTo>
                <a:lnTo>
                  <a:pt x="722475" y="836477"/>
                </a:lnTo>
                <a:lnTo>
                  <a:pt x="731542" y="842148"/>
                </a:lnTo>
                <a:lnTo>
                  <a:pt x="740157" y="847592"/>
                </a:lnTo>
                <a:lnTo>
                  <a:pt x="748318" y="853262"/>
                </a:lnTo>
                <a:lnTo>
                  <a:pt x="756025" y="858933"/>
                </a:lnTo>
                <a:lnTo>
                  <a:pt x="763280" y="864604"/>
                </a:lnTo>
                <a:lnTo>
                  <a:pt x="763280" y="748240"/>
                </a:lnTo>
                <a:lnTo>
                  <a:pt x="752625" y="741889"/>
                </a:lnTo>
                <a:lnTo>
                  <a:pt x="741744" y="735764"/>
                </a:lnTo>
                <a:lnTo>
                  <a:pt x="731316" y="730547"/>
                </a:lnTo>
                <a:lnTo>
                  <a:pt x="720888" y="725103"/>
                </a:lnTo>
                <a:lnTo>
                  <a:pt x="710913" y="720340"/>
                </a:lnTo>
                <a:lnTo>
                  <a:pt x="701165" y="716030"/>
                </a:lnTo>
                <a:lnTo>
                  <a:pt x="691644" y="711720"/>
                </a:lnTo>
                <a:lnTo>
                  <a:pt x="682123" y="708318"/>
                </a:lnTo>
                <a:lnTo>
                  <a:pt x="672602" y="704689"/>
                </a:lnTo>
                <a:lnTo>
                  <a:pt x="663081" y="701740"/>
                </a:lnTo>
                <a:lnTo>
                  <a:pt x="653106" y="698791"/>
                </a:lnTo>
                <a:lnTo>
                  <a:pt x="643132" y="696296"/>
                </a:lnTo>
                <a:lnTo>
                  <a:pt x="632930" y="694254"/>
                </a:lnTo>
                <a:lnTo>
                  <a:pt x="622276" y="691986"/>
                </a:lnTo>
                <a:lnTo>
                  <a:pt x="611848" y="690171"/>
                </a:lnTo>
                <a:lnTo>
                  <a:pt x="600740" y="688810"/>
                </a:lnTo>
                <a:lnTo>
                  <a:pt x="600740" y="654332"/>
                </a:lnTo>
                <a:lnTo>
                  <a:pt x="538626" y="654332"/>
                </a:lnTo>
                <a:close/>
                <a:moveTo>
                  <a:pt x="549280" y="371475"/>
                </a:moveTo>
                <a:lnTo>
                  <a:pt x="564015" y="371475"/>
                </a:lnTo>
                <a:lnTo>
                  <a:pt x="577844" y="371475"/>
                </a:lnTo>
                <a:lnTo>
                  <a:pt x="591219" y="371929"/>
                </a:lnTo>
                <a:lnTo>
                  <a:pt x="604594" y="372609"/>
                </a:lnTo>
                <a:lnTo>
                  <a:pt x="617515" y="373743"/>
                </a:lnTo>
                <a:lnTo>
                  <a:pt x="630210" y="375104"/>
                </a:lnTo>
                <a:lnTo>
                  <a:pt x="642905" y="376692"/>
                </a:lnTo>
                <a:lnTo>
                  <a:pt x="655373" y="378507"/>
                </a:lnTo>
                <a:lnTo>
                  <a:pt x="667388" y="380775"/>
                </a:lnTo>
                <a:lnTo>
                  <a:pt x="679403" y="383497"/>
                </a:lnTo>
                <a:lnTo>
                  <a:pt x="691191" y="386219"/>
                </a:lnTo>
                <a:lnTo>
                  <a:pt x="702752" y="389168"/>
                </a:lnTo>
                <a:lnTo>
                  <a:pt x="714314" y="392797"/>
                </a:lnTo>
                <a:lnTo>
                  <a:pt x="725422" y="396426"/>
                </a:lnTo>
                <a:lnTo>
                  <a:pt x="736530" y="400509"/>
                </a:lnTo>
                <a:lnTo>
                  <a:pt x="747184" y="405046"/>
                </a:lnTo>
                <a:lnTo>
                  <a:pt x="757839" y="409582"/>
                </a:lnTo>
                <a:lnTo>
                  <a:pt x="768267" y="414573"/>
                </a:lnTo>
                <a:lnTo>
                  <a:pt x="778468" y="420017"/>
                </a:lnTo>
                <a:lnTo>
                  <a:pt x="788669" y="425461"/>
                </a:lnTo>
                <a:lnTo>
                  <a:pt x="798644" y="431358"/>
                </a:lnTo>
                <a:lnTo>
                  <a:pt x="808392" y="437709"/>
                </a:lnTo>
                <a:lnTo>
                  <a:pt x="818140" y="444288"/>
                </a:lnTo>
                <a:lnTo>
                  <a:pt x="827434" y="451092"/>
                </a:lnTo>
                <a:lnTo>
                  <a:pt x="836729" y="458351"/>
                </a:lnTo>
                <a:lnTo>
                  <a:pt x="845796" y="466063"/>
                </a:lnTo>
                <a:lnTo>
                  <a:pt x="854864" y="473775"/>
                </a:lnTo>
                <a:lnTo>
                  <a:pt x="863705" y="481941"/>
                </a:lnTo>
                <a:lnTo>
                  <a:pt x="872319" y="490561"/>
                </a:lnTo>
                <a:lnTo>
                  <a:pt x="880934" y="499407"/>
                </a:lnTo>
                <a:lnTo>
                  <a:pt x="889095" y="508707"/>
                </a:lnTo>
                <a:lnTo>
                  <a:pt x="897483" y="518234"/>
                </a:lnTo>
                <a:lnTo>
                  <a:pt x="905417" y="527988"/>
                </a:lnTo>
                <a:lnTo>
                  <a:pt x="913351" y="538422"/>
                </a:lnTo>
                <a:lnTo>
                  <a:pt x="921512" y="548856"/>
                </a:lnTo>
                <a:lnTo>
                  <a:pt x="929220" y="559744"/>
                </a:lnTo>
                <a:lnTo>
                  <a:pt x="936701" y="571086"/>
                </a:lnTo>
                <a:lnTo>
                  <a:pt x="944182" y="582654"/>
                </a:lnTo>
                <a:lnTo>
                  <a:pt x="951436" y="594449"/>
                </a:lnTo>
                <a:lnTo>
                  <a:pt x="958690" y="606925"/>
                </a:lnTo>
                <a:lnTo>
                  <a:pt x="965944" y="619627"/>
                </a:lnTo>
                <a:lnTo>
                  <a:pt x="972745" y="632330"/>
                </a:lnTo>
                <a:lnTo>
                  <a:pt x="979546" y="645713"/>
                </a:lnTo>
                <a:lnTo>
                  <a:pt x="986347" y="659549"/>
                </a:lnTo>
                <a:lnTo>
                  <a:pt x="993148" y="673613"/>
                </a:lnTo>
                <a:lnTo>
                  <a:pt x="999722" y="687903"/>
                </a:lnTo>
                <a:lnTo>
                  <a:pt x="1006069" y="702647"/>
                </a:lnTo>
                <a:lnTo>
                  <a:pt x="1012643" y="717845"/>
                </a:lnTo>
                <a:lnTo>
                  <a:pt x="1018991" y="733269"/>
                </a:lnTo>
                <a:lnTo>
                  <a:pt x="1025111" y="748920"/>
                </a:lnTo>
                <a:lnTo>
                  <a:pt x="1031005" y="765252"/>
                </a:lnTo>
                <a:lnTo>
                  <a:pt x="1037126" y="781584"/>
                </a:lnTo>
                <a:lnTo>
                  <a:pt x="1043247" y="798823"/>
                </a:lnTo>
                <a:lnTo>
                  <a:pt x="1049141" y="816062"/>
                </a:lnTo>
                <a:lnTo>
                  <a:pt x="1054808" y="833528"/>
                </a:lnTo>
                <a:lnTo>
                  <a:pt x="1060476" y="851674"/>
                </a:lnTo>
                <a:lnTo>
                  <a:pt x="1066143" y="870048"/>
                </a:lnTo>
                <a:lnTo>
                  <a:pt x="1071810" y="888875"/>
                </a:lnTo>
                <a:lnTo>
                  <a:pt x="1077478" y="907928"/>
                </a:lnTo>
                <a:lnTo>
                  <a:pt x="1082692" y="927436"/>
                </a:lnTo>
                <a:lnTo>
                  <a:pt x="1088132" y="947624"/>
                </a:lnTo>
                <a:lnTo>
                  <a:pt x="1093573" y="967812"/>
                </a:lnTo>
                <a:lnTo>
                  <a:pt x="1098787" y="988453"/>
                </a:lnTo>
                <a:lnTo>
                  <a:pt x="1109215" y="1030870"/>
                </a:lnTo>
                <a:lnTo>
                  <a:pt x="1112615" y="1046522"/>
                </a:lnTo>
                <a:lnTo>
                  <a:pt x="1115789" y="1061946"/>
                </a:lnTo>
                <a:lnTo>
                  <a:pt x="1118056" y="1076917"/>
                </a:lnTo>
                <a:lnTo>
                  <a:pt x="1119870" y="1091888"/>
                </a:lnTo>
                <a:lnTo>
                  <a:pt x="1121456" y="1106405"/>
                </a:lnTo>
                <a:lnTo>
                  <a:pt x="1122136" y="1120922"/>
                </a:lnTo>
                <a:lnTo>
                  <a:pt x="1122363" y="1134985"/>
                </a:lnTo>
                <a:lnTo>
                  <a:pt x="1122136" y="1148822"/>
                </a:lnTo>
                <a:lnTo>
                  <a:pt x="1121456" y="1162659"/>
                </a:lnTo>
                <a:lnTo>
                  <a:pt x="1120096" y="1176042"/>
                </a:lnTo>
                <a:lnTo>
                  <a:pt x="1118509" y="1188971"/>
                </a:lnTo>
                <a:lnTo>
                  <a:pt x="1116469" y="1201900"/>
                </a:lnTo>
                <a:lnTo>
                  <a:pt x="1113749" y="1214603"/>
                </a:lnTo>
                <a:lnTo>
                  <a:pt x="1110575" y="1227078"/>
                </a:lnTo>
                <a:lnTo>
                  <a:pt x="1107175" y="1239100"/>
                </a:lnTo>
                <a:lnTo>
                  <a:pt x="1103321" y="1250896"/>
                </a:lnTo>
                <a:lnTo>
                  <a:pt x="1098787" y="1262464"/>
                </a:lnTo>
                <a:lnTo>
                  <a:pt x="1094026" y="1274032"/>
                </a:lnTo>
                <a:lnTo>
                  <a:pt x="1088812" y="1284920"/>
                </a:lnTo>
                <a:lnTo>
                  <a:pt x="1083145" y="1296035"/>
                </a:lnTo>
                <a:lnTo>
                  <a:pt x="1077251" y="1306469"/>
                </a:lnTo>
                <a:lnTo>
                  <a:pt x="1070904" y="1317130"/>
                </a:lnTo>
                <a:lnTo>
                  <a:pt x="1064103" y="1327110"/>
                </a:lnTo>
                <a:lnTo>
                  <a:pt x="1056849" y="1336864"/>
                </a:lnTo>
                <a:lnTo>
                  <a:pt x="1049368" y="1346845"/>
                </a:lnTo>
                <a:lnTo>
                  <a:pt x="1041660" y="1356145"/>
                </a:lnTo>
                <a:lnTo>
                  <a:pt x="1033499" y="1365218"/>
                </a:lnTo>
                <a:lnTo>
                  <a:pt x="1024658" y="1374064"/>
                </a:lnTo>
                <a:lnTo>
                  <a:pt x="1015817" y="1382911"/>
                </a:lnTo>
                <a:lnTo>
                  <a:pt x="1006749" y="1391303"/>
                </a:lnTo>
                <a:lnTo>
                  <a:pt x="997228" y="1399469"/>
                </a:lnTo>
                <a:lnTo>
                  <a:pt x="987253" y="1407408"/>
                </a:lnTo>
                <a:lnTo>
                  <a:pt x="977279" y="1415121"/>
                </a:lnTo>
                <a:lnTo>
                  <a:pt x="967078" y="1422606"/>
                </a:lnTo>
                <a:lnTo>
                  <a:pt x="956196" y="1429638"/>
                </a:lnTo>
                <a:lnTo>
                  <a:pt x="945315" y="1436669"/>
                </a:lnTo>
                <a:lnTo>
                  <a:pt x="934207" y="1443474"/>
                </a:lnTo>
                <a:lnTo>
                  <a:pt x="922872" y="1449826"/>
                </a:lnTo>
                <a:lnTo>
                  <a:pt x="911084" y="1455950"/>
                </a:lnTo>
                <a:lnTo>
                  <a:pt x="899296" y="1461848"/>
                </a:lnTo>
                <a:lnTo>
                  <a:pt x="887055" y="1467745"/>
                </a:lnTo>
                <a:lnTo>
                  <a:pt x="874586" y="1473189"/>
                </a:lnTo>
                <a:lnTo>
                  <a:pt x="862118" y="1478179"/>
                </a:lnTo>
                <a:lnTo>
                  <a:pt x="849197" y="1483396"/>
                </a:lnTo>
                <a:lnTo>
                  <a:pt x="836275" y="1488160"/>
                </a:lnTo>
                <a:lnTo>
                  <a:pt x="823127" y="1492470"/>
                </a:lnTo>
                <a:lnTo>
                  <a:pt x="809752" y="1496779"/>
                </a:lnTo>
                <a:lnTo>
                  <a:pt x="796377" y="1500862"/>
                </a:lnTo>
                <a:lnTo>
                  <a:pt x="782549" y="1504492"/>
                </a:lnTo>
                <a:lnTo>
                  <a:pt x="768720" y="1508348"/>
                </a:lnTo>
                <a:lnTo>
                  <a:pt x="754892" y="1511523"/>
                </a:lnTo>
                <a:lnTo>
                  <a:pt x="740610" y="1514472"/>
                </a:lnTo>
                <a:lnTo>
                  <a:pt x="726555" y="1517194"/>
                </a:lnTo>
                <a:lnTo>
                  <a:pt x="712047" y="1519689"/>
                </a:lnTo>
                <a:lnTo>
                  <a:pt x="697538" y="1521958"/>
                </a:lnTo>
                <a:lnTo>
                  <a:pt x="683030" y="1524226"/>
                </a:lnTo>
                <a:lnTo>
                  <a:pt x="668521" y="1526040"/>
                </a:lnTo>
                <a:lnTo>
                  <a:pt x="653786" y="1527401"/>
                </a:lnTo>
                <a:lnTo>
                  <a:pt x="638824" y="1528762"/>
                </a:lnTo>
                <a:lnTo>
                  <a:pt x="624089" y="1529897"/>
                </a:lnTo>
                <a:lnTo>
                  <a:pt x="609128" y="1530804"/>
                </a:lnTo>
                <a:lnTo>
                  <a:pt x="594166" y="1531484"/>
                </a:lnTo>
                <a:lnTo>
                  <a:pt x="579204" y="1531938"/>
                </a:lnTo>
                <a:lnTo>
                  <a:pt x="564015" y="1531938"/>
                </a:lnTo>
                <a:lnTo>
                  <a:pt x="549054" y="1531938"/>
                </a:lnTo>
                <a:lnTo>
                  <a:pt x="533865" y="1531484"/>
                </a:lnTo>
                <a:lnTo>
                  <a:pt x="518903" y="1530804"/>
                </a:lnTo>
                <a:lnTo>
                  <a:pt x="503941" y="1529670"/>
                </a:lnTo>
                <a:lnTo>
                  <a:pt x="488980" y="1528309"/>
                </a:lnTo>
                <a:lnTo>
                  <a:pt x="474018" y="1526948"/>
                </a:lnTo>
                <a:lnTo>
                  <a:pt x="459056" y="1525133"/>
                </a:lnTo>
                <a:lnTo>
                  <a:pt x="444321" y="1523319"/>
                </a:lnTo>
                <a:lnTo>
                  <a:pt x="429359" y="1520823"/>
                </a:lnTo>
                <a:lnTo>
                  <a:pt x="414851" y="1518328"/>
                </a:lnTo>
                <a:lnTo>
                  <a:pt x="400115" y="1515606"/>
                </a:lnTo>
                <a:lnTo>
                  <a:pt x="385607" y="1512204"/>
                </a:lnTo>
                <a:lnTo>
                  <a:pt x="371325" y="1509028"/>
                </a:lnTo>
                <a:lnTo>
                  <a:pt x="357044" y="1505172"/>
                </a:lnTo>
                <a:lnTo>
                  <a:pt x="342989" y="1501543"/>
                </a:lnTo>
                <a:lnTo>
                  <a:pt x="329160" y="1497233"/>
                </a:lnTo>
                <a:lnTo>
                  <a:pt x="315332" y="1492696"/>
                </a:lnTo>
                <a:lnTo>
                  <a:pt x="301730" y="1488160"/>
                </a:lnTo>
                <a:lnTo>
                  <a:pt x="288129" y="1483170"/>
                </a:lnTo>
                <a:lnTo>
                  <a:pt x="274754" y="1477952"/>
                </a:lnTo>
                <a:lnTo>
                  <a:pt x="261832" y="1472735"/>
                </a:lnTo>
                <a:lnTo>
                  <a:pt x="248910" y="1466838"/>
                </a:lnTo>
                <a:lnTo>
                  <a:pt x="235988" y="1460940"/>
                </a:lnTo>
                <a:lnTo>
                  <a:pt x="223520" y="1454816"/>
                </a:lnTo>
                <a:lnTo>
                  <a:pt x="211505" y="1448238"/>
                </a:lnTo>
                <a:lnTo>
                  <a:pt x="199264" y="1441660"/>
                </a:lnTo>
                <a:lnTo>
                  <a:pt x="187703" y="1434855"/>
                </a:lnTo>
                <a:lnTo>
                  <a:pt x="176141" y="1427596"/>
                </a:lnTo>
                <a:lnTo>
                  <a:pt x="164806" y="1420111"/>
                </a:lnTo>
                <a:lnTo>
                  <a:pt x="153925" y="1412399"/>
                </a:lnTo>
                <a:lnTo>
                  <a:pt x="143497" y="1404233"/>
                </a:lnTo>
                <a:lnTo>
                  <a:pt x="132843" y="1396067"/>
                </a:lnTo>
                <a:lnTo>
                  <a:pt x="122868" y="1387674"/>
                </a:lnTo>
                <a:lnTo>
                  <a:pt x="113120" y="1379055"/>
                </a:lnTo>
                <a:lnTo>
                  <a:pt x="103826" y="1370208"/>
                </a:lnTo>
                <a:lnTo>
                  <a:pt x="94758" y="1361135"/>
                </a:lnTo>
                <a:lnTo>
                  <a:pt x="86144" y="1351608"/>
                </a:lnTo>
                <a:lnTo>
                  <a:pt x="77756" y="1342081"/>
                </a:lnTo>
                <a:lnTo>
                  <a:pt x="69822" y="1332328"/>
                </a:lnTo>
                <a:lnTo>
                  <a:pt x="62341" y="1322120"/>
                </a:lnTo>
                <a:lnTo>
                  <a:pt x="55086" y="1311913"/>
                </a:lnTo>
                <a:lnTo>
                  <a:pt x="48286" y="1301479"/>
                </a:lnTo>
                <a:lnTo>
                  <a:pt x="41711" y="1290591"/>
                </a:lnTo>
                <a:lnTo>
                  <a:pt x="35817" y="1279703"/>
                </a:lnTo>
                <a:lnTo>
                  <a:pt x="30150" y="1268361"/>
                </a:lnTo>
                <a:lnTo>
                  <a:pt x="25163" y="1257020"/>
                </a:lnTo>
                <a:lnTo>
                  <a:pt x="20402" y="1245225"/>
                </a:lnTo>
                <a:lnTo>
                  <a:pt x="16095" y="1233203"/>
                </a:lnTo>
                <a:lnTo>
                  <a:pt x="12468" y="1221181"/>
                </a:lnTo>
                <a:lnTo>
                  <a:pt x="9068" y="1208932"/>
                </a:lnTo>
                <a:lnTo>
                  <a:pt x="6347" y="1196229"/>
                </a:lnTo>
                <a:lnTo>
                  <a:pt x="4080" y="1183527"/>
                </a:lnTo>
                <a:lnTo>
                  <a:pt x="2493" y="1170371"/>
                </a:lnTo>
                <a:lnTo>
                  <a:pt x="907" y="1157215"/>
                </a:lnTo>
                <a:lnTo>
                  <a:pt x="226" y="1143605"/>
                </a:lnTo>
                <a:lnTo>
                  <a:pt x="0" y="1129995"/>
                </a:lnTo>
                <a:lnTo>
                  <a:pt x="453" y="1116158"/>
                </a:lnTo>
                <a:lnTo>
                  <a:pt x="1133" y="1102095"/>
                </a:lnTo>
                <a:lnTo>
                  <a:pt x="2947" y="1087805"/>
                </a:lnTo>
                <a:lnTo>
                  <a:pt x="4760" y="1073288"/>
                </a:lnTo>
                <a:lnTo>
                  <a:pt x="7481" y="1058544"/>
                </a:lnTo>
                <a:lnTo>
                  <a:pt x="10654" y="1043573"/>
                </a:lnTo>
                <a:lnTo>
                  <a:pt x="14508" y="1028375"/>
                </a:lnTo>
                <a:lnTo>
                  <a:pt x="19042" y="1012951"/>
                </a:lnTo>
                <a:lnTo>
                  <a:pt x="29697" y="978473"/>
                </a:lnTo>
                <a:lnTo>
                  <a:pt x="40578" y="944448"/>
                </a:lnTo>
                <a:lnTo>
                  <a:pt x="51233" y="911104"/>
                </a:lnTo>
                <a:lnTo>
                  <a:pt x="62114" y="878667"/>
                </a:lnTo>
                <a:lnTo>
                  <a:pt x="73222" y="846684"/>
                </a:lnTo>
                <a:lnTo>
                  <a:pt x="84557" y="815608"/>
                </a:lnTo>
                <a:lnTo>
                  <a:pt x="95891" y="785213"/>
                </a:lnTo>
                <a:lnTo>
                  <a:pt x="101785" y="770469"/>
                </a:lnTo>
                <a:lnTo>
                  <a:pt x="107679" y="755725"/>
                </a:lnTo>
                <a:lnTo>
                  <a:pt x="113574" y="741435"/>
                </a:lnTo>
                <a:lnTo>
                  <a:pt x="119468" y="727145"/>
                </a:lnTo>
                <a:lnTo>
                  <a:pt x="125588" y="713081"/>
                </a:lnTo>
                <a:lnTo>
                  <a:pt x="131936" y="699245"/>
                </a:lnTo>
                <a:lnTo>
                  <a:pt x="138283" y="685635"/>
                </a:lnTo>
                <a:lnTo>
                  <a:pt x="144631" y="672479"/>
                </a:lnTo>
                <a:lnTo>
                  <a:pt x="151205" y="659322"/>
                </a:lnTo>
                <a:lnTo>
                  <a:pt x="157552" y="646393"/>
                </a:lnTo>
                <a:lnTo>
                  <a:pt x="164353" y="633691"/>
                </a:lnTo>
                <a:lnTo>
                  <a:pt x="171381" y="621669"/>
                </a:lnTo>
                <a:lnTo>
                  <a:pt x="178181" y="609420"/>
                </a:lnTo>
                <a:lnTo>
                  <a:pt x="185436" y="597625"/>
                </a:lnTo>
                <a:lnTo>
                  <a:pt x="192463" y="585830"/>
                </a:lnTo>
                <a:lnTo>
                  <a:pt x="199944" y="574488"/>
                </a:lnTo>
                <a:lnTo>
                  <a:pt x="207425" y="563600"/>
                </a:lnTo>
                <a:lnTo>
                  <a:pt x="215133" y="552712"/>
                </a:lnTo>
                <a:lnTo>
                  <a:pt x="222840" y="542051"/>
                </a:lnTo>
                <a:lnTo>
                  <a:pt x="230774" y="531844"/>
                </a:lnTo>
                <a:lnTo>
                  <a:pt x="238935" y="521863"/>
                </a:lnTo>
                <a:lnTo>
                  <a:pt x="247324" y="512110"/>
                </a:lnTo>
                <a:lnTo>
                  <a:pt x="255711" y="502810"/>
                </a:lnTo>
                <a:lnTo>
                  <a:pt x="264326" y="493736"/>
                </a:lnTo>
                <a:lnTo>
                  <a:pt x="272940" y="484663"/>
                </a:lnTo>
                <a:lnTo>
                  <a:pt x="282008" y="476271"/>
                </a:lnTo>
                <a:lnTo>
                  <a:pt x="291076" y="468105"/>
                </a:lnTo>
                <a:lnTo>
                  <a:pt x="300597" y="460166"/>
                </a:lnTo>
                <a:lnTo>
                  <a:pt x="310118" y="452453"/>
                </a:lnTo>
                <a:lnTo>
                  <a:pt x="319639" y="445195"/>
                </a:lnTo>
                <a:lnTo>
                  <a:pt x="329840" y="438163"/>
                </a:lnTo>
                <a:lnTo>
                  <a:pt x="339815" y="431585"/>
                </a:lnTo>
                <a:lnTo>
                  <a:pt x="350243" y="425234"/>
                </a:lnTo>
                <a:lnTo>
                  <a:pt x="360897" y="419336"/>
                </a:lnTo>
                <a:lnTo>
                  <a:pt x="371552" y="413665"/>
                </a:lnTo>
                <a:lnTo>
                  <a:pt x="382660" y="408222"/>
                </a:lnTo>
                <a:lnTo>
                  <a:pt x="393995" y="403231"/>
                </a:lnTo>
                <a:lnTo>
                  <a:pt x="405556" y="398695"/>
                </a:lnTo>
                <a:lnTo>
                  <a:pt x="417344" y="394385"/>
                </a:lnTo>
                <a:lnTo>
                  <a:pt x="429359" y="390529"/>
                </a:lnTo>
                <a:lnTo>
                  <a:pt x="441601" y="386899"/>
                </a:lnTo>
                <a:lnTo>
                  <a:pt x="454069" y="383724"/>
                </a:lnTo>
                <a:lnTo>
                  <a:pt x="466764" y="380775"/>
                </a:lnTo>
                <a:lnTo>
                  <a:pt x="479912" y="378280"/>
                </a:lnTo>
                <a:lnTo>
                  <a:pt x="493287" y="376238"/>
                </a:lnTo>
                <a:lnTo>
                  <a:pt x="506888" y="374424"/>
                </a:lnTo>
                <a:lnTo>
                  <a:pt x="520717" y="373063"/>
                </a:lnTo>
                <a:lnTo>
                  <a:pt x="534772" y="372156"/>
                </a:lnTo>
                <a:lnTo>
                  <a:pt x="549280" y="371475"/>
                </a:lnTo>
                <a:close/>
                <a:moveTo>
                  <a:pt x="455387" y="0"/>
                </a:moveTo>
                <a:lnTo>
                  <a:pt x="463542" y="227"/>
                </a:lnTo>
                <a:lnTo>
                  <a:pt x="471471" y="682"/>
                </a:lnTo>
                <a:lnTo>
                  <a:pt x="479174" y="1591"/>
                </a:lnTo>
                <a:lnTo>
                  <a:pt x="486423" y="2500"/>
                </a:lnTo>
                <a:lnTo>
                  <a:pt x="493446" y="3863"/>
                </a:lnTo>
                <a:lnTo>
                  <a:pt x="500242" y="5681"/>
                </a:lnTo>
                <a:lnTo>
                  <a:pt x="506812" y="7499"/>
                </a:lnTo>
                <a:lnTo>
                  <a:pt x="512702" y="9317"/>
                </a:lnTo>
                <a:lnTo>
                  <a:pt x="518592" y="11362"/>
                </a:lnTo>
                <a:lnTo>
                  <a:pt x="524256" y="13861"/>
                </a:lnTo>
                <a:lnTo>
                  <a:pt x="529466" y="16361"/>
                </a:lnTo>
                <a:lnTo>
                  <a:pt x="534450" y="18861"/>
                </a:lnTo>
                <a:lnTo>
                  <a:pt x="539207" y="21587"/>
                </a:lnTo>
                <a:lnTo>
                  <a:pt x="543738" y="24314"/>
                </a:lnTo>
                <a:lnTo>
                  <a:pt x="547816" y="27268"/>
                </a:lnTo>
                <a:lnTo>
                  <a:pt x="551894" y="29995"/>
                </a:lnTo>
                <a:lnTo>
                  <a:pt x="555292" y="32722"/>
                </a:lnTo>
                <a:lnTo>
                  <a:pt x="558916" y="35676"/>
                </a:lnTo>
                <a:lnTo>
                  <a:pt x="564807" y="40903"/>
                </a:lnTo>
                <a:lnTo>
                  <a:pt x="569790" y="45902"/>
                </a:lnTo>
                <a:lnTo>
                  <a:pt x="574095" y="50674"/>
                </a:lnTo>
                <a:lnTo>
                  <a:pt x="577040" y="54310"/>
                </a:lnTo>
                <a:lnTo>
                  <a:pt x="579079" y="57491"/>
                </a:lnTo>
                <a:lnTo>
                  <a:pt x="581118" y="59990"/>
                </a:lnTo>
                <a:lnTo>
                  <a:pt x="590406" y="51810"/>
                </a:lnTo>
                <a:lnTo>
                  <a:pt x="599467" y="44311"/>
                </a:lnTo>
                <a:lnTo>
                  <a:pt x="608076" y="37494"/>
                </a:lnTo>
                <a:lnTo>
                  <a:pt x="616685" y="31359"/>
                </a:lnTo>
                <a:lnTo>
                  <a:pt x="625293" y="25905"/>
                </a:lnTo>
                <a:lnTo>
                  <a:pt x="633449" y="21360"/>
                </a:lnTo>
                <a:lnTo>
                  <a:pt x="641151" y="17043"/>
                </a:lnTo>
                <a:lnTo>
                  <a:pt x="648854" y="13407"/>
                </a:lnTo>
                <a:lnTo>
                  <a:pt x="656103" y="10226"/>
                </a:lnTo>
                <a:lnTo>
                  <a:pt x="663126" y="7499"/>
                </a:lnTo>
                <a:lnTo>
                  <a:pt x="669922" y="5454"/>
                </a:lnTo>
                <a:lnTo>
                  <a:pt x="676492" y="3409"/>
                </a:lnTo>
                <a:lnTo>
                  <a:pt x="682608" y="2272"/>
                </a:lnTo>
                <a:lnTo>
                  <a:pt x="688498" y="1136"/>
                </a:lnTo>
                <a:lnTo>
                  <a:pt x="694162" y="454"/>
                </a:lnTo>
                <a:lnTo>
                  <a:pt x="699599" y="227"/>
                </a:lnTo>
                <a:lnTo>
                  <a:pt x="704583" y="0"/>
                </a:lnTo>
                <a:lnTo>
                  <a:pt x="709340" y="227"/>
                </a:lnTo>
                <a:lnTo>
                  <a:pt x="713871" y="454"/>
                </a:lnTo>
                <a:lnTo>
                  <a:pt x="717949" y="909"/>
                </a:lnTo>
                <a:lnTo>
                  <a:pt x="721800" y="1591"/>
                </a:lnTo>
                <a:lnTo>
                  <a:pt x="725198" y="2272"/>
                </a:lnTo>
                <a:lnTo>
                  <a:pt x="728596" y="3181"/>
                </a:lnTo>
                <a:lnTo>
                  <a:pt x="731315" y="3863"/>
                </a:lnTo>
                <a:lnTo>
                  <a:pt x="736299" y="5908"/>
                </a:lnTo>
                <a:lnTo>
                  <a:pt x="739697" y="7499"/>
                </a:lnTo>
                <a:lnTo>
                  <a:pt x="742415" y="8862"/>
                </a:lnTo>
                <a:lnTo>
                  <a:pt x="746720" y="13180"/>
                </a:lnTo>
                <a:lnTo>
                  <a:pt x="751024" y="17497"/>
                </a:lnTo>
                <a:lnTo>
                  <a:pt x="754875" y="22269"/>
                </a:lnTo>
                <a:lnTo>
                  <a:pt x="758726" y="27496"/>
                </a:lnTo>
                <a:lnTo>
                  <a:pt x="762124" y="32495"/>
                </a:lnTo>
                <a:lnTo>
                  <a:pt x="765523" y="37949"/>
                </a:lnTo>
                <a:lnTo>
                  <a:pt x="768694" y="43629"/>
                </a:lnTo>
                <a:lnTo>
                  <a:pt x="771639" y="49310"/>
                </a:lnTo>
                <a:lnTo>
                  <a:pt x="774584" y="54764"/>
                </a:lnTo>
                <a:lnTo>
                  <a:pt x="777076" y="60672"/>
                </a:lnTo>
                <a:lnTo>
                  <a:pt x="779342" y="66808"/>
                </a:lnTo>
                <a:lnTo>
                  <a:pt x="781834" y="72716"/>
                </a:lnTo>
                <a:lnTo>
                  <a:pt x="785911" y="84305"/>
                </a:lnTo>
                <a:lnTo>
                  <a:pt x="789536" y="95894"/>
                </a:lnTo>
                <a:lnTo>
                  <a:pt x="792481" y="106801"/>
                </a:lnTo>
                <a:lnTo>
                  <a:pt x="794973" y="117254"/>
                </a:lnTo>
                <a:lnTo>
                  <a:pt x="796785" y="126571"/>
                </a:lnTo>
                <a:lnTo>
                  <a:pt x="798371" y="134524"/>
                </a:lnTo>
                <a:lnTo>
                  <a:pt x="800183" y="146568"/>
                </a:lnTo>
                <a:lnTo>
                  <a:pt x="800636" y="150658"/>
                </a:lnTo>
                <a:lnTo>
                  <a:pt x="805847" y="149294"/>
                </a:lnTo>
                <a:lnTo>
                  <a:pt x="810831" y="147931"/>
                </a:lnTo>
                <a:lnTo>
                  <a:pt x="815362" y="146340"/>
                </a:lnTo>
                <a:lnTo>
                  <a:pt x="820119" y="144522"/>
                </a:lnTo>
                <a:lnTo>
                  <a:pt x="824197" y="142705"/>
                </a:lnTo>
                <a:lnTo>
                  <a:pt x="828275" y="140887"/>
                </a:lnTo>
                <a:lnTo>
                  <a:pt x="832352" y="139069"/>
                </a:lnTo>
                <a:lnTo>
                  <a:pt x="835750" y="136796"/>
                </a:lnTo>
                <a:lnTo>
                  <a:pt x="839375" y="134751"/>
                </a:lnTo>
                <a:lnTo>
                  <a:pt x="842547" y="132706"/>
                </a:lnTo>
                <a:lnTo>
                  <a:pt x="848663" y="128389"/>
                </a:lnTo>
                <a:lnTo>
                  <a:pt x="853647" y="124071"/>
                </a:lnTo>
                <a:lnTo>
                  <a:pt x="858405" y="119754"/>
                </a:lnTo>
                <a:lnTo>
                  <a:pt x="862482" y="115663"/>
                </a:lnTo>
                <a:lnTo>
                  <a:pt x="865654" y="111800"/>
                </a:lnTo>
                <a:lnTo>
                  <a:pt x="868372" y="108392"/>
                </a:lnTo>
                <a:lnTo>
                  <a:pt x="870638" y="105211"/>
                </a:lnTo>
                <a:lnTo>
                  <a:pt x="873130" y="100439"/>
                </a:lnTo>
                <a:lnTo>
                  <a:pt x="874036" y="98848"/>
                </a:lnTo>
                <a:lnTo>
                  <a:pt x="875395" y="106347"/>
                </a:lnTo>
                <a:lnTo>
                  <a:pt x="876755" y="113846"/>
                </a:lnTo>
                <a:lnTo>
                  <a:pt x="877434" y="121117"/>
                </a:lnTo>
                <a:lnTo>
                  <a:pt x="877887" y="128389"/>
                </a:lnTo>
                <a:lnTo>
                  <a:pt x="877887" y="135433"/>
                </a:lnTo>
                <a:lnTo>
                  <a:pt x="877434" y="142250"/>
                </a:lnTo>
                <a:lnTo>
                  <a:pt x="876755" y="149067"/>
                </a:lnTo>
                <a:lnTo>
                  <a:pt x="875622" y="155884"/>
                </a:lnTo>
                <a:lnTo>
                  <a:pt x="874263" y="162474"/>
                </a:lnTo>
                <a:lnTo>
                  <a:pt x="872903" y="168837"/>
                </a:lnTo>
                <a:lnTo>
                  <a:pt x="870864" y="175199"/>
                </a:lnTo>
                <a:lnTo>
                  <a:pt x="868599" y="181335"/>
                </a:lnTo>
                <a:lnTo>
                  <a:pt x="866334" y="187243"/>
                </a:lnTo>
                <a:lnTo>
                  <a:pt x="863615" y="193378"/>
                </a:lnTo>
                <a:lnTo>
                  <a:pt x="860670" y="199287"/>
                </a:lnTo>
                <a:lnTo>
                  <a:pt x="857725" y="204967"/>
                </a:lnTo>
                <a:lnTo>
                  <a:pt x="854327" y="210421"/>
                </a:lnTo>
                <a:lnTo>
                  <a:pt x="850702" y="215875"/>
                </a:lnTo>
                <a:lnTo>
                  <a:pt x="847078" y="221328"/>
                </a:lnTo>
                <a:lnTo>
                  <a:pt x="843000" y="226328"/>
                </a:lnTo>
                <a:lnTo>
                  <a:pt x="838922" y="231554"/>
                </a:lnTo>
                <a:lnTo>
                  <a:pt x="834844" y="236553"/>
                </a:lnTo>
                <a:lnTo>
                  <a:pt x="830313" y="241325"/>
                </a:lnTo>
                <a:lnTo>
                  <a:pt x="826009" y="246097"/>
                </a:lnTo>
                <a:lnTo>
                  <a:pt x="821252" y="250869"/>
                </a:lnTo>
                <a:lnTo>
                  <a:pt x="816494" y="255187"/>
                </a:lnTo>
                <a:lnTo>
                  <a:pt x="811737" y="259731"/>
                </a:lnTo>
                <a:lnTo>
                  <a:pt x="806753" y="264049"/>
                </a:lnTo>
                <a:lnTo>
                  <a:pt x="796785" y="272229"/>
                </a:lnTo>
                <a:lnTo>
                  <a:pt x="786364" y="279955"/>
                </a:lnTo>
                <a:lnTo>
                  <a:pt x="776170" y="287227"/>
                </a:lnTo>
                <a:lnTo>
                  <a:pt x="765749" y="294044"/>
                </a:lnTo>
                <a:lnTo>
                  <a:pt x="755328" y="300180"/>
                </a:lnTo>
                <a:lnTo>
                  <a:pt x="745360" y="305860"/>
                </a:lnTo>
                <a:lnTo>
                  <a:pt x="735619" y="311314"/>
                </a:lnTo>
                <a:lnTo>
                  <a:pt x="725878" y="316313"/>
                </a:lnTo>
                <a:lnTo>
                  <a:pt x="717043" y="320631"/>
                </a:lnTo>
                <a:lnTo>
                  <a:pt x="708661" y="324721"/>
                </a:lnTo>
                <a:lnTo>
                  <a:pt x="700732" y="327902"/>
                </a:lnTo>
                <a:lnTo>
                  <a:pt x="693709" y="331084"/>
                </a:lnTo>
                <a:lnTo>
                  <a:pt x="681929" y="335628"/>
                </a:lnTo>
                <a:lnTo>
                  <a:pt x="674453" y="338583"/>
                </a:lnTo>
                <a:lnTo>
                  <a:pt x="671961" y="339492"/>
                </a:lnTo>
                <a:lnTo>
                  <a:pt x="658142" y="336083"/>
                </a:lnTo>
                <a:lnTo>
                  <a:pt x="644776" y="333583"/>
                </a:lnTo>
                <a:lnTo>
                  <a:pt x="632089" y="331311"/>
                </a:lnTo>
                <a:lnTo>
                  <a:pt x="619630" y="329266"/>
                </a:lnTo>
                <a:lnTo>
                  <a:pt x="607623" y="327675"/>
                </a:lnTo>
                <a:lnTo>
                  <a:pt x="596069" y="326539"/>
                </a:lnTo>
                <a:lnTo>
                  <a:pt x="584969" y="325630"/>
                </a:lnTo>
                <a:lnTo>
                  <a:pt x="574548" y="324948"/>
                </a:lnTo>
                <a:lnTo>
                  <a:pt x="564127" y="324494"/>
                </a:lnTo>
                <a:lnTo>
                  <a:pt x="554612" y="324494"/>
                </a:lnTo>
                <a:lnTo>
                  <a:pt x="545324" y="324494"/>
                </a:lnTo>
                <a:lnTo>
                  <a:pt x="536715" y="324948"/>
                </a:lnTo>
                <a:lnTo>
                  <a:pt x="528333" y="325403"/>
                </a:lnTo>
                <a:lnTo>
                  <a:pt x="520178" y="326085"/>
                </a:lnTo>
                <a:lnTo>
                  <a:pt x="512702" y="326766"/>
                </a:lnTo>
                <a:lnTo>
                  <a:pt x="505679" y="327675"/>
                </a:lnTo>
                <a:lnTo>
                  <a:pt x="499109" y="328811"/>
                </a:lnTo>
                <a:lnTo>
                  <a:pt x="492993" y="329948"/>
                </a:lnTo>
                <a:lnTo>
                  <a:pt x="487329" y="331311"/>
                </a:lnTo>
                <a:lnTo>
                  <a:pt x="481892" y="332447"/>
                </a:lnTo>
                <a:lnTo>
                  <a:pt x="472604" y="334947"/>
                </a:lnTo>
                <a:lnTo>
                  <a:pt x="465128" y="337219"/>
                </a:lnTo>
                <a:lnTo>
                  <a:pt x="459012" y="339719"/>
                </a:lnTo>
                <a:lnTo>
                  <a:pt x="454934" y="341309"/>
                </a:lnTo>
                <a:lnTo>
                  <a:pt x="451536" y="342900"/>
                </a:lnTo>
                <a:lnTo>
                  <a:pt x="445646" y="337219"/>
                </a:lnTo>
                <a:lnTo>
                  <a:pt x="439529" y="331311"/>
                </a:lnTo>
                <a:lnTo>
                  <a:pt x="425710" y="318813"/>
                </a:lnTo>
                <a:lnTo>
                  <a:pt x="410532" y="305860"/>
                </a:lnTo>
                <a:lnTo>
                  <a:pt x="394221" y="292454"/>
                </a:lnTo>
                <a:lnTo>
                  <a:pt x="377456" y="279274"/>
                </a:lnTo>
                <a:lnTo>
                  <a:pt x="360239" y="266094"/>
                </a:lnTo>
                <a:lnTo>
                  <a:pt x="343249" y="252914"/>
                </a:lnTo>
                <a:lnTo>
                  <a:pt x="326258" y="240416"/>
                </a:lnTo>
                <a:lnTo>
                  <a:pt x="295222" y="217693"/>
                </a:lnTo>
                <a:lnTo>
                  <a:pt x="269849" y="199514"/>
                </a:lnTo>
                <a:lnTo>
                  <a:pt x="252405" y="187243"/>
                </a:lnTo>
                <a:lnTo>
                  <a:pt x="246062" y="183153"/>
                </a:lnTo>
                <a:lnTo>
                  <a:pt x="251726" y="176563"/>
                </a:lnTo>
                <a:lnTo>
                  <a:pt x="257616" y="170655"/>
                </a:lnTo>
                <a:lnTo>
                  <a:pt x="263506" y="165428"/>
                </a:lnTo>
                <a:lnTo>
                  <a:pt x="269623" y="160656"/>
                </a:lnTo>
                <a:lnTo>
                  <a:pt x="275286" y="156339"/>
                </a:lnTo>
                <a:lnTo>
                  <a:pt x="281629" y="152476"/>
                </a:lnTo>
                <a:lnTo>
                  <a:pt x="287746" y="149294"/>
                </a:lnTo>
                <a:lnTo>
                  <a:pt x="293863" y="146568"/>
                </a:lnTo>
                <a:lnTo>
                  <a:pt x="299979" y="144068"/>
                </a:lnTo>
                <a:lnTo>
                  <a:pt x="306096" y="142023"/>
                </a:lnTo>
                <a:lnTo>
                  <a:pt x="311986" y="140432"/>
                </a:lnTo>
                <a:lnTo>
                  <a:pt x="317876" y="139069"/>
                </a:lnTo>
                <a:lnTo>
                  <a:pt x="323766" y="138160"/>
                </a:lnTo>
                <a:lnTo>
                  <a:pt x="329656" y="137024"/>
                </a:lnTo>
                <a:lnTo>
                  <a:pt x="335093" y="136569"/>
                </a:lnTo>
                <a:lnTo>
                  <a:pt x="340530" y="136342"/>
                </a:lnTo>
                <a:lnTo>
                  <a:pt x="345967" y="136342"/>
                </a:lnTo>
                <a:lnTo>
                  <a:pt x="350951" y="136569"/>
                </a:lnTo>
                <a:lnTo>
                  <a:pt x="355708" y="136796"/>
                </a:lnTo>
                <a:lnTo>
                  <a:pt x="360466" y="137251"/>
                </a:lnTo>
                <a:lnTo>
                  <a:pt x="368848" y="138614"/>
                </a:lnTo>
                <a:lnTo>
                  <a:pt x="376097" y="139978"/>
                </a:lnTo>
                <a:lnTo>
                  <a:pt x="382214" y="141341"/>
                </a:lnTo>
                <a:lnTo>
                  <a:pt x="386518" y="142705"/>
                </a:lnTo>
                <a:lnTo>
                  <a:pt x="390369" y="143841"/>
                </a:lnTo>
                <a:lnTo>
                  <a:pt x="389916" y="135888"/>
                </a:lnTo>
                <a:lnTo>
                  <a:pt x="389916" y="127934"/>
                </a:lnTo>
                <a:lnTo>
                  <a:pt x="390369" y="120208"/>
                </a:lnTo>
                <a:lnTo>
                  <a:pt x="391049" y="112482"/>
                </a:lnTo>
                <a:lnTo>
                  <a:pt x="392182" y="105211"/>
                </a:lnTo>
                <a:lnTo>
                  <a:pt x="393767" y="98166"/>
                </a:lnTo>
                <a:lnTo>
                  <a:pt x="395580" y="91122"/>
                </a:lnTo>
                <a:lnTo>
                  <a:pt x="397619" y="84305"/>
                </a:lnTo>
                <a:lnTo>
                  <a:pt x="399884" y="77942"/>
                </a:lnTo>
                <a:lnTo>
                  <a:pt x="402376" y="71807"/>
                </a:lnTo>
                <a:lnTo>
                  <a:pt x="405095" y="65671"/>
                </a:lnTo>
                <a:lnTo>
                  <a:pt x="407813" y="59763"/>
                </a:lnTo>
                <a:lnTo>
                  <a:pt x="410985" y="54310"/>
                </a:lnTo>
                <a:lnTo>
                  <a:pt x="413930" y="49083"/>
                </a:lnTo>
                <a:lnTo>
                  <a:pt x="417101" y="43857"/>
                </a:lnTo>
                <a:lnTo>
                  <a:pt x="420273" y="39085"/>
                </a:lnTo>
                <a:lnTo>
                  <a:pt x="423444" y="34540"/>
                </a:lnTo>
                <a:lnTo>
                  <a:pt x="426616" y="30222"/>
                </a:lnTo>
                <a:lnTo>
                  <a:pt x="432959" y="22496"/>
                </a:lnTo>
                <a:lnTo>
                  <a:pt x="438849" y="15679"/>
                </a:lnTo>
                <a:lnTo>
                  <a:pt x="444060" y="10226"/>
                </a:lnTo>
                <a:lnTo>
                  <a:pt x="448817" y="5908"/>
                </a:lnTo>
                <a:lnTo>
                  <a:pt x="452215" y="2500"/>
                </a:lnTo>
                <a:lnTo>
                  <a:pt x="455387" y="0"/>
                </a:lnTo>
                <a:close/>
              </a:path>
            </a:pathLst>
          </a:custGeom>
          <a:solidFill>
            <a:srgbClr val="FFFFFF"/>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zh-CN" altLang="en-US" sz="1530"/>
          </a:p>
        </p:txBody>
      </p:sp>
      <p:sp>
        <p:nvSpPr>
          <p:cNvPr id="11280" name="MH_Other_11"/>
          <p:cNvSpPr/>
          <p:nvPr/>
        </p:nvSpPr>
        <p:spPr bwMode="auto">
          <a:xfrm>
            <a:off x="4297057" y="1831398"/>
            <a:ext cx="551601" cy="551601"/>
          </a:xfrm>
          <a:custGeom>
            <a:avLst/>
            <a:gdLst>
              <a:gd name="T0" fmla="*/ 1189 w 2298700"/>
              <a:gd name="T1" fmla="*/ 1744 h 2298700"/>
              <a:gd name="T2" fmla="*/ 1211 w 2298700"/>
              <a:gd name="T3" fmla="*/ 2456 h 2298700"/>
              <a:gd name="T4" fmla="*/ 1172 w 2298700"/>
              <a:gd name="T5" fmla="*/ 2514 h 2298700"/>
              <a:gd name="T6" fmla="*/ 636 w 2298700"/>
              <a:gd name="T7" fmla="*/ 2518 h 2298700"/>
              <a:gd name="T8" fmla="*/ 591 w 2298700"/>
              <a:gd name="T9" fmla="*/ 2463 h 2298700"/>
              <a:gd name="T10" fmla="*/ 607 w 2298700"/>
              <a:gd name="T11" fmla="*/ 1750 h 2298700"/>
              <a:gd name="T12" fmla="*/ 1574 w 2298700"/>
              <a:gd name="T13" fmla="*/ 1216 h 2298700"/>
              <a:gd name="T14" fmla="*/ 2102 w 2298700"/>
              <a:gd name="T15" fmla="*/ 1244 h 2298700"/>
              <a:gd name="T16" fmla="*/ 2118 w 2298700"/>
              <a:gd name="T17" fmla="*/ 2463 h 2298700"/>
              <a:gd name="T18" fmla="*/ 2074 w 2298700"/>
              <a:gd name="T19" fmla="*/ 2518 h 2298700"/>
              <a:gd name="T20" fmla="*/ 1538 w 2298700"/>
              <a:gd name="T21" fmla="*/ 2514 h 2298700"/>
              <a:gd name="T22" fmla="*/ 1499 w 2298700"/>
              <a:gd name="T23" fmla="*/ 2456 h 2298700"/>
              <a:gd name="T24" fmla="*/ 1520 w 2298700"/>
              <a:gd name="T25" fmla="*/ 1238 h 2298700"/>
              <a:gd name="T26" fmla="*/ 2951 w 2298700"/>
              <a:gd name="T27" fmla="*/ 607 h 2298700"/>
              <a:gd name="T28" fmla="*/ 3013 w 2298700"/>
              <a:gd name="T29" fmla="*/ 640 h 2298700"/>
              <a:gd name="T30" fmla="*/ 3023 w 2298700"/>
              <a:gd name="T31" fmla="*/ 2471 h 2298700"/>
              <a:gd name="T32" fmla="*/ 2973 w 2298700"/>
              <a:gd name="T33" fmla="*/ 2520 h 2298700"/>
              <a:gd name="T34" fmla="*/ 2437 w 2298700"/>
              <a:gd name="T35" fmla="*/ 2511 h 2298700"/>
              <a:gd name="T36" fmla="*/ 2404 w 2298700"/>
              <a:gd name="T37" fmla="*/ 2448 h 2298700"/>
              <a:gd name="T38" fmla="*/ 2432 w 2298700"/>
              <a:gd name="T39" fmla="*/ 624 h 2298700"/>
              <a:gd name="T40" fmla="*/ 1972 w 2298700"/>
              <a:gd name="T41" fmla="*/ 51 h 2298700"/>
              <a:gd name="T42" fmla="*/ 2011 w 2298700"/>
              <a:gd name="T43" fmla="*/ 65 h 2298700"/>
              <a:gd name="T44" fmla="*/ 2035 w 2298700"/>
              <a:gd name="T45" fmla="*/ 98 h 2298700"/>
              <a:gd name="T46" fmla="*/ 2073 w 2298700"/>
              <a:gd name="T47" fmla="*/ 685 h 2298700"/>
              <a:gd name="T48" fmla="*/ 2024 w 2298700"/>
              <a:gd name="T49" fmla="*/ 731 h 2298700"/>
              <a:gd name="T50" fmla="*/ 1964 w 2298700"/>
              <a:gd name="T51" fmla="*/ 721 h 2298700"/>
              <a:gd name="T52" fmla="*/ 1935 w 2298700"/>
              <a:gd name="T53" fmla="*/ 678 h 2298700"/>
              <a:gd name="T54" fmla="*/ 1816 w 2298700"/>
              <a:gd name="T55" fmla="*/ 481 h 2298700"/>
              <a:gd name="T56" fmla="*/ 1635 w 2298700"/>
              <a:gd name="T57" fmla="*/ 683 h 2298700"/>
              <a:gd name="T58" fmla="*/ 1360 w 2298700"/>
              <a:gd name="T59" fmla="*/ 902 h 2298700"/>
              <a:gd name="T60" fmla="*/ 1123 w 2298700"/>
              <a:gd name="T61" fmla="*/ 1028 h 2298700"/>
              <a:gd name="T62" fmla="*/ 919 w 2298700"/>
              <a:gd name="T63" fmla="*/ 1101 h 2298700"/>
              <a:gd name="T64" fmla="*/ 705 w 2298700"/>
              <a:gd name="T65" fmla="*/ 1148 h 2298700"/>
              <a:gd name="T66" fmla="*/ 544 w 2298700"/>
              <a:gd name="T67" fmla="*/ 1161 h 2298700"/>
              <a:gd name="T68" fmla="*/ 504 w 2298700"/>
              <a:gd name="T69" fmla="*/ 1129 h 2298700"/>
              <a:gd name="T70" fmla="*/ 497 w 2298700"/>
              <a:gd name="T71" fmla="*/ 1070 h 2298700"/>
              <a:gd name="T72" fmla="*/ 545 w 2298700"/>
              <a:gd name="T73" fmla="*/ 1023 h 2298700"/>
              <a:gd name="T74" fmla="*/ 721 w 2298700"/>
              <a:gd name="T75" fmla="*/ 1000 h 2298700"/>
              <a:gd name="T76" fmla="*/ 915 w 2298700"/>
              <a:gd name="T77" fmla="*/ 952 h 2298700"/>
              <a:gd name="T78" fmla="*/ 1099 w 2298700"/>
              <a:gd name="T79" fmla="*/ 881 h 2298700"/>
              <a:gd name="T80" fmla="*/ 1332 w 2298700"/>
              <a:gd name="T81" fmla="*/ 747 h 2298700"/>
              <a:gd name="T82" fmla="*/ 1578 w 2298700"/>
              <a:gd name="T83" fmla="*/ 537 h 2298700"/>
              <a:gd name="T84" fmla="*/ 1727 w 2298700"/>
              <a:gd name="T85" fmla="*/ 360 h 2298700"/>
              <a:gd name="T86" fmla="*/ 1463 w 2298700"/>
              <a:gd name="T87" fmla="*/ 382 h 2298700"/>
              <a:gd name="T88" fmla="*/ 1405 w 2298700"/>
              <a:gd name="T89" fmla="*/ 349 h 2298700"/>
              <a:gd name="T90" fmla="*/ 1401 w 2298700"/>
              <a:gd name="T91" fmla="*/ 280 h 2298700"/>
              <a:gd name="T92" fmla="*/ 1947 w 2298700"/>
              <a:gd name="T93" fmla="*/ 54 h 2298700"/>
              <a:gd name="T94" fmla="*/ 173 w 2298700"/>
              <a:gd name="T95" fmla="*/ 5 h 2298700"/>
              <a:gd name="T96" fmla="*/ 231 w 2298700"/>
              <a:gd name="T97" fmla="*/ 36 h 2298700"/>
              <a:gd name="T98" fmla="*/ 268 w 2298700"/>
              <a:gd name="T99" fmla="*/ 91 h 2298700"/>
              <a:gd name="T100" fmla="*/ 2963 w 2298700"/>
              <a:gd name="T101" fmla="*/ 2818 h 2298700"/>
              <a:gd name="T102" fmla="*/ 3028 w 2298700"/>
              <a:gd name="T103" fmla="*/ 2838 h 2298700"/>
              <a:gd name="T104" fmla="*/ 3074 w 2298700"/>
              <a:gd name="T105" fmla="*/ 2884 h 2298700"/>
              <a:gd name="T106" fmla="*/ 3094 w 2298700"/>
              <a:gd name="T107" fmla="*/ 2949 h 2298700"/>
              <a:gd name="T108" fmla="*/ 3081 w 2298700"/>
              <a:gd name="T109" fmla="*/ 3016 h 2298700"/>
              <a:gd name="T110" fmla="*/ 3039 w 2298700"/>
              <a:gd name="T111" fmla="*/ 3067 h 2298700"/>
              <a:gd name="T112" fmla="*/ 2977 w 2298700"/>
              <a:gd name="T113" fmla="*/ 3093 h 2298700"/>
              <a:gd name="T114" fmla="*/ 97 w 2298700"/>
              <a:gd name="T115" fmla="*/ 3088 h 2298700"/>
              <a:gd name="T116" fmla="*/ 40 w 2298700"/>
              <a:gd name="T117" fmla="*/ 3054 h 2298700"/>
              <a:gd name="T118" fmla="*/ 6 w 2298700"/>
              <a:gd name="T119" fmla="*/ 2997 h 2298700"/>
              <a:gd name="T120" fmla="*/ 1 w 2298700"/>
              <a:gd name="T121" fmla="*/ 118 h 2298700"/>
              <a:gd name="T122" fmla="*/ 27 w 2298700"/>
              <a:gd name="T123" fmla="*/ 56 h 2298700"/>
              <a:gd name="T124" fmla="*/ 78 w 2298700"/>
              <a:gd name="T125" fmla="*/ 14 h 22987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98700" h="2298700">
                <a:moveTo>
                  <a:pt x="494084" y="1279525"/>
                </a:moveTo>
                <a:lnTo>
                  <a:pt x="844179" y="1279525"/>
                </a:lnTo>
                <a:lnTo>
                  <a:pt x="849841" y="1279752"/>
                </a:lnTo>
                <a:lnTo>
                  <a:pt x="855502" y="1280660"/>
                </a:lnTo>
                <a:lnTo>
                  <a:pt x="860710" y="1282023"/>
                </a:lnTo>
                <a:lnTo>
                  <a:pt x="865692" y="1283839"/>
                </a:lnTo>
                <a:lnTo>
                  <a:pt x="870674" y="1286109"/>
                </a:lnTo>
                <a:lnTo>
                  <a:pt x="875203" y="1289061"/>
                </a:lnTo>
                <a:lnTo>
                  <a:pt x="879732" y="1292467"/>
                </a:lnTo>
                <a:lnTo>
                  <a:pt x="883582" y="1295872"/>
                </a:lnTo>
                <a:lnTo>
                  <a:pt x="887205" y="1299959"/>
                </a:lnTo>
                <a:lnTo>
                  <a:pt x="890602" y="1304273"/>
                </a:lnTo>
                <a:lnTo>
                  <a:pt x="893320" y="1308814"/>
                </a:lnTo>
                <a:lnTo>
                  <a:pt x="895584" y="1313809"/>
                </a:lnTo>
                <a:lnTo>
                  <a:pt x="897396" y="1319031"/>
                </a:lnTo>
                <a:lnTo>
                  <a:pt x="898981" y="1324480"/>
                </a:lnTo>
                <a:lnTo>
                  <a:pt x="899660" y="1329702"/>
                </a:lnTo>
                <a:lnTo>
                  <a:pt x="900113" y="1335378"/>
                </a:lnTo>
                <a:lnTo>
                  <a:pt x="900113" y="1818531"/>
                </a:lnTo>
                <a:lnTo>
                  <a:pt x="899660" y="1824434"/>
                </a:lnTo>
                <a:lnTo>
                  <a:pt x="898981" y="1829883"/>
                </a:lnTo>
                <a:lnTo>
                  <a:pt x="897396" y="1835332"/>
                </a:lnTo>
                <a:lnTo>
                  <a:pt x="895584" y="1840554"/>
                </a:lnTo>
                <a:lnTo>
                  <a:pt x="893320" y="1845322"/>
                </a:lnTo>
                <a:lnTo>
                  <a:pt x="890602" y="1850090"/>
                </a:lnTo>
                <a:lnTo>
                  <a:pt x="887205" y="1854404"/>
                </a:lnTo>
                <a:lnTo>
                  <a:pt x="883582" y="1858264"/>
                </a:lnTo>
                <a:lnTo>
                  <a:pt x="879732" y="1861897"/>
                </a:lnTo>
                <a:lnTo>
                  <a:pt x="875203" y="1865302"/>
                </a:lnTo>
                <a:lnTo>
                  <a:pt x="870674" y="1867800"/>
                </a:lnTo>
                <a:lnTo>
                  <a:pt x="865692" y="1870524"/>
                </a:lnTo>
                <a:lnTo>
                  <a:pt x="860710" y="1872114"/>
                </a:lnTo>
                <a:lnTo>
                  <a:pt x="855502" y="1873476"/>
                </a:lnTo>
                <a:lnTo>
                  <a:pt x="849841" y="1874611"/>
                </a:lnTo>
                <a:lnTo>
                  <a:pt x="844179" y="1874838"/>
                </a:lnTo>
                <a:lnTo>
                  <a:pt x="494084" y="1874838"/>
                </a:lnTo>
                <a:lnTo>
                  <a:pt x="488423" y="1874611"/>
                </a:lnTo>
                <a:lnTo>
                  <a:pt x="482761" y="1873476"/>
                </a:lnTo>
                <a:lnTo>
                  <a:pt x="477326" y="1872114"/>
                </a:lnTo>
                <a:lnTo>
                  <a:pt x="472571" y="1870524"/>
                </a:lnTo>
                <a:lnTo>
                  <a:pt x="467589" y="1867800"/>
                </a:lnTo>
                <a:lnTo>
                  <a:pt x="463060" y="1865302"/>
                </a:lnTo>
                <a:lnTo>
                  <a:pt x="458531" y="1861897"/>
                </a:lnTo>
                <a:lnTo>
                  <a:pt x="454455" y="1858264"/>
                </a:lnTo>
                <a:lnTo>
                  <a:pt x="450831" y="1854404"/>
                </a:lnTo>
                <a:lnTo>
                  <a:pt x="447661" y="1850090"/>
                </a:lnTo>
                <a:lnTo>
                  <a:pt x="444944" y="1845322"/>
                </a:lnTo>
                <a:lnTo>
                  <a:pt x="442679" y="1840554"/>
                </a:lnTo>
                <a:lnTo>
                  <a:pt x="440868" y="1835332"/>
                </a:lnTo>
                <a:lnTo>
                  <a:pt x="439282" y="1829883"/>
                </a:lnTo>
                <a:lnTo>
                  <a:pt x="438603" y="1824434"/>
                </a:lnTo>
                <a:lnTo>
                  <a:pt x="438150" y="1818531"/>
                </a:lnTo>
                <a:lnTo>
                  <a:pt x="438150" y="1335378"/>
                </a:lnTo>
                <a:lnTo>
                  <a:pt x="438603" y="1329702"/>
                </a:lnTo>
                <a:lnTo>
                  <a:pt x="439282" y="1324480"/>
                </a:lnTo>
                <a:lnTo>
                  <a:pt x="440868" y="1319031"/>
                </a:lnTo>
                <a:lnTo>
                  <a:pt x="442679" y="1313809"/>
                </a:lnTo>
                <a:lnTo>
                  <a:pt x="444944" y="1308814"/>
                </a:lnTo>
                <a:lnTo>
                  <a:pt x="447661" y="1304273"/>
                </a:lnTo>
                <a:lnTo>
                  <a:pt x="450831" y="1299959"/>
                </a:lnTo>
                <a:lnTo>
                  <a:pt x="454455" y="1295872"/>
                </a:lnTo>
                <a:lnTo>
                  <a:pt x="458531" y="1292467"/>
                </a:lnTo>
                <a:lnTo>
                  <a:pt x="463060" y="1289061"/>
                </a:lnTo>
                <a:lnTo>
                  <a:pt x="467589" y="1286109"/>
                </a:lnTo>
                <a:lnTo>
                  <a:pt x="472571" y="1283839"/>
                </a:lnTo>
                <a:lnTo>
                  <a:pt x="477326" y="1282023"/>
                </a:lnTo>
                <a:lnTo>
                  <a:pt x="482761" y="1280660"/>
                </a:lnTo>
                <a:lnTo>
                  <a:pt x="488423" y="1279752"/>
                </a:lnTo>
                <a:lnTo>
                  <a:pt x="494084" y="1279525"/>
                </a:lnTo>
                <a:close/>
                <a:moveTo>
                  <a:pt x="1168971" y="903287"/>
                </a:moveTo>
                <a:lnTo>
                  <a:pt x="1518668" y="903287"/>
                </a:lnTo>
                <a:lnTo>
                  <a:pt x="1524553" y="903514"/>
                </a:lnTo>
                <a:lnTo>
                  <a:pt x="1529985" y="904195"/>
                </a:lnTo>
                <a:lnTo>
                  <a:pt x="1535418" y="905557"/>
                </a:lnTo>
                <a:lnTo>
                  <a:pt x="1540624" y="907600"/>
                </a:lnTo>
                <a:lnTo>
                  <a:pt x="1545377" y="909870"/>
                </a:lnTo>
                <a:lnTo>
                  <a:pt x="1550130" y="912821"/>
                </a:lnTo>
                <a:lnTo>
                  <a:pt x="1554430" y="915999"/>
                </a:lnTo>
                <a:lnTo>
                  <a:pt x="1558278" y="919404"/>
                </a:lnTo>
                <a:lnTo>
                  <a:pt x="1561900" y="923717"/>
                </a:lnTo>
                <a:lnTo>
                  <a:pt x="1565295" y="927803"/>
                </a:lnTo>
                <a:lnTo>
                  <a:pt x="1567784" y="932343"/>
                </a:lnTo>
                <a:lnTo>
                  <a:pt x="1570274" y="937337"/>
                </a:lnTo>
                <a:lnTo>
                  <a:pt x="1572085" y="942558"/>
                </a:lnTo>
                <a:lnTo>
                  <a:pt x="1573443" y="948006"/>
                </a:lnTo>
                <a:lnTo>
                  <a:pt x="1574575" y="953681"/>
                </a:lnTo>
                <a:lnTo>
                  <a:pt x="1574801" y="959355"/>
                </a:lnTo>
                <a:lnTo>
                  <a:pt x="1574801" y="1818542"/>
                </a:lnTo>
                <a:lnTo>
                  <a:pt x="1574575" y="1824444"/>
                </a:lnTo>
                <a:lnTo>
                  <a:pt x="1573443" y="1829892"/>
                </a:lnTo>
                <a:lnTo>
                  <a:pt x="1572085" y="1835340"/>
                </a:lnTo>
                <a:lnTo>
                  <a:pt x="1570274" y="1840560"/>
                </a:lnTo>
                <a:lnTo>
                  <a:pt x="1567784" y="1845327"/>
                </a:lnTo>
                <a:lnTo>
                  <a:pt x="1565295" y="1850094"/>
                </a:lnTo>
                <a:lnTo>
                  <a:pt x="1561900" y="1854407"/>
                </a:lnTo>
                <a:lnTo>
                  <a:pt x="1558278" y="1858266"/>
                </a:lnTo>
                <a:lnTo>
                  <a:pt x="1554430" y="1861898"/>
                </a:lnTo>
                <a:lnTo>
                  <a:pt x="1550130" y="1865303"/>
                </a:lnTo>
                <a:lnTo>
                  <a:pt x="1545377" y="1867800"/>
                </a:lnTo>
                <a:lnTo>
                  <a:pt x="1540624" y="1870524"/>
                </a:lnTo>
                <a:lnTo>
                  <a:pt x="1535418" y="1872113"/>
                </a:lnTo>
                <a:lnTo>
                  <a:pt x="1529985" y="1873475"/>
                </a:lnTo>
                <a:lnTo>
                  <a:pt x="1524553" y="1874610"/>
                </a:lnTo>
                <a:lnTo>
                  <a:pt x="1518668" y="1874837"/>
                </a:lnTo>
                <a:lnTo>
                  <a:pt x="1168971" y="1874837"/>
                </a:lnTo>
                <a:lnTo>
                  <a:pt x="1163312" y="1874610"/>
                </a:lnTo>
                <a:lnTo>
                  <a:pt x="1157654" y="1873475"/>
                </a:lnTo>
                <a:lnTo>
                  <a:pt x="1152221" y="1872113"/>
                </a:lnTo>
                <a:lnTo>
                  <a:pt x="1147242" y="1870524"/>
                </a:lnTo>
                <a:lnTo>
                  <a:pt x="1142262" y="1867800"/>
                </a:lnTo>
                <a:lnTo>
                  <a:pt x="1137736" y="1865303"/>
                </a:lnTo>
                <a:lnTo>
                  <a:pt x="1133435" y="1861898"/>
                </a:lnTo>
                <a:lnTo>
                  <a:pt x="1129361" y="1858266"/>
                </a:lnTo>
                <a:lnTo>
                  <a:pt x="1125740" y="1854407"/>
                </a:lnTo>
                <a:lnTo>
                  <a:pt x="1122797" y="1850094"/>
                </a:lnTo>
                <a:lnTo>
                  <a:pt x="1119855" y="1845327"/>
                </a:lnTo>
                <a:lnTo>
                  <a:pt x="1117365" y="1840560"/>
                </a:lnTo>
                <a:lnTo>
                  <a:pt x="1115554" y="1835340"/>
                </a:lnTo>
                <a:lnTo>
                  <a:pt x="1114196" y="1829892"/>
                </a:lnTo>
                <a:lnTo>
                  <a:pt x="1113291" y="1824444"/>
                </a:lnTo>
                <a:lnTo>
                  <a:pt x="1112838" y="1818542"/>
                </a:lnTo>
                <a:lnTo>
                  <a:pt x="1112838" y="959355"/>
                </a:lnTo>
                <a:lnTo>
                  <a:pt x="1113291" y="953681"/>
                </a:lnTo>
                <a:lnTo>
                  <a:pt x="1114196" y="948006"/>
                </a:lnTo>
                <a:lnTo>
                  <a:pt x="1115554" y="942558"/>
                </a:lnTo>
                <a:lnTo>
                  <a:pt x="1117365" y="937337"/>
                </a:lnTo>
                <a:lnTo>
                  <a:pt x="1119855" y="932343"/>
                </a:lnTo>
                <a:lnTo>
                  <a:pt x="1122797" y="927803"/>
                </a:lnTo>
                <a:lnTo>
                  <a:pt x="1125740" y="923717"/>
                </a:lnTo>
                <a:lnTo>
                  <a:pt x="1129361" y="919404"/>
                </a:lnTo>
                <a:lnTo>
                  <a:pt x="1133435" y="915999"/>
                </a:lnTo>
                <a:lnTo>
                  <a:pt x="1137736" y="912821"/>
                </a:lnTo>
                <a:lnTo>
                  <a:pt x="1142262" y="909870"/>
                </a:lnTo>
                <a:lnTo>
                  <a:pt x="1147242" y="907600"/>
                </a:lnTo>
                <a:lnTo>
                  <a:pt x="1152221" y="905557"/>
                </a:lnTo>
                <a:lnTo>
                  <a:pt x="1157654" y="904195"/>
                </a:lnTo>
                <a:lnTo>
                  <a:pt x="1163312" y="903514"/>
                </a:lnTo>
                <a:lnTo>
                  <a:pt x="1168971" y="903287"/>
                </a:lnTo>
                <a:close/>
                <a:moveTo>
                  <a:pt x="1841899" y="450850"/>
                </a:moveTo>
                <a:lnTo>
                  <a:pt x="2191940" y="450850"/>
                </a:lnTo>
                <a:lnTo>
                  <a:pt x="2197604" y="451077"/>
                </a:lnTo>
                <a:lnTo>
                  <a:pt x="2203268" y="451985"/>
                </a:lnTo>
                <a:lnTo>
                  <a:pt x="2208706" y="453573"/>
                </a:lnTo>
                <a:lnTo>
                  <a:pt x="2213917" y="455388"/>
                </a:lnTo>
                <a:lnTo>
                  <a:pt x="2218674" y="457657"/>
                </a:lnTo>
                <a:lnTo>
                  <a:pt x="2223206" y="460380"/>
                </a:lnTo>
                <a:lnTo>
                  <a:pt x="2227510" y="463556"/>
                </a:lnTo>
                <a:lnTo>
                  <a:pt x="2231589" y="467186"/>
                </a:lnTo>
                <a:lnTo>
                  <a:pt x="2235214" y="471271"/>
                </a:lnTo>
                <a:lnTo>
                  <a:pt x="2238385" y="475582"/>
                </a:lnTo>
                <a:lnTo>
                  <a:pt x="2241104" y="480119"/>
                </a:lnTo>
                <a:lnTo>
                  <a:pt x="2243596" y="484884"/>
                </a:lnTo>
                <a:lnTo>
                  <a:pt x="2245636" y="490103"/>
                </a:lnTo>
                <a:lnTo>
                  <a:pt x="2246768" y="495548"/>
                </a:lnTo>
                <a:lnTo>
                  <a:pt x="2247675" y="501221"/>
                </a:lnTo>
                <a:lnTo>
                  <a:pt x="2247901" y="506893"/>
                </a:lnTo>
                <a:lnTo>
                  <a:pt x="2247901" y="1818568"/>
                </a:lnTo>
                <a:lnTo>
                  <a:pt x="2247675" y="1824468"/>
                </a:lnTo>
                <a:lnTo>
                  <a:pt x="2246768" y="1829913"/>
                </a:lnTo>
                <a:lnTo>
                  <a:pt x="2245636" y="1835358"/>
                </a:lnTo>
                <a:lnTo>
                  <a:pt x="2243596" y="1840577"/>
                </a:lnTo>
                <a:lnTo>
                  <a:pt x="2241104" y="1845342"/>
                </a:lnTo>
                <a:lnTo>
                  <a:pt x="2238385" y="1850107"/>
                </a:lnTo>
                <a:lnTo>
                  <a:pt x="2235214" y="1854418"/>
                </a:lnTo>
                <a:lnTo>
                  <a:pt x="2231589" y="1858275"/>
                </a:lnTo>
                <a:lnTo>
                  <a:pt x="2227510" y="1861905"/>
                </a:lnTo>
                <a:lnTo>
                  <a:pt x="2223206" y="1865309"/>
                </a:lnTo>
                <a:lnTo>
                  <a:pt x="2218674" y="1867804"/>
                </a:lnTo>
                <a:lnTo>
                  <a:pt x="2213917" y="1870527"/>
                </a:lnTo>
                <a:lnTo>
                  <a:pt x="2208706" y="1872115"/>
                </a:lnTo>
                <a:lnTo>
                  <a:pt x="2203268" y="1873477"/>
                </a:lnTo>
                <a:lnTo>
                  <a:pt x="2197604" y="1874611"/>
                </a:lnTo>
                <a:lnTo>
                  <a:pt x="2191940" y="1874838"/>
                </a:lnTo>
                <a:lnTo>
                  <a:pt x="1841899" y="1874838"/>
                </a:lnTo>
                <a:lnTo>
                  <a:pt x="1836235" y="1874611"/>
                </a:lnTo>
                <a:lnTo>
                  <a:pt x="1830798" y="1873477"/>
                </a:lnTo>
                <a:lnTo>
                  <a:pt x="1825360" y="1872115"/>
                </a:lnTo>
                <a:lnTo>
                  <a:pt x="1820149" y="1870527"/>
                </a:lnTo>
                <a:lnTo>
                  <a:pt x="1815165" y="1867804"/>
                </a:lnTo>
                <a:lnTo>
                  <a:pt x="1810633" y="1865309"/>
                </a:lnTo>
                <a:lnTo>
                  <a:pt x="1806329" y="1861905"/>
                </a:lnTo>
                <a:lnTo>
                  <a:pt x="1802477" y="1858275"/>
                </a:lnTo>
                <a:lnTo>
                  <a:pt x="1798852" y="1854418"/>
                </a:lnTo>
                <a:lnTo>
                  <a:pt x="1795454" y="1850107"/>
                </a:lnTo>
                <a:lnTo>
                  <a:pt x="1792508" y="1845342"/>
                </a:lnTo>
                <a:lnTo>
                  <a:pt x="1790243" y="1840577"/>
                </a:lnTo>
                <a:lnTo>
                  <a:pt x="1788430" y="1835358"/>
                </a:lnTo>
                <a:lnTo>
                  <a:pt x="1786844" y="1829913"/>
                </a:lnTo>
                <a:lnTo>
                  <a:pt x="1786165" y="1824468"/>
                </a:lnTo>
                <a:lnTo>
                  <a:pt x="1785938" y="1818568"/>
                </a:lnTo>
                <a:lnTo>
                  <a:pt x="1785938" y="506893"/>
                </a:lnTo>
                <a:lnTo>
                  <a:pt x="1786165" y="501221"/>
                </a:lnTo>
                <a:lnTo>
                  <a:pt x="1786844" y="495548"/>
                </a:lnTo>
                <a:lnTo>
                  <a:pt x="1788430" y="490103"/>
                </a:lnTo>
                <a:lnTo>
                  <a:pt x="1790243" y="484884"/>
                </a:lnTo>
                <a:lnTo>
                  <a:pt x="1792508" y="480119"/>
                </a:lnTo>
                <a:lnTo>
                  <a:pt x="1795454" y="475582"/>
                </a:lnTo>
                <a:lnTo>
                  <a:pt x="1798852" y="471271"/>
                </a:lnTo>
                <a:lnTo>
                  <a:pt x="1802477" y="467186"/>
                </a:lnTo>
                <a:lnTo>
                  <a:pt x="1806329" y="463556"/>
                </a:lnTo>
                <a:lnTo>
                  <a:pt x="1810633" y="460380"/>
                </a:lnTo>
                <a:lnTo>
                  <a:pt x="1815165" y="457657"/>
                </a:lnTo>
                <a:lnTo>
                  <a:pt x="1820149" y="455388"/>
                </a:lnTo>
                <a:lnTo>
                  <a:pt x="1825360" y="453573"/>
                </a:lnTo>
                <a:lnTo>
                  <a:pt x="1830798" y="451985"/>
                </a:lnTo>
                <a:lnTo>
                  <a:pt x="1836235" y="451077"/>
                </a:lnTo>
                <a:lnTo>
                  <a:pt x="1841899" y="450850"/>
                </a:lnTo>
                <a:close/>
                <a:moveTo>
                  <a:pt x="1458752" y="38100"/>
                </a:moveTo>
                <a:lnTo>
                  <a:pt x="1461698" y="38100"/>
                </a:lnTo>
                <a:lnTo>
                  <a:pt x="1464870" y="38100"/>
                </a:lnTo>
                <a:lnTo>
                  <a:pt x="1468043" y="38327"/>
                </a:lnTo>
                <a:lnTo>
                  <a:pt x="1470989" y="38554"/>
                </a:lnTo>
                <a:lnTo>
                  <a:pt x="1473935" y="39235"/>
                </a:lnTo>
                <a:lnTo>
                  <a:pt x="1477107" y="40143"/>
                </a:lnTo>
                <a:lnTo>
                  <a:pt x="1479827" y="40825"/>
                </a:lnTo>
                <a:lnTo>
                  <a:pt x="1482773" y="42187"/>
                </a:lnTo>
                <a:lnTo>
                  <a:pt x="1485718" y="43322"/>
                </a:lnTo>
                <a:lnTo>
                  <a:pt x="1488438" y="44684"/>
                </a:lnTo>
                <a:lnTo>
                  <a:pt x="1491157" y="46500"/>
                </a:lnTo>
                <a:lnTo>
                  <a:pt x="1493876" y="48317"/>
                </a:lnTo>
                <a:lnTo>
                  <a:pt x="1496143" y="50133"/>
                </a:lnTo>
                <a:lnTo>
                  <a:pt x="1498409" y="52176"/>
                </a:lnTo>
                <a:lnTo>
                  <a:pt x="1500675" y="54447"/>
                </a:lnTo>
                <a:lnTo>
                  <a:pt x="1502714" y="56490"/>
                </a:lnTo>
                <a:lnTo>
                  <a:pt x="1504754" y="59214"/>
                </a:lnTo>
                <a:lnTo>
                  <a:pt x="1506567" y="61485"/>
                </a:lnTo>
                <a:lnTo>
                  <a:pt x="1508153" y="64436"/>
                </a:lnTo>
                <a:lnTo>
                  <a:pt x="1509739" y="66934"/>
                </a:lnTo>
                <a:lnTo>
                  <a:pt x="1511099" y="69658"/>
                </a:lnTo>
                <a:lnTo>
                  <a:pt x="1512005" y="72609"/>
                </a:lnTo>
                <a:lnTo>
                  <a:pt x="1513138" y="75334"/>
                </a:lnTo>
                <a:lnTo>
                  <a:pt x="1514045" y="78512"/>
                </a:lnTo>
                <a:lnTo>
                  <a:pt x="1514725" y="81691"/>
                </a:lnTo>
                <a:lnTo>
                  <a:pt x="1515178" y="84642"/>
                </a:lnTo>
                <a:lnTo>
                  <a:pt x="1515405" y="87821"/>
                </a:lnTo>
                <a:lnTo>
                  <a:pt x="1543051" y="488083"/>
                </a:lnTo>
                <a:lnTo>
                  <a:pt x="1543051" y="493305"/>
                </a:lnTo>
                <a:lnTo>
                  <a:pt x="1542371" y="498754"/>
                </a:lnTo>
                <a:lnTo>
                  <a:pt x="1541691" y="503976"/>
                </a:lnTo>
                <a:lnTo>
                  <a:pt x="1540105" y="509198"/>
                </a:lnTo>
                <a:lnTo>
                  <a:pt x="1538066" y="513965"/>
                </a:lnTo>
                <a:lnTo>
                  <a:pt x="1535800" y="518506"/>
                </a:lnTo>
                <a:lnTo>
                  <a:pt x="1532854" y="522820"/>
                </a:lnTo>
                <a:lnTo>
                  <a:pt x="1529908" y="526906"/>
                </a:lnTo>
                <a:lnTo>
                  <a:pt x="1526282" y="530539"/>
                </a:lnTo>
                <a:lnTo>
                  <a:pt x="1522429" y="533944"/>
                </a:lnTo>
                <a:lnTo>
                  <a:pt x="1518350" y="537123"/>
                </a:lnTo>
                <a:lnTo>
                  <a:pt x="1513592" y="539620"/>
                </a:lnTo>
                <a:lnTo>
                  <a:pt x="1509059" y="541663"/>
                </a:lnTo>
                <a:lnTo>
                  <a:pt x="1503847" y="543253"/>
                </a:lnTo>
                <a:lnTo>
                  <a:pt x="1498635" y="544615"/>
                </a:lnTo>
                <a:lnTo>
                  <a:pt x="1493197" y="545069"/>
                </a:lnTo>
                <a:lnTo>
                  <a:pt x="1488211" y="545296"/>
                </a:lnTo>
                <a:lnTo>
                  <a:pt x="1482999" y="544842"/>
                </a:lnTo>
                <a:lnTo>
                  <a:pt x="1478014" y="543934"/>
                </a:lnTo>
                <a:lnTo>
                  <a:pt x="1473481" y="542799"/>
                </a:lnTo>
                <a:lnTo>
                  <a:pt x="1469629" y="541437"/>
                </a:lnTo>
                <a:lnTo>
                  <a:pt x="1466003" y="539847"/>
                </a:lnTo>
                <a:lnTo>
                  <a:pt x="1462604" y="537804"/>
                </a:lnTo>
                <a:lnTo>
                  <a:pt x="1459205" y="535761"/>
                </a:lnTo>
                <a:lnTo>
                  <a:pt x="1456032" y="533490"/>
                </a:lnTo>
                <a:lnTo>
                  <a:pt x="1453086" y="530766"/>
                </a:lnTo>
                <a:lnTo>
                  <a:pt x="1450367" y="528041"/>
                </a:lnTo>
                <a:lnTo>
                  <a:pt x="1447874" y="525090"/>
                </a:lnTo>
                <a:lnTo>
                  <a:pt x="1445382" y="522139"/>
                </a:lnTo>
                <a:lnTo>
                  <a:pt x="1443342" y="518733"/>
                </a:lnTo>
                <a:lnTo>
                  <a:pt x="1441529" y="515100"/>
                </a:lnTo>
                <a:lnTo>
                  <a:pt x="1439943" y="511468"/>
                </a:lnTo>
                <a:lnTo>
                  <a:pt x="1438583" y="507608"/>
                </a:lnTo>
                <a:lnTo>
                  <a:pt x="1437677" y="503749"/>
                </a:lnTo>
                <a:lnTo>
                  <a:pt x="1436770" y="499662"/>
                </a:lnTo>
                <a:lnTo>
                  <a:pt x="1436317" y="495348"/>
                </a:lnTo>
                <a:lnTo>
                  <a:pt x="1419775" y="256735"/>
                </a:lnTo>
                <a:lnTo>
                  <a:pt x="1404592" y="280119"/>
                </a:lnTo>
                <a:lnTo>
                  <a:pt x="1396434" y="292606"/>
                </a:lnTo>
                <a:lnTo>
                  <a:pt x="1387596" y="304866"/>
                </a:lnTo>
                <a:lnTo>
                  <a:pt x="1378531" y="317580"/>
                </a:lnTo>
                <a:lnTo>
                  <a:pt x="1369014" y="330748"/>
                </a:lnTo>
                <a:lnTo>
                  <a:pt x="1359270" y="343916"/>
                </a:lnTo>
                <a:lnTo>
                  <a:pt x="1348845" y="357311"/>
                </a:lnTo>
                <a:lnTo>
                  <a:pt x="1338421" y="370933"/>
                </a:lnTo>
                <a:lnTo>
                  <a:pt x="1327317" y="384782"/>
                </a:lnTo>
                <a:lnTo>
                  <a:pt x="1315760" y="398632"/>
                </a:lnTo>
                <a:lnTo>
                  <a:pt x="1303750" y="412935"/>
                </a:lnTo>
                <a:lnTo>
                  <a:pt x="1291513" y="426784"/>
                </a:lnTo>
                <a:lnTo>
                  <a:pt x="1278823" y="441314"/>
                </a:lnTo>
                <a:lnTo>
                  <a:pt x="1265679" y="455390"/>
                </a:lnTo>
                <a:lnTo>
                  <a:pt x="1252082" y="469920"/>
                </a:lnTo>
                <a:lnTo>
                  <a:pt x="1233500" y="488991"/>
                </a:lnTo>
                <a:lnTo>
                  <a:pt x="1214465" y="507608"/>
                </a:lnTo>
                <a:lnTo>
                  <a:pt x="1195430" y="525998"/>
                </a:lnTo>
                <a:lnTo>
                  <a:pt x="1175715" y="543707"/>
                </a:lnTo>
                <a:lnTo>
                  <a:pt x="1156226" y="560961"/>
                </a:lnTo>
                <a:lnTo>
                  <a:pt x="1136058" y="577762"/>
                </a:lnTo>
                <a:lnTo>
                  <a:pt x="1115663" y="594336"/>
                </a:lnTo>
                <a:lnTo>
                  <a:pt x="1095041" y="610455"/>
                </a:lnTo>
                <a:lnTo>
                  <a:pt x="1074193" y="625893"/>
                </a:lnTo>
                <a:lnTo>
                  <a:pt x="1053118" y="641105"/>
                </a:lnTo>
                <a:lnTo>
                  <a:pt x="1031590" y="655408"/>
                </a:lnTo>
                <a:lnTo>
                  <a:pt x="1010062" y="669711"/>
                </a:lnTo>
                <a:lnTo>
                  <a:pt x="988081" y="683333"/>
                </a:lnTo>
                <a:lnTo>
                  <a:pt x="966099" y="696501"/>
                </a:lnTo>
                <a:lnTo>
                  <a:pt x="943891" y="709442"/>
                </a:lnTo>
                <a:lnTo>
                  <a:pt x="921004" y="721702"/>
                </a:lnTo>
                <a:lnTo>
                  <a:pt x="906954" y="729194"/>
                </a:lnTo>
                <a:lnTo>
                  <a:pt x="892451" y="736232"/>
                </a:lnTo>
                <a:lnTo>
                  <a:pt x="878174" y="743497"/>
                </a:lnTo>
                <a:lnTo>
                  <a:pt x="863671" y="750309"/>
                </a:lnTo>
                <a:lnTo>
                  <a:pt x="848941" y="756893"/>
                </a:lnTo>
                <a:lnTo>
                  <a:pt x="834212" y="763477"/>
                </a:lnTo>
                <a:lnTo>
                  <a:pt x="819482" y="769834"/>
                </a:lnTo>
                <a:lnTo>
                  <a:pt x="804526" y="775736"/>
                </a:lnTo>
                <a:lnTo>
                  <a:pt x="789569" y="781866"/>
                </a:lnTo>
                <a:lnTo>
                  <a:pt x="774613" y="787542"/>
                </a:lnTo>
                <a:lnTo>
                  <a:pt x="759430" y="793218"/>
                </a:lnTo>
                <a:lnTo>
                  <a:pt x="744247" y="798440"/>
                </a:lnTo>
                <a:lnTo>
                  <a:pt x="729064" y="803435"/>
                </a:lnTo>
                <a:lnTo>
                  <a:pt x="713655" y="808657"/>
                </a:lnTo>
                <a:lnTo>
                  <a:pt x="698472" y="813197"/>
                </a:lnTo>
                <a:lnTo>
                  <a:pt x="682609" y="817965"/>
                </a:lnTo>
                <a:lnTo>
                  <a:pt x="667199" y="822279"/>
                </a:lnTo>
                <a:lnTo>
                  <a:pt x="651563" y="826365"/>
                </a:lnTo>
                <a:lnTo>
                  <a:pt x="635701" y="830452"/>
                </a:lnTo>
                <a:lnTo>
                  <a:pt x="620064" y="834084"/>
                </a:lnTo>
                <a:lnTo>
                  <a:pt x="604202" y="837717"/>
                </a:lnTo>
                <a:lnTo>
                  <a:pt x="588112" y="841350"/>
                </a:lnTo>
                <a:lnTo>
                  <a:pt x="572249" y="844528"/>
                </a:lnTo>
                <a:lnTo>
                  <a:pt x="555933" y="847479"/>
                </a:lnTo>
                <a:lnTo>
                  <a:pt x="539618" y="850431"/>
                </a:lnTo>
                <a:lnTo>
                  <a:pt x="523528" y="852928"/>
                </a:lnTo>
                <a:lnTo>
                  <a:pt x="507212" y="855653"/>
                </a:lnTo>
                <a:lnTo>
                  <a:pt x="490896" y="857923"/>
                </a:lnTo>
                <a:lnTo>
                  <a:pt x="474353" y="859966"/>
                </a:lnTo>
                <a:lnTo>
                  <a:pt x="458037" y="861783"/>
                </a:lnTo>
                <a:lnTo>
                  <a:pt x="441268" y="863372"/>
                </a:lnTo>
                <a:lnTo>
                  <a:pt x="424726" y="864961"/>
                </a:lnTo>
                <a:lnTo>
                  <a:pt x="419287" y="865188"/>
                </a:lnTo>
                <a:lnTo>
                  <a:pt x="414075" y="864734"/>
                </a:lnTo>
                <a:lnTo>
                  <a:pt x="409089" y="863826"/>
                </a:lnTo>
                <a:lnTo>
                  <a:pt x="404104" y="862464"/>
                </a:lnTo>
                <a:lnTo>
                  <a:pt x="400252" y="861329"/>
                </a:lnTo>
                <a:lnTo>
                  <a:pt x="396626" y="859739"/>
                </a:lnTo>
                <a:lnTo>
                  <a:pt x="393227" y="857923"/>
                </a:lnTo>
                <a:lnTo>
                  <a:pt x="389827" y="855880"/>
                </a:lnTo>
                <a:lnTo>
                  <a:pt x="386882" y="853609"/>
                </a:lnTo>
                <a:lnTo>
                  <a:pt x="383936" y="850885"/>
                </a:lnTo>
                <a:lnTo>
                  <a:pt x="381216" y="848161"/>
                </a:lnTo>
                <a:lnTo>
                  <a:pt x="378497" y="845209"/>
                </a:lnTo>
                <a:lnTo>
                  <a:pt x="376231" y="842258"/>
                </a:lnTo>
                <a:lnTo>
                  <a:pt x="374191" y="838852"/>
                </a:lnTo>
                <a:lnTo>
                  <a:pt x="372378" y="835447"/>
                </a:lnTo>
                <a:lnTo>
                  <a:pt x="370566" y="831814"/>
                </a:lnTo>
                <a:lnTo>
                  <a:pt x="369206" y="827955"/>
                </a:lnTo>
                <a:lnTo>
                  <a:pt x="368299" y="824095"/>
                </a:lnTo>
                <a:lnTo>
                  <a:pt x="367620" y="820008"/>
                </a:lnTo>
                <a:lnTo>
                  <a:pt x="366940" y="815922"/>
                </a:lnTo>
                <a:lnTo>
                  <a:pt x="366713" y="810473"/>
                </a:lnTo>
                <a:lnTo>
                  <a:pt x="367167" y="805024"/>
                </a:lnTo>
                <a:lnTo>
                  <a:pt x="368073" y="799802"/>
                </a:lnTo>
                <a:lnTo>
                  <a:pt x="369206" y="795034"/>
                </a:lnTo>
                <a:lnTo>
                  <a:pt x="371472" y="790040"/>
                </a:lnTo>
                <a:lnTo>
                  <a:pt x="373738" y="785272"/>
                </a:lnTo>
                <a:lnTo>
                  <a:pt x="376231" y="780958"/>
                </a:lnTo>
                <a:lnTo>
                  <a:pt x="379403" y="776872"/>
                </a:lnTo>
                <a:lnTo>
                  <a:pt x="383029" y="773239"/>
                </a:lnTo>
                <a:lnTo>
                  <a:pt x="386882" y="769607"/>
                </a:lnTo>
                <a:lnTo>
                  <a:pt x="390961" y="766882"/>
                </a:lnTo>
                <a:lnTo>
                  <a:pt x="395266" y="763931"/>
                </a:lnTo>
                <a:lnTo>
                  <a:pt x="400252" y="761887"/>
                </a:lnTo>
                <a:lnTo>
                  <a:pt x="405237" y="760071"/>
                </a:lnTo>
                <a:lnTo>
                  <a:pt x="410222" y="758709"/>
                </a:lnTo>
                <a:lnTo>
                  <a:pt x="415661" y="758255"/>
                </a:lnTo>
                <a:lnTo>
                  <a:pt x="431071" y="756666"/>
                </a:lnTo>
                <a:lnTo>
                  <a:pt x="446027" y="755076"/>
                </a:lnTo>
                <a:lnTo>
                  <a:pt x="461210" y="753714"/>
                </a:lnTo>
                <a:lnTo>
                  <a:pt x="476166" y="751898"/>
                </a:lnTo>
                <a:lnTo>
                  <a:pt x="491123" y="749854"/>
                </a:lnTo>
                <a:lnTo>
                  <a:pt x="506079" y="747357"/>
                </a:lnTo>
                <a:lnTo>
                  <a:pt x="521035" y="745087"/>
                </a:lnTo>
                <a:lnTo>
                  <a:pt x="535765" y="742589"/>
                </a:lnTo>
                <a:lnTo>
                  <a:pt x="550495" y="739638"/>
                </a:lnTo>
                <a:lnTo>
                  <a:pt x="565224" y="736913"/>
                </a:lnTo>
                <a:lnTo>
                  <a:pt x="579728" y="733735"/>
                </a:lnTo>
                <a:lnTo>
                  <a:pt x="594231" y="730329"/>
                </a:lnTo>
                <a:lnTo>
                  <a:pt x="608734" y="726697"/>
                </a:lnTo>
                <a:lnTo>
                  <a:pt x="623010" y="723064"/>
                </a:lnTo>
                <a:lnTo>
                  <a:pt x="637287" y="719432"/>
                </a:lnTo>
                <a:lnTo>
                  <a:pt x="651563" y="715345"/>
                </a:lnTo>
                <a:lnTo>
                  <a:pt x="665613" y="711259"/>
                </a:lnTo>
                <a:lnTo>
                  <a:pt x="679890" y="706945"/>
                </a:lnTo>
                <a:lnTo>
                  <a:pt x="693713" y="702404"/>
                </a:lnTo>
                <a:lnTo>
                  <a:pt x="707763" y="697864"/>
                </a:lnTo>
                <a:lnTo>
                  <a:pt x="721586" y="692869"/>
                </a:lnTo>
                <a:lnTo>
                  <a:pt x="735183" y="687874"/>
                </a:lnTo>
                <a:lnTo>
                  <a:pt x="749233" y="682652"/>
                </a:lnTo>
                <a:lnTo>
                  <a:pt x="762603" y="677430"/>
                </a:lnTo>
                <a:lnTo>
                  <a:pt x="776199" y="671755"/>
                </a:lnTo>
                <a:lnTo>
                  <a:pt x="789569" y="666079"/>
                </a:lnTo>
                <a:lnTo>
                  <a:pt x="803166" y="660176"/>
                </a:lnTo>
                <a:lnTo>
                  <a:pt x="816536" y="654273"/>
                </a:lnTo>
                <a:lnTo>
                  <a:pt x="829679" y="648143"/>
                </a:lnTo>
                <a:lnTo>
                  <a:pt x="842823" y="641559"/>
                </a:lnTo>
                <a:lnTo>
                  <a:pt x="855966" y="634975"/>
                </a:lnTo>
                <a:lnTo>
                  <a:pt x="868883" y="628164"/>
                </a:lnTo>
                <a:lnTo>
                  <a:pt x="889505" y="617039"/>
                </a:lnTo>
                <a:lnTo>
                  <a:pt x="910126" y="605460"/>
                </a:lnTo>
                <a:lnTo>
                  <a:pt x="930068" y="593655"/>
                </a:lnTo>
                <a:lnTo>
                  <a:pt x="950237" y="580941"/>
                </a:lnTo>
                <a:lnTo>
                  <a:pt x="970178" y="568000"/>
                </a:lnTo>
                <a:lnTo>
                  <a:pt x="989667" y="554832"/>
                </a:lnTo>
                <a:lnTo>
                  <a:pt x="1008929" y="540982"/>
                </a:lnTo>
                <a:lnTo>
                  <a:pt x="1027964" y="526906"/>
                </a:lnTo>
                <a:lnTo>
                  <a:pt x="1046773" y="512149"/>
                </a:lnTo>
                <a:lnTo>
                  <a:pt x="1065355" y="497165"/>
                </a:lnTo>
                <a:lnTo>
                  <a:pt x="1083937" y="481726"/>
                </a:lnTo>
                <a:lnTo>
                  <a:pt x="1102066" y="466061"/>
                </a:lnTo>
                <a:lnTo>
                  <a:pt x="1119742" y="449714"/>
                </a:lnTo>
                <a:lnTo>
                  <a:pt x="1137644" y="433141"/>
                </a:lnTo>
                <a:lnTo>
                  <a:pt x="1154866" y="416113"/>
                </a:lnTo>
                <a:lnTo>
                  <a:pt x="1171862" y="398859"/>
                </a:lnTo>
                <a:lnTo>
                  <a:pt x="1184779" y="385236"/>
                </a:lnTo>
                <a:lnTo>
                  <a:pt x="1197469" y="371841"/>
                </a:lnTo>
                <a:lnTo>
                  <a:pt x="1209480" y="358219"/>
                </a:lnTo>
                <a:lnTo>
                  <a:pt x="1221037" y="344597"/>
                </a:lnTo>
                <a:lnTo>
                  <a:pt x="1232367" y="331429"/>
                </a:lnTo>
                <a:lnTo>
                  <a:pt x="1243245" y="318261"/>
                </a:lnTo>
                <a:lnTo>
                  <a:pt x="1253895" y="305093"/>
                </a:lnTo>
                <a:lnTo>
                  <a:pt x="1263866" y="292606"/>
                </a:lnTo>
                <a:lnTo>
                  <a:pt x="1273384" y="279665"/>
                </a:lnTo>
                <a:lnTo>
                  <a:pt x="1282675" y="267178"/>
                </a:lnTo>
                <a:lnTo>
                  <a:pt x="1291739" y="255145"/>
                </a:lnTo>
                <a:lnTo>
                  <a:pt x="1300124" y="242886"/>
                </a:lnTo>
                <a:lnTo>
                  <a:pt x="1308282" y="231307"/>
                </a:lnTo>
                <a:lnTo>
                  <a:pt x="1316213" y="219728"/>
                </a:lnTo>
                <a:lnTo>
                  <a:pt x="1330263" y="197706"/>
                </a:lnTo>
                <a:lnTo>
                  <a:pt x="1107958" y="281027"/>
                </a:lnTo>
                <a:lnTo>
                  <a:pt x="1102746" y="282390"/>
                </a:lnTo>
                <a:lnTo>
                  <a:pt x="1097534" y="283525"/>
                </a:lnTo>
                <a:lnTo>
                  <a:pt x="1092322" y="283979"/>
                </a:lnTo>
                <a:lnTo>
                  <a:pt x="1087110" y="283979"/>
                </a:lnTo>
                <a:lnTo>
                  <a:pt x="1081898" y="283752"/>
                </a:lnTo>
                <a:lnTo>
                  <a:pt x="1076686" y="282844"/>
                </a:lnTo>
                <a:lnTo>
                  <a:pt x="1071927" y="281255"/>
                </a:lnTo>
                <a:lnTo>
                  <a:pt x="1067168" y="279438"/>
                </a:lnTo>
                <a:lnTo>
                  <a:pt x="1062636" y="277168"/>
                </a:lnTo>
                <a:lnTo>
                  <a:pt x="1058103" y="274216"/>
                </a:lnTo>
                <a:lnTo>
                  <a:pt x="1054251" y="270811"/>
                </a:lnTo>
                <a:lnTo>
                  <a:pt x="1050399" y="267178"/>
                </a:lnTo>
                <a:lnTo>
                  <a:pt x="1047226" y="263319"/>
                </a:lnTo>
                <a:lnTo>
                  <a:pt x="1044054" y="259005"/>
                </a:lnTo>
                <a:lnTo>
                  <a:pt x="1041561" y="254237"/>
                </a:lnTo>
                <a:lnTo>
                  <a:pt x="1039295" y="249470"/>
                </a:lnTo>
                <a:lnTo>
                  <a:pt x="1037482" y="244021"/>
                </a:lnTo>
                <a:lnTo>
                  <a:pt x="1036575" y="238799"/>
                </a:lnTo>
                <a:lnTo>
                  <a:pt x="1036122" y="233350"/>
                </a:lnTo>
                <a:lnTo>
                  <a:pt x="1036122" y="228355"/>
                </a:lnTo>
                <a:lnTo>
                  <a:pt x="1036349" y="223134"/>
                </a:lnTo>
                <a:lnTo>
                  <a:pt x="1037255" y="218139"/>
                </a:lnTo>
                <a:lnTo>
                  <a:pt x="1038841" y="213144"/>
                </a:lnTo>
                <a:lnTo>
                  <a:pt x="1040654" y="208376"/>
                </a:lnTo>
                <a:lnTo>
                  <a:pt x="1042920" y="203836"/>
                </a:lnTo>
                <a:lnTo>
                  <a:pt x="1045866" y="199295"/>
                </a:lnTo>
                <a:lnTo>
                  <a:pt x="1049266" y="195435"/>
                </a:lnTo>
                <a:lnTo>
                  <a:pt x="1052891" y="191576"/>
                </a:lnTo>
                <a:lnTo>
                  <a:pt x="1056744" y="188170"/>
                </a:lnTo>
                <a:lnTo>
                  <a:pt x="1061049" y="185219"/>
                </a:lnTo>
                <a:lnTo>
                  <a:pt x="1065582" y="182494"/>
                </a:lnTo>
                <a:lnTo>
                  <a:pt x="1070567" y="180451"/>
                </a:lnTo>
                <a:lnTo>
                  <a:pt x="1443569" y="41279"/>
                </a:lnTo>
                <a:lnTo>
                  <a:pt x="1446288" y="40370"/>
                </a:lnTo>
                <a:lnTo>
                  <a:pt x="1449461" y="39462"/>
                </a:lnTo>
                <a:lnTo>
                  <a:pt x="1452633" y="38781"/>
                </a:lnTo>
                <a:lnTo>
                  <a:pt x="1455579" y="38327"/>
                </a:lnTo>
                <a:lnTo>
                  <a:pt x="1458752" y="38100"/>
                </a:lnTo>
                <a:close/>
                <a:moveTo>
                  <a:pt x="102528" y="0"/>
                </a:moveTo>
                <a:lnTo>
                  <a:pt x="107971" y="454"/>
                </a:lnTo>
                <a:lnTo>
                  <a:pt x="113189" y="681"/>
                </a:lnTo>
                <a:lnTo>
                  <a:pt x="118406" y="1361"/>
                </a:lnTo>
                <a:lnTo>
                  <a:pt x="123169" y="2268"/>
                </a:lnTo>
                <a:lnTo>
                  <a:pt x="128386" y="3403"/>
                </a:lnTo>
                <a:lnTo>
                  <a:pt x="133376" y="4764"/>
                </a:lnTo>
                <a:lnTo>
                  <a:pt x="137913" y="6578"/>
                </a:lnTo>
                <a:lnTo>
                  <a:pt x="142450" y="8393"/>
                </a:lnTo>
                <a:lnTo>
                  <a:pt x="147213" y="10434"/>
                </a:lnTo>
                <a:lnTo>
                  <a:pt x="151523" y="12476"/>
                </a:lnTo>
                <a:lnTo>
                  <a:pt x="156059" y="14971"/>
                </a:lnTo>
                <a:lnTo>
                  <a:pt x="160143" y="17693"/>
                </a:lnTo>
                <a:lnTo>
                  <a:pt x="164225" y="20642"/>
                </a:lnTo>
                <a:lnTo>
                  <a:pt x="168082" y="23590"/>
                </a:lnTo>
                <a:lnTo>
                  <a:pt x="171711" y="26993"/>
                </a:lnTo>
                <a:lnTo>
                  <a:pt x="175340" y="30169"/>
                </a:lnTo>
                <a:lnTo>
                  <a:pt x="178743" y="33798"/>
                </a:lnTo>
                <a:lnTo>
                  <a:pt x="181918" y="37427"/>
                </a:lnTo>
                <a:lnTo>
                  <a:pt x="185094" y="41510"/>
                </a:lnTo>
                <a:lnTo>
                  <a:pt x="188043" y="45593"/>
                </a:lnTo>
                <a:lnTo>
                  <a:pt x="190538" y="49676"/>
                </a:lnTo>
                <a:lnTo>
                  <a:pt x="193033" y="53986"/>
                </a:lnTo>
                <a:lnTo>
                  <a:pt x="195074" y="58296"/>
                </a:lnTo>
                <a:lnTo>
                  <a:pt x="197343" y="63059"/>
                </a:lnTo>
                <a:lnTo>
                  <a:pt x="199157" y="67596"/>
                </a:lnTo>
                <a:lnTo>
                  <a:pt x="200745" y="72359"/>
                </a:lnTo>
                <a:lnTo>
                  <a:pt x="202106" y="77122"/>
                </a:lnTo>
                <a:lnTo>
                  <a:pt x="203467" y="82340"/>
                </a:lnTo>
                <a:lnTo>
                  <a:pt x="204148" y="87330"/>
                </a:lnTo>
                <a:lnTo>
                  <a:pt x="205055" y="92320"/>
                </a:lnTo>
                <a:lnTo>
                  <a:pt x="205282" y="97537"/>
                </a:lnTo>
                <a:lnTo>
                  <a:pt x="205509" y="102981"/>
                </a:lnTo>
                <a:lnTo>
                  <a:pt x="205509" y="2092965"/>
                </a:lnTo>
                <a:lnTo>
                  <a:pt x="2195719" y="2092965"/>
                </a:lnTo>
                <a:lnTo>
                  <a:pt x="2201163" y="2093192"/>
                </a:lnTo>
                <a:lnTo>
                  <a:pt x="2206380" y="2093419"/>
                </a:lnTo>
                <a:lnTo>
                  <a:pt x="2211597" y="2094326"/>
                </a:lnTo>
                <a:lnTo>
                  <a:pt x="2216587" y="2095233"/>
                </a:lnTo>
                <a:lnTo>
                  <a:pt x="2221578" y="2096367"/>
                </a:lnTo>
                <a:lnTo>
                  <a:pt x="2226568" y="2097501"/>
                </a:lnTo>
                <a:lnTo>
                  <a:pt x="2231105" y="2099316"/>
                </a:lnTo>
                <a:lnTo>
                  <a:pt x="2235868" y="2101131"/>
                </a:lnTo>
                <a:lnTo>
                  <a:pt x="2240405" y="2103172"/>
                </a:lnTo>
                <a:lnTo>
                  <a:pt x="2244714" y="2105667"/>
                </a:lnTo>
                <a:lnTo>
                  <a:pt x="2249251" y="2107936"/>
                </a:lnTo>
                <a:lnTo>
                  <a:pt x="2253334" y="2110658"/>
                </a:lnTo>
                <a:lnTo>
                  <a:pt x="2257417" y="2113606"/>
                </a:lnTo>
                <a:lnTo>
                  <a:pt x="2261273" y="2116328"/>
                </a:lnTo>
                <a:lnTo>
                  <a:pt x="2264902" y="2119731"/>
                </a:lnTo>
                <a:lnTo>
                  <a:pt x="2268532" y="2123133"/>
                </a:lnTo>
                <a:lnTo>
                  <a:pt x="2271934" y="2126763"/>
                </a:lnTo>
                <a:lnTo>
                  <a:pt x="2275337" y="2130619"/>
                </a:lnTo>
                <a:lnTo>
                  <a:pt x="2278285" y="2134475"/>
                </a:lnTo>
                <a:lnTo>
                  <a:pt x="2281234" y="2138331"/>
                </a:lnTo>
                <a:lnTo>
                  <a:pt x="2283729" y="2142414"/>
                </a:lnTo>
                <a:lnTo>
                  <a:pt x="2286224" y="2146724"/>
                </a:lnTo>
                <a:lnTo>
                  <a:pt x="2288720" y="2151260"/>
                </a:lnTo>
                <a:lnTo>
                  <a:pt x="2290761" y="2155797"/>
                </a:lnTo>
                <a:lnTo>
                  <a:pt x="2292576" y="2160560"/>
                </a:lnTo>
                <a:lnTo>
                  <a:pt x="2294164" y="2165324"/>
                </a:lnTo>
                <a:lnTo>
                  <a:pt x="2295298" y="2170087"/>
                </a:lnTo>
                <a:lnTo>
                  <a:pt x="2296659" y="2175304"/>
                </a:lnTo>
                <a:lnTo>
                  <a:pt x="2297339" y="2180068"/>
                </a:lnTo>
                <a:lnTo>
                  <a:pt x="2298246" y="2185285"/>
                </a:lnTo>
                <a:lnTo>
                  <a:pt x="2298473" y="2190729"/>
                </a:lnTo>
                <a:lnTo>
                  <a:pt x="2298700" y="2195946"/>
                </a:lnTo>
                <a:lnTo>
                  <a:pt x="2298473" y="2201163"/>
                </a:lnTo>
                <a:lnTo>
                  <a:pt x="2298246" y="2206380"/>
                </a:lnTo>
                <a:lnTo>
                  <a:pt x="2297339" y="2211597"/>
                </a:lnTo>
                <a:lnTo>
                  <a:pt x="2296659" y="2216361"/>
                </a:lnTo>
                <a:lnTo>
                  <a:pt x="2295298" y="2221578"/>
                </a:lnTo>
                <a:lnTo>
                  <a:pt x="2294164" y="2226568"/>
                </a:lnTo>
                <a:lnTo>
                  <a:pt x="2292576" y="2231105"/>
                </a:lnTo>
                <a:lnTo>
                  <a:pt x="2290761" y="2235868"/>
                </a:lnTo>
                <a:lnTo>
                  <a:pt x="2288720" y="2240405"/>
                </a:lnTo>
                <a:lnTo>
                  <a:pt x="2286224" y="2244941"/>
                </a:lnTo>
                <a:lnTo>
                  <a:pt x="2283729" y="2249251"/>
                </a:lnTo>
                <a:lnTo>
                  <a:pt x="2281234" y="2253334"/>
                </a:lnTo>
                <a:lnTo>
                  <a:pt x="2278285" y="2257417"/>
                </a:lnTo>
                <a:lnTo>
                  <a:pt x="2275337" y="2261273"/>
                </a:lnTo>
                <a:lnTo>
                  <a:pt x="2271934" y="2264902"/>
                </a:lnTo>
                <a:lnTo>
                  <a:pt x="2268532" y="2268532"/>
                </a:lnTo>
                <a:lnTo>
                  <a:pt x="2264902" y="2271934"/>
                </a:lnTo>
                <a:lnTo>
                  <a:pt x="2261273" y="2275337"/>
                </a:lnTo>
                <a:lnTo>
                  <a:pt x="2257417" y="2278059"/>
                </a:lnTo>
                <a:lnTo>
                  <a:pt x="2253334" y="2281234"/>
                </a:lnTo>
                <a:lnTo>
                  <a:pt x="2249251" y="2283729"/>
                </a:lnTo>
                <a:lnTo>
                  <a:pt x="2244714" y="2286451"/>
                </a:lnTo>
                <a:lnTo>
                  <a:pt x="2240405" y="2288493"/>
                </a:lnTo>
                <a:lnTo>
                  <a:pt x="2235868" y="2290534"/>
                </a:lnTo>
                <a:lnTo>
                  <a:pt x="2231105" y="2292349"/>
                </a:lnTo>
                <a:lnTo>
                  <a:pt x="2226568" y="2294164"/>
                </a:lnTo>
                <a:lnTo>
                  <a:pt x="2221578" y="2295298"/>
                </a:lnTo>
                <a:lnTo>
                  <a:pt x="2216587" y="2296659"/>
                </a:lnTo>
                <a:lnTo>
                  <a:pt x="2211597" y="2297566"/>
                </a:lnTo>
                <a:lnTo>
                  <a:pt x="2206380" y="2298246"/>
                </a:lnTo>
                <a:lnTo>
                  <a:pt x="2201163" y="2298473"/>
                </a:lnTo>
                <a:lnTo>
                  <a:pt x="2195719" y="2298700"/>
                </a:lnTo>
                <a:lnTo>
                  <a:pt x="102528" y="2298700"/>
                </a:lnTo>
                <a:lnTo>
                  <a:pt x="97310" y="2298473"/>
                </a:lnTo>
                <a:lnTo>
                  <a:pt x="92093" y="2298246"/>
                </a:lnTo>
                <a:lnTo>
                  <a:pt x="86876" y="2297566"/>
                </a:lnTo>
                <a:lnTo>
                  <a:pt x="81886" y="2296659"/>
                </a:lnTo>
                <a:lnTo>
                  <a:pt x="77122" y="2295298"/>
                </a:lnTo>
                <a:lnTo>
                  <a:pt x="72132" y="2294164"/>
                </a:lnTo>
                <a:lnTo>
                  <a:pt x="67142" y="2292349"/>
                </a:lnTo>
                <a:lnTo>
                  <a:pt x="62605" y="2290534"/>
                </a:lnTo>
                <a:lnTo>
                  <a:pt x="57842" y="2288493"/>
                </a:lnTo>
                <a:lnTo>
                  <a:pt x="53532" y="2286451"/>
                </a:lnTo>
                <a:lnTo>
                  <a:pt x="49449" y="2283729"/>
                </a:lnTo>
                <a:lnTo>
                  <a:pt x="45139" y="2281234"/>
                </a:lnTo>
                <a:lnTo>
                  <a:pt x="41283" y="2278059"/>
                </a:lnTo>
                <a:lnTo>
                  <a:pt x="37200" y="2275337"/>
                </a:lnTo>
                <a:lnTo>
                  <a:pt x="33344" y="2271934"/>
                </a:lnTo>
                <a:lnTo>
                  <a:pt x="29715" y="2268532"/>
                </a:lnTo>
                <a:lnTo>
                  <a:pt x="26539" y="2264902"/>
                </a:lnTo>
                <a:lnTo>
                  <a:pt x="23364" y="2261273"/>
                </a:lnTo>
                <a:lnTo>
                  <a:pt x="20188" y="2257417"/>
                </a:lnTo>
                <a:lnTo>
                  <a:pt x="17466" y="2253334"/>
                </a:lnTo>
                <a:lnTo>
                  <a:pt x="14517" y="2249251"/>
                </a:lnTo>
                <a:lnTo>
                  <a:pt x="12249" y="2244941"/>
                </a:lnTo>
                <a:lnTo>
                  <a:pt x="9981" y="2240405"/>
                </a:lnTo>
                <a:lnTo>
                  <a:pt x="7939" y="2235868"/>
                </a:lnTo>
                <a:lnTo>
                  <a:pt x="6125" y="2231105"/>
                </a:lnTo>
                <a:lnTo>
                  <a:pt x="4537" y="2226568"/>
                </a:lnTo>
                <a:lnTo>
                  <a:pt x="2949" y="2221578"/>
                </a:lnTo>
                <a:lnTo>
                  <a:pt x="2042" y="2216361"/>
                </a:lnTo>
                <a:lnTo>
                  <a:pt x="907" y="2211597"/>
                </a:lnTo>
                <a:lnTo>
                  <a:pt x="454" y="2206380"/>
                </a:lnTo>
                <a:lnTo>
                  <a:pt x="0" y="2201163"/>
                </a:lnTo>
                <a:lnTo>
                  <a:pt x="0" y="2195946"/>
                </a:lnTo>
                <a:lnTo>
                  <a:pt x="0" y="102981"/>
                </a:lnTo>
                <a:lnTo>
                  <a:pt x="0" y="97537"/>
                </a:lnTo>
                <a:lnTo>
                  <a:pt x="454" y="92320"/>
                </a:lnTo>
                <a:lnTo>
                  <a:pt x="907" y="87330"/>
                </a:lnTo>
                <a:lnTo>
                  <a:pt x="2042" y="82340"/>
                </a:lnTo>
                <a:lnTo>
                  <a:pt x="2949" y="77122"/>
                </a:lnTo>
                <a:lnTo>
                  <a:pt x="4537" y="72359"/>
                </a:lnTo>
                <a:lnTo>
                  <a:pt x="6125" y="67596"/>
                </a:lnTo>
                <a:lnTo>
                  <a:pt x="7939" y="63059"/>
                </a:lnTo>
                <a:lnTo>
                  <a:pt x="9981" y="58296"/>
                </a:lnTo>
                <a:lnTo>
                  <a:pt x="12249" y="53986"/>
                </a:lnTo>
                <a:lnTo>
                  <a:pt x="14517" y="49676"/>
                </a:lnTo>
                <a:lnTo>
                  <a:pt x="17466" y="45593"/>
                </a:lnTo>
                <a:lnTo>
                  <a:pt x="20188" y="41510"/>
                </a:lnTo>
                <a:lnTo>
                  <a:pt x="23364" y="37427"/>
                </a:lnTo>
                <a:lnTo>
                  <a:pt x="26539" y="33798"/>
                </a:lnTo>
                <a:lnTo>
                  <a:pt x="29715" y="30169"/>
                </a:lnTo>
                <a:lnTo>
                  <a:pt x="33344" y="26993"/>
                </a:lnTo>
                <a:lnTo>
                  <a:pt x="37200" y="23590"/>
                </a:lnTo>
                <a:lnTo>
                  <a:pt x="41283" y="20642"/>
                </a:lnTo>
                <a:lnTo>
                  <a:pt x="45139" y="17693"/>
                </a:lnTo>
                <a:lnTo>
                  <a:pt x="49449" y="14971"/>
                </a:lnTo>
                <a:lnTo>
                  <a:pt x="53532" y="12476"/>
                </a:lnTo>
                <a:lnTo>
                  <a:pt x="57842" y="10434"/>
                </a:lnTo>
                <a:lnTo>
                  <a:pt x="62605" y="8393"/>
                </a:lnTo>
                <a:lnTo>
                  <a:pt x="67142" y="6578"/>
                </a:lnTo>
                <a:lnTo>
                  <a:pt x="72132" y="4764"/>
                </a:lnTo>
                <a:lnTo>
                  <a:pt x="77122" y="3403"/>
                </a:lnTo>
                <a:lnTo>
                  <a:pt x="81886" y="2268"/>
                </a:lnTo>
                <a:lnTo>
                  <a:pt x="86876" y="1361"/>
                </a:lnTo>
                <a:lnTo>
                  <a:pt x="92093" y="681"/>
                </a:lnTo>
                <a:lnTo>
                  <a:pt x="97310" y="454"/>
                </a:lnTo>
                <a:lnTo>
                  <a:pt x="102528" y="0"/>
                </a:lnTo>
                <a:close/>
              </a:path>
            </a:pathLst>
          </a:custGeom>
          <a:solidFill>
            <a:srgbClr val="FFFFFF"/>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zh-CN" altLang="en-US" sz="1530"/>
          </a:p>
        </p:txBody>
      </p:sp>
      <p:sp>
        <p:nvSpPr>
          <p:cNvPr id="11281" name="MH_Other_12"/>
          <p:cNvSpPr/>
          <p:nvPr/>
        </p:nvSpPr>
        <p:spPr bwMode="auto">
          <a:xfrm>
            <a:off x="6043317" y="1915709"/>
            <a:ext cx="380119" cy="384406"/>
          </a:xfrm>
          <a:custGeom>
            <a:avLst/>
            <a:gdLst>
              <a:gd name="T0" fmla="*/ 2147483647 w 5438"/>
              <a:gd name="T1" fmla="*/ 0 h 5494"/>
              <a:gd name="T2" fmla="*/ 0 w 5438"/>
              <a:gd name="T3" fmla="*/ 2147483647 h 5494"/>
              <a:gd name="T4" fmla="*/ 2147483647 w 5438"/>
              <a:gd name="T5" fmla="*/ 2147483647 h 5494"/>
              <a:gd name="T6" fmla="*/ 2147483647 w 5438"/>
              <a:gd name="T7" fmla="*/ 2147483647 h 5494"/>
              <a:gd name="T8" fmla="*/ 2147483647 w 5438"/>
              <a:gd name="T9" fmla="*/ 2147483647 h 5494"/>
              <a:gd name="T10" fmla="*/ 2147483647 w 5438"/>
              <a:gd name="T11" fmla="*/ 2147483647 h 5494"/>
              <a:gd name="T12" fmla="*/ 2147483647 w 5438"/>
              <a:gd name="T13" fmla="*/ 2147483647 h 5494"/>
              <a:gd name="T14" fmla="*/ 2147483647 w 5438"/>
              <a:gd name="T15" fmla="*/ 2147483647 h 5494"/>
              <a:gd name="T16" fmla="*/ 2147483647 w 5438"/>
              <a:gd name="T17" fmla="*/ 2147483647 h 5494"/>
              <a:gd name="T18" fmla="*/ 2147483647 w 5438"/>
              <a:gd name="T19" fmla="*/ 2147483647 h 5494"/>
              <a:gd name="T20" fmla="*/ 2147483647 w 5438"/>
              <a:gd name="T21" fmla="*/ 2147483647 h 5494"/>
              <a:gd name="T22" fmla="*/ 2147483647 w 5438"/>
              <a:gd name="T23" fmla="*/ 2147483647 h 5494"/>
              <a:gd name="T24" fmla="*/ 2147483647 w 5438"/>
              <a:gd name="T25" fmla="*/ 2147483647 h 5494"/>
              <a:gd name="T26" fmla="*/ 2147483647 w 5438"/>
              <a:gd name="T27" fmla="*/ 2147483647 h 5494"/>
              <a:gd name="T28" fmla="*/ 2147483647 w 5438"/>
              <a:gd name="T29" fmla="*/ 2147483647 h 5494"/>
              <a:gd name="T30" fmla="*/ 2147483647 w 5438"/>
              <a:gd name="T31" fmla="*/ 2147483647 h 5494"/>
              <a:gd name="T32" fmla="*/ 2147483647 w 5438"/>
              <a:gd name="T33" fmla="*/ 2147483647 h 5494"/>
              <a:gd name="T34" fmla="*/ 2147483647 w 5438"/>
              <a:gd name="T35" fmla="*/ 2147483647 h 5494"/>
              <a:gd name="T36" fmla="*/ 2147483647 w 5438"/>
              <a:gd name="T37" fmla="*/ 2147483647 h 5494"/>
              <a:gd name="T38" fmla="*/ 2147483647 w 5438"/>
              <a:gd name="T39" fmla="*/ 2147483647 h 5494"/>
              <a:gd name="T40" fmla="*/ 2147483647 w 5438"/>
              <a:gd name="T41" fmla="*/ 2147483647 h 5494"/>
              <a:gd name="T42" fmla="*/ 2147483647 w 5438"/>
              <a:gd name="T43" fmla="*/ 2147483647 h 5494"/>
              <a:gd name="T44" fmla="*/ 2147483647 w 5438"/>
              <a:gd name="T45" fmla="*/ 2147483647 h 5494"/>
              <a:gd name="T46" fmla="*/ 2147483647 w 5438"/>
              <a:gd name="T47" fmla="*/ 2147483647 h 5494"/>
              <a:gd name="T48" fmla="*/ 2147483647 w 5438"/>
              <a:gd name="T49" fmla="*/ 2147483647 h 5494"/>
              <a:gd name="T50" fmla="*/ 2147483647 w 5438"/>
              <a:gd name="T51" fmla="*/ 2147483647 h 5494"/>
              <a:gd name="T52" fmla="*/ 2147483647 w 5438"/>
              <a:gd name="T53" fmla="*/ 2147483647 h 5494"/>
              <a:gd name="T54" fmla="*/ 2147483647 w 5438"/>
              <a:gd name="T55" fmla="*/ 2147483647 h 5494"/>
              <a:gd name="T56" fmla="*/ 2147483647 w 5438"/>
              <a:gd name="T57" fmla="*/ 2147483647 h 5494"/>
              <a:gd name="T58" fmla="*/ 2147483647 w 5438"/>
              <a:gd name="T59" fmla="*/ 2147483647 h 5494"/>
              <a:gd name="T60" fmla="*/ 2147483647 w 5438"/>
              <a:gd name="T61" fmla="*/ 2147483647 h 5494"/>
              <a:gd name="T62" fmla="*/ 2147483647 w 5438"/>
              <a:gd name="T63" fmla="*/ 2147483647 h 5494"/>
              <a:gd name="T64" fmla="*/ 2147483647 w 5438"/>
              <a:gd name="T65" fmla="*/ 2147483647 h 5494"/>
              <a:gd name="T66" fmla="*/ 2147483647 w 5438"/>
              <a:gd name="T67" fmla="*/ 2147483647 h 5494"/>
              <a:gd name="T68" fmla="*/ 2147483647 w 5438"/>
              <a:gd name="T69" fmla="*/ 2147483647 h 5494"/>
              <a:gd name="T70" fmla="*/ 2147483647 w 5438"/>
              <a:gd name="T71" fmla="*/ 2147483647 h 5494"/>
              <a:gd name="T72" fmla="*/ 2147483647 w 5438"/>
              <a:gd name="T73" fmla="*/ 2147483647 h 5494"/>
              <a:gd name="T74" fmla="*/ 2147483647 w 5438"/>
              <a:gd name="T75" fmla="*/ 2147483647 h 5494"/>
              <a:gd name="T76" fmla="*/ 2147483647 w 5438"/>
              <a:gd name="T77" fmla="*/ 2147483647 h 5494"/>
              <a:gd name="T78" fmla="*/ 2147483647 w 5438"/>
              <a:gd name="T79" fmla="*/ 2147483647 h 5494"/>
              <a:gd name="T80" fmla="*/ 2147483647 w 5438"/>
              <a:gd name="T81" fmla="*/ 2147483647 h 5494"/>
              <a:gd name="T82" fmla="*/ 2147483647 w 5438"/>
              <a:gd name="T83" fmla="*/ 2147483647 h 5494"/>
              <a:gd name="T84" fmla="*/ 2147483647 w 5438"/>
              <a:gd name="T85" fmla="*/ 2147483647 h 5494"/>
              <a:gd name="T86" fmla="*/ 2147483647 w 5438"/>
              <a:gd name="T87" fmla="*/ 2147483647 h 5494"/>
              <a:gd name="T88" fmla="*/ 2147483647 w 5438"/>
              <a:gd name="T89" fmla="*/ 2147483647 h 5494"/>
              <a:gd name="T90" fmla="*/ 2147483647 w 5438"/>
              <a:gd name="T91" fmla="*/ 2147483647 h 5494"/>
              <a:gd name="T92" fmla="*/ 2147483647 w 5438"/>
              <a:gd name="T93" fmla="*/ 2147483647 h 5494"/>
              <a:gd name="T94" fmla="*/ 2147483647 w 5438"/>
              <a:gd name="T95" fmla="*/ 2147483647 h 5494"/>
              <a:gd name="T96" fmla="*/ 2147483647 w 5438"/>
              <a:gd name="T97" fmla="*/ 2147483647 h 5494"/>
              <a:gd name="T98" fmla="*/ 2147483647 w 5438"/>
              <a:gd name="T99" fmla="*/ 2147483647 h 5494"/>
              <a:gd name="T100" fmla="*/ 2147483647 w 5438"/>
              <a:gd name="T101" fmla="*/ 2147483647 h 5494"/>
              <a:gd name="T102" fmla="*/ 2147483647 w 5438"/>
              <a:gd name="T103" fmla="*/ 2147483647 h 5494"/>
              <a:gd name="T104" fmla="*/ 2147483647 w 5438"/>
              <a:gd name="T105" fmla="*/ 2147483647 h 5494"/>
              <a:gd name="T106" fmla="*/ 2147483647 w 5438"/>
              <a:gd name="T107" fmla="*/ 2147483647 h 5494"/>
              <a:gd name="T108" fmla="*/ 2147483647 w 5438"/>
              <a:gd name="T109" fmla="*/ 2147483647 h 5494"/>
              <a:gd name="T110" fmla="*/ 2147483647 w 5438"/>
              <a:gd name="T111" fmla="*/ 2147483647 h 5494"/>
              <a:gd name="T112" fmla="*/ 2147483647 w 5438"/>
              <a:gd name="T113" fmla="*/ 2147483647 h 5494"/>
              <a:gd name="T114" fmla="*/ 2147483647 w 5438"/>
              <a:gd name="T115" fmla="*/ 2147483647 h 549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rgbClr val="FFFFFF"/>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zh-CN" altLang="en-US" sz="1530"/>
          </a:p>
        </p:txBody>
      </p:sp>
      <p:sp>
        <p:nvSpPr>
          <p:cNvPr id="11282" name="MH_Other_13"/>
          <p:cNvSpPr/>
          <p:nvPr/>
        </p:nvSpPr>
        <p:spPr bwMode="auto">
          <a:xfrm>
            <a:off x="7403742" y="1930000"/>
            <a:ext cx="371545" cy="355826"/>
          </a:xfrm>
          <a:custGeom>
            <a:avLst/>
            <a:gdLst>
              <a:gd name="T0" fmla="*/ 784 w 1889279"/>
              <a:gd name="T1" fmla="*/ 783 h 1810503"/>
              <a:gd name="T2" fmla="*/ 701 w 1889279"/>
              <a:gd name="T3" fmla="*/ 726 h 1810503"/>
              <a:gd name="T4" fmla="*/ 372 w 1889279"/>
              <a:gd name="T5" fmla="*/ 888 h 1810503"/>
              <a:gd name="T6" fmla="*/ 246 w 1889279"/>
              <a:gd name="T7" fmla="*/ 717 h 1810503"/>
              <a:gd name="T8" fmla="*/ 448 w 1889279"/>
              <a:gd name="T9" fmla="*/ 897 h 1810503"/>
              <a:gd name="T10" fmla="*/ 274 w 1889279"/>
              <a:gd name="T11" fmla="*/ 706 h 1810503"/>
              <a:gd name="T12" fmla="*/ 475 w 1889279"/>
              <a:gd name="T13" fmla="*/ 672 h 1810503"/>
              <a:gd name="T14" fmla="*/ 525 w 1889279"/>
              <a:gd name="T15" fmla="*/ 895 h 1810503"/>
              <a:gd name="T16" fmla="*/ 475 w 1889279"/>
              <a:gd name="T17" fmla="*/ 672 h 1810503"/>
              <a:gd name="T18" fmla="*/ 940 w 1889279"/>
              <a:gd name="T19" fmla="*/ 462 h 1810503"/>
              <a:gd name="T20" fmla="*/ 713 w 1889279"/>
              <a:gd name="T21" fmla="*/ 698 h 1810503"/>
              <a:gd name="T22" fmla="*/ 475 w 1889279"/>
              <a:gd name="T23" fmla="*/ 462 h 1810503"/>
              <a:gd name="T24" fmla="*/ 685 w 1889279"/>
              <a:gd name="T25" fmla="*/ 687 h 1810503"/>
              <a:gd name="T26" fmla="*/ 475 w 1889279"/>
              <a:gd name="T27" fmla="*/ 462 h 1810503"/>
              <a:gd name="T28" fmla="*/ 448 w 1889279"/>
              <a:gd name="T29" fmla="*/ 462 h 1810503"/>
              <a:gd name="T30" fmla="*/ 263 w 1889279"/>
              <a:gd name="T31" fmla="*/ 679 h 1810503"/>
              <a:gd name="T32" fmla="*/ 0 w 1889279"/>
              <a:gd name="T33" fmla="*/ 462 h 1810503"/>
              <a:gd name="T34" fmla="*/ 236 w 1889279"/>
              <a:gd name="T35" fmla="*/ 690 h 1810503"/>
              <a:gd name="T36" fmla="*/ 0 w 1889279"/>
              <a:gd name="T37" fmla="*/ 462 h 1810503"/>
              <a:gd name="T38" fmla="*/ 448 w 1889279"/>
              <a:gd name="T39" fmla="*/ 243 h 1810503"/>
              <a:gd name="T40" fmla="*/ 223 w 1889279"/>
              <a:gd name="T41" fmla="*/ 434 h 1810503"/>
              <a:gd name="T42" fmla="*/ 675 w 1889279"/>
              <a:gd name="T43" fmla="*/ 203 h 1810503"/>
              <a:gd name="T44" fmla="*/ 475 w 1889279"/>
              <a:gd name="T45" fmla="*/ 434 h 1810503"/>
              <a:gd name="T46" fmla="*/ 675 w 1889279"/>
              <a:gd name="T47" fmla="*/ 203 h 1810503"/>
              <a:gd name="T48" fmla="*/ 239 w 1889279"/>
              <a:gd name="T49" fmla="*/ 198 h 1810503"/>
              <a:gd name="T50" fmla="*/ 0 w 1889279"/>
              <a:gd name="T51" fmla="*/ 434 h 1810503"/>
              <a:gd name="T52" fmla="*/ 799 w 1889279"/>
              <a:gd name="T53" fmla="*/ 130 h 1810503"/>
              <a:gd name="T54" fmla="*/ 754 w 1889279"/>
              <a:gd name="T55" fmla="*/ 434 h 1810503"/>
              <a:gd name="T56" fmla="*/ 799 w 1889279"/>
              <a:gd name="T57" fmla="*/ 130 h 1810503"/>
              <a:gd name="T58" fmla="*/ 251 w 1889279"/>
              <a:gd name="T59" fmla="*/ 171 h 1810503"/>
              <a:gd name="T60" fmla="*/ 372 w 1889279"/>
              <a:gd name="T61" fmla="*/ 10 h 1810503"/>
              <a:gd name="T62" fmla="*/ 778 w 1889279"/>
              <a:gd name="T63" fmla="*/ 109 h 1810503"/>
              <a:gd name="T64" fmla="*/ 566 w 1889279"/>
              <a:gd name="T65" fmla="*/ 9 h 1810503"/>
              <a:gd name="T66" fmla="*/ 448 w 1889279"/>
              <a:gd name="T67" fmla="*/ 214 h 1810503"/>
              <a:gd name="T68" fmla="*/ 443 w 1889279"/>
              <a:gd name="T69" fmla="*/ 1 h 1810503"/>
              <a:gd name="T70" fmla="*/ 475 w 1889279"/>
              <a:gd name="T71" fmla="*/ 0 h 1810503"/>
              <a:gd name="T72" fmla="*/ 663 w 1889279"/>
              <a:gd name="T73" fmla="*/ 176 h 1810503"/>
              <a:gd name="T74" fmla="*/ 475 w 1889279"/>
              <a:gd name="T75" fmla="*/ 0 h 181050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889279" h="1810503">
                <a:moveTo>
                  <a:pt x="1408636" y="1462945"/>
                </a:moveTo>
                <a:cubicBezTo>
                  <a:pt x="1471912" y="1494489"/>
                  <a:pt x="1528819" y="1532588"/>
                  <a:pt x="1575786" y="1578162"/>
                </a:cubicBezTo>
                <a:cubicBezTo>
                  <a:pt x="1467281" y="1672800"/>
                  <a:pt x="1335058" y="1742507"/>
                  <a:pt x="1188886" y="1779443"/>
                </a:cubicBezTo>
                <a:cubicBezTo>
                  <a:pt x="1278166" y="1700386"/>
                  <a:pt x="1353810" y="1592053"/>
                  <a:pt x="1408636" y="1462945"/>
                </a:cubicBezTo>
                <a:close/>
                <a:moveTo>
                  <a:pt x="494888" y="1445849"/>
                </a:moveTo>
                <a:cubicBezTo>
                  <a:pt x="556747" y="1590569"/>
                  <a:pt x="643865" y="1709702"/>
                  <a:pt x="747068" y="1790925"/>
                </a:cubicBezTo>
                <a:cubicBezTo>
                  <a:pt x="576321" y="1756303"/>
                  <a:pt x="422614" y="1677538"/>
                  <a:pt x="300900" y="1566189"/>
                </a:cubicBezTo>
                <a:cubicBezTo>
                  <a:pt x="355309" y="1517036"/>
                  <a:pt x="421005" y="1476420"/>
                  <a:pt x="494888" y="1445849"/>
                </a:cubicBezTo>
                <a:close/>
                <a:moveTo>
                  <a:pt x="900586" y="1355871"/>
                </a:moveTo>
                <a:lnTo>
                  <a:pt x="900586" y="1808904"/>
                </a:lnTo>
                <a:lnTo>
                  <a:pt x="884222" y="1808113"/>
                </a:lnTo>
                <a:cubicBezTo>
                  <a:pt x="745280" y="1742581"/>
                  <a:pt x="627378" y="1604992"/>
                  <a:pt x="551037" y="1423344"/>
                </a:cubicBezTo>
                <a:cubicBezTo>
                  <a:pt x="655969" y="1381011"/>
                  <a:pt x="774745" y="1357337"/>
                  <a:pt x="900586" y="1355871"/>
                </a:cubicBezTo>
                <a:close/>
                <a:moveTo>
                  <a:pt x="953521" y="1355186"/>
                </a:moveTo>
                <a:cubicBezTo>
                  <a:pt x="1099660" y="1356509"/>
                  <a:pt x="1236550" y="1386650"/>
                  <a:pt x="1354036" y="1440083"/>
                </a:cubicBezTo>
                <a:cubicBezTo>
                  <a:pt x="1283551" y="1605630"/>
                  <a:pt x="1178611" y="1734316"/>
                  <a:pt x="1054486" y="1804443"/>
                </a:cubicBezTo>
                <a:lnTo>
                  <a:pt x="953521" y="1810503"/>
                </a:lnTo>
                <a:lnTo>
                  <a:pt x="953521" y="1355186"/>
                </a:lnTo>
                <a:close/>
                <a:moveTo>
                  <a:pt x="1517159" y="931303"/>
                </a:moveTo>
                <a:lnTo>
                  <a:pt x="1889279" y="931303"/>
                </a:lnTo>
                <a:cubicBezTo>
                  <a:pt x="1883282" y="1167646"/>
                  <a:pt x="1781715" y="1381244"/>
                  <a:pt x="1618873" y="1536894"/>
                </a:cubicBezTo>
                <a:cubicBezTo>
                  <a:pt x="1566437" y="1485571"/>
                  <a:pt x="1502786" y="1442774"/>
                  <a:pt x="1431939" y="1407715"/>
                </a:cubicBezTo>
                <a:cubicBezTo>
                  <a:pt x="1485774" y="1266553"/>
                  <a:pt x="1516428" y="1104135"/>
                  <a:pt x="1517159" y="931303"/>
                </a:cubicBezTo>
                <a:close/>
                <a:moveTo>
                  <a:pt x="953521" y="931303"/>
                </a:moveTo>
                <a:lnTo>
                  <a:pt x="1456842" y="931303"/>
                </a:lnTo>
                <a:cubicBezTo>
                  <a:pt x="1456123" y="1096196"/>
                  <a:pt x="1427268" y="1250986"/>
                  <a:pt x="1375819" y="1384691"/>
                </a:cubicBezTo>
                <a:cubicBezTo>
                  <a:pt x="1251537" y="1327928"/>
                  <a:pt x="1107288" y="1296191"/>
                  <a:pt x="953521" y="1294902"/>
                </a:cubicBezTo>
                <a:lnTo>
                  <a:pt x="953521" y="931303"/>
                </a:lnTo>
                <a:close/>
                <a:moveTo>
                  <a:pt x="448568" y="931303"/>
                </a:moveTo>
                <a:lnTo>
                  <a:pt x="900586" y="931303"/>
                </a:lnTo>
                <a:lnTo>
                  <a:pt x="900586" y="1295603"/>
                </a:lnTo>
                <a:cubicBezTo>
                  <a:pt x="766605" y="1297053"/>
                  <a:pt x="640053" y="1322469"/>
                  <a:pt x="528061" y="1368046"/>
                </a:cubicBezTo>
                <a:cubicBezTo>
                  <a:pt x="478984" y="1238632"/>
                  <a:pt x="450499" y="1089843"/>
                  <a:pt x="448568" y="931303"/>
                </a:cubicBezTo>
                <a:close/>
                <a:moveTo>
                  <a:pt x="0" y="931303"/>
                </a:moveTo>
                <a:lnTo>
                  <a:pt x="388264" y="931303"/>
                </a:lnTo>
                <a:cubicBezTo>
                  <a:pt x="390220" y="1097785"/>
                  <a:pt x="420532" y="1254193"/>
                  <a:pt x="473139" y="1390578"/>
                </a:cubicBezTo>
                <a:cubicBezTo>
                  <a:pt x="391203" y="1423988"/>
                  <a:pt x="318506" y="1469260"/>
                  <a:pt x="258353" y="1524144"/>
                </a:cubicBezTo>
                <a:cubicBezTo>
                  <a:pt x="102364" y="1370026"/>
                  <a:pt x="5849" y="1161456"/>
                  <a:pt x="0" y="931303"/>
                </a:cubicBezTo>
                <a:close/>
                <a:moveTo>
                  <a:pt x="536834" y="421694"/>
                </a:moveTo>
                <a:cubicBezTo>
                  <a:pt x="646682" y="464986"/>
                  <a:pt x="770110" y="489176"/>
                  <a:pt x="900586" y="490537"/>
                </a:cubicBezTo>
                <a:lnTo>
                  <a:pt x="900586" y="875390"/>
                </a:lnTo>
                <a:lnTo>
                  <a:pt x="448805" y="875390"/>
                </a:lnTo>
                <a:cubicBezTo>
                  <a:pt x="451150" y="709592"/>
                  <a:pt x="482649" y="554587"/>
                  <a:pt x="536834" y="421694"/>
                </a:cubicBezTo>
                <a:close/>
                <a:moveTo>
                  <a:pt x="1356131" y="409527"/>
                </a:moveTo>
                <a:cubicBezTo>
                  <a:pt x="1415590" y="544412"/>
                  <a:pt x="1451132" y="703874"/>
                  <a:pt x="1455052" y="875390"/>
                </a:cubicBezTo>
                <a:lnTo>
                  <a:pt x="953521" y="875390"/>
                </a:lnTo>
                <a:lnTo>
                  <a:pt x="953521" y="491238"/>
                </a:lnTo>
                <a:cubicBezTo>
                  <a:pt x="1099303" y="490092"/>
                  <a:pt x="1236528" y="461431"/>
                  <a:pt x="1356131" y="409527"/>
                </a:cubicBezTo>
                <a:close/>
                <a:moveTo>
                  <a:pt x="271202" y="273767"/>
                </a:moveTo>
                <a:cubicBezTo>
                  <a:pt x="330895" y="324894"/>
                  <a:pt x="401533" y="367494"/>
                  <a:pt x="480768" y="398692"/>
                </a:cubicBezTo>
                <a:cubicBezTo>
                  <a:pt x="424147" y="539118"/>
                  <a:pt x="390867" y="701724"/>
                  <a:pt x="388496" y="875390"/>
                </a:cubicBezTo>
                <a:lnTo>
                  <a:pt x="238" y="875390"/>
                </a:lnTo>
                <a:cubicBezTo>
                  <a:pt x="7162" y="640451"/>
                  <a:pt x="108645" y="428248"/>
                  <a:pt x="271202" y="273767"/>
                </a:cubicBezTo>
                <a:close/>
                <a:moveTo>
                  <a:pt x="1605567" y="261436"/>
                </a:moveTo>
                <a:cubicBezTo>
                  <a:pt x="1775300" y="417133"/>
                  <a:pt x="1881942" y="634296"/>
                  <a:pt x="1889035" y="875390"/>
                </a:cubicBezTo>
                <a:lnTo>
                  <a:pt x="1515364" y="875390"/>
                </a:lnTo>
                <a:cubicBezTo>
                  <a:pt x="1511419" y="696081"/>
                  <a:pt x="1474168" y="529014"/>
                  <a:pt x="1413107" y="386152"/>
                </a:cubicBezTo>
                <a:cubicBezTo>
                  <a:pt x="1485941" y="353453"/>
                  <a:pt x="1551126" y="311628"/>
                  <a:pt x="1605567" y="261436"/>
                </a:cubicBezTo>
                <a:close/>
                <a:moveTo>
                  <a:pt x="748157" y="19413"/>
                </a:moveTo>
                <a:cubicBezTo>
                  <a:pt x="649482" y="96557"/>
                  <a:pt x="565491" y="208310"/>
                  <a:pt x="504779" y="344256"/>
                </a:cubicBezTo>
                <a:cubicBezTo>
                  <a:pt x="432706" y="315858"/>
                  <a:pt x="368354" y="277545"/>
                  <a:pt x="313920" y="231604"/>
                </a:cubicBezTo>
                <a:cubicBezTo>
                  <a:pt x="434240" y="127070"/>
                  <a:pt x="583275" y="52667"/>
                  <a:pt x="748157" y="19413"/>
                </a:cubicBezTo>
                <a:close/>
                <a:moveTo>
                  <a:pt x="1137621" y="18543"/>
                </a:moveTo>
                <a:cubicBezTo>
                  <a:pt x="1297904" y="50310"/>
                  <a:pt x="1443338" y="120918"/>
                  <a:pt x="1562575" y="219802"/>
                </a:cubicBezTo>
                <a:cubicBezTo>
                  <a:pt x="1512842" y="265093"/>
                  <a:pt x="1453308" y="302843"/>
                  <a:pt x="1386970" y="332857"/>
                </a:cubicBezTo>
                <a:cubicBezTo>
                  <a:pt x="1323718" y="199817"/>
                  <a:pt x="1237626" y="91674"/>
                  <a:pt x="1137621" y="18543"/>
                </a:cubicBezTo>
                <a:close/>
                <a:moveTo>
                  <a:pt x="900586" y="1702"/>
                </a:moveTo>
                <a:lnTo>
                  <a:pt x="900586" y="430269"/>
                </a:lnTo>
                <a:cubicBezTo>
                  <a:pt x="778345" y="428899"/>
                  <a:pt x="662774" y="406468"/>
                  <a:pt x="560047" y="366408"/>
                </a:cubicBezTo>
                <a:cubicBezTo>
                  <a:pt x="637783" y="193348"/>
                  <a:pt x="753999" y="63227"/>
                  <a:pt x="890213" y="2203"/>
                </a:cubicBezTo>
                <a:lnTo>
                  <a:pt x="900586" y="1702"/>
                </a:lnTo>
                <a:close/>
                <a:moveTo>
                  <a:pt x="953521" y="0"/>
                </a:moveTo>
                <a:lnTo>
                  <a:pt x="981035" y="1330"/>
                </a:lnTo>
                <a:cubicBezTo>
                  <a:pt x="1124068" y="53565"/>
                  <a:pt x="1247786" y="180867"/>
                  <a:pt x="1332000" y="354889"/>
                </a:cubicBezTo>
                <a:cubicBezTo>
                  <a:pt x="1219743" y="403080"/>
                  <a:pt x="1090709" y="429800"/>
                  <a:pt x="953521" y="430954"/>
                </a:cubicBezTo>
                <a:lnTo>
                  <a:pt x="953521" y="0"/>
                </a:lnTo>
                <a:close/>
              </a:path>
            </a:pathLst>
          </a:custGeom>
          <a:solidFill>
            <a:srgbClr val="FFFFFF"/>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zh-CN" altLang="en-US" sz="1530"/>
          </a:p>
        </p:txBody>
      </p:sp>
      <p:sp>
        <p:nvSpPr>
          <p:cNvPr id="11283" name="MH_SubTitle_3"/>
          <p:cNvSpPr txBox="1">
            <a:spLocks noChangeArrowheads="1"/>
          </p:cNvSpPr>
          <p:nvPr/>
        </p:nvSpPr>
        <p:spPr bwMode="auto">
          <a:xfrm>
            <a:off x="3939803" y="3028915"/>
            <a:ext cx="1266110" cy="6773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pPr>
            <a:r>
              <a:rPr lang="da-DK" altLang="en-US" sz="1620">
                <a:solidFill>
                  <a:srgbClr val="C8A26E"/>
                </a:solidFill>
                <a:latin typeface="微软雅黑" panose="020B0503020204020204" pitchFamily="34" charset="-122"/>
                <a:ea typeface="微软雅黑" panose="020B0503020204020204" pitchFamily="34" charset="-122"/>
              </a:rPr>
              <a:t>写入标题</a:t>
            </a:r>
          </a:p>
        </p:txBody>
      </p:sp>
      <p:sp>
        <p:nvSpPr>
          <p:cNvPr id="11284" name="MH_SubTitle_2"/>
          <p:cNvSpPr txBox="1">
            <a:spLocks noChangeArrowheads="1"/>
          </p:cNvSpPr>
          <p:nvPr/>
        </p:nvSpPr>
        <p:spPr bwMode="auto">
          <a:xfrm>
            <a:off x="2263564" y="2760259"/>
            <a:ext cx="1296120" cy="7888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pPr>
            <a:r>
              <a:rPr lang="da-DK" altLang="en-US" sz="1620">
                <a:solidFill>
                  <a:srgbClr val="C8A26E"/>
                </a:solidFill>
                <a:latin typeface="微软雅黑" panose="020B0503020204020204" pitchFamily="34" charset="-122"/>
                <a:ea typeface="微软雅黑" panose="020B0503020204020204" pitchFamily="34" charset="-122"/>
              </a:rPr>
              <a:t>写入标题</a:t>
            </a:r>
          </a:p>
        </p:txBody>
      </p:sp>
      <p:sp>
        <p:nvSpPr>
          <p:cNvPr id="11285" name="MH_SubTitle_1"/>
          <p:cNvSpPr txBox="1">
            <a:spLocks noChangeArrowheads="1"/>
          </p:cNvSpPr>
          <p:nvPr/>
        </p:nvSpPr>
        <p:spPr bwMode="auto">
          <a:xfrm>
            <a:off x="901711" y="2760259"/>
            <a:ext cx="1297548" cy="7888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pPr>
            <a:r>
              <a:rPr lang="da-DK" altLang="en-US" sz="1620">
                <a:solidFill>
                  <a:srgbClr val="C8A26E"/>
                </a:solidFill>
                <a:latin typeface="微软雅黑" panose="020B0503020204020204" pitchFamily="34" charset="-122"/>
                <a:ea typeface="微软雅黑" panose="020B0503020204020204" pitchFamily="34" charset="-122"/>
              </a:rPr>
              <a:t>写入标题</a:t>
            </a:r>
          </a:p>
        </p:txBody>
      </p:sp>
      <p:sp>
        <p:nvSpPr>
          <p:cNvPr id="11286" name="MH_SubTitle_5"/>
          <p:cNvSpPr txBox="1">
            <a:spLocks noChangeArrowheads="1"/>
          </p:cNvSpPr>
          <p:nvPr/>
        </p:nvSpPr>
        <p:spPr bwMode="auto">
          <a:xfrm>
            <a:off x="6946457" y="2760259"/>
            <a:ext cx="1297548" cy="7888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pPr>
            <a:r>
              <a:rPr lang="da-DK" altLang="en-US" sz="1620">
                <a:solidFill>
                  <a:srgbClr val="C8A26E"/>
                </a:solidFill>
                <a:latin typeface="微软雅黑" panose="020B0503020204020204" pitchFamily="34" charset="-122"/>
                <a:ea typeface="微软雅黑" panose="020B0503020204020204" pitchFamily="34" charset="-122"/>
              </a:rPr>
              <a:t>写入标题</a:t>
            </a:r>
          </a:p>
        </p:txBody>
      </p:sp>
      <p:sp>
        <p:nvSpPr>
          <p:cNvPr id="11287" name="MH_SubTitle_4"/>
          <p:cNvSpPr txBox="1">
            <a:spLocks noChangeArrowheads="1"/>
          </p:cNvSpPr>
          <p:nvPr/>
        </p:nvSpPr>
        <p:spPr bwMode="auto">
          <a:xfrm>
            <a:off x="5586032" y="2760259"/>
            <a:ext cx="1296119" cy="7888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pPr>
            <a:r>
              <a:rPr lang="da-DK" altLang="en-US" sz="1620">
                <a:solidFill>
                  <a:srgbClr val="C8A26E"/>
                </a:solidFill>
                <a:latin typeface="微软雅黑" panose="020B0503020204020204" pitchFamily="34" charset="-122"/>
                <a:ea typeface="微软雅黑" panose="020B0503020204020204" pitchFamily="34" charset="-122"/>
              </a:rPr>
              <a:t>写入标题</a:t>
            </a:r>
          </a:p>
        </p:txBody>
      </p:sp>
      <p:sp>
        <p:nvSpPr>
          <p:cNvPr id="11288" name="MH_Desc_1"/>
          <p:cNvSpPr>
            <a:spLocks noChangeArrowheads="1"/>
          </p:cNvSpPr>
          <p:nvPr/>
        </p:nvSpPr>
        <p:spPr bwMode="auto">
          <a:xfrm>
            <a:off x="901711" y="3454762"/>
            <a:ext cx="7322288" cy="11689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just" eaLnBrk="1" hangingPunct="1"/>
            <a:r>
              <a:rPr lang="en-US" altLang="zh-CN" sz="1350">
                <a:solidFill>
                  <a:srgbClr val="B2B2B2"/>
                </a:solidFill>
                <a:latin typeface="微软雅黑 Light" panose="020B0502040204020203" pitchFamily="2" charset="-122"/>
                <a:ea typeface="微软雅黑 Light" panose="020B0502040204020203" pitchFamily="2" charset="-122"/>
              </a:rPr>
              <a:t>请在此粘贴或者输入您的文字内容请在此粘贴或者输入您的文字内容请在此粘贴或者输入您的文字内容请在此粘贴或者输入您的文字内容请在此粘贴或者输入您的文字内容请在此粘贴或者输入您的文字内容请在此粘贴或者输入您的文字内容请在此粘贴或者输入您的文字内容请在此粘贴或者输入您的文字内容请在此粘贴或者输入您的文字内容请在此粘贴或者输入您的文字内容</a:t>
            </a:r>
          </a:p>
        </p:txBody>
      </p:sp>
      <p:grpSp>
        <p:nvGrpSpPr>
          <p:cNvPr id="11289" name="Group 25"/>
          <p:cNvGrpSpPr/>
          <p:nvPr/>
        </p:nvGrpSpPr>
        <p:grpSpPr bwMode="auto">
          <a:xfrm>
            <a:off x="940294" y="3420466"/>
            <a:ext cx="7265127" cy="38583"/>
            <a:chOff x="0" y="0"/>
            <a:chExt cx="6115" cy="644"/>
          </a:xfrm>
        </p:grpSpPr>
        <p:sp>
          <p:nvSpPr>
            <p:cNvPr id="11294" name="Rectangle 26"/>
            <p:cNvSpPr>
              <a:spLocks noChangeArrowheads="1"/>
            </p:cNvSpPr>
            <p:nvPr/>
          </p:nvSpPr>
          <p:spPr bwMode="auto">
            <a:xfrm>
              <a:off x="1203" y="0"/>
              <a:ext cx="1230" cy="645"/>
            </a:xfrm>
            <a:prstGeom prst="rect">
              <a:avLst/>
            </a:prstGeom>
            <a:solidFill>
              <a:srgbClr val="5D5C5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11295" name="Rectangle 27"/>
            <p:cNvSpPr>
              <a:spLocks noChangeArrowheads="1"/>
            </p:cNvSpPr>
            <p:nvPr/>
          </p:nvSpPr>
          <p:spPr bwMode="auto">
            <a:xfrm>
              <a:off x="2425" y="0"/>
              <a:ext cx="1230" cy="645"/>
            </a:xfrm>
            <a:prstGeom prst="rect">
              <a:avLst/>
            </a:prstGeom>
            <a:solidFill>
              <a:srgbClr val="C1742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11296" name="Rectangle 28"/>
            <p:cNvSpPr>
              <a:spLocks noChangeArrowheads="1"/>
            </p:cNvSpPr>
            <p:nvPr/>
          </p:nvSpPr>
          <p:spPr bwMode="auto">
            <a:xfrm>
              <a:off x="3655" y="0"/>
              <a:ext cx="1230" cy="645"/>
            </a:xfrm>
            <a:prstGeom prst="rect">
              <a:avLst/>
            </a:prstGeom>
            <a:solidFill>
              <a:srgbClr val="AE341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11297" name="Rectangle 29"/>
            <p:cNvSpPr>
              <a:spLocks noChangeArrowheads="1"/>
            </p:cNvSpPr>
            <p:nvPr/>
          </p:nvSpPr>
          <p:spPr bwMode="auto">
            <a:xfrm>
              <a:off x="0" y="0"/>
              <a:ext cx="1230" cy="645"/>
            </a:xfrm>
            <a:prstGeom prst="rect">
              <a:avLst/>
            </a:prstGeom>
            <a:solidFill>
              <a:srgbClr val="C8A26E"/>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11298" name="Rectangle 30"/>
            <p:cNvSpPr>
              <a:spLocks noChangeArrowheads="1"/>
            </p:cNvSpPr>
            <p:nvPr/>
          </p:nvSpPr>
          <p:spPr bwMode="auto">
            <a:xfrm>
              <a:off x="4885" y="0"/>
              <a:ext cx="1230" cy="645"/>
            </a:xfrm>
            <a:prstGeom prst="rect">
              <a:avLst/>
            </a:prstGeom>
            <a:solidFill>
              <a:srgbClr val="C99447"/>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grpSp>
      <p:sp>
        <p:nvSpPr>
          <p:cNvPr id="11290" name="Text Box 31"/>
          <p:cNvSpPr txBox="1">
            <a:spLocks noChangeArrowheads="1"/>
          </p:cNvSpPr>
          <p:nvPr/>
        </p:nvSpPr>
        <p:spPr bwMode="auto">
          <a:xfrm>
            <a:off x="2003483" y="2342986"/>
            <a:ext cx="691645" cy="269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eaLnBrk="1" hangingPunct="1"/>
            <a:r>
              <a:rPr lang="zh-CN" altLang="en-US" sz="1170">
                <a:solidFill>
                  <a:schemeClr val="bg1"/>
                </a:solidFill>
              </a:rPr>
              <a:t>20%</a:t>
            </a:r>
          </a:p>
        </p:txBody>
      </p:sp>
      <p:sp>
        <p:nvSpPr>
          <p:cNvPr id="11291" name="Text Box 32"/>
          <p:cNvSpPr txBox="1">
            <a:spLocks noChangeArrowheads="1"/>
          </p:cNvSpPr>
          <p:nvPr/>
        </p:nvSpPr>
        <p:spPr bwMode="auto">
          <a:xfrm>
            <a:off x="5321663" y="2342986"/>
            <a:ext cx="691645" cy="269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eaLnBrk="1" hangingPunct="1"/>
            <a:r>
              <a:rPr lang="zh-CN" altLang="en-US" sz="1170">
                <a:solidFill>
                  <a:schemeClr val="bg1"/>
                </a:solidFill>
              </a:rPr>
              <a:t>15%</a:t>
            </a:r>
          </a:p>
        </p:txBody>
      </p:sp>
      <p:sp>
        <p:nvSpPr>
          <p:cNvPr id="11292" name="Text Box 33"/>
          <p:cNvSpPr txBox="1">
            <a:spLocks noChangeArrowheads="1"/>
          </p:cNvSpPr>
          <p:nvPr/>
        </p:nvSpPr>
        <p:spPr bwMode="auto">
          <a:xfrm>
            <a:off x="6702094" y="1605613"/>
            <a:ext cx="691645" cy="269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eaLnBrk="1" hangingPunct="1"/>
            <a:r>
              <a:rPr lang="zh-CN" altLang="en-US" sz="1170">
                <a:solidFill>
                  <a:schemeClr val="bg1"/>
                </a:solidFill>
              </a:rPr>
              <a:t>30%</a:t>
            </a:r>
          </a:p>
        </p:txBody>
      </p:sp>
      <p:sp>
        <p:nvSpPr>
          <p:cNvPr id="11293" name="Text Box 34"/>
          <p:cNvSpPr txBox="1">
            <a:spLocks noChangeArrowheads="1"/>
          </p:cNvSpPr>
          <p:nvPr/>
        </p:nvSpPr>
        <p:spPr bwMode="auto">
          <a:xfrm>
            <a:off x="3358192" y="1597039"/>
            <a:ext cx="691645" cy="269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eaLnBrk="1" hangingPunct="1"/>
            <a:r>
              <a:rPr lang="zh-CN" altLang="en-US" sz="1170">
                <a:solidFill>
                  <a:schemeClr val="bg1"/>
                </a:solidFill>
              </a:rPr>
              <a:t>50%</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AutoShape 2"/>
          <p:cNvSpPr/>
          <p:nvPr/>
        </p:nvSpPr>
        <p:spPr bwMode="auto">
          <a:xfrm>
            <a:off x="3306748" y="825"/>
            <a:ext cx="2533649" cy="521592"/>
          </a:xfrm>
          <a:custGeom>
            <a:avLst/>
            <a:gdLst>
              <a:gd name="T0" fmla="*/ 0 w 21600"/>
              <a:gd name="T1" fmla="*/ 0 h 21600"/>
              <a:gd name="T2" fmla="*/ 2147483647 w 21600"/>
              <a:gd name="T3" fmla="*/ 2147483647 h 21600"/>
              <a:gd name="T4" fmla="*/ 2147483647 w 21600"/>
              <a:gd name="T5" fmla="*/ 2147483647 h 21600"/>
              <a:gd name="T6" fmla="*/ 2147483647 w 21600"/>
              <a:gd name="T7" fmla="*/ 0 h 21600"/>
              <a:gd name="T8" fmla="*/ 0 w 21600"/>
              <a:gd name="T9" fmla="*/ 0 h 21600"/>
              <a:gd name="T10" fmla="*/ 0 60000 65536"/>
              <a:gd name="T11" fmla="*/ 0 60000 65536"/>
              <a:gd name="T12" fmla="*/ 0 60000 65536"/>
              <a:gd name="T13" fmla="*/ 0 60000 65536"/>
              <a:gd name="T14" fmla="*/ 0 60000 65536"/>
              <a:gd name="T15" fmla="*/ 2600 w 21600"/>
              <a:gd name="T16" fmla="*/ 2600 h 21600"/>
              <a:gd name="T17" fmla="*/ 19000 w 21600"/>
              <a:gd name="T18" fmla="*/ 19000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1599" y="21600"/>
                </a:lnTo>
                <a:lnTo>
                  <a:pt x="20001" y="21600"/>
                </a:lnTo>
                <a:lnTo>
                  <a:pt x="21600" y="0"/>
                </a:lnTo>
                <a:lnTo>
                  <a:pt x="0" y="0"/>
                </a:lnTo>
                <a:close/>
              </a:path>
            </a:pathLst>
          </a:custGeom>
          <a:solidFill>
            <a:srgbClr val="C9944D"/>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530"/>
          </a:p>
        </p:txBody>
      </p:sp>
      <p:sp>
        <p:nvSpPr>
          <p:cNvPr id="12291" name="TextBox 22"/>
          <p:cNvSpPr txBox="1">
            <a:spLocks noChangeArrowheads="1"/>
          </p:cNvSpPr>
          <p:nvPr/>
        </p:nvSpPr>
        <p:spPr bwMode="auto">
          <a:xfrm>
            <a:off x="2915197" y="29406"/>
            <a:ext cx="3315322" cy="5137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algn="ctr" eaLnBrk="1" hangingPunct="1">
              <a:lnSpc>
                <a:spcPct val="110000"/>
              </a:lnSpc>
            </a:pPr>
            <a:endParaRPr lang="zh-CN" altLang="en-US" sz="2520" b="1">
              <a:solidFill>
                <a:srgbClr val="4C4E50"/>
              </a:solidFill>
              <a:latin typeface="微软雅黑" panose="020B0503020204020204" pitchFamily="34" charset="-122"/>
              <a:ea typeface="微软雅黑" panose="020B0503020204020204" pitchFamily="34" charset="-122"/>
            </a:endParaRPr>
          </a:p>
        </p:txBody>
      </p:sp>
      <p:sp>
        <p:nvSpPr>
          <p:cNvPr id="12292" name="Text Box 4"/>
          <p:cNvSpPr txBox="1">
            <a:spLocks noChangeArrowheads="1"/>
          </p:cNvSpPr>
          <p:nvPr/>
        </p:nvSpPr>
        <p:spPr bwMode="auto">
          <a:xfrm>
            <a:off x="3852632" y="9399"/>
            <a:ext cx="1440450" cy="5346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710">
                <a:ea typeface="微软雅黑" panose="020B0503020204020204" pitchFamily="34" charset="-122"/>
              </a:rPr>
              <a:t>◆市场前景◆</a:t>
            </a:r>
          </a:p>
          <a:p>
            <a:pPr algn="ctr" eaLnBrk="1" hangingPunct="1"/>
            <a:r>
              <a:rPr lang="zh-CN" altLang="en-US" sz="1080">
                <a:latin typeface="微软雅黑 Light" panose="020B0502040204020203" pitchFamily="2" charset="-122"/>
                <a:ea typeface="微软雅黑 Light" panose="020B0502040204020203" pitchFamily="2" charset="-122"/>
              </a:rPr>
              <a:t>Market prospect</a:t>
            </a:r>
          </a:p>
        </p:txBody>
      </p:sp>
      <p:sp>
        <p:nvSpPr>
          <p:cNvPr id="18437" name="Rectangle 3"/>
          <p:cNvSpPr>
            <a:spLocks noChangeArrowheads="1"/>
          </p:cNvSpPr>
          <p:nvPr/>
        </p:nvSpPr>
        <p:spPr bwMode="auto">
          <a:xfrm>
            <a:off x="3078105" y="1441275"/>
            <a:ext cx="3018086" cy="867414"/>
          </a:xfrm>
          <a:prstGeom prst="rect">
            <a:avLst/>
          </a:prstGeom>
          <a:solidFill>
            <a:srgbClr val="C1742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微软雅黑" panose="020B0503020204020204" pitchFamily="34" charset="-122"/>
              <a:ea typeface="微软雅黑" panose="020B0503020204020204" pitchFamily="34" charset="-122"/>
            </a:endParaRPr>
          </a:p>
        </p:txBody>
      </p:sp>
      <p:sp>
        <p:nvSpPr>
          <p:cNvPr id="18438" name="Rectangle 4"/>
          <p:cNvSpPr>
            <a:spLocks noChangeArrowheads="1"/>
          </p:cNvSpPr>
          <p:nvPr/>
        </p:nvSpPr>
        <p:spPr bwMode="auto">
          <a:xfrm>
            <a:off x="3078105" y="2401575"/>
            <a:ext cx="3018086" cy="867414"/>
          </a:xfrm>
          <a:prstGeom prst="rect">
            <a:avLst/>
          </a:prstGeom>
          <a:solidFill>
            <a:srgbClr val="C9944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微软雅黑" panose="020B0503020204020204" pitchFamily="34" charset="-122"/>
              <a:ea typeface="微软雅黑" panose="020B0503020204020204" pitchFamily="34" charset="-122"/>
            </a:endParaRPr>
          </a:p>
        </p:txBody>
      </p:sp>
      <p:sp>
        <p:nvSpPr>
          <p:cNvPr id="18439" name="Rectangle 5"/>
          <p:cNvSpPr>
            <a:spLocks noChangeArrowheads="1"/>
          </p:cNvSpPr>
          <p:nvPr/>
        </p:nvSpPr>
        <p:spPr bwMode="auto">
          <a:xfrm>
            <a:off x="3078105" y="3386169"/>
            <a:ext cx="3018086" cy="867413"/>
          </a:xfrm>
          <a:prstGeom prst="rect">
            <a:avLst/>
          </a:prstGeom>
          <a:solidFill>
            <a:srgbClr val="C8A26E"/>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微软雅黑" panose="020B0503020204020204" pitchFamily="34" charset="-122"/>
              <a:ea typeface="微软雅黑" panose="020B0503020204020204" pitchFamily="34" charset="-122"/>
            </a:endParaRPr>
          </a:p>
        </p:txBody>
      </p:sp>
      <p:sp>
        <p:nvSpPr>
          <p:cNvPr id="18440" name="Text Box 10"/>
          <p:cNvSpPr txBox="1">
            <a:spLocks noChangeArrowheads="1"/>
          </p:cNvSpPr>
          <p:nvPr/>
        </p:nvSpPr>
        <p:spPr bwMode="auto">
          <a:xfrm>
            <a:off x="3966954" y="1424127"/>
            <a:ext cx="2057786" cy="6438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1155" tIns="20577" rIns="41155" bIns="20577">
            <a:spAutoFit/>
          </a:bodyPr>
          <a:lstStyle>
            <a:lvl1pPr defTabSz="1087120">
              <a:defRPr sz="1700">
                <a:solidFill>
                  <a:schemeClr val="tx1"/>
                </a:solidFill>
                <a:latin typeface="Arial" panose="020B0604020202020204" pitchFamily="34" charset="0"/>
                <a:ea typeface="宋体" panose="02010600030101010101" pitchFamily="2" charset="-122"/>
              </a:defRPr>
            </a:lvl1pPr>
            <a:lvl2pPr marL="742950" indent="-285750" defTabSz="1087120">
              <a:defRPr sz="1700">
                <a:solidFill>
                  <a:schemeClr val="tx1"/>
                </a:solidFill>
                <a:latin typeface="Arial" panose="020B0604020202020204" pitchFamily="34" charset="0"/>
                <a:ea typeface="宋体" panose="02010600030101010101" pitchFamily="2" charset="-122"/>
              </a:defRPr>
            </a:lvl2pPr>
            <a:lvl3pPr marL="1143000" indent="-228600" defTabSz="1087120">
              <a:defRPr sz="1700">
                <a:solidFill>
                  <a:schemeClr val="tx1"/>
                </a:solidFill>
                <a:latin typeface="Arial" panose="020B0604020202020204" pitchFamily="34" charset="0"/>
                <a:ea typeface="宋体" panose="02010600030101010101" pitchFamily="2" charset="-122"/>
              </a:defRPr>
            </a:lvl3pPr>
            <a:lvl4pPr marL="1600200" indent="-228600" defTabSz="1087120">
              <a:defRPr sz="1700">
                <a:solidFill>
                  <a:schemeClr val="tx1"/>
                </a:solidFill>
                <a:latin typeface="Arial" panose="020B0604020202020204" pitchFamily="34" charset="0"/>
                <a:ea typeface="宋体" panose="02010600030101010101" pitchFamily="2" charset="-122"/>
              </a:defRPr>
            </a:lvl4pPr>
            <a:lvl5pPr marL="2057400" indent="-228600" defTabSz="1087120">
              <a:defRPr sz="1700">
                <a:solidFill>
                  <a:schemeClr val="tx1"/>
                </a:solidFill>
                <a:latin typeface="Arial" panose="020B0604020202020204" pitchFamily="34" charset="0"/>
                <a:ea typeface="宋体" panose="02010600030101010101" pitchFamily="2" charset="-122"/>
              </a:defRPr>
            </a:lvl5pPr>
            <a:lvl6pPr marL="25146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eaLnBrk="1" hangingPunct="1">
              <a:lnSpc>
                <a:spcPct val="200000"/>
              </a:lnSpc>
            </a:pPr>
            <a:r>
              <a:rPr lang="en-US" altLang="zh-CN" sz="1080" b="1">
                <a:solidFill>
                  <a:schemeClr val="bg1"/>
                </a:solidFill>
                <a:latin typeface="微软雅黑" panose="020B0503020204020204" pitchFamily="34" charset="-122"/>
                <a:ea typeface="微软雅黑" panose="020B0503020204020204" pitchFamily="34" charset="-122"/>
              </a:rPr>
              <a:t>Title Head</a:t>
            </a:r>
          </a:p>
          <a:p>
            <a:pPr eaLnBrk="1" hangingPunct="1"/>
            <a:r>
              <a:rPr lang="en-US" altLang="zh-CN" sz="900">
                <a:solidFill>
                  <a:schemeClr val="bg1"/>
                </a:solidFill>
                <a:latin typeface="微软雅黑" panose="020B0503020204020204" pitchFamily="34" charset="-122"/>
                <a:ea typeface="微软雅黑" panose="020B0503020204020204" pitchFamily="34" charset="-122"/>
              </a:rPr>
              <a:t>请在此粘贴或者输入您的文字内容请在此粘贴或者输入您的文字内容</a:t>
            </a:r>
          </a:p>
        </p:txBody>
      </p:sp>
      <p:sp>
        <p:nvSpPr>
          <p:cNvPr id="18441" name="Text Box 10"/>
          <p:cNvSpPr txBox="1">
            <a:spLocks noChangeArrowheads="1"/>
          </p:cNvSpPr>
          <p:nvPr/>
        </p:nvSpPr>
        <p:spPr bwMode="auto">
          <a:xfrm>
            <a:off x="3212432" y="2384427"/>
            <a:ext cx="2057786" cy="6438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1155" tIns="20577" rIns="41155" bIns="20577">
            <a:spAutoFit/>
          </a:bodyPr>
          <a:lstStyle>
            <a:lvl1pPr defTabSz="1087120">
              <a:defRPr sz="1700">
                <a:solidFill>
                  <a:schemeClr val="tx1"/>
                </a:solidFill>
                <a:latin typeface="Arial" panose="020B0604020202020204" pitchFamily="34" charset="0"/>
                <a:ea typeface="宋体" panose="02010600030101010101" pitchFamily="2" charset="-122"/>
              </a:defRPr>
            </a:lvl1pPr>
            <a:lvl2pPr marL="742950" indent="-285750" defTabSz="1087120">
              <a:defRPr sz="1700">
                <a:solidFill>
                  <a:schemeClr val="tx1"/>
                </a:solidFill>
                <a:latin typeface="Arial" panose="020B0604020202020204" pitchFamily="34" charset="0"/>
                <a:ea typeface="宋体" panose="02010600030101010101" pitchFamily="2" charset="-122"/>
              </a:defRPr>
            </a:lvl2pPr>
            <a:lvl3pPr marL="1143000" indent="-228600" defTabSz="1087120">
              <a:defRPr sz="1700">
                <a:solidFill>
                  <a:schemeClr val="tx1"/>
                </a:solidFill>
                <a:latin typeface="Arial" panose="020B0604020202020204" pitchFamily="34" charset="0"/>
                <a:ea typeface="宋体" panose="02010600030101010101" pitchFamily="2" charset="-122"/>
              </a:defRPr>
            </a:lvl3pPr>
            <a:lvl4pPr marL="1600200" indent="-228600" defTabSz="1087120">
              <a:defRPr sz="1700">
                <a:solidFill>
                  <a:schemeClr val="tx1"/>
                </a:solidFill>
                <a:latin typeface="Arial" panose="020B0604020202020204" pitchFamily="34" charset="0"/>
                <a:ea typeface="宋体" panose="02010600030101010101" pitchFamily="2" charset="-122"/>
              </a:defRPr>
            </a:lvl4pPr>
            <a:lvl5pPr marL="2057400" indent="-228600" defTabSz="1087120">
              <a:defRPr sz="1700">
                <a:solidFill>
                  <a:schemeClr val="tx1"/>
                </a:solidFill>
                <a:latin typeface="Arial" panose="020B0604020202020204" pitchFamily="34" charset="0"/>
                <a:ea typeface="宋体" panose="02010600030101010101" pitchFamily="2" charset="-122"/>
              </a:defRPr>
            </a:lvl5pPr>
            <a:lvl6pPr marL="25146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eaLnBrk="1" hangingPunct="1">
              <a:lnSpc>
                <a:spcPct val="200000"/>
              </a:lnSpc>
            </a:pPr>
            <a:r>
              <a:rPr lang="en-US" altLang="zh-CN" sz="1080" b="1">
                <a:solidFill>
                  <a:schemeClr val="bg1"/>
                </a:solidFill>
                <a:latin typeface="微软雅黑" panose="020B0503020204020204" pitchFamily="34" charset="-122"/>
                <a:ea typeface="微软雅黑" panose="020B0503020204020204" pitchFamily="34" charset="-122"/>
              </a:rPr>
              <a:t>Brand Customization</a:t>
            </a:r>
          </a:p>
          <a:p>
            <a:pPr eaLnBrk="1" hangingPunct="1"/>
            <a:r>
              <a:rPr lang="en-US" altLang="zh-CN" sz="900">
                <a:solidFill>
                  <a:schemeClr val="bg1"/>
                </a:solidFill>
                <a:latin typeface="微软雅黑" panose="020B0503020204020204" pitchFamily="34" charset="-122"/>
                <a:ea typeface="微软雅黑" panose="020B0503020204020204" pitchFamily="34" charset="-122"/>
              </a:rPr>
              <a:t>请在此粘贴或者输入您的文字内容请在此粘贴或者输入您的文字内容</a:t>
            </a:r>
          </a:p>
        </p:txBody>
      </p:sp>
      <p:sp>
        <p:nvSpPr>
          <p:cNvPr id="18442" name="Text Box 10"/>
          <p:cNvSpPr txBox="1">
            <a:spLocks noChangeArrowheads="1"/>
          </p:cNvSpPr>
          <p:nvPr/>
        </p:nvSpPr>
        <p:spPr bwMode="auto">
          <a:xfrm>
            <a:off x="3966954" y="3360447"/>
            <a:ext cx="2057786" cy="6438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1155" tIns="20577" rIns="41155" bIns="20577">
            <a:spAutoFit/>
          </a:bodyPr>
          <a:lstStyle>
            <a:lvl1pPr defTabSz="1087120">
              <a:defRPr sz="1700">
                <a:solidFill>
                  <a:schemeClr val="tx1"/>
                </a:solidFill>
                <a:latin typeface="Arial" panose="020B0604020202020204" pitchFamily="34" charset="0"/>
                <a:ea typeface="宋体" panose="02010600030101010101" pitchFamily="2" charset="-122"/>
              </a:defRPr>
            </a:lvl1pPr>
            <a:lvl2pPr marL="742950" indent="-285750" defTabSz="1087120">
              <a:defRPr sz="1700">
                <a:solidFill>
                  <a:schemeClr val="tx1"/>
                </a:solidFill>
                <a:latin typeface="Arial" panose="020B0604020202020204" pitchFamily="34" charset="0"/>
                <a:ea typeface="宋体" panose="02010600030101010101" pitchFamily="2" charset="-122"/>
              </a:defRPr>
            </a:lvl2pPr>
            <a:lvl3pPr marL="1143000" indent="-228600" defTabSz="1087120">
              <a:defRPr sz="1700">
                <a:solidFill>
                  <a:schemeClr val="tx1"/>
                </a:solidFill>
                <a:latin typeface="Arial" panose="020B0604020202020204" pitchFamily="34" charset="0"/>
                <a:ea typeface="宋体" panose="02010600030101010101" pitchFamily="2" charset="-122"/>
              </a:defRPr>
            </a:lvl3pPr>
            <a:lvl4pPr marL="1600200" indent="-228600" defTabSz="1087120">
              <a:defRPr sz="1700">
                <a:solidFill>
                  <a:schemeClr val="tx1"/>
                </a:solidFill>
                <a:latin typeface="Arial" panose="020B0604020202020204" pitchFamily="34" charset="0"/>
                <a:ea typeface="宋体" panose="02010600030101010101" pitchFamily="2" charset="-122"/>
              </a:defRPr>
            </a:lvl4pPr>
            <a:lvl5pPr marL="2057400" indent="-228600" defTabSz="1087120">
              <a:defRPr sz="1700">
                <a:solidFill>
                  <a:schemeClr val="tx1"/>
                </a:solidFill>
                <a:latin typeface="Arial" panose="020B0604020202020204" pitchFamily="34" charset="0"/>
                <a:ea typeface="宋体" panose="02010600030101010101" pitchFamily="2" charset="-122"/>
              </a:defRPr>
            </a:lvl5pPr>
            <a:lvl6pPr marL="25146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eaLnBrk="1" hangingPunct="1">
              <a:lnSpc>
                <a:spcPct val="200000"/>
              </a:lnSpc>
            </a:pPr>
            <a:r>
              <a:rPr lang="en-US" altLang="zh-CN" sz="1080" b="1">
                <a:solidFill>
                  <a:schemeClr val="bg1"/>
                </a:solidFill>
                <a:latin typeface="微软雅黑" panose="020B0503020204020204" pitchFamily="34" charset="-122"/>
                <a:ea typeface="微软雅黑" panose="020B0503020204020204" pitchFamily="34" charset="-122"/>
              </a:rPr>
              <a:t>Reworking</a:t>
            </a:r>
          </a:p>
          <a:p>
            <a:pPr eaLnBrk="1" hangingPunct="1"/>
            <a:r>
              <a:rPr lang="en-US" altLang="zh-CN" sz="900">
                <a:solidFill>
                  <a:schemeClr val="bg1"/>
                </a:solidFill>
                <a:latin typeface="微软雅黑" panose="020B0503020204020204" pitchFamily="34" charset="-122"/>
                <a:ea typeface="微软雅黑" panose="020B0503020204020204" pitchFamily="34" charset="-122"/>
              </a:rPr>
              <a:t>请在此粘贴或者输入您的文字内容请在此粘贴或者输入您的文字内容</a:t>
            </a:r>
          </a:p>
        </p:txBody>
      </p:sp>
      <p:pic>
        <p:nvPicPr>
          <p:cNvPr id="18443" name="Group 9"/>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291654" y="2628790"/>
            <a:ext cx="581610" cy="4287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8444" name="Group 12"/>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343902" y="3561938"/>
            <a:ext cx="488724" cy="4830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8445" name="Group 15"/>
          <p:cNvPicPr>
            <a:picLocks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316751" y="1685638"/>
            <a:ext cx="581610" cy="3944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8446" name="Text Box 10"/>
          <p:cNvSpPr txBox="1">
            <a:spLocks noChangeArrowheads="1"/>
          </p:cNvSpPr>
          <p:nvPr/>
        </p:nvSpPr>
        <p:spPr bwMode="auto">
          <a:xfrm>
            <a:off x="6573483" y="2663086"/>
            <a:ext cx="1440450" cy="8909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1155" tIns="20577" rIns="41155" bIns="20577">
            <a:spAutoFit/>
          </a:bodyPr>
          <a:lstStyle>
            <a:lvl1pPr defTabSz="1087120">
              <a:defRPr sz="1700">
                <a:solidFill>
                  <a:schemeClr val="tx1"/>
                </a:solidFill>
                <a:latin typeface="Arial" panose="020B0604020202020204" pitchFamily="34" charset="0"/>
                <a:ea typeface="宋体" panose="02010600030101010101" pitchFamily="2" charset="-122"/>
              </a:defRPr>
            </a:lvl1pPr>
            <a:lvl2pPr marL="742950" indent="-285750" defTabSz="1087120">
              <a:defRPr sz="1700">
                <a:solidFill>
                  <a:schemeClr val="tx1"/>
                </a:solidFill>
                <a:latin typeface="Arial" panose="020B0604020202020204" pitchFamily="34" charset="0"/>
                <a:ea typeface="宋体" panose="02010600030101010101" pitchFamily="2" charset="-122"/>
              </a:defRPr>
            </a:lvl2pPr>
            <a:lvl3pPr marL="1143000" indent="-228600" defTabSz="1087120">
              <a:defRPr sz="1700">
                <a:solidFill>
                  <a:schemeClr val="tx1"/>
                </a:solidFill>
                <a:latin typeface="Arial" panose="020B0604020202020204" pitchFamily="34" charset="0"/>
                <a:ea typeface="宋体" panose="02010600030101010101" pitchFamily="2" charset="-122"/>
              </a:defRPr>
            </a:lvl3pPr>
            <a:lvl4pPr marL="1600200" indent="-228600" defTabSz="1087120">
              <a:defRPr sz="1700">
                <a:solidFill>
                  <a:schemeClr val="tx1"/>
                </a:solidFill>
                <a:latin typeface="Arial" panose="020B0604020202020204" pitchFamily="34" charset="0"/>
                <a:ea typeface="宋体" panose="02010600030101010101" pitchFamily="2" charset="-122"/>
              </a:defRPr>
            </a:lvl4pPr>
            <a:lvl5pPr marL="2057400" indent="-228600" defTabSz="1087120">
              <a:defRPr sz="1700">
                <a:solidFill>
                  <a:schemeClr val="tx1"/>
                </a:solidFill>
                <a:latin typeface="Arial" panose="020B0604020202020204" pitchFamily="34" charset="0"/>
                <a:ea typeface="宋体" panose="02010600030101010101" pitchFamily="2" charset="-122"/>
              </a:defRPr>
            </a:lvl5pPr>
            <a:lvl6pPr marL="25146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algn="ctr" eaLnBrk="1" hangingPunct="1">
              <a:lnSpc>
                <a:spcPct val="200000"/>
              </a:lnSpc>
            </a:pPr>
            <a:r>
              <a:rPr lang="zh-CN" altLang="en-US" sz="1440" b="1">
                <a:solidFill>
                  <a:srgbClr val="C8A26E"/>
                </a:solidFill>
                <a:latin typeface="微软雅黑" panose="020B0503020204020204" pitchFamily="34" charset="-122"/>
                <a:ea typeface="微软雅黑" panose="020B0503020204020204" pitchFamily="34" charset="-122"/>
              </a:rPr>
              <a:t>PC端</a:t>
            </a:r>
          </a:p>
          <a:p>
            <a:pPr algn="ctr" eaLnBrk="1" hangingPunct="1"/>
            <a:r>
              <a:rPr lang="en-US" altLang="zh-CN" sz="900">
                <a:solidFill>
                  <a:schemeClr val="bg1"/>
                </a:solidFill>
                <a:latin typeface="微软雅黑" panose="020B0503020204020204" pitchFamily="34" charset="-122"/>
                <a:ea typeface="微软雅黑" panose="020B0503020204020204" pitchFamily="34" charset="-122"/>
              </a:rPr>
              <a:t>请在此粘贴或者输入您的文字内容请在此粘贴或者输入您的文字内容</a:t>
            </a:r>
          </a:p>
        </p:txBody>
      </p:sp>
      <p:sp>
        <p:nvSpPr>
          <p:cNvPr id="18447" name="Text Box 10"/>
          <p:cNvSpPr txBox="1">
            <a:spLocks noChangeArrowheads="1"/>
          </p:cNvSpPr>
          <p:nvPr/>
        </p:nvSpPr>
        <p:spPr bwMode="auto">
          <a:xfrm>
            <a:off x="1154646" y="2663086"/>
            <a:ext cx="1440450" cy="8909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1155" tIns="20577" rIns="41155" bIns="20577">
            <a:spAutoFit/>
          </a:bodyPr>
          <a:lstStyle>
            <a:lvl1pPr defTabSz="1087120">
              <a:defRPr sz="1700">
                <a:solidFill>
                  <a:schemeClr val="tx1"/>
                </a:solidFill>
                <a:latin typeface="Arial" panose="020B0604020202020204" pitchFamily="34" charset="0"/>
                <a:ea typeface="宋体" panose="02010600030101010101" pitchFamily="2" charset="-122"/>
              </a:defRPr>
            </a:lvl1pPr>
            <a:lvl2pPr marL="742950" indent="-285750" defTabSz="1087120">
              <a:defRPr sz="1700">
                <a:solidFill>
                  <a:schemeClr val="tx1"/>
                </a:solidFill>
                <a:latin typeface="Arial" panose="020B0604020202020204" pitchFamily="34" charset="0"/>
                <a:ea typeface="宋体" panose="02010600030101010101" pitchFamily="2" charset="-122"/>
              </a:defRPr>
            </a:lvl2pPr>
            <a:lvl3pPr marL="1143000" indent="-228600" defTabSz="1087120">
              <a:defRPr sz="1700">
                <a:solidFill>
                  <a:schemeClr val="tx1"/>
                </a:solidFill>
                <a:latin typeface="Arial" panose="020B0604020202020204" pitchFamily="34" charset="0"/>
                <a:ea typeface="宋体" panose="02010600030101010101" pitchFamily="2" charset="-122"/>
              </a:defRPr>
            </a:lvl3pPr>
            <a:lvl4pPr marL="1600200" indent="-228600" defTabSz="1087120">
              <a:defRPr sz="1700">
                <a:solidFill>
                  <a:schemeClr val="tx1"/>
                </a:solidFill>
                <a:latin typeface="Arial" panose="020B0604020202020204" pitchFamily="34" charset="0"/>
                <a:ea typeface="宋体" panose="02010600030101010101" pitchFamily="2" charset="-122"/>
              </a:defRPr>
            </a:lvl4pPr>
            <a:lvl5pPr marL="2057400" indent="-228600" defTabSz="1087120">
              <a:defRPr sz="1700">
                <a:solidFill>
                  <a:schemeClr val="tx1"/>
                </a:solidFill>
                <a:latin typeface="Arial" panose="020B0604020202020204" pitchFamily="34" charset="0"/>
                <a:ea typeface="宋体" panose="02010600030101010101" pitchFamily="2" charset="-122"/>
              </a:defRPr>
            </a:lvl5pPr>
            <a:lvl6pPr marL="25146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algn="ctr" eaLnBrk="1" hangingPunct="1">
              <a:lnSpc>
                <a:spcPct val="200000"/>
              </a:lnSpc>
            </a:pPr>
            <a:r>
              <a:rPr lang="zh-CN" altLang="en-US" sz="1440" b="1">
                <a:solidFill>
                  <a:srgbClr val="C8A26E"/>
                </a:solidFill>
                <a:latin typeface="微软雅黑" panose="020B0503020204020204" pitchFamily="34" charset="-122"/>
                <a:ea typeface="微软雅黑" panose="020B0503020204020204" pitchFamily="34" charset="-122"/>
              </a:rPr>
              <a:t>移动端</a:t>
            </a:r>
          </a:p>
          <a:p>
            <a:pPr algn="ctr" eaLnBrk="1" hangingPunct="1"/>
            <a:r>
              <a:rPr lang="en-US" altLang="zh-CN" sz="900">
                <a:solidFill>
                  <a:schemeClr val="bg1"/>
                </a:solidFill>
                <a:latin typeface="微软雅黑" panose="020B0503020204020204" pitchFamily="34" charset="-122"/>
                <a:ea typeface="微软雅黑" panose="020B0503020204020204" pitchFamily="34" charset="-122"/>
              </a:rPr>
              <a:t>请在此粘贴或者输入您的文字内容请在此粘贴或者输入您的文字内容</a:t>
            </a:r>
          </a:p>
        </p:txBody>
      </p:sp>
      <p:sp>
        <p:nvSpPr>
          <p:cNvPr id="12304" name="网络 1404"/>
          <p:cNvSpPr/>
          <p:nvPr/>
        </p:nvSpPr>
        <p:spPr bwMode="auto">
          <a:xfrm>
            <a:off x="1537623" y="1981444"/>
            <a:ext cx="681642" cy="681642"/>
          </a:xfrm>
          <a:custGeom>
            <a:avLst/>
            <a:gdLst>
              <a:gd name="T0" fmla="*/ 16300 w 1889279"/>
              <a:gd name="T1" fmla="*/ 20198 h 1810503"/>
              <a:gd name="T2" fmla="*/ 14571 w 1889279"/>
              <a:gd name="T3" fmla="*/ 18724 h 1810503"/>
              <a:gd name="T4" fmla="*/ 7728 w 1889279"/>
              <a:gd name="T5" fmla="*/ 22922 h 1810503"/>
              <a:gd name="T6" fmla="*/ 5119 w 1889279"/>
              <a:gd name="T7" fmla="*/ 18505 h 1810503"/>
              <a:gd name="T8" fmla="*/ 9316 w 1889279"/>
              <a:gd name="T9" fmla="*/ 23152 h 1810503"/>
              <a:gd name="T10" fmla="*/ 5700 w 1889279"/>
              <a:gd name="T11" fmla="*/ 18217 h 1810503"/>
              <a:gd name="T12" fmla="*/ 9863 w 1889279"/>
              <a:gd name="T13" fmla="*/ 17345 h 1810503"/>
              <a:gd name="T14" fmla="*/ 10908 w 1889279"/>
              <a:gd name="T15" fmla="*/ 23094 h 1810503"/>
              <a:gd name="T16" fmla="*/ 9863 w 1889279"/>
              <a:gd name="T17" fmla="*/ 17345 h 1810503"/>
              <a:gd name="T18" fmla="*/ 19542 w 1889279"/>
              <a:gd name="T19" fmla="*/ 11920 h 1810503"/>
              <a:gd name="T20" fmla="*/ 14812 w 1889279"/>
              <a:gd name="T21" fmla="*/ 18017 h 1810503"/>
              <a:gd name="T22" fmla="*/ 9863 w 1889279"/>
              <a:gd name="T23" fmla="*/ 11920 h 1810503"/>
              <a:gd name="T24" fmla="*/ 14231 w 1889279"/>
              <a:gd name="T25" fmla="*/ 17722 h 1810503"/>
              <a:gd name="T26" fmla="*/ 9863 w 1889279"/>
              <a:gd name="T27" fmla="*/ 11920 h 1810503"/>
              <a:gd name="T28" fmla="*/ 9316 w 1889279"/>
              <a:gd name="T29" fmla="*/ 11920 h 1810503"/>
              <a:gd name="T30" fmla="*/ 5462 w 1889279"/>
              <a:gd name="T31" fmla="*/ 17509 h 1810503"/>
              <a:gd name="T32" fmla="*/ 0 w 1889279"/>
              <a:gd name="T33" fmla="*/ 11920 h 1810503"/>
              <a:gd name="T34" fmla="*/ 4894 w 1889279"/>
              <a:gd name="T35" fmla="*/ 17798 h 1810503"/>
              <a:gd name="T36" fmla="*/ 0 w 1889279"/>
              <a:gd name="T37" fmla="*/ 11920 h 1810503"/>
              <a:gd name="T38" fmla="*/ 9316 w 1889279"/>
              <a:gd name="T39" fmla="*/ 6278 h 1810503"/>
              <a:gd name="T40" fmla="*/ 4643 w 1889279"/>
              <a:gd name="T41" fmla="*/ 11204 h 1810503"/>
              <a:gd name="T42" fmla="*/ 14027 w 1889279"/>
              <a:gd name="T43" fmla="*/ 5241 h 1810503"/>
              <a:gd name="T44" fmla="*/ 9863 w 1889279"/>
              <a:gd name="T45" fmla="*/ 11204 h 1810503"/>
              <a:gd name="T46" fmla="*/ 14027 w 1889279"/>
              <a:gd name="T47" fmla="*/ 5241 h 1810503"/>
              <a:gd name="T48" fmla="*/ 4973 w 1889279"/>
              <a:gd name="T49" fmla="*/ 5103 h 1810503"/>
              <a:gd name="T50" fmla="*/ 2 w 1889279"/>
              <a:gd name="T51" fmla="*/ 11204 h 1810503"/>
              <a:gd name="T52" fmla="*/ 16608 w 1889279"/>
              <a:gd name="T53" fmla="*/ 3346 h 1810503"/>
              <a:gd name="T54" fmla="*/ 15675 w 1889279"/>
              <a:gd name="T55" fmla="*/ 11204 h 1810503"/>
              <a:gd name="T56" fmla="*/ 16608 w 1889279"/>
              <a:gd name="T57" fmla="*/ 3346 h 1810503"/>
              <a:gd name="T58" fmla="*/ 5221 w 1889279"/>
              <a:gd name="T59" fmla="*/ 4406 h 1810503"/>
              <a:gd name="T60" fmla="*/ 7739 w 1889279"/>
              <a:gd name="T61" fmla="*/ 248 h 1810503"/>
              <a:gd name="T62" fmla="*/ 16163 w 1889279"/>
              <a:gd name="T63" fmla="*/ 2813 h 1810503"/>
              <a:gd name="T64" fmla="*/ 11767 w 1889279"/>
              <a:gd name="T65" fmla="*/ 238 h 1810503"/>
              <a:gd name="T66" fmla="*/ 9316 w 1889279"/>
              <a:gd name="T67" fmla="*/ 5507 h 1810503"/>
              <a:gd name="T68" fmla="*/ 9208 w 1889279"/>
              <a:gd name="T69" fmla="*/ 28 h 1810503"/>
              <a:gd name="T70" fmla="*/ 9863 w 1889279"/>
              <a:gd name="T71" fmla="*/ 0 h 1810503"/>
              <a:gd name="T72" fmla="*/ 13778 w 1889279"/>
              <a:gd name="T73" fmla="*/ 4542 h 1810503"/>
              <a:gd name="T74" fmla="*/ 9863 w 1889279"/>
              <a:gd name="T75" fmla="*/ 0 h 181050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889279" h="1810503">
                <a:moveTo>
                  <a:pt x="1408636" y="1462945"/>
                </a:moveTo>
                <a:cubicBezTo>
                  <a:pt x="1471912" y="1494489"/>
                  <a:pt x="1528819" y="1532588"/>
                  <a:pt x="1575786" y="1578162"/>
                </a:cubicBezTo>
                <a:cubicBezTo>
                  <a:pt x="1467281" y="1672800"/>
                  <a:pt x="1335058" y="1742507"/>
                  <a:pt x="1188886" y="1779443"/>
                </a:cubicBezTo>
                <a:cubicBezTo>
                  <a:pt x="1278166" y="1700386"/>
                  <a:pt x="1353810" y="1592053"/>
                  <a:pt x="1408636" y="1462945"/>
                </a:cubicBezTo>
                <a:close/>
                <a:moveTo>
                  <a:pt x="494888" y="1445849"/>
                </a:moveTo>
                <a:cubicBezTo>
                  <a:pt x="556747" y="1590569"/>
                  <a:pt x="643865" y="1709702"/>
                  <a:pt x="747068" y="1790925"/>
                </a:cubicBezTo>
                <a:cubicBezTo>
                  <a:pt x="576321" y="1756303"/>
                  <a:pt x="422614" y="1677538"/>
                  <a:pt x="300900" y="1566189"/>
                </a:cubicBezTo>
                <a:cubicBezTo>
                  <a:pt x="355309" y="1517036"/>
                  <a:pt x="421005" y="1476420"/>
                  <a:pt x="494888" y="1445849"/>
                </a:cubicBezTo>
                <a:close/>
                <a:moveTo>
                  <a:pt x="900586" y="1355871"/>
                </a:moveTo>
                <a:lnTo>
                  <a:pt x="900586" y="1808904"/>
                </a:lnTo>
                <a:lnTo>
                  <a:pt x="884222" y="1808113"/>
                </a:lnTo>
                <a:cubicBezTo>
                  <a:pt x="745280" y="1742581"/>
                  <a:pt x="627378" y="1604992"/>
                  <a:pt x="551037" y="1423344"/>
                </a:cubicBezTo>
                <a:cubicBezTo>
                  <a:pt x="655969" y="1381011"/>
                  <a:pt x="774745" y="1357337"/>
                  <a:pt x="900586" y="1355871"/>
                </a:cubicBezTo>
                <a:close/>
                <a:moveTo>
                  <a:pt x="953521" y="1355186"/>
                </a:moveTo>
                <a:cubicBezTo>
                  <a:pt x="1099660" y="1356509"/>
                  <a:pt x="1236550" y="1386650"/>
                  <a:pt x="1354036" y="1440083"/>
                </a:cubicBezTo>
                <a:cubicBezTo>
                  <a:pt x="1283551" y="1605630"/>
                  <a:pt x="1178611" y="1734316"/>
                  <a:pt x="1054486" y="1804443"/>
                </a:cubicBezTo>
                <a:lnTo>
                  <a:pt x="953521" y="1810503"/>
                </a:lnTo>
                <a:lnTo>
                  <a:pt x="953521" y="1355186"/>
                </a:lnTo>
                <a:close/>
                <a:moveTo>
                  <a:pt x="1517159" y="931303"/>
                </a:moveTo>
                <a:lnTo>
                  <a:pt x="1889279" y="931303"/>
                </a:lnTo>
                <a:cubicBezTo>
                  <a:pt x="1883282" y="1167646"/>
                  <a:pt x="1781715" y="1381244"/>
                  <a:pt x="1618873" y="1536894"/>
                </a:cubicBezTo>
                <a:cubicBezTo>
                  <a:pt x="1566437" y="1485571"/>
                  <a:pt x="1502786" y="1442774"/>
                  <a:pt x="1431939" y="1407715"/>
                </a:cubicBezTo>
                <a:cubicBezTo>
                  <a:pt x="1485774" y="1266553"/>
                  <a:pt x="1516428" y="1104135"/>
                  <a:pt x="1517159" y="931303"/>
                </a:cubicBezTo>
                <a:close/>
                <a:moveTo>
                  <a:pt x="953521" y="931303"/>
                </a:moveTo>
                <a:lnTo>
                  <a:pt x="1456842" y="931303"/>
                </a:lnTo>
                <a:cubicBezTo>
                  <a:pt x="1456123" y="1096196"/>
                  <a:pt x="1427268" y="1250986"/>
                  <a:pt x="1375819" y="1384691"/>
                </a:cubicBezTo>
                <a:cubicBezTo>
                  <a:pt x="1251537" y="1327928"/>
                  <a:pt x="1107288" y="1296191"/>
                  <a:pt x="953521" y="1294902"/>
                </a:cubicBezTo>
                <a:lnTo>
                  <a:pt x="953521" y="931303"/>
                </a:lnTo>
                <a:close/>
                <a:moveTo>
                  <a:pt x="448568" y="931303"/>
                </a:moveTo>
                <a:lnTo>
                  <a:pt x="900586" y="931303"/>
                </a:lnTo>
                <a:lnTo>
                  <a:pt x="900586" y="1295603"/>
                </a:lnTo>
                <a:cubicBezTo>
                  <a:pt x="766605" y="1297053"/>
                  <a:pt x="640053" y="1322469"/>
                  <a:pt x="528061" y="1368046"/>
                </a:cubicBezTo>
                <a:cubicBezTo>
                  <a:pt x="478984" y="1238632"/>
                  <a:pt x="450499" y="1089843"/>
                  <a:pt x="448568" y="931303"/>
                </a:cubicBezTo>
                <a:close/>
                <a:moveTo>
                  <a:pt x="0" y="931303"/>
                </a:moveTo>
                <a:lnTo>
                  <a:pt x="388264" y="931303"/>
                </a:lnTo>
                <a:cubicBezTo>
                  <a:pt x="390220" y="1097785"/>
                  <a:pt x="420532" y="1254193"/>
                  <a:pt x="473139" y="1390578"/>
                </a:cubicBezTo>
                <a:cubicBezTo>
                  <a:pt x="391203" y="1423988"/>
                  <a:pt x="318506" y="1469260"/>
                  <a:pt x="258353" y="1524144"/>
                </a:cubicBezTo>
                <a:cubicBezTo>
                  <a:pt x="102364" y="1370026"/>
                  <a:pt x="5849" y="1161456"/>
                  <a:pt x="0" y="931303"/>
                </a:cubicBezTo>
                <a:close/>
                <a:moveTo>
                  <a:pt x="536834" y="421694"/>
                </a:moveTo>
                <a:cubicBezTo>
                  <a:pt x="646682" y="464986"/>
                  <a:pt x="770110" y="489176"/>
                  <a:pt x="900586" y="490537"/>
                </a:cubicBezTo>
                <a:lnTo>
                  <a:pt x="900586" y="875390"/>
                </a:lnTo>
                <a:lnTo>
                  <a:pt x="448805" y="875390"/>
                </a:lnTo>
                <a:cubicBezTo>
                  <a:pt x="451150" y="709592"/>
                  <a:pt x="482649" y="554587"/>
                  <a:pt x="536834" y="421694"/>
                </a:cubicBezTo>
                <a:close/>
                <a:moveTo>
                  <a:pt x="1356131" y="409527"/>
                </a:moveTo>
                <a:cubicBezTo>
                  <a:pt x="1415590" y="544412"/>
                  <a:pt x="1451132" y="703874"/>
                  <a:pt x="1455052" y="875390"/>
                </a:cubicBezTo>
                <a:lnTo>
                  <a:pt x="953521" y="875390"/>
                </a:lnTo>
                <a:lnTo>
                  <a:pt x="953521" y="491238"/>
                </a:lnTo>
                <a:cubicBezTo>
                  <a:pt x="1099303" y="490092"/>
                  <a:pt x="1236528" y="461431"/>
                  <a:pt x="1356131" y="409527"/>
                </a:cubicBezTo>
                <a:close/>
                <a:moveTo>
                  <a:pt x="271202" y="273767"/>
                </a:moveTo>
                <a:cubicBezTo>
                  <a:pt x="330895" y="324894"/>
                  <a:pt x="401533" y="367494"/>
                  <a:pt x="480768" y="398692"/>
                </a:cubicBezTo>
                <a:cubicBezTo>
                  <a:pt x="424147" y="539118"/>
                  <a:pt x="390867" y="701724"/>
                  <a:pt x="388496" y="875390"/>
                </a:cubicBezTo>
                <a:lnTo>
                  <a:pt x="238" y="875390"/>
                </a:lnTo>
                <a:cubicBezTo>
                  <a:pt x="7162" y="640451"/>
                  <a:pt x="108645" y="428248"/>
                  <a:pt x="271202" y="273767"/>
                </a:cubicBezTo>
                <a:close/>
                <a:moveTo>
                  <a:pt x="1605567" y="261436"/>
                </a:moveTo>
                <a:cubicBezTo>
                  <a:pt x="1775300" y="417133"/>
                  <a:pt x="1881942" y="634296"/>
                  <a:pt x="1889035" y="875390"/>
                </a:cubicBezTo>
                <a:lnTo>
                  <a:pt x="1515364" y="875390"/>
                </a:lnTo>
                <a:cubicBezTo>
                  <a:pt x="1511419" y="696081"/>
                  <a:pt x="1474168" y="529014"/>
                  <a:pt x="1413107" y="386152"/>
                </a:cubicBezTo>
                <a:cubicBezTo>
                  <a:pt x="1485941" y="353453"/>
                  <a:pt x="1551126" y="311628"/>
                  <a:pt x="1605567" y="261436"/>
                </a:cubicBezTo>
                <a:close/>
                <a:moveTo>
                  <a:pt x="748157" y="19413"/>
                </a:moveTo>
                <a:cubicBezTo>
                  <a:pt x="649482" y="96557"/>
                  <a:pt x="565491" y="208310"/>
                  <a:pt x="504779" y="344256"/>
                </a:cubicBezTo>
                <a:cubicBezTo>
                  <a:pt x="432706" y="315858"/>
                  <a:pt x="368354" y="277545"/>
                  <a:pt x="313920" y="231604"/>
                </a:cubicBezTo>
                <a:cubicBezTo>
                  <a:pt x="434240" y="127070"/>
                  <a:pt x="583275" y="52667"/>
                  <a:pt x="748157" y="19413"/>
                </a:cubicBezTo>
                <a:close/>
                <a:moveTo>
                  <a:pt x="1137621" y="18543"/>
                </a:moveTo>
                <a:cubicBezTo>
                  <a:pt x="1297904" y="50310"/>
                  <a:pt x="1443338" y="120918"/>
                  <a:pt x="1562575" y="219802"/>
                </a:cubicBezTo>
                <a:cubicBezTo>
                  <a:pt x="1512842" y="265093"/>
                  <a:pt x="1453308" y="302843"/>
                  <a:pt x="1386970" y="332857"/>
                </a:cubicBezTo>
                <a:cubicBezTo>
                  <a:pt x="1323718" y="199817"/>
                  <a:pt x="1237626" y="91674"/>
                  <a:pt x="1137621" y="18543"/>
                </a:cubicBezTo>
                <a:close/>
                <a:moveTo>
                  <a:pt x="900586" y="1702"/>
                </a:moveTo>
                <a:lnTo>
                  <a:pt x="900586" y="430269"/>
                </a:lnTo>
                <a:cubicBezTo>
                  <a:pt x="778345" y="428899"/>
                  <a:pt x="662774" y="406468"/>
                  <a:pt x="560047" y="366408"/>
                </a:cubicBezTo>
                <a:cubicBezTo>
                  <a:pt x="637783" y="193348"/>
                  <a:pt x="753999" y="63227"/>
                  <a:pt x="890213" y="2203"/>
                </a:cubicBezTo>
                <a:lnTo>
                  <a:pt x="900586" y="1702"/>
                </a:lnTo>
                <a:close/>
                <a:moveTo>
                  <a:pt x="953521" y="0"/>
                </a:moveTo>
                <a:lnTo>
                  <a:pt x="981035" y="1330"/>
                </a:lnTo>
                <a:cubicBezTo>
                  <a:pt x="1124068" y="53565"/>
                  <a:pt x="1247786" y="180867"/>
                  <a:pt x="1332000" y="354889"/>
                </a:cubicBezTo>
                <a:cubicBezTo>
                  <a:pt x="1219743" y="403080"/>
                  <a:pt x="1090709" y="429800"/>
                  <a:pt x="953521" y="430954"/>
                </a:cubicBezTo>
                <a:lnTo>
                  <a:pt x="953521" y="0"/>
                </a:lnTo>
                <a:close/>
              </a:path>
            </a:pathLst>
          </a:custGeom>
          <a:solidFill>
            <a:srgbClr val="C8A26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530"/>
          </a:p>
        </p:txBody>
      </p:sp>
      <p:sp>
        <p:nvSpPr>
          <p:cNvPr id="12305" name="微软 1405"/>
          <p:cNvSpPr/>
          <p:nvPr/>
        </p:nvSpPr>
        <p:spPr bwMode="auto">
          <a:xfrm>
            <a:off x="6965033" y="1981444"/>
            <a:ext cx="647346" cy="647346"/>
          </a:xfrm>
          <a:custGeom>
            <a:avLst/>
            <a:gdLst>
              <a:gd name="T0" fmla="*/ 7186 w 1879600"/>
              <a:gd name="T1" fmla="*/ 7941 h 1901723"/>
              <a:gd name="T2" fmla="*/ 15410 w 1879600"/>
              <a:gd name="T3" fmla="*/ 8005 h 1901723"/>
              <a:gd name="T4" fmla="*/ 15410 w 1879600"/>
              <a:gd name="T5" fmla="*/ 14705 h 1901723"/>
              <a:gd name="T6" fmla="*/ 7186 w 1879600"/>
              <a:gd name="T7" fmla="*/ 13732 h 1901723"/>
              <a:gd name="T8" fmla="*/ 7186 w 1879600"/>
              <a:gd name="T9" fmla="*/ 7941 h 1901723"/>
              <a:gd name="T10" fmla="*/ 0 w 1879600"/>
              <a:gd name="T11" fmla="*/ 7841 h 1901723"/>
              <a:gd name="T12" fmla="*/ 5883 w 1879600"/>
              <a:gd name="T13" fmla="*/ 7940 h 1901723"/>
              <a:gd name="T14" fmla="*/ 5883 w 1879600"/>
              <a:gd name="T15" fmla="*/ 13556 h 1901723"/>
              <a:gd name="T16" fmla="*/ 0 w 1879600"/>
              <a:gd name="T17" fmla="*/ 12698 h 1901723"/>
              <a:gd name="T18" fmla="*/ 0 w 1879600"/>
              <a:gd name="T19" fmla="*/ 7841 h 1901723"/>
              <a:gd name="T20" fmla="*/ 5883 w 1879600"/>
              <a:gd name="T21" fmla="*/ 1232 h 1901723"/>
              <a:gd name="T22" fmla="*/ 5883 w 1879600"/>
              <a:gd name="T23" fmla="*/ 6835 h 1901723"/>
              <a:gd name="T24" fmla="*/ 0 w 1879600"/>
              <a:gd name="T25" fmla="*/ 7023 h 1901723"/>
              <a:gd name="T26" fmla="*/ 0 w 1879600"/>
              <a:gd name="T27" fmla="*/ 1985 h 1901723"/>
              <a:gd name="T28" fmla="*/ 5883 w 1879600"/>
              <a:gd name="T29" fmla="*/ 1232 h 1901723"/>
              <a:gd name="T30" fmla="*/ 15410 w 1879600"/>
              <a:gd name="T31" fmla="*/ 0 h 1901723"/>
              <a:gd name="T32" fmla="*/ 15410 w 1879600"/>
              <a:gd name="T33" fmla="*/ 6744 h 1901723"/>
              <a:gd name="T34" fmla="*/ 7211 w 1879600"/>
              <a:gd name="T35" fmla="*/ 6810 h 1901723"/>
              <a:gd name="T36" fmla="*/ 7186 w 1879600"/>
              <a:gd name="T37" fmla="*/ 4843 h 1901723"/>
              <a:gd name="T38" fmla="*/ 7186 w 1879600"/>
              <a:gd name="T39" fmla="*/ 1117 h 1901723"/>
              <a:gd name="T40" fmla="*/ 15410 w 1879600"/>
              <a:gd name="T41" fmla="*/ 0 h 190172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879600" h="1901723">
                <a:moveTo>
                  <a:pt x="876522" y="1026915"/>
                </a:moveTo>
                <a:lnTo>
                  <a:pt x="1879600" y="1035310"/>
                </a:lnTo>
                <a:lnTo>
                  <a:pt x="1879600" y="1901723"/>
                </a:lnTo>
                <a:lnTo>
                  <a:pt x="876522" y="1775813"/>
                </a:lnTo>
                <a:lnTo>
                  <a:pt x="876522" y="1026915"/>
                </a:lnTo>
                <a:close/>
                <a:moveTo>
                  <a:pt x="0" y="1014080"/>
                </a:moveTo>
                <a:lnTo>
                  <a:pt x="717549" y="1026818"/>
                </a:lnTo>
                <a:lnTo>
                  <a:pt x="717549" y="1753167"/>
                </a:lnTo>
                <a:lnTo>
                  <a:pt x="0" y="1642117"/>
                </a:lnTo>
                <a:lnTo>
                  <a:pt x="0" y="1014080"/>
                </a:lnTo>
                <a:close/>
                <a:moveTo>
                  <a:pt x="717549" y="159389"/>
                </a:moveTo>
                <a:lnTo>
                  <a:pt x="717549" y="883871"/>
                </a:lnTo>
                <a:lnTo>
                  <a:pt x="0" y="908194"/>
                </a:lnTo>
                <a:lnTo>
                  <a:pt x="0" y="256684"/>
                </a:lnTo>
                <a:lnTo>
                  <a:pt x="717549" y="159389"/>
                </a:lnTo>
                <a:close/>
                <a:moveTo>
                  <a:pt x="1879600" y="0"/>
                </a:moveTo>
                <a:lnTo>
                  <a:pt x="1879600" y="872112"/>
                </a:lnTo>
                <a:lnTo>
                  <a:pt x="879497" y="880660"/>
                </a:lnTo>
                <a:lnTo>
                  <a:pt x="876522" y="626314"/>
                </a:lnTo>
                <a:lnTo>
                  <a:pt x="876522" y="144511"/>
                </a:lnTo>
                <a:lnTo>
                  <a:pt x="1879600" y="0"/>
                </a:lnTo>
                <a:close/>
              </a:path>
            </a:pathLst>
          </a:custGeom>
          <a:solidFill>
            <a:srgbClr val="C8A26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530"/>
          </a:p>
        </p:txBody>
      </p:sp>
      <p:grpSp>
        <p:nvGrpSpPr>
          <p:cNvPr id="12306" name="Group 18"/>
          <p:cNvGrpSpPr/>
          <p:nvPr/>
        </p:nvGrpSpPr>
        <p:grpSpPr bwMode="auto">
          <a:xfrm>
            <a:off x="940294" y="4543674"/>
            <a:ext cx="7265127" cy="38583"/>
            <a:chOff x="0" y="0"/>
            <a:chExt cx="6115" cy="644"/>
          </a:xfrm>
        </p:grpSpPr>
        <p:sp>
          <p:nvSpPr>
            <p:cNvPr id="12307" name="Rectangle 19"/>
            <p:cNvSpPr>
              <a:spLocks noChangeArrowheads="1"/>
            </p:cNvSpPr>
            <p:nvPr/>
          </p:nvSpPr>
          <p:spPr bwMode="auto">
            <a:xfrm>
              <a:off x="1203" y="0"/>
              <a:ext cx="1230" cy="645"/>
            </a:xfrm>
            <a:prstGeom prst="rect">
              <a:avLst/>
            </a:prstGeom>
            <a:solidFill>
              <a:srgbClr val="5D5C5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12308" name="Rectangle 20"/>
            <p:cNvSpPr>
              <a:spLocks noChangeArrowheads="1"/>
            </p:cNvSpPr>
            <p:nvPr/>
          </p:nvSpPr>
          <p:spPr bwMode="auto">
            <a:xfrm>
              <a:off x="2425" y="0"/>
              <a:ext cx="1230" cy="645"/>
            </a:xfrm>
            <a:prstGeom prst="rect">
              <a:avLst/>
            </a:prstGeom>
            <a:solidFill>
              <a:srgbClr val="C1742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12309" name="Rectangle 21"/>
            <p:cNvSpPr>
              <a:spLocks noChangeArrowheads="1"/>
            </p:cNvSpPr>
            <p:nvPr/>
          </p:nvSpPr>
          <p:spPr bwMode="auto">
            <a:xfrm>
              <a:off x="3655" y="0"/>
              <a:ext cx="1230" cy="645"/>
            </a:xfrm>
            <a:prstGeom prst="rect">
              <a:avLst/>
            </a:prstGeom>
            <a:solidFill>
              <a:srgbClr val="AE341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12310" name="Rectangle 22"/>
            <p:cNvSpPr>
              <a:spLocks noChangeArrowheads="1"/>
            </p:cNvSpPr>
            <p:nvPr/>
          </p:nvSpPr>
          <p:spPr bwMode="auto">
            <a:xfrm>
              <a:off x="0" y="0"/>
              <a:ext cx="1230" cy="645"/>
            </a:xfrm>
            <a:prstGeom prst="rect">
              <a:avLst/>
            </a:prstGeom>
            <a:solidFill>
              <a:srgbClr val="C8A26E"/>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12311" name="Rectangle 23"/>
            <p:cNvSpPr>
              <a:spLocks noChangeArrowheads="1"/>
            </p:cNvSpPr>
            <p:nvPr/>
          </p:nvSpPr>
          <p:spPr bwMode="auto">
            <a:xfrm>
              <a:off x="4885" y="0"/>
              <a:ext cx="1230" cy="645"/>
            </a:xfrm>
            <a:prstGeom prst="rect">
              <a:avLst/>
            </a:prstGeom>
            <a:solidFill>
              <a:srgbClr val="C99447"/>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8437"/>
                                        </p:tgtEl>
                                        <p:attrNameLst>
                                          <p:attrName>style.visibility</p:attrName>
                                        </p:attrNameLst>
                                      </p:cBhvr>
                                      <p:to>
                                        <p:strVal val="visible"/>
                                      </p:to>
                                    </p:set>
                                    <p:anim calcmode="lin" valueType="num">
                                      <p:cBhvr additive="base">
                                        <p:cTn id="7" dur="250" fill="hold"/>
                                        <p:tgtEl>
                                          <p:spTgt spid="18437"/>
                                        </p:tgtEl>
                                        <p:attrNameLst>
                                          <p:attrName>ppt_x</p:attrName>
                                        </p:attrNameLst>
                                      </p:cBhvr>
                                      <p:tavLst>
                                        <p:tav tm="0">
                                          <p:val>
                                            <p:strVal val="#ppt_x"/>
                                          </p:val>
                                        </p:tav>
                                        <p:tav tm="100000">
                                          <p:val>
                                            <p:strVal val="#ppt_x"/>
                                          </p:val>
                                        </p:tav>
                                      </p:tavLst>
                                    </p:anim>
                                    <p:anim calcmode="lin" valueType="num">
                                      <p:cBhvr additive="base">
                                        <p:cTn id="8" dur="250" fill="hold"/>
                                        <p:tgtEl>
                                          <p:spTgt spid="1843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8445"/>
                                        </p:tgtEl>
                                        <p:attrNameLst>
                                          <p:attrName>style.visibility</p:attrName>
                                        </p:attrNameLst>
                                      </p:cBhvr>
                                      <p:to>
                                        <p:strVal val="visible"/>
                                      </p:to>
                                    </p:set>
                                    <p:anim calcmode="lin" valueType="num">
                                      <p:cBhvr additive="base">
                                        <p:cTn id="12" dur="250" fill="hold"/>
                                        <p:tgtEl>
                                          <p:spTgt spid="18445"/>
                                        </p:tgtEl>
                                        <p:attrNameLst>
                                          <p:attrName>ppt_x</p:attrName>
                                        </p:attrNameLst>
                                      </p:cBhvr>
                                      <p:tavLst>
                                        <p:tav tm="0">
                                          <p:val>
                                            <p:strVal val="#ppt_x"/>
                                          </p:val>
                                        </p:tav>
                                        <p:tav tm="100000">
                                          <p:val>
                                            <p:strVal val="#ppt_x"/>
                                          </p:val>
                                        </p:tav>
                                      </p:tavLst>
                                    </p:anim>
                                    <p:anim calcmode="lin" valueType="num">
                                      <p:cBhvr additive="base">
                                        <p:cTn id="13" dur="250" fill="hold"/>
                                        <p:tgtEl>
                                          <p:spTgt spid="1844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8440"/>
                                        </p:tgtEl>
                                        <p:attrNameLst>
                                          <p:attrName>style.visibility</p:attrName>
                                        </p:attrNameLst>
                                      </p:cBhvr>
                                      <p:to>
                                        <p:strVal val="visible"/>
                                      </p:to>
                                    </p:set>
                                    <p:anim calcmode="lin" valueType="num">
                                      <p:cBhvr additive="base">
                                        <p:cTn id="17" dur="250" fill="hold"/>
                                        <p:tgtEl>
                                          <p:spTgt spid="18440"/>
                                        </p:tgtEl>
                                        <p:attrNameLst>
                                          <p:attrName>ppt_x</p:attrName>
                                        </p:attrNameLst>
                                      </p:cBhvr>
                                      <p:tavLst>
                                        <p:tav tm="0">
                                          <p:val>
                                            <p:strVal val="#ppt_x"/>
                                          </p:val>
                                        </p:tav>
                                        <p:tav tm="100000">
                                          <p:val>
                                            <p:strVal val="#ppt_x"/>
                                          </p:val>
                                        </p:tav>
                                      </p:tavLst>
                                    </p:anim>
                                    <p:anim calcmode="lin" valueType="num">
                                      <p:cBhvr additive="base">
                                        <p:cTn id="18" dur="250" fill="hold"/>
                                        <p:tgtEl>
                                          <p:spTgt spid="18440"/>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8438"/>
                                        </p:tgtEl>
                                        <p:attrNameLst>
                                          <p:attrName>style.visibility</p:attrName>
                                        </p:attrNameLst>
                                      </p:cBhvr>
                                      <p:to>
                                        <p:strVal val="visible"/>
                                      </p:to>
                                    </p:set>
                                    <p:anim calcmode="lin" valueType="num">
                                      <p:cBhvr additive="base">
                                        <p:cTn id="22" dur="250" fill="hold"/>
                                        <p:tgtEl>
                                          <p:spTgt spid="18438"/>
                                        </p:tgtEl>
                                        <p:attrNameLst>
                                          <p:attrName>ppt_x</p:attrName>
                                        </p:attrNameLst>
                                      </p:cBhvr>
                                      <p:tavLst>
                                        <p:tav tm="0">
                                          <p:val>
                                            <p:strVal val="#ppt_x"/>
                                          </p:val>
                                        </p:tav>
                                        <p:tav tm="100000">
                                          <p:val>
                                            <p:strVal val="#ppt_x"/>
                                          </p:val>
                                        </p:tav>
                                      </p:tavLst>
                                    </p:anim>
                                    <p:anim calcmode="lin" valueType="num">
                                      <p:cBhvr additive="base">
                                        <p:cTn id="23" dur="250" fill="hold"/>
                                        <p:tgtEl>
                                          <p:spTgt spid="18438"/>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18443"/>
                                        </p:tgtEl>
                                        <p:attrNameLst>
                                          <p:attrName>style.visibility</p:attrName>
                                        </p:attrNameLst>
                                      </p:cBhvr>
                                      <p:to>
                                        <p:strVal val="visible"/>
                                      </p:to>
                                    </p:set>
                                    <p:anim calcmode="lin" valueType="num">
                                      <p:cBhvr additive="base">
                                        <p:cTn id="27" dur="250" fill="hold"/>
                                        <p:tgtEl>
                                          <p:spTgt spid="18443"/>
                                        </p:tgtEl>
                                        <p:attrNameLst>
                                          <p:attrName>ppt_x</p:attrName>
                                        </p:attrNameLst>
                                      </p:cBhvr>
                                      <p:tavLst>
                                        <p:tav tm="0">
                                          <p:val>
                                            <p:strVal val="#ppt_x"/>
                                          </p:val>
                                        </p:tav>
                                        <p:tav tm="100000">
                                          <p:val>
                                            <p:strVal val="#ppt_x"/>
                                          </p:val>
                                        </p:tav>
                                      </p:tavLst>
                                    </p:anim>
                                    <p:anim calcmode="lin" valueType="num">
                                      <p:cBhvr additive="base">
                                        <p:cTn id="28" dur="250" fill="hold"/>
                                        <p:tgtEl>
                                          <p:spTgt spid="18443"/>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18441"/>
                                        </p:tgtEl>
                                        <p:attrNameLst>
                                          <p:attrName>style.visibility</p:attrName>
                                        </p:attrNameLst>
                                      </p:cBhvr>
                                      <p:to>
                                        <p:strVal val="visible"/>
                                      </p:to>
                                    </p:set>
                                    <p:anim calcmode="lin" valueType="num">
                                      <p:cBhvr additive="base">
                                        <p:cTn id="32" dur="250" fill="hold"/>
                                        <p:tgtEl>
                                          <p:spTgt spid="18441"/>
                                        </p:tgtEl>
                                        <p:attrNameLst>
                                          <p:attrName>ppt_x</p:attrName>
                                        </p:attrNameLst>
                                      </p:cBhvr>
                                      <p:tavLst>
                                        <p:tav tm="0">
                                          <p:val>
                                            <p:strVal val="#ppt_x"/>
                                          </p:val>
                                        </p:tav>
                                        <p:tav tm="100000">
                                          <p:val>
                                            <p:strVal val="#ppt_x"/>
                                          </p:val>
                                        </p:tav>
                                      </p:tavLst>
                                    </p:anim>
                                    <p:anim calcmode="lin" valueType="num">
                                      <p:cBhvr additive="base">
                                        <p:cTn id="33" dur="250" fill="hold"/>
                                        <p:tgtEl>
                                          <p:spTgt spid="18441"/>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18439"/>
                                        </p:tgtEl>
                                        <p:attrNameLst>
                                          <p:attrName>style.visibility</p:attrName>
                                        </p:attrNameLst>
                                      </p:cBhvr>
                                      <p:to>
                                        <p:strVal val="visible"/>
                                      </p:to>
                                    </p:set>
                                    <p:anim calcmode="lin" valueType="num">
                                      <p:cBhvr additive="base">
                                        <p:cTn id="37" dur="250" fill="hold"/>
                                        <p:tgtEl>
                                          <p:spTgt spid="18439"/>
                                        </p:tgtEl>
                                        <p:attrNameLst>
                                          <p:attrName>ppt_x</p:attrName>
                                        </p:attrNameLst>
                                      </p:cBhvr>
                                      <p:tavLst>
                                        <p:tav tm="0">
                                          <p:val>
                                            <p:strVal val="#ppt_x"/>
                                          </p:val>
                                        </p:tav>
                                        <p:tav tm="100000">
                                          <p:val>
                                            <p:strVal val="#ppt_x"/>
                                          </p:val>
                                        </p:tav>
                                      </p:tavLst>
                                    </p:anim>
                                    <p:anim calcmode="lin" valueType="num">
                                      <p:cBhvr additive="base">
                                        <p:cTn id="38" dur="250" fill="hold"/>
                                        <p:tgtEl>
                                          <p:spTgt spid="18439"/>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nodeType="afterEffect">
                                  <p:stCondLst>
                                    <p:cond delay="0"/>
                                  </p:stCondLst>
                                  <p:childTnLst>
                                    <p:set>
                                      <p:cBhvr>
                                        <p:cTn id="41" dur="1" fill="hold">
                                          <p:stCondLst>
                                            <p:cond delay="0"/>
                                          </p:stCondLst>
                                        </p:cTn>
                                        <p:tgtEl>
                                          <p:spTgt spid="18444"/>
                                        </p:tgtEl>
                                        <p:attrNameLst>
                                          <p:attrName>style.visibility</p:attrName>
                                        </p:attrNameLst>
                                      </p:cBhvr>
                                      <p:to>
                                        <p:strVal val="visible"/>
                                      </p:to>
                                    </p:set>
                                    <p:anim calcmode="lin" valueType="num">
                                      <p:cBhvr additive="base">
                                        <p:cTn id="42" dur="250" fill="hold"/>
                                        <p:tgtEl>
                                          <p:spTgt spid="18444"/>
                                        </p:tgtEl>
                                        <p:attrNameLst>
                                          <p:attrName>ppt_x</p:attrName>
                                        </p:attrNameLst>
                                      </p:cBhvr>
                                      <p:tavLst>
                                        <p:tav tm="0">
                                          <p:val>
                                            <p:strVal val="#ppt_x"/>
                                          </p:val>
                                        </p:tav>
                                        <p:tav tm="100000">
                                          <p:val>
                                            <p:strVal val="#ppt_x"/>
                                          </p:val>
                                        </p:tav>
                                      </p:tavLst>
                                    </p:anim>
                                    <p:anim calcmode="lin" valueType="num">
                                      <p:cBhvr additive="base">
                                        <p:cTn id="43" dur="250" fill="hold"/>
                                        <p:tgtEl>
                                          <p:spTgt spid="18444"/>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grpId="0" nodeType="afterEffect">
                                  <p:stCondLst>
                                    <p:cond delay="0"/>
                                  </p:stCondLst>
                                  <p:childTnLst>
                                    <p:set>
                                      <p:cBhvr>
                                        <p:cTn id="46" dur="1" fill="hold">
                                          <p:stCondLst>
                                            <p:cond delay="0"/>
                                          </p:stCondLst>
                                        </p:cTn>
                                        <p:tgtEl>
                                          <p:spTgt spid="18442"/>
                                        </p:tgtEl>
                                        <p:attrNameLst>
                                          <p:attrName>style.visibility</p:attrName>
                                        </p:attrNameLst>
                                      </p:cBhvr>
                                      <p:to>
                                        <p:strVal val="visible"/>
                                      </p:to>
                                    </p:set>
                                    <p:anim calcmode="lin" valueType="num">
                                      <p:cBhvr additive="base">
                                        <p:cTn id="47" dur="250" fill="hold"/>
                                        <p:tgtEl>
                                          <p:spTgt spid="18442"/>
                                        </p:tgtEl>
                                        <p:attrNameLst>
                                          <p:attrName>ppt_x</p:attrName>
                                        </p:attrNameLst>
                                      </p:cBhvr>
                                      <p:tavLst>
                                        <p:tav tm="0">
                                          <p:val>
                                            <p:strVal val="#ppt_x"/>
                                          </p:val>
                                        </p:tav>
                                        <p:tav tm="100000">
                                          <p:val>
                                            <p:strVal val="#ppt_x"/>
                                          </p:val>
                                        </p:tav>
                                      </p:tavLst>
                                    </p:anim>
                                    <p:anim calcmode="lin" valueType="num">
                                      <p:cBhvr additive="base">
                                        <p:cTn id="48" dur="250" fill="hold"/>
                                        <p:tgtEl>
                                          <p:spTgt spid="18442"/>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grpId="0" nodeType="afterEffect">
                                  <p:stCondLst>
                                    <p:cond delay="0"/>
                                  </p:stCondLst>
                                  <p:childTnLst>
                                    <p:set>
                                      <p:cBhvr>
                                        <p:cTn id="51" dur="1" fill="hold">
                                          <p:stCondLst>
                                            <p:cond delay="0"/>
                                          </p:stCondLst>
                                        </p:cTn>
                                        <p:tgtEl>
                                          <p:spTgt spid="18447"/>
                                        </p:tgtEl>
                                        <p:attrNameLst>
                                          <p:attrName>style.visibility</p:attrName>
                                        </p:attrNameLst>
                                      </p:cBhvr>
                                      <p:to>
                                        <p:strVal val="visible"/>
                                      </p:to>
                                    </p:set>
                                    <p:anim calcmode="lin" valueType="num">
                                      <p:cBhvr additive="base">
                                        <p:cTn id="52" dur="250" fill="hold"/>
                                        <p:tgtEl>
                                          <p:spTgt spid="18447"/>
                                        </p:tgtEl>
                                        <p:attrNameLst>
                                          <p:attrName>ppt_x</p:attrName>
                                        </p:attrNameLst>
                                      </p:cBhvr>
                                      <p:tavLst>
                                        <p:tav tm="0">
                                          <p:val>
                                            <p:strVal val="#ppt_x"/>
                                          </p:val>
                                        </p:tav>
                                        <p:tav tm="100000">
                                          <p:val>
                                            <p:strVal val="#ppt_x"/>
                                          </p:val>
                                        </p:tav>
                                      </p:tavLst>
                                    </p:anim>
                                    <p:anim calcmode="lin" valueType="num">
                                      <p:cBhvr additive="base">
                                        <p:cTn id="53" dur="250" fill="hold"/>
                                        <p:tgtEl>
                                          <p:spTgt spid="18447"/>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fill="hold" grpId="0" nodeType="afterEffect">
                                  <p:stCondLst>
                                    <p:cond delay="0"/>
                                  </p:stCondLst>
                                  <p:childTnLst>
                                    <p:set>
                                      <p:cBhvr>
                                        <p:cTn id="56" dur="1" fill="hold">
                                          <p:stCondLst>
                                            <p:cond delay="0"/>
                                          </p:stCondLst>
                                        </p:cTn>
                                        <p:tgtEl>
                                          <p:spTgt spid="18446"/>
                                        </p:tgtEl>
                                        <p:attrNameLst>
                                          <p:attrName>style.visibility</p:attrName>
                                        </p:attrNameLst>
                                      </p:cBhvr>
                                      <p:to>
                                        <p:strVal val="visible"/>
                                      </p:to>
                                    </p:set>
                                    <p:anim calcmode="lin" valueType="num">
                                      <p:cBhvr additive="base">
                                        <p:cTn id="57" dur="250" fill="hold"/>
                                        <p:tgtEl>
                                          <p:spTgt spid="18446"/>
                                        </p:tgtEl>
                                        <p:attrNameLst>
                                          <p:attrName>ppt_x</p:attrName>
                                        </p:attrNameLst>
                                      </p:cBhvr>
                                      <p:tavLst>
                                        <p:tav tm="0">
                                          <p:val>
                                            <p:strVal val="#ppt_x"/>
                                          </p:val>
                                        </p:tav>
                                        <p:tav tm="100000">
                                          <p:val>
                                            <p:strVal val="#ppt_x"/>
                                          </p:val>
                                        </p:tav>
                                      </p:tavLst>
                                    </p:anim>
                                    <p:anim calcmode="lin" valueType="num">
                                      <p:cBhvr additive="base">
                                        <p:cTn id="58" dur="250" fill="hold"/>
                                        <p:tgtEl>
                                          <p:spTgt spid="184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7" grpId="0" bldLvl="0" animBg="1" autoUpdateAnimBg="0"/>
      <p:bldP spid="18438" grpId="0" bldLvl="0" animBg="1" autoUpdateAnimBg="0"/>
      <p:bldP spid="18439" grpId="0" bldLvl="0" animBg="1" autoUpdateAnimBg="0"/>
      <p:bldP spid="18440" grpId="0" bldLvl="0" animBg="1" autoUpdateAnimBg="0"/>
      <p:bldP spid="18441" grpId="0" bldLvl="0" animBg="1" autoUpdateAnimBg="0"/>
      <p:bldP spid="18442" grpId="0" bldLvl="0" animBg="1" autoUpdateAnimBg="0"/>
      <p:bldP spid="18446" grpId="0" bldLvl="0" animBg="1" autoUpdateAnimBg="0"/>
      <p:bldP spid="18447" grpId="0" bldLvl="0" animBg="1"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314" name="Group 2"/>
          <p:cNvGrpSpPr/>
          <p:nvPr/>
        </p:nvGrpSpPr>
        <p:grpSpPr bwMode="auto">
          <a:xfrm>
            <a:off x="3759747" y="2944602"/>
            <a:ext cx="1625365" cy="429546"/>
            <a:chOff x="0" y="0"/>
            <a:chExt cx="2843" cy="752"/>
          </a:xfrm>
        </p:grpSpPr>
        <p:sp>
          <p:nvSpPr>
            <p:cNvPr id="13338" name="TextBox 54"/>
            <p:cNvSpPr>
              <a:spLocks noChangeArrowheads="1"/>
            </p:cNvSpPr>
            <p:nvPr/>
          </p:nvSpPr>
          <p:spPr bwMode="auto">
            <a:xfrm>
              <a:off x="0" y="0"/>
              <a:ext cx="2843" cy="75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2791" tIns="31396" rIns="62791" bIns="31396">
              <a:spAutoFit/>
            </a:bodyPr>
            <a:lstStyle/>
            <a:p>
              <a:pPr algn="ctr" eaLnBrk="1" hangingPunct="1"/>
              <a:r>
                <a:rPr lang="zh-CN" altLang="en-US" sz="225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实施计划</a:t>
              </a:r>
            </a:p>
          </p:txBody>
        </p:sp>
        <p:grpSp>
          <p:nvGrpSpPr>
            <p:cNvPr id="13339" name="Group 4"/>
            <p:cNvGrpSpPr/>
            <p:nvPr/>
          </p:nvGrpSpPr>
          <p:grpSpPr bwMode="auto">
            <a:xfrm>
              <a:off x="80" y="127"/>
              <a:ext cx="2666" cy="492"/>
              <a:chOff x="0" y="0"/>
              <a:chExt cx="2666" cy="492"/>
            </a:xfrm>
          </p:grpSpPr>
          <p:sp>
            <p:nvSpPr>
              <p:cNvPr id="13340" name="左中括号 393"/>
              <p:cNvSpPr/>
              <p:nvPr/>
            </p:nvSpPr>
            <p:spPr bwMode="auto">
              <a:xfrm>
                <a:off x="0" y="0"/>
                <a:ext cx="213" cy="492"/>
              </a:xfrm>
              <a:custGeom>
                <a:avLst/>
                <a:gdLst>
                  <a:gd name="T0" fmla="*/ 0 w 227278"/>
                  <a:gd name="T1" fmla="*/ 0 h 452174"/>
                  <a:gd name="T2" fmla="*/ 0 w 227278"/>
                  <a:gd name="T3" fmla="*/ 0 h 452174"/>
                  <a:gd name="T4" fmla="*/ 0 w 227278"/>
                  <a:gd name="T5" fmla="*/ 0 h 452174"/>
                  <a:gd name="T6" fmla="*/ 0 w 227278"/>
                  <a:gd name="T7" fmla="*/ 0 h 452174"/>
                  <a:gd name="T8" fmla="*/ 0 w 227278"/>
                  <a:gd name="T9" fmla="*/ 0 h 452174"/>
                  <a:gd name="T10" fmla="*/ 0 w 227278"/>
                  <a:gd name="T11" fmla="*/ 0 h 452174"/>
                  <a:gd name="T12" fmla="*/ 0 w 227278"/>
                  <a:gd name="T13" fmla="*/ 0 h 452174"/>
                  <a:gd name="T14" fmla="*/ 0 w 227278"/>
                  <a:gd name="T15" fmla="*/ 0 h 452174"/>
                  <a:gd name="T16" fmla="*/ 0 w 227278"/>
                  <a:gd name="T17" fmla="*/ 0 h 4521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7278" h="452174">
                    <a:moveTo>
                      <a:pt x="0" y="0"/>
                    </a:moveTo>
                    <a:lnTo>
                      <a:pt x="227278" y="0"/>
                    </a:lnTo>
                    <a:lnTo>
                      <a:pt x="227278" y="58687"/>
                    </a:lnTo>
                    <a:lnTo>
                      <a:pt x="64431" y="58687"/>
                    </a:lnTo>
                    <a:lnTo>
                      <a:pt x="64431" y="393487"/>
                    </a:lnTo>
                    <a:lnTo>
                      <a:pt x="227278" y="393487"/>
                    </a:lnTo>
                    <a:lnTo>
                      <a:pt x="227278" y="452174"/>
                    </a:lnTo>
                    <a:lnTo>
                      <a:pt x="0" y="452174"/>
                    </a:lnTo>
                    <a:lnTo>
                      <a:pt x="0" y="0"/>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530"/>
              </a:p>
            </p:txBody>
          </p:sp>
          <p:sp>
            <p:nvSpPr>
              <p:cNvPr id="13341" name="左中括号 393"/>
              <p:cNvSpPr/>
              <p:nvPr/>
            </p:nvSpPr>
            <p:spPr bwMode="auto">
              <a:xfrm flipH="1">
                <a:off x="2454" y="0"/>
                <a:ext cx="213" cy="492"/>
              </a:xfrm>
              <a:custGeom>
                <a:avLst/>
                <a:gdLst>
                  <a:gd name="T0" fmla="*/ 0 w 227278"/>
                  <a:gd name="T1" fmla="*/ 0 h 452174"/>
                  <a:gd name="T2" fmla="*/ 0 w 227278"/>
                  <a:gd name="T3" fmla="*/ 0 h 452174"/>
                  <a:gd name="T4" fmla="*/ 0 w 227278"/>
                  <a:gd name="T5" fmla="*/ 0 h 452174"/>
                  <a:gd name="T6" fmla="*/ 0 w 227278"/>
                  <a:gd name="T7" fmla="*/ 0 h 452174"/>
                  <a:gd name="T8" fmla="*/ 0 w 227278"/>
                  <a:gd name="T9" fmla="*/ 0 h 452174"/>
                  <a:gd name="T10" fmla="*/ 0 w 227278"/>
                  <a:gd name="T11" fmla="*/ 0 h 452174"/>
                  <a:gd name="T12" fmla="*/ 0 w 227278"/>
                  <a:gd name="T13" fmla="*/ 0 h 452174"/>
                  <a:gd name="T14" fmla="*/ 0 w 227278"/>
                  <a:gd name="T15" fmla="*/ 0 h 452174"/>
                  <a:gd name="T16" fmla="*/ 0 w 227278"/>
                  <a:gd name="T17" fmla="*/ 0 h 4521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7278" h="452174">
                    <a:moveTo>
                      <a:pt x="0" y="0"/>
                    </a:moveTo>
                    <a:lnTo>
                      <a:pt x="227278" y="0"/>
                    </a:lnTo>
                    <a:lnTo>
                      <a:pt x="227278" y="58687"/>
                    </a:lnTo>
                    <a:lnTo>
                      <a:pt x="64431" y="58687"/>
                    </a:lnTo>
                    <a:lnTo>
                      <a:pt x="64431" y="393487"/>
                    </a:lnTo>
                    <a:lnTo>
                      <a:pt x="227278" y="393487"/>
                    </a:lnTo>
                    <a:lnTo>
                      <a:pt x="227278" y="452174"/>
                    </a:lnTo>
                    <a:lnTo>
                      <a:pt x="0" y="452174"/>
                    </a:lnTo>
                    <a:lnTo>
                      <a:pt x="0" y="0"/>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530"/>
              </a:p>
            </p:txBody>
          </p:sp>
        </p:grpSp>
      </p:grpSp>
      <p:sp>
        <p:nvSpPr>
          <p:cNvPr id="13315" name="Teardrop 36"/>
          <p:cNvSpPr/>
          <p:nvPr/>
        </p:nvSpPr>
        <p:spPr bwMode="auto">
          <a:xfrm rot="8100000">
            <a:off x="3759747" y="883958"/>
            <a:ext cx="1624793" cy="1597642"/>
          </a:xfrm>
          <a:custGeom>
            <a:avLst/>
            <a:gdLst>
              <a:gd name="T0" fmla="*/ 0 w 418280"/>
              <a:gd name="T1" fmla="*/ 287660057 h 418280"/>
              <a:gd name="T2" fmla="*/ 312947691 w 418280"/>
              <a:gd name="T3" fmla="*/ 0 h 418280"/>
              <a:gd name="T4" fmla="*/ 625895701 w 418280"/>
              <a:gd name="T5" fmla="*/ 0 h 418280"/>
              <a:gd name="T6" fmla="*/ 625895701 w 418280"/>
              <a:gd name="T7" fmla="*/ 287660057 h 418280"/>
              <a:gd name="T8" fmla="*/ 312947691 w 418280"/>
              <a:gd name="T9" fmla="*/ 575319788 h 418280"/>
              <a:gd name="T10" fmla="*/ 0 w 418280"/>
              <a:gd name="T11" fmla="*/ 287660057 h 41828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18280" h="418280">
                <a:moveTo>
                  <a:pt x="0" y="209140"/>
                </a:moveTo>
                <a:cubicBezTo>
                  <a:pt x="0" y="93635"/>
                  <a:pt x="93635" y="0"/>
                  <a:pt x="209140" y="0"/>
                </a:cubicBezTo>
                <a:lnTo>
                  <a:pt x="418280" y="0"/>
                </a:lnTo>
                <a:lnTo>
                  <a:pt x="418280" y="209140"/>
                </a:lnTo>
                <a:cubicBezTo>
                  <a:pt x="418280" y="324645"/>
                  <a:pt x="324645" y="418280"/>
                  <a:pt x="209140" y="418280"/>
                </a:cubicBezTo>
                <a:cubicBezTo>
                  <a:pt x="93635" y="418280"/>
                  <a:pt x="0" y="324645"/>
                  <a:pt x="0" y="209140"/>
                </a:cubicBezTo>
                <a:close/>
              </a:path>
            </a:pathLst>
          </a:custGeom>
          <a:solidFill>
            <a:srgbClr val="C9944D"/>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2700" algn="ctr" rotWithShape="0">
                    <a:srgbClr val="808080">
                      <a:alpha val="50000"/>
                    </a:srgbClr>
                  </a:outerShdw>
                </a:effectLst>
              </a14:hiddenEffects>
            </a:ext>
          </a:extLst>
        </p:spPr>
        <p:txBody>
          <a:bodyPr anchor="ctr"/>
          <a:lstStyle/>
          <a:p>
            <a:endParaRPr lang="zh-CN" altLang="en-US" sz="1530"/>
          </a:p>
        </p:txBody>
      </p:sp>
      <p:sp>
        <p:nvSpPr>
          <p:cNvPr id="13316" name="TextBox 20"/>
          <p:cNvSpPr>
            <a:spLocks noChangeArrowheads="1"/>
          </p:cNvSpPr>
          <p:nvPr/>
        </p:nvSpPr>
        <p:spPr bwMode="auto">
          <a:xfrm>
            <a:off x="2242130" y="3536216"/>
            <a:ext cx="4900102" cy="4076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2791" tIns="31396" rIns="62791" bIns="31396">
            <a:spAutoFit/>
          </a:bodyPr>
          <a:lstStyle/>
          <a:p>
            <a:pPr eaLnBrk="1" hangingPunct="1">
              <a:lnSpc>
                <a:spcPct val="120000"/>
              </a:lnSpc>
              <a:buSzPct val="100000"/>
              <a:buFont typeface="Wingdings" panose="05000000000000000000" pitchFamily="2" charset="2"/>
              <a:buNone/>
            </a:pPr>
            <a:r>
              <a:rPr lang="zh-CN" altLang="en-US" sz="1890">
                <a:solidFill>
                  <a:schemeClr val="bg1"/>
                </a:solidFill>
                <a:latin typeface="微软雅黑 Light" panose="020B0502040204020203" pitchFamily="2" charset="-122"/>
                <a:ea typeface="微软雅黑 Light" panose="020B0502040204020203" pitchFamily="2" charset="-122"/>
                <a:sym typeface="微软雅黑" panose="020B0503020204020204" pitchFamily="34" charset="-122"/>
              </a:rPr>
              <a:t>◆ SWOT分析    ◆ 实施步骤   ◆ 商业模式</a:t>
            </a:r>
          </a:p>
        </p:txBody>
      </p:sp>
      <p:grpSp>
        <p:nvGrpSpPr>
          <p:cNvPr id="13317" name="Group 9"/>
          <p:cNvGrpSpPr/>
          <p:nvPr/>
        </p:nvGrpSpPr>
        <p:grpSpPr bwMode="auto">
          <a:xfrm>
            <a:off x="1534765" y="3464765"/>
            <a:ext cx="6103336" cy="32868"/>
            <a:chOff x="0" y="0"/>
            <a:chExt cx="6115" cy="644"/>
          </a:xfrm>
        </p:grpSpPr>
        <p:sp>
          <p:nvSpPr>
            <p:cNvPr id="13333" name="Rectangle 10"/>
            <p:cNvSpPr>
              <a:spLocks noChangeArrowheads="1"/>
            </p:cNvSpPr>
            <p:nvPr/>
          </p:nvSpPr>
          <p:spPr bwMode="auto">
            <a:xfrm>
              <a:off x="1203" y="0"/>
              <a:ext cx="1230" cy="645"/>
            </a:xfrm>
            <a:prstGeom prst="rect">
              <a:avLst/>
            </a:prstGeom>
            <a:solidFill>
              <a:srgbClr val="5D5C5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13334" name="Rectangle 11"/>
            <p:cNvSpPr>
              <a:spLocks noChangeArrowheads="1"/>
            </p:cNvSpPr>
            <p:nvPr/>
          </p:nvSpPr>
          <p:spPr bwMode="auto">
            <a:xfrm>
              <a:off x="2425" y="0"/>
              <a:ext cx="1230" cy="645"/>
            </a:xfrm>
            <a:prstGeom prst="rect">
              <a:avLst/>
            </a:prstGeom>
            <a:solidFill>
              <a:srgbClr val="C1742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13335" name="Rectangle 12"/>
            <p:cNvSpPr>
              <a:spLocks noChangeArrowheads="1"/>
            </p:cNvSpPr>
            <p:nvPr/>
          </p:nvSpPr>
          <p:spPr bwMode="auto">
            <a:xfrm>
              <a:off x="3655" y="0"/>
              <a:ext cx="1230" cy="645"/>
            </a:xfrm>
            <a:prstGeom prst="rect">
              <a:avLst/>
            </a:prstGeom>
            <a:solidFill>
              <a:srgbClr val="AE341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13336" name="Rectangle 13"/>
            <p:cNvSpPr>
              <a:spLocks noChangeArrowheads="1"/>
            </p:cNvSpPr>
            <p:nvPr/>
          </p:nvSpPr>
          <p:spPr bwMode="auto">
            <a:xfrm>
              <a:off x="0" y="0"/>
              <a:ext cx="1230" cy="645"/>
            </a:xfrm>
            <a:prstGeom prst="rect">
              <a:avLst/>
            </a:prstGeom>
            <a:solidFill>
              <a:srgbClr val="C8A26E"/>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13337" name="Rectangle 14"/>
            <p:cNvSpPr>
              <a:spLocks noChangeArrowheads="1"/>
            </p:cNvSpPr>
            <p:nvPr/>
          </p:nvSpPr>
          <p:spPr bwMode="auto">
            <a:xfrm>
              <a:off x="4885" y="0"/>
              <a:ext cx="1230" cy="645"/>
            </a:xfrm>
            <a:prstGeom prst="rect">
              <a:avLst/>
            </a:prstGeom>
            <a:solidFill>
              <a:srgbClr val="C99447"/>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grpSp>
      <p:sp>
        <p:nvSpPr>
          <p:cNvPr id="13318" name="Text Box 15"/>
          <p:cNvSpPr txBox="1">
            <a:spLocks noChangeArrowheads="1"/>
          </p:cNvSpPr>
          <p:nvPr/>
        </p:nvSpPr>
        <p:spPr bwMode="auto">
          <a:xfrm>
            <a:off x="4289912" y="892533"/>
            <a:ext cx="488724" cy="543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eaLnBrk="1" hangingPunct="1"/>
            <a:r>
              <a:rPr lang="zh-CN" altLang="en-US" sz="2970">
                <a:solidFill>
                  <a:schemeClr val="bg1"/>
                </a:solidFill>
                <a:sym typeface="微软雅黑" panose="020B0503020204020204" pitchFamily="34" charset="-122"/>
              </a:rPr>
              <a:t>Ⅲ</a:t>
            </a:r>
            <a:endParaRPr lang="zh-CN" altLang="en-US" sz="1620"/>
          </a:p>
        </p:txBody>
      </p:sp>
      <p:grpSp>
        <p:nvGrpSpPr>
          <p:cNvPr id="13319" name="Group 16"/>
          <p:cNvGrpSpPr/>
          <p:nvPr/>
        </p:nvGrpSpPr>
        <p:grpSpPr bwMode="auto">
          <a:xfrm>
            <a:off x="4214174" y="1395547"/>
            <a:ext cx="847407" cy="814540"/>
            <a:chOff x="0" y="0"/>
            <a:chExt cx="1289" cy="1238"/>
          </a:xfrm>
        </p:grpSpPr>
        <p:sp>
          <p:nvSpPr>
            <p:cNvPr id="13320" name="Freeform 31"/>
            <p:cNvSpPr/>
            <p:nvPr/>
          </p:nvSpPr>
          <p:spPr bwMode="auto">
            <a:xfrm>
              <a:off x="855" y="175"/>
              <a:ext cx="435" cy="553"/>
            </a:xfrm>
            <a:custGeom>
              <a:avLst/>
              <a:gdLst>
                <a:gd name="T0" fmla="*/ 6078 w 225"/>
                <a:gd name="T1" fmla="*/ 759 h 292"/>
                <a:gd name="T2" fmla="*/ 1214 w 225"/>
                <a:gd name="T3" fmla="*/ 7111 h 292"/>
                <a:gd name="T4" fmla="*/ 0 w 225"/>
                <a:gd name="T5" fmla="*/ 6360 h 292"/>
                <a:gd name="T6" fmla="*/ 4893 w 225"/>
                <a:gd name="T7" fmla="*/ 0 h 292"/>
                <a:gd name="T8" fmla="*/ 6078 w 225"/>
                <a:gd name="T9" fmla="*/ 759 h 29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5" h="292">
                  <a:moveTo>
                    <a:pt x="225" y="31"/>
                  </a:moveTo>
                  <a:lnTo>
                    <a:pt x="45" y="292"/>
                  </a:lnTo>
                  <a:lnTo>
                    <a:pt x="0" y="261"/>
                  </a:lnTo>
                  <a:lnTo>
                    <a:pt x="181" y="0"/>
                  </a:lnTo>
                  <a:lnTo>
                    <a:pt x="225" y="31"/>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13321" name="Freeform 32"/>
            <p:cNvSpPr/>
            <p:nvPr/>
          </p:nvSpPr>
          <p:spPr bwMode="auto">
            <a:xfrm>
              <a:off x="0" y="0"/>
              <a:ext cx="1090" cy="1238"/>
            </a:xfrm>
            <a:custGeom>
              <a:avLst/>
              <a:gdLst>
                <a:gd name="T0" fmla="*/ 14881 w 567"/>
                <a:gd name="T1" fmla="*/ 15529 h 655"/>
                <a:gd name="T2" fmla="*/ 14881 w 567"/>
                <a:gd name="T3" fmla="*/ 15801 h 655"/>
                <a:gd name="T4" fmla="*/ 14572 w 567"/>
                <a:gd name="T5" fmla="*/ 15801 h 655"/>
                <a:gd name="T6" fmla="*/ 13686 w 567"/>
                <a:gd name="T7" fmla="*/ 15801 h 655"/>
                <a:gd name="T8" fmla="*/ 0 w 567"/>
                <a:gd name="T9" fmla="*/ 15801 h 655"/>
                <a:gd name="T10" fmla="*/ 0 w 567"/>
                <a:gd name="T11" fmla="*/ 0 h 655"/>
                <a:gd name="T12" fmla="*/ 14881 w 567"/>
                <a:gd name="T13" fmla="*/ 0 h 655"/>
                <a:gd name="T14" fmla="*/ 14881 w 567"/>
                <a:gd name="T15" fmla="*/ 3640 h 655"/>
                <a:gd name="T16" fmla="*/ 14258 w 567"/>
                <a:gd name="T17" fmla="*/ 4415 h 655"/>
                <a:gd name="T18" fmla="*/ 14258 w 567"/>
                <a:gd name="T19" fmla="*/ 575 h 655"/>
                <a:gd name="T20" fmla="*/ 602 w 567"/>
                <a:gd name="T21" fmla="*/ 575 h 655"/>
                <a:gd name="T22" fmla="*/ 602 w 567"/>
                <a:gd name="T23" fmla="*/ 15255 h 655"/>
                <a:gd name="T24" fmla="*/ 14258 w 567"/>
                <a:gd name="T25" fmla="*/ 15255 h 655"/>
                <a:gd name="T26" fmla="*/ 14258 w 567"/>
                <a:gd name="T27" fmla="*/ 8184 h 655"/>
                <a:gd name="T28" fmla="*/ 14881 w 567"/>
                <a:gd name="T29" fmla="*/ 7373 h 655"/>
                <a:gd name="T30" fmla="*/ 14881 w 567"/>
                <a:gd name="T31" fmla="*/ 15529 h 65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67" h="655">
                  <a:moveTo>
                    <a:pt x="567" y="644"/>
                  </a:moveTo>
                  <a:lnTo>
                    <a:pt x="567" y="655"/>
                  </a:lnTo>
                  <a:lnTo>
                    <a:pt x="555" y="655"/>
                  </a:lnTo>
                  <a:lnTo>
                    <a:pt x="521" y="655"/>
                  </a:lnTo>
                  <a:lnTo>
                    <a:pt x="0" y="655"/>
                  </a:lnTo>
                  <a:lnTo>
                    <a:pt x="0" y="0"/>
                  </a:lnTo>
                  <a:lnTo>
                    <a:pt x="567" y="0"/>
                  </a:lnTo>
                  <a:lnTo>
                    <a:pt x="567" y="151"/>
                  </a:lnTo>
                  <a:lnTo>
                    <a:pt x="543" y="183"/>
                  </a:lnTo>
                  <a:lnTo>
                    <a:pt x="543" y="24"/>
                  </a:lnTo>
                  <a:lnTo>
                    <a:pt x="23" y="24"/>
                  </a:lnTo>
                  <a:lnTo>
                    <a:pt x="23" y="632"/>
                  </a:lnTo>
                  <a:lnTo>
                    <a:pt x="543" y="632"/>
                  </a:lnTo>
                  <a:lnTo>
                    <a:pt x="543" y="339"/>
                  </a:lnTo>
                  <a:lnTo>
                    <a:pt x="567" y="306"/>
                  </a:lnTo>
                  <a:lnTo>
                    <a:pt x="567" y="644"/>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13322" name="Freeform 33"/>
            <p:cNvSpPr/>
            <p:nvPr/>
          </p:nvSpPr>
          <p:spPr bwMode="auto">
            <a:xfrm>
              <a:off x="795" y="690"/>
              <a:ext cx="135" cy="160"/>
            </a:xfrm>
            <a:custGeom>
              <a:avLst/>
              <a:gdLst>
                <a:gd name="T0" fmla="*/ 1863 w 70"/>
                <a:gd name="T1" fmla="*/ 802 h 84"/>
                <a:gd name="T2" fmla="*/ 0 w 70"/>
                <a:gd name="T3" fmla="*/ 2109 h 84"/>
                <a:gd name="T4" fmla="*/ 665 w 70"/>
                <a:gd name="T5" fmla="*/ 0 h 84"/>
                <a:gd name="T6" fmla="*/ 1863 w 70"/>
                <a:gd name="T7" fmla="*/ 802 h 8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0" h="84">
                  <a:moveTo>
                    <a:pt x="70" y="32"/>
                  </a:moveTo>
                  <a:lnTo>
                    <a:pt x="0" y="84"/>
                  </a:lnTo>
                  <a:lnTo>
                    <a:pt x="25" y="0"/>
                  </a:lnTo>
                  <a:lnTo>
                    <a:pt x="70" y="32"/>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13323" name="Rectangle 34"/>
            <p:cNvSpPr>
              <a:spLocks noChangeArrowheads="1"/>
            </p:cNvSpPr>
            <p:nvPr/>
          </p:nvSpPr>
          <p:spPr bwMode="auto">
            <a:xfrm>
              <a:off x="710" y="385"/>
              <a:ext cx="210" cy="45"/>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1919" tIns="32268" rIns="61919" bIns="32268"/>
            <a:lstStyle/>
            <a:p>
              <a:pPr defTabSz="889000" eaLnBrk="1" hangingPunct="1"/>
              <a:endParaRPr lang="zh-CN" altLang="en-US" sz="1170"/>
            </a:p>
          </p:txBody>
        </p:sp>
        <p:sp>
          <p:nvSpPr>
            <p:cNvPr id="13324" name="Rectangle 35"/>
            <p:cNvSpPr>
              <a:spLocks noChangeArrowheads="1"/>
            </p:cNvSpPr>
            <p:nvPr/>
          </p:nvSpPr>
          <p:spPr bwMode="auto">
            <a:xfrm>
              <a:off x="710" y="285"/>
              <a:ext cx="210" cy="45"/>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1919" tIns="32268" rIns="61919" bIns="32268"/>
            <a:lstStyle/>
            <a:p>
              <a:pPr defTabSz="889000" eaLnBrk="1" hangingPunct="1"/>
              <a:endParaRPr lang="zh-CN" altLang="en-US" sz="1170"/>
            </a:p>
          </p:txBody>
        </p:sp>
        <p:sp>
          <p:nvSpPr>
            <p:cNvPr id="13325" name="Rectangle 36"/>
            <p:cNvSpPr>
              <a:spLocks noChangeArrowheads="1"/>
            </p:cNvSpPr>
            <p:nvPr/>
          </p:nvSpPr>
          <p:spPr bwMode="auto">
            <a:xfrm>
              <a:off x="190" y="990"/>
              <a:ext cx="505" cy="45"/>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1919" tIns="32268" rIns="61919" bIns="32268"/>
            <a:lstStyle/>
            <a:p>
              <a:pPr defTabSz="889000" eaLnBrk="1" hangingPunct="1"/>
              <a:endParaRPr lang="zh-CN" altLang="en-US" sz="1170"/>
            </a:p>
          </p:txBody>
        </p:sp>
        <p:sp>
          <p:nvSpPr>
            <p:cNvPr id="13326" name="Rectangle 37"/>
            <p:cNvSpPr>
              <a:spLocks noChangeArrowheads="1"/>
            </p:cNvSpPr>
            <p:nvPr/>
          </p:nvSpPr>
          <p:spPr bwMode="auto">
            <a:xfrm>
              <a:off x="190" y="890"/>
              <a:ext cx="505" cy="45"/>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1919" tIns="32268" rIns="61919" bIns="32268"/>
            <a:lstStyle/>
            <a:p>
              <a:pPr defTabSz="889000" eaLnBrk="1" hangingPunct="1"/>
              <a:endParaRPr lang="zh-CN" altLang="en-US" sz="1170"/>
            </a:p>
          </p:txBody>
        </p:sp>
        <p:sp>
          <p:nvSpPr>
            <p:cNvPr id="13327" name="Rectangle 38"/>
            <p:cNvSpPr>
              <a:spLocks noChangeArrowheads="1"/>
            </p:cNvSpPr>
            <p:nvPr/>
          </p:nvSpPr>
          <p:spPr bwMode="auto">
            <a:xfrm>
              <a:off x="190" y="790"/>
              <a:ext cx="505" cy="48"/>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1919" tIns="32268" rIns="61919" bIns="32268"/>
            <a:lstStyle/>
            <a:p>
              <a:pPr defTabSz="889000" eaLnBrk="1" hangingPunct="1"/>
              <a:endParaRPr lang="zh-CN" altLang="en-US" sz="1170"/>
            </a:p>
          </p:txBody>
        </p:sp>
        <p:sp>
          <p:nvSpPr>
            <p:cNvPr id="13328" name="Rectangle 39"/>
            <p:cNvSpPr>
              <a:spLocks noChangeArrowheads="1"/>
            </p:cNvSpPr>
            <p:nvPr/>
          </p:nvSpPr>
          <p:spPr bwMode="auto">
            <a:xfrm>
              <a:off x="190" y="690"/>
              <a:ext cx="505" cy="45"/>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1919" tIns="32268" rIns="61919" bIns="32268"/>
            <a:lstStyle/>
            <a:p>
              <a:pPr defTabSz="889000" eaLnBrk="1" hangingPunct="1"/>
              <a:endParaRPr lang="zh-CN" altLang="en-US" sz="1170"/>
            </a:p>
          </p:txBody>
        </p:sp>
        <p:sp>
          <p:nvSpPr>
            <p:cNvPr id="13329" name="Rectangle 40"/>
            <p:cNvSpPr>
              <a:spLocks noChangeArrowheads="1"/>
            </p:cNvSpPr>
            <p:nvPr/>
          </p:nvSpPr>
          <p:spPr bwMode="auto">
            <a:xfrm>
              <a:off x="190" y="583"/>
              <a:ext cx="210" cy="47"/>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1919" tIns="32268" rIns="61919" bIns="32268"/>
            <a:lstStyle/>
            <a:p>
              <a:pPr defTabSz="889000" eaLnBrk="1" hangingPunct="1"/>
              <a:endParaRPr lang="zh-CN" altLang="en-US" sz="1170"/>
            </a:p>
          </p:txBody>
        </p:sp>
        <p:sp>
          <p:nvSpPr>
            <p:cNvPr id="13330" name="Rectangle 41"/>
            <p:cNvSpPr>
              <a:spLocks noChangeArrowheads="1"/>
            </p:cNvSpPr>
            <p:nvPr/>
          </p:nvSpPr>
          <p:spPr bwMode="auto">
            <a:xfrm>
              <a:off x="190" y="483"/>
              <a:ext cx="210" cy="47"/>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1919" tIns="32268" rIns="61919" bIns="32268"/>
            <a:lstStyle/>
            <a:p>
              <a:pPr defTabSz="889000" eaLnBrk="1" hangingPunct="1"/>
              <a:endParaRPr lang="zh-CN" altLang="en-US" sz="1170"/>
            </a:p>
          </p:txBody>
        </p:sp>
        <p:sp>
          <p:nvSpPr>
            <p:cNvPr id="13331" name="Rectangle 42"/>
            <p:cNvSpPr>
              <a:spLocks noChangeArrowheads="1"/>
            </p:cNvSpPr>
            <p:nvPr/>
          </p:nvSpPr>
          <p:spPr bwMode="auto">
            <a:xfrm>
              <a:off x="190" y="385"/>
              <a:ext cx="210" cy="45"/>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1919" tIns="32268" rIns="61919" bIns="32268"/>
            <a:lstStyle/>
            <a:p>
              <a:pPr defTabSz="889000" eaLnBrk="1" hangingPunct="1"/>
              <a:endParaRPr lang="zh-CN" altLang="en-US" sz="1170"/>
            </a:p>
          </p:txBody>
        </p:sp>
        <p:sp>
          <p:nvSpPr>
            <p:cNvPr id="13332" name="Rectangle 43"/>
            <p:cNvSpPr>
              <a:spLocks noChangeArrowheads="1"/>
            </p:cNvSpPr>
            <p:nvPr/>
          </p:nvSpPr>
          <p:spPr bwMode="auto">
            <a:xfrm>
              <a:off x="190" y="285"/>
              <a:ext cx="210" cy="45"/>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1919" tIns="32268" rIns="61919" bIns="32268"/>
            <a:lstStyle/>
            <a:p>
              <a:pPr defTabSz="889000" eaLnBrk="1" hangingPunct="1"/>
              <a:endParaRPr lang="zh-CN" altLang="en-US" sz="1170"/>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8" name="Group 2"/>
          <p:cNvGrpSpPr/>
          <p:nvPr/>
        </p:nvGrpSpPr>
        <p:grpSpPr bwMode="auto">
          <a:xfrm>
            <a:off x="2915197" y="825"/>
            <a:ext cx="3315893" cy="542736"/>
            <a:chOff x="0" y="0"/>
            <a:chExt cx="5801" cy="950"/>
          </a:xfrm>
        </p:grpSpPr>
        <p:sp>
          <p:nvSpPr>
            <p:cNvPr id="14355" name="AutoShape 3"/>
            <p:cNvSpPr/>
            <p:nvPr/>
          </p:nvSpPr>
          <p:spPr bwMode="auto">
            <a:xfrm>
              <a:off x="685" y="0"/>
              <a:ext cx="4432" cy="912"/>
            </a:xfrm>
            <a:custGeom>
              <a:avLst/>
              <a:gdLst>
                <a:gd name="T0" fmla="*/ 0 w 21600"/>
                <a:gd name="T1" fmla="*/ 0 h 21600"/>
                <a:gd name="T2" fmla="*/ 1 w 21600"/>
                <a:gd name="T3" fmla="*/ 0 h 21600"/>
                <a:gd name="T4" fmla="*/ 7 w 21600"/>
                <a:gd name="T5" fmla="*/ 0 h 21600"/>
                <a:gd name="T6" fmla="*/ 8 w 21600"/>
                <a:gd name="T7" fmla="*/ 0 h 21600"/>
                <a:gd name="T8" fmla="*/ 0 w 21600"/>
                <a:gd name="T9" fmla="*/ 0 h 21600"/>
                <a:gd name="T10" fmla="*/ 0 60000 65536"/>
                <a:gd name="T11" fmla="*/ 0 60000 65536"/>
                <a:gd name="T12" fmla="*/ 0 60000 65536"/>
                <a:gd name="T13" fmla="*/ 0 60000 65536"/>
                <a:gd name="T14" fmla="*/ 0 60000 65536"/>
                <a:gd name="T15" fmla="*/ 2598 w 21600"/>
                <a:gd name="T16" fmla="*/ 2605 h 21600"/>
                <a:gd name="T17" fmla="*/ 19002 w 21600"/>
                <a:gd name="T18" fmla="*/ 18995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1599" y="21600"/>
                  </a:lnTo>
                  <a:lnTo>
                    <a:pt x="20001" y="21600"/>
                  </a:lnTo>
                  <a:lnTo>
                    <a:pt x="21600" y="0"/>
                  </a:lnTo>
                  <a:lnTo>
                    <a:pt x="0" y="0"/>
                  </a:lnTo>
                  <a:close/>
                </a:path>
              </a:pathLst>
            </a:custGeom>
            <a:solidFill>
              <a:srgbClr val="C9944D"/>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530"/>
            </a:p>
          </p:txBody>
        </p:sp>
        <p:sp>
          <p:nvSpPr>
            <p:cNvPr id="14356" name="TextBox 22"/>
            <p:cNvSpPr txBox="1">
              <a:spLocks noChangeArrowheads="1"/>
            </p:cNvSpPr>
            <p:nvPr/>
          </p:nvSpPr>
          <p:spPr bwMode="auto">
            <a:xfrm>
              <a:off x="0" y="51"/>
              <a:ext cx="5801" cy="8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algn="ctr" eaLnBrk="1" hangingPunct="1">
                <a:lnSpc>
                  <a:spcPct val="110000"/>
                </a:lnSpc>
              </a:pPr>
              <a:endParaRPr lang="zh-CN" altLang="en-US" sz="2520" b="1">
                <a:solidFill>
                  <a:srgbClr val="4C4E50"/>
                </a:solidFill>
                <a:latin typeface="微软雅黑" panose="020B0503020204020204" pitchFamily="34" charset="-122"/>
                <a:ea typeface="微软雅黑" panose="020B0503020204020204" pitchFamily="34" charset="-122"/>
              </a:endParaRPr>
            </a:p>
          </p:txBody>
        </p:sp>
      </p:grpSp>
      <p:sp>
        <p:nvSpPr>
          <p:cNvPr id="14339" name="Text Box 5"/>
          <p:cNvSpPr txBox="1">
            <a:spLocks noChangeArrowheads="1"/>
          </p:cNvSpPr>
          <p:nvPr/>
        </p:nvSpPr>
        <p:spPr bwMode="auto">
          <a:xfrm>
            <a:off x="3852632" y="95141"/>
            <a:ext cx="1534765" cy="3702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710">
                <a:ea typeface="微软雅黑" panose="020B0503020204020204" pitchFamily="34" charset="-122"/>
              </a:rPr>
              <a:t>◆</a:t>
            </a:r>
            <a:r>
              <a:rPr lang="zh-CN" altLang="en-US" sz="1710">
                <a:latin typeface="微软雅黑 Light" panose="020B0502040204020203" pitchFamily="2" charset="-122"/>
                <a:ea typeface="微软雅黑 Light" panose="020B0502040204020203" pitchFamily="2" charset="-122"/>
              </a:rPr>
              <a:t>SOWT</a:t>
            </a:r>
            <a:r>
              <a:rPr lang="zh-CN" altLang="en-US" sz="1710">
                <a:ea typeface="微软雅黑" panose="020B0503020204020204" pitchFamily="34" charset="-122"/>
              </a:rPr>
              <a:t>分析◆</a:t>
            </a:r>
            <a:endParaRPr lang="zh-CN" altLang="en-US" sz="1080">
              <a:latin typeface="微软雅黑 Light" panose="020B0502040204020203" pitchFamily="2" charset="-122"/>
              <a:ea typeface="微软雅黑 Light" panose="020B0502040204020203" pitchFamily="2" charset="-122"/>
            </a:endParaRPr>
          </a:p>
        </p:txBody>
      </p:sp>
      <p:sp>
        <p:nvSpPr>
          <p:cNvPr id="20486" name="TextBox 69"/>
          <p:cNvSpPr>
            <a:spLocks noChangeArrowheads="1"/>
          </p:cNvSpPr>
          <p:nvPr/>
        </p:nvSpPr>
        <p:spPr bwMode="auto">
          <a:xfrm>
            <a:off x="6084758" y="1631335"/>
            <a:ext cx="2123521" cy="6616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r" eaLnBrk="1" hangingPunct="1">
              <a:lnSpc>
                <a:spcPct val="130000"/>
              </a:lnSpc>
            </a:pPr>
            <a:r>
              <a:rPr lang="zh-CN" altLang="en-US" sz="1440">
                <a:solidFill>
                  <a:srgbClr val="B2B2B2"/>
                </a:solidFill>
                <a:latin typeface="微软雅黑" panose="020B0503020204020204" pitchFamily="34" charset="-122"/>
                <a:ea typeface="微软雅黑 Light" panose="020B0502040204020203" pitchFamily="2" charset="-122"/>
                <a:sym typeface="Arial" panose="020B0604020202020204" pitchFamily="34" charset="0"/>
              </a:rPr>
              <a:t>请在此处输入您的文本</a:t>
            </a:r>
            <a:endParaRPr lang="en-US" sz="1440">
              <a:solidFill>
                <a:srgbClr val="B2B2B2"/>
              </a:solidFill>
              <a:latin typeface="微软雅黑" panose="020B0503020204020204" pitchFamily="34" charset="-122"/>
              <a:ea typeface="微软雅黑 Light" panose="020B0502040204020203" pitchFamily="2" charset="-122"/>
              <a:sym typeface="Arial" panose="020B0604020202020204" pitchFamily="34" charset="0"/>
            </a:endParaRPr>
          </a:p>
          <a:p>
            <a:pPr algn="r" eaLnBrk="1" hangingPunct="1">
              <a:lnSpc>
                <a:spcPct val="130000"/>
              </a:lnSpc>
            </a:pPr>
            <a:r>
              <a:rPr lang="zh-CN" altLang="en-US" sz="1440">
                <a:solidFill>
                  <a:srgbClr val="B2B2B2"/>
                </a:solidFill>
                <a:latin typeface="微软雅黑" panose="020B0503020204020204" pitchFamily="34" charset="-122"/>
                <a:ea typeface="微软雅黑 Light" panose="020B0502040204020203" pitchFamily="2" charset="-122"/>
                <a:sym typeface="Arial" panose="020B0604020202020204" pitchFamily="34" charset="0"/>
              </a:rPr>
              <a:t>请在此处输入您的文本</a:t>
            </a:r>
            <a:endParaRPr lang="en-US" sz="1440">
              <a:solidFill>
                <a:srgbClr val="B2B2B2"/>
              </a:solidFill>
              <a:latin typeface="微软雅黑" panose="020B0503020204020204" pitchFamily="34" charset="-122"/>
              <a:ea typeface="微软雅黑 Light" panose="020B0502040204020203" pitchFamily="2" charset="-122"/>
              <a:sym typeface="Arial" panose="020B0604020202020204" pitchFamily="34" charset="0"/>
            </a:endParaRPr>
          </a:p>
        </p:txBody>
      </p:sp>
      <p:sp>
        <p:nvSpPr>
          <p:cNvPr id="20487" name="TextBox 69"/>
          <p:cNvSpPr>
            <a:spLocks noChangeArrowheads="1"/>
          </p:cNvSpPr>
          <p:nvPr/>
        </p:nvSpPr>
        <p:spPr bwMode="auto">
          <a:xfrm>
            <a:off x="6084758" y="3373308"/>
            <a:ext cx="2123521" cy="6616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r" eaLnBrk="1" hangingPunct="1">
              <a:lnSpc>
                <a:spcPct val="130000"/>
              </a:lnSpc>
            </a:pPr>
            <a:r>
              <a:rPr lang="zh-CN" altLang="en-US" sz="1440">
                <a:solidFill>
                  <a:srgbClr val="B2B2B2"/>
                </a:solidFill>
                <a:latin typeface="微软雅黑" panose="020B0503020204020204" pitchFamily="34" charset="-122"/>
                <a:ea typeface="微软雅黑 Light" panose="020B0502040204020203" pitchFamily="2" charset="-122"/>
                <a:sym typeface="Arial" panose="020B0604020202020204" pitchFamily="34" charset="0"/>
              </a:rPr>
              <a:t>请在此处输入您的文本</a:t>
            </a:r>
            <a:endParaRPr lang="en-US" sz="1440">
              <a:solidFill>
                <a:srgbClr val="B2B2B2"/>
              </a:solidFill>
              <a:latin typeface="微软雅黑" panose="020B0503020204020204" pitchFamily="34" charset="-122"/>
              <a:ea typeface="微软雅黑 Light" panose="020B0502040204020203" pitchFamily="2" charset="-122"/>
              <a:sym typeface="Arial" panose="020B0604020202020204" pitchFamily="34" charset="0"/>
            </a:endParaRPr>
          </a:p>
          <a:p>
            <a:pPr algn="r" eaLnBrk="1" hangingPunct="1">
              <a:lnSpc>
                <a:spcPct val="130000"/>
              </a:lnSpc>
            </a:pPr>
            <a:r>
              <a:rPr lang="zh-CN" altLang="en-US" sz="1440">
                <a:solidFill>
                  <a:srgbClr val="B2B2B2"/>
                </a:solidFill>
                <a:latin typeface="微软雅黑" panose="020B0503020204020204" pitchFamily="34" charset="-122"/>
                <a:ea typeface="微软雅黑 Light" panose="020B0502040204020203" pitchFamily="2" charset="-122"/>
                <a:sym typeface="Arial" panose="020B0604020202020204" pitchFamily="34" charset="0"/>
              </a:rPr>
              <a:t>请在此处输入您的文本</a:t>
            </a:r>
            <a:endParaRPr lang="en-US" sz="1440">
              <a:solidFill>
                <a:srgbClr val="B2B2B2"/>
              </a:solidFill>
              <a:latin typeface="微软雅黑" panose="020B0503020204020204" pitchFamily="34" charset="-122"/>
              <a:ea typeface="微软雅黑 Light" panose="020B0502040204020203" pitchFamily="2" charset="-122"/>
              <a:sym typeface="Arial" panose="020B0604020202020204" pitchFamily="34" charset="0"/>
            </a:endParaRPr>
          </a:p>
        </p:txBody>
      </p:sp>
      <p:sp>
        <p:nvSpPr>
          <p:cNvPr id="20488" name="TextBox 69"/>
          <p:cNvSpPr>
            <a:spLocks noChangeArrowheads="1"/>
          </p:cNvSpPr>
          <p:nvPr/>
        </p:nvSpPr>
        <p:spPr bwMode="auto">
          <a:xfrm>
            <a:off x="911713" y="3373308"/>
            <a:ext cx="2123521" cy="6616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r" eaLnBrk="1" hangingPunct="1">
              <a:lnSpc>
                <a:spcPct val="130000"/>
              </a:lnSpc>
            </a:pPr>
            <a:r>
              <a:rPr lang="zh-CN" altLang="en-US" sz="1440">
                <a:solidFill>
                  <a:srgbClr val="B2B2B2"/>
                </a:solidFill>
                <a:latin typeface="微软雅黑" panose="020B0503020204020204" pitchFamily="34" charset="-122"/>
                <a:ea typeface="微软雅黑 Light" panose="020B0502040204020203" pitchFamily="2" charset="-122"/>
                <a:sym typeface="Arial" panose="020B0604020202020204" pitchFamily="34" charset="0"/>
              </a:rPr>
              <a:t>请在此处输入您的文本</a:t>
            </a:r>
            <a:endParaRPr lang="en-US" sz="1440">
              <a:solidFill>
                <a:srgbClr val="B2B2B2"/>
              </a:solidFill>
              <a:latin typeface="微软雅黑" panose="020B0503020204020204" pitchFamily="34" charset="-122"/>
              <a:ea typeface="微软雅黑 Light" panose="020B0502040204020203" pitchFamily="2" charset="-122"/>
              <a:sym typeface="Arial" panose="020B0604020202020204" pitchFamily="34" charset="0"/>
            </a:endParaRPr>
          </a:p>
          <a:p>
            <a:pPr algn="r" eaLnBrk="1" hangingPunct="1">
              <a:lnSpc>
                <a:spcPct val="130000"/>
              </a:lnSpc>
            </a:pPr>
            <a:r>
              <a:rPr lang="zh-CN" altLang="en-US" sz="1440">
                <a:solidFill>
                  <a:srgbClr val="B2B2B2"/>
                </a:solidFill>
                <a:latin typeface="微软雅黑" panose="020B0503020204020204" pitchFamily="34" charset="-122"/>
                <a:ea typeface="微软雅黑 Light" panose="020B0502040204020203" pitchFamily="2" charset="-122"/>
                <a:sym typeface="Arial" panose="020B0604020202020204" pitchFamily="34" charset="0"/>
              </a:rPr>
              <a:t>请在此处输入您的文本</a:t>
            </a:r>
            <a:endParaRPr lang="en-US" sz="1440">
              <a:solidFill>
                <a:srgbClr val="B2B2B2"/>
              </a:solidFill>
              <a:latin typeface="微软雅黑" panose="020B0503020204020204" pitchFamily="34" charset="-122"/>
              <a:ea typeface="微软雅黑 Light" panose="020B0502040204020203" pitchFamily="2" charset="-122"/>
              <a:sym typeface="Arial" panose="020B0604020202020204" pitchFamily="34" charset="0"/>
            </a:endParaRPr>
          </a:p>
        </p:txBody>
      </p:sp>
      <p:sp>
        <p:nvSpPr>
          <p:cNvPr id="20489" name="TextBox 69"/>
          <p:cNvSpPr>
            <a:spLocks noChangeArrowheads="1"/>
          </p:cNvSpPr>
          <p:nvPr/>
        </p:nvSpPr>
        <p:spPr bwMode="auto">
          <a:xfrm>
            <a:off x="911713" y="1631335"/>
            <a:ext cx="2123521" cy="6616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r" eaLnBrk="1" hangingPunct="1">
              <a:lnSpc>
                <a:spcPct val="130000"/>
              </a:lnSpc>
            </a:pPr>
            <a:r>
              <a:rPr lang="zh-CN" altLang="en-US" sz="1440">
                <a:solidFill>
                  <a:srgbClr val="B2B2B2"/>
                </a:solidFill>
                <a:latin typeface="微软雅黑" panose="020B0503020204020204" pitchFamily="34" charset="-122"/>
                <a:ea typeface="微软雅黑 Light" panose="020B0502040204020203" pitchFamily="2" charset="-122"/>
                <a:sym typeface="Arial" panose="020B0604020202020204" pitchFamily="34" charset="0"/>
              </a:rPr>
              <a:t>请在此处输入您的文本</a:t>
            </a:r>
            <a:endParaRPr lang="en-US" sz="1440">
              <a:solidFill>
                <a:srgbClr val="B2B2B2"/>
              </a:solidFill>
              <a:latin typeface="微软雅黑" panose="020B0503020204020204" pitchFamily="34" charset="-122"/>
              <a:ea typeface="微软雅黑 Light" panose="020B0502040204020203" pitchFamily="2" charset="-122"/>
              <a:sym typeface="Arial" panose="020B0604020202020204" pitchFamily="34" charset="0"/>
            </a:endParaRPr>
          </a:p>
          <a:p>
            <a:pPr algn="r" eaLnBrk="1" hangingPunct="1">
              <a:lnSpc>
                <a:spcPct val="130000"/>
              </a:lnSpc>
            </a:pPr>
            <a:r>
              <a:rPr lang="zh-CN" altLang="en-US" sz="1440">
                <a:solidFill>
                  <a:srgbClr val="B2B2B2"/>
                </a:solidFill>
                <a:latin typeface="微软雅黑" panose="020B0503020204020204" pitchFamily="34" charset="-122"/>
                <a:ea typeface="微软雅黑 Light" panose="020B0502040204020203" pitchFamily="2" charset="-122"/>
                <a:sym typeface="Arial" panose="020B0604020202020204" pitchFamily="34" charset="0"/>
              </a:rPr>
              <a:t>请在此处输入您的文本</a:t>
            </a:r>
            <a:endParaRPr lang="en-US" sz="1440">
              <a:solidFill>
                <a:srgbClr val="B2B2B2"/>
              </a:solidFill>
              <a:latin typeface="微软雅黑" panose="020B0503020204020204" pitchFamily="34" charset="-122"/>
              <a:ea typeface="微软雅黑 Light" panose="020B0502040204020203" pitchFamily="2" charset="-122"/>
              <a:sym typeface="Arial" panose="020B0604020202020204" pitchFamily="34" charset="0"/>
            </a:endParaRPr>
          </a:p>
        </p:txBody>
      </p:sp>
      <p:sp>
        <p:nvSpPr>
          <p:cNvPr id="14344" name="MH_Other_1"/>
          <p:cNvSpPr>
            <a:spLocks noChangeArrowheads="1"/>
          </p:cNvSpPr>
          <p:nvPr/>
        </p:nvSpPr>
        <p:spPr bwMode="auto">
          <a:xfrm>
            <a:off x="3363908" y="1474143"/>
            <a:ext cx="1230385" cy="1228955"/>
          </a:xfrm>
          <a:prstGeom prst="diamond">
            <a:avLst/>
          </a:prstGeom>
          <a:solidFill>
            <a:srgbClr val="C8A26E"/>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r>
              <a:rPr lang="zh-CN" altLang="en-US" sz="2070">
                <a:solidFill>
                  <a:srgbClr val="FFFFFF"/>
                </a:solidFill>
                <a:latin typeface="微软雅黑" panose="020B0503020204020204" pitchFamily="34" charset="-122"/>
                <a:ea typeface="微软雅黑" panose="020B0503020204020204" pitchFamily="34" charset="-122"/>
              </a:rPr>
              <a:t>优势</a:t>
            </a:r>
          </a:p>
        </p:txBody>
      </p:sp>
      <p:sp>
        <p:nvSpPr>
          <p:cNvPr id="14345" name="MH_Other_5"/>
          <p:cNvSpPr>
            <a:spLocks noChangeArrowheads="1"/>
          </p:cNvSpPr>
          <p:nvPr/>
        </p:nvSpPr>
        <p:spPr bwMode="auto">
          <a:xfrm>
            <a:off x="3242442" y="1398405"/>
            <a:ext cx="468718" cy="467289"/>
          </a:xfrm>
          <a:prstGeom prst="diamond">
            <a:avLst/>
          </a:prstGeom>
          <a:solidFill>
            <a:srgbClr val="C1742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r>
              <a:rPr lang="zh-CN" altLang="en-US" sz="1800">
                <a:solidFill>
                  <a:srgbClr val="FFFFFF"/>
                </a:solidFill>
                <a:ea typeface="微软雅黑 Light" panose="020B0502040204020203" pitchFamily="2" charset="-122"/>
              </a:rPr>
              <a:t>S</a:t>
            </a:r>
          </a:p>
        </p:txBody>
      </p:sp>
      <p:sp>
        <p:nvSpPr>
          <p:cNvPr id="14346" name="MH_Other_1"/>
          <p:cNvSpPr>
            <a:spLocks noChangeArrowheads="1"/>
          </p:cNvSpPr>
          <p:nvPr/>
        </p:nvSpPr>
        <p:spPr bwMode="auto">
          <a:xfrm>
            <a:off x="4590006" y="1474143"/>
            <a:ext cx="1230385" cy="1228955"/>
          </a:xfrm>
          <a:prstGeom prst="diamond">
            <a:avLst/>
          </a:prstGeom>
          <a:solidFill>
            <a:srgbClr val="C8A26E"/>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r>
              <a:rPr lang="zh-CN" altLang="en-US" sz="2070">
                <a:solidFill>
                  <a:srgbClr val="FFFFFF"/>
                </a:solidFill>
                <a:latin typeface="微软雅黑" panose="020B0503020204020204" pitchFamily="34" charset="-122"/>
                <a:ea typeface="微软雅黑" panose="020B0503020204020204" pitchFamily="34" charset="-122"/>
              </a:rPr>
              <a:t>优势</a:t>
            </a:r>
            <a:endParaRPr lang="zh-CN" altLang="en-US" sz="1620"/>
          </a:p>
        </p:txBody>
      </p:sp>
      <p:sp>
        <p:nvSpPr>
          <p:cNvPr id="14347" name="MH_Other_5"/>
          <p:cNvSpPr>
            <a:spLocks noChangeArrowheads="1"/>
          </p:cNvSpPr>
          <p:nvPr/>
        </p:nvSpPr>
        <p:spPr bwMode="auto">
          <a:xfrm>
            <a:off x="5487429" y="1398405"/>
            <a:ext cx="468718" cy="467289"/>
          </a:xfrm>
          <a:prstGeom prst="diamond">
            <a:avLst/>
          </a:prstGeom>
          <a:solidFill>
            <a:srgbClr val="C1742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微软雅黑" panose="020B0503020204020204" pitchFamily="34" charset="-122"/>
              <a:ea typeface="微软雅黑" panose="020B0503020204020204" pitchFamily="34" charset="-122"/>
            </a:endParaRPr>
          </a:p>
        </p:txBody>
      </p:sp>
      <p:sp>
        <p:nvSpPr>
          <p:cNvPr id="14348" name="Text Box 14"/>
          <p:cNvSpPr txBox="1">
            <a:spLocks noChangeArrowheads="1"/>
          </p:cNvSpPr>
          <p:nvPr/>
        </p:nvSpPr>
        <p:spPr bwMode="auto">
          <a:xfrm>
            <a:off x="5540303" y="1469856"/>
            <a:ext cx="398780" cy="365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eaLnBrk="1" hangingPunct="1"/>
            <a:r>
              <a:rPr lang="zh-CN" altLang="en-US" sz="1800">
                <a:solidFill>
                  <a:schemeClr val="bg1"/>
                </a:solidFill>
                <a:ea typeface="微软雅黑 Light" panose="020B0502040204020203" pitchFamily="2" charset="-122"/>
              </a:rPr>
              <a:t>W</a:t>
            </a:r>
          </a:p>
        </p:txBody>
      </p:sp>
      <p:sp>
        <p:nvSpPr>
          <p:cNvPr id="14349" name="MH_Other_1"/>
          <p:cNvSpPr>
            <a:spLocks noChangeArrowheads="1"/>
          </p:cNvSpPr>
          <p:nvPr/>
        </p:nvSpPr>
        <p:spPr bwMode="auto">
          <a:xfrm>
            <a:off x="3363908" y="2691667"/>
            <a:ext cx="1230385" cy="1228955"/>
          </a:xfrm>
          <a:prstGeom prst="diamond">
            <a:avLst/>
          </a:prstGeom>
          <a:solidFill>
            <a:srgbClr val="C8A26E"/>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r>
              <a:rPr lang="zh-CN" altLang="en-US" sz="2070">
                <a:solidFill>
                  <a:srgbClr val="FFFFFF"/>
                </a:solidFill>
                <a:latin typeface="微软雅黑" panose="020B0503020204020204" pitchFamily="34" charset="-122"/>
                <a:ea typeface="微软雅黑" panose="020B0503020204020204" pitchFamily="34" charset="-122"/>
              </a:rPr>
              <a:t>机会</a:t>
            </a:r>
            <a:endParaRPr lang="zh-CN" altLang="en-US" sz="1620"/>
          </a:p>
        </p:txBody>
      </p:sp>
      <p:sp>
        <p:nvSpPr>
          <p:cNvPr id="14350" name="MH_Other_1"/>
          <p:cNvSpPr>
            <a:spLocks noChangeArrowheads="1"/>
          </p:cNvSpPr>
          <p:nvPr/>
        </p:nvSpPr>
        <p:spPr bwMode="auto">
          <a:xfrm>
            <a:off x="4590006" y="2691667"/>
            <a:ext cx="1230385" cy="1228955"/>
          </a:xfrm>
          <a:prstGeom prst="diamond">
            <a:avLst/>
          </a:prstGeom>
          <a:solidFill>
            <a:srgbClr val="C8A26E"/>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r>
              <a:rPr lang="zh-CN" altLang="en-US" sz="2070">
                <a:solidFill>
                  <a:srgbClr val="FFFFFF"/>
                </a:solidFill>
                <a:latin typeface="微软雅黑" panose="020B0503020204020204" pitchFamily="34" charset="-122"/>
                <a:ea typeface="微软雅黑" panose="020B0503020204020204" pitchFamily="34" charset="-122"/>
              </a:rPr>
              <a:t>危胁</a:t>
            </a:r>
            <a:endParaRPr lang="zh-CN" altLang="en-US" sz="1620"/>
          </a:p>
        </p:txBody>
      </p:sp>
      <p:sp>
        <p:nvSpPr>
          <p:cNvPr id="14351" name="MH_Other_5"/>
          <p:cNvSpPr>
            <a:spLocks noChangeArrowheads="1"/>
          </p:cNvSpPr>
          <p:nvPr/>
        </p:nvSpPr>
        <p:spPr bwMode="auto">
          <a:xfrm>
            <a:off x="5487429" y="3524784"/>
            <a:ext cx="468718" cy="467289"/>
          </a:xfrm>
          <a:prstGeom prst="diamond">
            <a:avLst/>
          </a:prstGeom>
          <a:solidFill>
            <a:srgbClr val="C1742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微软雅黑" panose="020B0503020204020204" pitchFamily="34" charset="-122"/>
              <a:ea typeface="微软雅黑" panose="020B0503020204020204" pitchFamily="34" charset="-122"/>
            </a:endParaRPr>
          </a:p>
        </p:txBody>
      </p:sp>
      <p:sp>
        <p:nvSpPr>
          <p:cNvPr id="14352" name="Text Box 18"/>
          <p:cNvSpPr txBox="1">
            <a:spLocks noChangeArrowheads="1"/>
          </p:cNvSpPr>
          <p:nvPr/>
        </p:nvSpPr>
        <p:spPr bwMode="auto">
          <a:xfrm>
            <a:off x="5566025" y="3587660"/>
            <a:ext cx="322580" cy="3657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eaLnBrk="1" hangingPunct="1"/>
            <a:r>
              <a:rPr lang="zh-CN" altLang="en-US" sz="1800">
                <a:solidFill>
                  <a:schemeClr val="bg1"/>
                </a:solidFill>
                <a:ea typeface="微软雅黑 Light" panose="020B0502040204020203" pitchFamily="2" charset="-122"/>
              </a:rPr>
              <a:t>T</a:t>
            </a:r>
          </a:p>
        </p:txBody>
      </p:sp>
      <p:sp>
        <p:nvSpPr>
          <p:cNvPr id="14353" name="MH_Other_5"/>
          <p:cNvSpPr>
            <a:spLocks noChangeArrowheads="1"/>
          </p:cNvSpPr>
          <p:nvPr/>
        </p:nvSpPr>
        <p:spPr bwMode="auto">
          <a:xfrm>
            <a:off x="3242442" y="3524784"/>
            <a:ext cx="468718" cy="467289"/>
          </a:xfrm>
          <a:prstGeom prst="diamond">
            <a:avLst/>
          </a:prstGeom>
          <a:solidFill>
            <a:srgbClr val="C1742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p>
        </p:txBody>
      </p:sp>
      <p:sp>
        <p:nvSpPr>
          <p:cNvPr id="14354" name="Text Box 20"/>
          <p:cNvSpPr txBox="1">
            <a:spLocks noChangeArrowheads="1"/>
          </p:cNvSpPr>
          <p:nvPr/>
        </p:nvSpPr>
        <p:spPr bwMode="auto">
          <a:xfrm>
            <a:off x="3302461" y="3579086"/>
            <a:ext cx="360680" cy="3657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eaLnBrk="1" hangingPunct="1"/>
            <a:r>
              <a:rPr lang="zh-CN" altLang="en-US" sz="1800">
                <a:solidFill>
                  <a:schemeClr val="bg1"/>
                </a:solidFill>
              </a:rPr>
              <a:t>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0489"/>
                                        </p:tgtEl>
                                        <p:attrNameLst>
                                          <p:attrName>style.visibility</p:attrName>
                                        </p:attrNameLst>
                                      </p:cBhvr>
                                      <p:to>
                                        <p:strVal val="visible"/>
                                      </p:to>
                                    </p:set>
                                    <p:animEffect>
                                      <p:cBhvr>
                                        <p:cTn id="7" dur="500"/>
                                        <p:tgtEl>
                                          <p:spTgt spid="20489"/>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20486"/>
                                        </p:tgtEl>
                                        <p:attrNameLst>
                                          <p:attrName>style.visibility</p:attrName>
                                        </p:attrNameLst>
                                      </p:cBhvr>
                                      <p:to>
                                        <p:strVal val="visible"/>
                                      </p:to>
                                    </p:set>
                                    <p:animEffect>
                                      <p:cBhvr>
                                        <p:cTn id="11" dur="500"/>
                                        <p:tgtEl>
                                          <p:spTgt spid="20486"/>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20488"/>
                                        </p:tgtEl>
                                        <p:attrNameLst>
                                          <p:attrName>style.visibility</p:attrName>
                                        </p:attrNameLst>
                                      </p:cBhvr>
                                      <p:to>
                                        <p:strVal val="visible"/>
                                      </p:to>
                                    </p:set>
                                    <p:animEffect>
                                      <p:cBhvr>
                                        <p:cTn id="15" dur="500"/>
                                        <p:tgtEl>
                                          <p:spTgt spid="20488"/>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20487"/>
                                        </p:tgtEl>
                                        <p:attrNameLst>
                                          <p:attrName>style.visibility</p:attrName>
                                        </p:attrNameLst>
                                      </p:cBhvr>
                                      <p:to>
                                        <p:strVal val="visible"/>
                                      </p:to>
                                    </p:set>
                                    <p:animEffect>
                                      <p:cBhvr>
                                        <p:cTn id="19" dur="500"/>
                                        <p:tgtEl>
                                          <p:spTgt spid="204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6" grpId="0" bldLvl="0" animBg="1" autoUpdateAnimBg="0"/>
      <p:bldP spid="20487" grpId="0" bldLvl="0" animBg="1" autoUpdateAnimBg="0"/>
      <p:bldP spid="20488" grpId="0" bldLvl="0" animBg="1" autoUpdateAnimBg="0"/>
      <p:bldP spid="20489" grpId="0" bldLvl="0" animBg="1"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362" name="Group 2"/>
          <p:cNvGrpSpPr/>
          <p:nvPr/>
        </p:nvGrpSpPr>
        <p:grpSpPr bwMode="auto">
          <a:xfrm>
            <a:off x="2915197" y="825"/>
            <a:ext cx="3315893" cy="542736"/>
            <a:chOff x="0" y="0"/>
            <a:chExt cx="5801" cy="950"/>
          </a:xfrm>
        </p:grpSpPr>
        <p:sp>
          <p:nvSpPr>
            <p:cNvPr id="15384" name="AutoShape 3"/>
            <p:cNvSpPr/>
            <p:nvPr/>
          </p:nvSpPr>
          <p:spPr bwMode="auto">
            <a:xfrm>
              <a:off x="685" y="0"/>
              <a:ext cx="4432" cy="912"/>
            </a:xfrm>
            <a:custGeom>
              <a:avLst/>
              <a:gdLst>
                <a:gd name="T0" fmla="*/ 0 w 21600"/>
                <a:gd name="T1" fmla="*/ 0 h 21600"/>
                <a:gd name="T2" fmla="*/ 1 w 21600"/>
                <a:gd name="T3" fmla="*/ 0 h 21600"/>
                <a:gd name="T4" fmla="*/ 7 w 21600"/>
                <a:gd name="T5" fmla="*/ 0 h 21600"/>
                <a:gd name="T6" fmla="*/ 8 w 21600"/>
                <a:gd name="T7" fmla="*/ 0 h 21600"/>
                <a:gd name="T8" fmla="*/ 0 w 21600"/>
                <a:gd name="T9" fmla="*/ 0 h 21600"/>
                <a:gd name="T10" fmla="*/ 0 60000 65536"/>
                <a:gd name="T11" fmla="*/ 0 60000 65536"/>
                <a:gd name="T12" fmla="*/ 0 60000 65536"/>
                <a:gd name="T13" fmla="*/ 0 60000 65536"/>
                <a:gd name="T14" fmla="*/ 0 60000 65536"/>
                <a:gd name="T15" fmla="*/ 2598 w 21600"/>
                <a:gd name="T16" fmla="*/ 2605 h 21600"/>
                <a:gd name="T17" fmla="*/ 19002 w 21600"/>
                <a:gd name="T18" fmla="*/ 18995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1599" y="21600"/>
                  </a:lnTo>
                  <a:lnTo>
                    <a:pt x="20001" y="21600"/>
                  </a:lnTo>
                  <a:lnTo>
                    <a:pt x="21600" y="0"/>
                  </a:lnTo>
                  <a:lnTo>
                    <a:pt x="0" y="0"/>
                  </a:lnTo>
                  <a:close/>
                </a:path>
              </a:pathLst>
            </a:custGeom>
            <a:solidFill>
              <a:srgbClr val="C9944D"/>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530"/>
            </a:p>
          </p:txBody>
        </p:sp>
        <p:sp>
          <p:nvSpPr>
            <p:cNvPr id="15385" name="TextBox 22"/>
            <p:cNvSpPr txBox="1">
              <a:spLocks noChangeArrowheads="1"/>
            </p:cNvSpPr>
            <p:nvPr/>
          </p:nvSpPr>
          <p:spPr bwMode="auto">
            <a:xfrm>
              <a:off x="0" y="51"/>
              <a:ext cx="5801" cy="8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algn="ctr" eaLnBrk="1" hangingPunct="1">
                <a:lnSpc>
                  <a:spcPct val="110000"/>
                </a:lnSpc>
              </a:pPr>
              <a:endParaRPr lang="zh-CN" altLang="en-US" sz="2520" b="1">
                <a:solidFill>
                  <a:srgbClr val="4C4E50"/>
                </a:solidFill>
                <a:latin typeface="微软雅黑" panose="020B0503020204020204" pitchFamily="34" charset="-122"/>
                <a:ea typeface="微软雅黑" panose="020B0503020204020204" pitchFamily="34" charset="-122"/>
              </a:endParaRPr>
            </a:p>
          </p:txBody>
        </p:sp>
      </p:grpSp>
      <p:sp>
        <p:nvSpPr>
          <p:cNvPr id="15363" name="Text Box 5"/>
          <p:cNvSpPr txBox="1">
            <a:spLocks noChangeArrowheads="1"/>
          </p:cNvSpPr>
          <p:nvPr/>
        </p:nvSpPr>
        <p:spPr bwMode="auto">
          <a:xfrm>
            <a:off x="3586835" y="9399"/>
            <a:ext cx="1946322" cy="5346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710">
                <a:ea typeface="微软雅黑" panose="020B0503020204020204" pitchFamily="34" charset="-122"/>
              </a:rPr>
              <a:t>◆实施步骤◆</a:t>
            </a:r>
          </a:p>
          <a:p>
            <a:pPr algn="ctr" eaLnBrk="1" hangingPunct="1"/>
            <a:r>
              <a:rPr lang="zh-CN" altLang="en-US" sz="1080">
                <a:latin typeface="微软雅黑 Light" panose="020B0502040204020203" pitchFamily="2" charset="-122"/>
                <a:ea typeface="微软雅黑 Light" panose="020B0502040204020203" pitchFamily="2" charset="-122"/>
              </a:rPr>
              <a:t>The implementation steps</a:t>
            </a:r>
          </a:p>
        </p:txBody>
      </p:sp>
      <p:grpSp>
        <p:nvGrpSpPr>
          <p:cNvPr id="15364" name="Group 6"/>
          <p:cNvGrpSpPr/>
          <p:nvPr/>
        </p:nvGrpSpPr>
        <p:grpSpPr bwMode="auto">
          <a:xfrm>
            <a:off x="2825169" y="4702294"/>
            <a:ext cx="3495378" cy="68593"/>
            <a:chOff x="0" y="0"/>
            <a:chExt cx="6115" cy="644"/>
          </a:xfrm>
        </p:grpSpPr>
        <p:sp>
          <p:nvSpPr>
            <p:cNvPr id="15379" name="Rectangle 7"/>
            <p:cNvSpPr>
              <a:spLocks noChangeArrowheads="1"/>
            </p:cNvSpPr>
            <p:nvPr/>
          </p:nvSpPr>
          <p:spPr bwMode="auto">
            <a:xfrm>
              <a:off x="1203" y="0"/>
              <a:ext cx="1230" cy="645"/>
            </a:xfrm>
            <a:prstGeom prst="rect">
              <a:avLst/>
            </a:prstGeom>
            <a:solidFill>
              <a:srgbClr val="5D5C5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15380" name="Rectangle 8"/>
            <p:cNvSpPr>
              <a:spLocks noChangeArrowheads="1"/>
            </p:cNvSpPr>
            <p:nvPr/>
          </p:nvSpPr>
          <p:spPr bwMode="auto">
            <a:xfrm>
              <a:off x="2425" y="0"/>
              <a:ext cx="1230" cy="645"/>
            </a:xfrm>
            <a:prstGeom prst="rect">
              <a:avLst/>
            </a:prstGeom>
            <a:solidFill>
              <a:srgbClr val="C1742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15381" name="Rectangle 9"/>
            <p:cNvSpPr>
              <a:spLocks noChangeArrowheads="1"/>
            </p:cNvSpPr>
            <p:nvPr/>
          </p:nvSpPr>
          <p:spPr bwMode="auto">
            <a:xfrm>
              <a:off x="3655" y="0"/>
              <a:ext cx="1230" cy="645"/>
            </a:xfrm>
            <a:prstGeom prst="rect">
              <a:avLst/>
            </a:prstGeom>
            <a:solidFill>
              <a:srgbClr val="AE341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15382" name="Rectangle 10"/>
            <p:cNvSpPr>
              <a:spLocks noChangeArrowheads="1"/>
            </p:cNvSpPr>
            <p:nvPr/>
          </p:nvSpPr>
          <p:spPr bwMode="auto">
            <a:xfrm>
              <a:off x="0" y="0"/>
              <a:ext cx="1230" cy="645"/>
            </a:xfrm>
            <a:prstGeom prst="rect">
              <a:avLst/>
            </a:prstGeom>
            <a:solidFill>
              <a:srgbClr val="C8A26E"/>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15383" name="Rectangle 11"/>
            <p:cNvSpPr>
              <a:spLocks noChangeArrowheads="1"/>
            </p:cNvSpPr>
            <p:nvPr/>
          </p:nvSpPr>
          <p:spPr bwMode="auto">
            <a:xfrm>
              <a:off x="4885" y="0"/>
              <a:ext cx="1230" cy="645"/>
            </a:xfrm>
            <a:prstGeom prst="rect">
              <a:avLst/>
            </a:prstGeom>
            <a:solidFill>
              <a:srgbClr val="C99447"/>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grpSp>
      <p:sp>
        <p:nvSpPr>
          <p:cNvPr id="21516" name="Oval 3"/>
          <p:cNvSpPr>
            <a:spLocks noChangeArrowheads="1"/>
          </p:cNvSpPr>
          <p:nvPr/>
        </p:nvSpPr>
        <p:spPr bwMode="auto">
          <a:xfrm>
            <a:off x="1537623" y="2365850"/>
            <a:ext cx="480150" cy="480150"/>
          </a:xfrm>
          <a:prstGeom prst="ellipse">
            <a:avLst/>
          </a:prstGeom>
          <a:noFill/>
          <a:ln w="76200">
            <a:solidFill>
              <a:srgbClr val="C8A26E"/>
            </a:solidFill>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r>
              <a:rPr lang="zh-CN" altLang="en-US" sz="162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Ⅰ</a:t>
            </a:r>
          </a:p>
        </p:txBody>
      </p:sp>
      <p:sp>
        <p:nvSpPr>
          <p:cNvPr id="21517" name="Oval 4"/>
          <p:cNvSpPr>
            <a:spLocks noChangeArrowheads="1"/>
          </p:cNvSpPr>
          <p:nvPr/>
        </p:nvSpPr>
        <p:spPr bwMode="auto">
          <a:xfrm>
            <a:off x="2950922" y="3203255"/>
            <a:ext cx="480150" cy="480150"/>
          </a:xfrm>
          <a:prstGeom prst="ellipse">
            <a:avLst/>
          </a:prstGeom>
          <a:noFill/>
          <a:ln w="76200">
            <a:solidFill>
              <a:srgbClr val="C8A26E"/>
            </a:solidFill>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r>
              <a:rPr lang="zh-CN" altLang="en-US" sz="162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Ⅱ</a:t>
            </a:r>
          </a:p>
        </p:txBody>
      </p:sp>
      <p:sp>
        <p:nvSpPr>
          <p:cNvPr id="21518" name="Oval 5"/>
          <p:cNvSpPr>
            <a:spLocks noChangeArrowheads="1"/>
          </p:cNvSpPr>
          <p:nvPr/>
        </p:nvSpPr>
        <p:spPr bwMode="auto">
          <a:xfrm>
            <a:off x="4598580" y="2010025"/>
            <a:ext cx="480150" cy="480150"/>
          </a:xfrm>
          <a:prstGeom prst="ellipse">
            <a:avLst/>
          </a:prstGeom>
          <a:noFill/>
          <a:ln w="76200">
            <a:solidFill>
              <a:srgbClr val="C8A26E"/>
            </a:solidFill>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r>
              <a:rPr lang="zh-CN" altLang="en-US" sz="162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Ⅲ</a:t>
            </a:r>
          </a:p>
        </p:txBody>
      </p:sp>
      <p:sp>
        <p:nvSpPr>
          <p:cNvPr id="21519" name="Oval 6"/>
          <p:cNvSpPr>
            <a:spLocks noChangeArrowheads="1"/>
          </p:cNvSpPr>
          <p:nvPr/>
        </p:nvSpPr>
        <p:spPr bwMode="auto">
          <a:xfrm>
            <a:off x="5584602" y="2871723"/>
            <a:ext cx="480150" cy="480150"/>
          </a:xfrm>
          <a:prstGeom prst="ellipse">
            <a:avLst/>
          </a:prstGeom>
          <a:noFill/>
          <a:ln w="76200">
            <a:solidFill>
              <a:srgbClr val="C8A26E"/>
            </a:solidFill>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r>
              <a:rPr lang="zh-CN" altLang="en-US" sz="162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Ⅳ</a:t>
            </a:r>
          </a:p>
        </p:txBody>
      </p:sp>
      <p:sp>
        <p:nvSpPr>
          <p:cNvPr id="21520" name="Oval 7"/>
          <p:cNvSpPr>
            <a:spLocks noChangeArrowheads="1"/>
          </p:cNvSpPr>
          <p:nvPr/>
        </p:nvSpPr>
        <p:spPr bwMode="auto">
          <a:xfrm>
            <a:off x="7486625" y="1597039"/>
            <a:ext cx="480150" cy="480150"/>
          </a:xfrm>
          <a:prstGeom prst="ellipse">
            <a:avLst/>
          </a:prstGeom>
          <a:noFill/>
          <a:ln w="76200">
            <a:solidFill>
              <a:srgbClr val="C8A26E"/>
            </a:solidFill>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r>
              <a:rPr lang="zh-CN" altLang="en-US" sz="162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Ⅴ</a:t>
            </a:r>
          </a:p>
        </p:txBody>
      </p:sp>
      <p:cxnSp>
        <p:nvCxnSpPr>
          <p:cNvPr id="21521" name="AutoShape 17"/>
          <p:cNvCxnSpPr>
            <a:cxnSpLocks noChangeShapeType="1"/>
            <a:stCxn id="21516" idx="5"/>
            <a:endCxn id="21517" idx="2"/>
          </p:cNvCxnSpPr>
          <p:nvPr/>
        </p:nvCxnSpPr>
        <p:spPr bwMode="auto">
          <a:xfrm>
            <a:off x="1777698" y="2854575"/>
            <a:ext cx="1243246" cy="427276"/>
          </a:xfrm>
          <a:prstGeom prst="straightConnector1">
            <a:avLst/>
          </a:prstGeom>
          <a:noFill/>
          <a:ln w="76200">
            <a:solidFill>
              <a:srgbClr val="C8A26E"/>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21522" name="AutoShape 18"/>
          <p:cNvCxnSpPr>
            <a:cxnSpLocks noChangeShapeType="1"/>
            <a:stCxn id="21517" idx="6"/>
            <a:endCxn id="21518" idx="3"/>
          </p:cNvCxnSpPr>
          <p:nvPr/>
        </p:nvCxnSpPr>
        <p:spPr bwMode="auto">
          <a:xfrm flipV="1">
            <a:off x="3361050" y="2258674"/>
            <a:ext cx="1237530" cy="1363283"/>
          </a:xfrm>
          <a:prstGeom prst="straightConnector1">
            <a:avLst/>
          </a:prstGeom>
          <a:noFill/>
          <a:ln w="76200">
            <a:solidFill>
              <a:srgbClr val="C8A26E"/>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21523" name="AutoShape 19"/>
          <p:cNvCxnSpPr>
            <a:cxnSpLocks noChangeShapeType="1"/>
            <a:stCxn id="21518" idx="5"/>
            <a:endCxn id="21519" idx="1"/>
          </p:cNvCxnSpPr>
          <p:nvPr/>
        </p:nvCxnSpPr>
        <p:spPr bwMode="auto">
          <a:xfrm>
            <a:off x="4838655" y="2498749"/>
            <a:ext cx="986022" cy="381548"/>
          </a:xfrm>
          <a:prstGeom prst="straightConnector1">
            <a:avLst/>
          </a:prstGeom>
          <a:noFill/>
          <a:ln w="76200">
            <a:solidFill>
              <a:srgbClr val="C8A26E"/>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21524" name="AutoShape 20"/>
          <p:cNvCxnSpPr>
            <a:cxnSpLocks noChangeShapeType="1"/>
            <a:stCxn id="21519" idx="6"/>
            <a:endCxn id="21520" idx="3"/>
          </p:cNvCxnSpPr>
          <p:nvPr/>
        </p:nvCxnSpPr>
        <p:spPr bwMode="auto">
          <a:xfrm flipV="1">
            <a:off x="5994731" y="1845688"/>
            <a:ext cx="1491895" cy="1444737"/>
          </a:xfrm>
          <a:prstGeom prst="straightConnector1">
            <a:avLst/>
          </a:prstGeom>
          <a:noFill/>
          <a:ln w="76200">
            <a:solidFill>
              <a:srgbClr val="C8A26E"/>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21525" name="Text Box 10"/>
          <p:cNvSpPr txBox="1">
            <a:spLocks noChangeArrowheads="1"/>
          </p:cNvSpPr>
          <p:nvPr/>
        </p:nvSpPr>
        <p:spPr bwMode="auto">
          <a:xfrm>
            <a:off x="531595" y="1101169"/>
            <a:ext cx="1546197" cy="65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1155" tIns="20577" rIns="41155" bIns="20577">
            <a:spAutoFit/>
          </a:bodyPr>
          <a:lstStyle>
            <a:lvl1pPr defTabSz="1087120">
              <a:defRPr sz="1700">
                <a:solidFill>
                  <a:schemeClr val="tx1"/>
                </a:solidFill>
                <a:latin typeface="Arial" panose="020B0604020202020204" pitchFamily="34" charset="0"/>
                <a:ea typeface="宋体" panose="02010600030101010101" pitchFamily="2" charset="-122"/>
              </a:defRPr>
            </a:lvl1pPr>
            <a:lvl2pPr marL="742950" indent="-285750" defTabSz="1087120">
              <a:defRPr sz="1700">
                <a:solidFill>
                  <a:schemeClr val="tx1"/>
                </a:solidFill>
                <a:latin typeface="Arial" panose="020B0604020202020204" pitchFamily="34" charset="0"/>
                <a:ea typeface="宋体" panose="02010600030101010101" pitchFamily="2" charset="-122"/>
              </a:defRPr>
            </a:lvl2pPr>
            <a:lvl3pPr marL="1143000" indent="-228600" defTabSz="1087120">
              <a:defRPr sz="1700">
                <a:solidFill>
                  <a:schemeClr val="tx1"/>
                </a:solidFill>
                <a:latin typeface="Arial" panose="020B0604020202020204" pitchFamily="34" charset="0"/>
                <a:ea typeface="宋体" panose="02010600030101010101" pitchFamily="2" charset="-122"/>
              </a:defRPr>
            </a:lvl3pPr>
            <a:lvl4pPr marL="1600200" indent="-228600" defTabSz="1087120">
              <a:defRPr sz="1700">
                <a:solidFill>
                  <a:schemeClr val="tx1"/>
                </a:solidFill>
                <a:latin typeface="Arial" panose="020B0604020202020204" pitchFamily="34" charset="0"/>
                <a:ea typeface="宋体" panose="02010600030101010101" pitchFamily="2" charset="-122"/>
              </a:defRPr>
            </a:lvl4pPr>
            <a:lvl5pPr marL="2057400" indent="-228600" defTabSz="1087120">
              <a:defRPr sz="1700">
                <a:solidFill>
                  <a:schemeClr val="tx1"/>
                </a:solidFill>
                <a:latin typeface="Arial" panose="020B0604020202020204" pitchFamily="34" charset="0"/>
                <a:ea typeface="宋体" panose="02010600030101010101" pitchFamily="2" charset="-122"/>
              </a:defRPr>
            </a:lvl5pPr>
            <a:lvl6pPr marL="25146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algn="r" eaLnBrk="1" hangingPunct="1"/>
            <a:r>
              <a:rPr lang="en-US" sz="1260" b="1">
                <a:solidFill>
                  <a:srgbClr val="C8A26E"/>
                </a:solidFill>
                <a:latin typeface="微软雅黑" panose="020B0503020204020204" pitchFamily="34" charset="-122"/>
                <a:ea typeface="微软雅黑" panose="020B0503020204020204" pitchFamily="34" charset="-122"/>
              </a:rPr>
              <a:t>写入标题</a:t>
            </a:r>
          </a:p>
          <a:p>
            <a:pPr algn="r" eaLnBrk="1" hangingPunct="1"/>
            <a:r>
              <a:rPr lang="en-US" altLang="zh-CN" sz="900">
                <a:solidFill>
                  <a:schemeClr val="bg1"/>
                </a:solidFill>
                <a:latin typeface="微软雅黑" panose="020B0503020204020204" pitchFamily="34" charset="-122"/>
                <a:ea typeface="微软雅黑" panose="020B0503020204020204" pitchFamily="34" charset="-122"/>
              </a:rPr>
              <a:t>请在此粘贴或者输入您的文字内容请在此粘贴或者输入您的文字内容</a:t>
            </a:r>
          </a:p>
        </p:txBody>
      </p:sp>
      <p:sp>
        <p:nvSpPr>
          <p:cNvPr id="21526" name="Text Box 10"/>
          <p:cNvSpPr txBox="1">
            <a:spLocks noChangeArrowheads="1"/>
          </p:cNvSpPr>
          <p:nvPr/>
        </p:nvSpPr>
        <p:spPr bwMode="auto">
          <a:xfrm>
            <a:off x="1248962" y="3344727"/>
            <a:ext cx="1546197" cy="65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1155" tIns="20577" rIns="41155" bIns="20577">
            <a:spAutoFit/>
          </a:bodyPr>
          <a:lstStyle>
            <a:lvl1pPr defTabSz="1087120">
              <a:defRPr sz="1700">
                <a:solidFill>
                  <a:schemeClr val="tx1"/>
                </a:solidFill>
                <a:latin typeface="Arial" panose="020B0604020202020204" pitchFamily="34" charset="0"/>
                <a:ea typeface="宋体" panose="02010600030101010101" pitchFamily="2" charset="-122"/>
              </a:defRPr>
            </a:lvl1pPr>
            <a:lvl2pPr marL="742950" indent="-285750" defTabSz="1087120">
              <a:defRPr sz="1700">
                <a:solidFill>
                  <a:schemeClr val="tx1"/>
                </a:solidFill>
                <a:latin typeface="Arial" panose="020B0604020202020204" pitchFamily="34" charset="0"/>
                <a:ea typeface="宋体" panose="02010600030101010101" pitchFamily="2" charset="-122"/>
              </a:defRPr>
            </a:lvl2pPr>
            <a:lvl3pPr marL="1143000" indent="-228600" defTabSz="1087120">
              <a:defRPr sz="1700">
                <a:solidFill>
                  <a:schemeClr val="tx1"/>
                </a:solidFill>
                <a:latin typeface="Arial" panose="020B0604020202020204" pitchFamily="34" charset="0"/>
                <a:ea typeface="宋体" panose="02010600030101010101" pitchFamily="2" charset="-122"/>
              </a:defRPr>
            </a:lvl3pPr>
            <a:lvl4pPr marL="1600200" indent="-228600" defTabSz="1087120">
              <a:defRPr sz="1700">
                <a:solidFill>
                  <a:schemeClr val="tx1"/>
                </a:solidFill>
                <a:latin typeface="Arial" panose="020B0604020202020204" pitchFamily="34" charset="0"/>
                <a:ea typeface="宋体" panose="02010600030101010101" pitchFamily="2" charset="-122"/>
              </a:defRPr>
            </a:lvl4pPr>
            <a:lvl5pPr marL="2057400" indent="-228600" defTabSz="1087120">
              <a:defRPr sz="1700">
                <a:solidFill>
                  <a:schemeClr val="tx1"/>
                </a:solidFill>
                <a:latin typeface="Arial" panose="020B0604020202020204" pitchFamily="34" charset="0"/>
                <a:ea typeface="宋体" panose="02010600030101010101" pitchFamily="2" charset="-122"/>
              </a:defRPr>
            </a:lvl5pPr>
            <a:lvl6pPr marL="25146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algn="r" eaLnBrk="1" hangingPunct="1"/>
            <a:r>
              <a:rPr lang="en-US" sz="1260" b="1">
                <a:solidFill>
                  <a:srgbClr val="C8A26E"/>
                </a:solidFill>
                <a:latin typeface="微软雅黑" panose="020B0503020204020204" pitchFamily="34" charset="-122"/>
                <a:ea typeface="微软雅黑" panose="020B0503020204020204" pitchFamily="34" charset="-122"/>
              </a:rPr>
              <a:t>写入标题</a:t>
            </a:r>
          </a:p>
          <a:p>
            <a:pPr algn="r" eaLnBrk="1" hangingPunct="1"/>
            <a:r>
              <a:rPr lang="en-US" altLang="zh-CN" sz="900">
                <a:solidFill>
                  <a:schemeClr val="bg1"/>
                </a:solidFill>
                <a:latin typeface="微软雅黑" panose="020B0503020204020204" pitchFamily="34" charset="-122"/>
                <a:ea typeface="微软雅黑" panose="020B0503020204020204" pitchFamily="34" charset="-122"/>
              </a:rPr>
              <a:t>请在此粘贴或者输入您的文字内容请在此粘贴或者输入您的文字内容</a:t>
            </a:r>
          </a:p>
        </p:txBody>
      </p:sp>
      <p:sp>
        <p:nvSpPr>
          <p:cNvPr id="21527" name="Text Box 10"/>
          <p:cNvSpPr txBox="1">
            <a:spLocks noChangeArrowheads="1"/>
          </p:cNvSpPr>
          <p:nvPr/>
        </p:nvSpPr>
        <p:spPr bwMode="auto">
          <a:xfrm>
            <a:off x="2895190" y="1252645"/>
            <a:ext cx="1546197" cy="65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1155" tIns="20577" rIns="41155" bIns="20577">
            <a:spAutoFit/>
          </a:bodyPr>
          <a:lstStyle>
            <a:lvl1pPr defTabSz="1087120">
              <a:defRPr sz="1700">
                <a:solidFill>
                  <a:schemeClr val="tx1"/>
                </a:solidFill>
                <a:latin typeface="Arial" panose="020B0604020202020204" pitchFamily="34" charset="0"/>
                <a:ea typeface="宋体" panose="02010600030101010101" pitchFamily="2" charset="-122"/>
              </a:defRPr>
            </a:lvl1pPr>
            <a:lvl2pPr marL="742950" indent="-285750" defTabSz="1087120">
              <a:defRPr sz="1700">
                <a:solidFill>
                  <a:schemeClr val="tx1"/>
                </a:solidFill>
                <a:latin typeface="Arial" panose="020B0604020202020204" pitchFamily="34" charset="0"/>
                <a:ea typeface="宋体" panose="02010600030101010101" pitchFamily="2" charset="-122"/>
              </a:defRPr>
            </a:lvl2pPr>
            <a:lvl3pPr marL="1143000" indent="-228600" defTabSz="1087120">
              <a:defRPr sz="1700">
                <a:solidFill>
                  <a:schemeClr val="tx1"/>
                </a:solidFill>
                <a:latin typeface="Arial" panose="020B0604020202020204" pitchFamily="34" charset="0"/>
                <a:ea typeface="宋体" panose="02010600030101010101" pitchFamily="2" charset="-122"/>
              </a:defRPr>
            </a:lvl3pPr>
            <a:lvl4pPr marL="1600200" indent="-228600" defTabSz="1087120">
              <a:defRPr sz="1700">
                <a:solidFill>
                  <a:schemeClr val="tx1"/>
                </a:solidFill>
                <a:latin typeface="Arial" panose="020B0604020202020204" pitchFamily="34" charset="0"/>
                <a:ea typeface="宋体" panose="02010600030101010101" pitchFamily="2" charset="-122"/>
              </a:defRPr>
            </a:lvl4pPr>
            <a:lvl5pPr marL="2057400" indent="-228600" defTabSz="1087120">
              <a:defRPr sz="1700">
                <a:solidFill>
                  <a:schemeClr val="tx1"/>
                </a:solidFill>
                <a:latin typeface="Arial" panose="020B0604020202020204" pitchFamily="34" charset="0"/>
                <a:ea typeface="宋体" panose="02010600030101010101" pitchFamily="2" charset="-122"/>
              </a:defRPr>
            </a:lvl5pPr>
            <a:lvl6pPr marL="25146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algn="r" eaLnBrk="1" hangingPunct="1"/>
            <a:r>
              <a:rPr lang="en-US" sz="1260" b="1">
                <a:solidFill>
                  <a:srgbClr val="C8A26E"/>
                </a:solidFill>
                <a:latin typeface="微软雅黑" panose="020B0503020204020204" pitchFamily="34" charset="-122"/>
                <a:ea typeface="微软雅黑" panose="020B0503020204020204" pitchFamily="34" charset="-122"/>
              </a:rPr>
              <a:t>写入标题</a:t>
            </a:r>
          </a:p>
          <a:p>
            <a:pPr algn="r" eaLnBrk="1" hangingPunct="1"/>
            <a:r>
              <a:rPr lang="en-US" altLang="zh-CN" sz="900">
                <a:solidFill>
                  <a:schemeClr val="bg1"/>
                </a:solidFill>
                <a:latin typeface="微软雅黑" panose="020B0503020204020204" pitchFamily="34" charset="-122"/>
                <a:ea typeface="微软雅黑" panose="020B0503020204020204" pitchFamily="34" charset="-122"/>
              </a:rPr>
              <a:t>请在此粘贴或者输入您的文字内容请在此粘贴或者输入您的文字内容</a:t>
            </a:r>
          </a:p>
        </p:txBody>
      </p:sp>
      <p:sp>
        <p:nvSpPr>
          <p:cNvPr id="21528" name="Text Box 10"/>
          <p:cNvSpPr txBox="1">
            <a:spLocks noChangeArrowheads="1"/>
          </p:cNvSpPr>
          <p:nvPr/>
        </p:nvSpPr>
        <p:spPr bwMode="auto">
          <a:xfrm>
            <a:off x="5676059" y="968271"/>
            <a:ext cx="1546197" cy="908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1155" tIns="20577" rIns="41155" bIns="20577">
            <a:spAutoFit/>
          </a:bodyPr>
          <a:lstStyle>
            <a:lvl1pPr defTabSz="1087120">
              <a:defRPr sz="1700">
                <a:solidFill>
                  <a:schemeClr val="tx1"/>
                </a:solidFill>
                <a:latin typeface="Arial" panose="020B0604020202020204" pitchFamily="34" charset="0"/>
                <a:ea typeface="宋体" panose="02010600030101010101" pitchFamily="2" charset="-122"/>
              </a:defRPr>
            </a:lvl1pPr>
            <a:lvl2pPr marL="742950" indent="-285750" defTabSz="1087120">
              <a:defRPr sz="1700">
                <a:solidFill>
                  <a:schemeClr val="tx1"/>
                </a:solidFill>
                <a:latin typeface="Arial" panose="020B0604020202020204" pitchFamily="34" charset="0"/>
                <a:ea typeface="宋体" panose="02010600030101010101" pitchFamily="2" charset="-122"/>
              </a:defRPr>
            </a:lvl2pPr>
            <a:lvl3pPr marL="1143000" indent="-228600" defTabSz="1087120">
              <a:defRPr sz="1700">
                <a:solidFill>
                  <a:schemeClr val="tx1"/>
                </a:solidFill>
                <a:latin typeface="Arial" panose="020B0604020202020204" pitchFamily="34" charset="0"/>
                <a:ea typeface="宋体" panose="02010600030101010101" pitchFamily="2" charset="-122"/>
              </a:defRPr>
            </a:lvl3pPr>
            <a:lvl4pPr marL="1600200" indent="-228600" defTabSz="1087120">
              <a:defRPr sz="1700">
                <a:solidFill>
                  <a:schemeClr val="tx1"/>
                </a:solidFill>
                <a:latin typeface="Arial" panose="020B0604020202020204" pitchFamily="34" charset="0"/>
                <a:ea typeface="宋体" panose="02010600030101010101" pitchFamily="2" charset="-122"/>
              </a:defRPr>
            </a:lvl4pPr>
            <a:lvl5pPr marL="2057400" indent="-228600" defTabSz="1087120">
              <a:defRPr sz="1700">
                <a:solidFill>
                  <a:schemeClr val="tx1"/>
                </a:solidFill>
                <a:latin typeface="Arial" panose="020B0604020202020204" pitchFamily="34" charset="0"/>
                <a:ea typeface="宋体" panose="02010600030101010101" pitchFamily="2" charset="-122"/>
              </a:defRPr>
            </a:lvl5pPr>
            <a:lvl6pPr marL="25146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algn="r" eaLnBrk="1" hangingPunct="1"/>
            <a:endParaRPr lang="zh-CN" altLang="en-US" sz="1620">
              <a:solidFill>
                <a:srgbClr val="C8A26E"/>
              </a:solidFill>
              <a:latin typeface="微软雅黑" panose="020B0503020204020204" pitchFamily="34" charset="-122"/>
              <a:ea typeface="微软雅黑" panose="020B0503020204020204" pitchFamily="34" charset="-122"/>
            </a:endParaRPr>
          </a:p>
          <a:p>
            <a:pPr algn="r" eaLnBrk="1" hangingPunct="1"/>
            <a:r>
              <a:rPr lang="en-US" sz="1260" b="1">
                <a:solidFill>
                  <a:srgbClr val="C8A26E"/>
                </a:solidFill>
                <a:latin typeface="微软雅黑" panose="020B0503020204020204" pitchFamily="34" charset="-122"/>
                <a:ea typeface="微软雅黑" panose="020B0503020204020204" pitchFamily="34" charset="-122"/>
              </a:rPr>
              <a:t>写入标题</a:t>
            </a:r>
          </a:p>
          <a:p>
            <a:pPr algn="r" eaLnBrk="1" hangingPunct="1"/>
            <a:r>
              <a:rPr lang="en-US" altLang="zh-CN" sz="900">
                <a:solidFill>
                  <a:schemeClr val="bg1"/>
                </a:solidFill>
                <a:latin typeface="微软雅黑" panose="020B0503020204020204" pitchFamily="34" charset="-122"/>
                <a:ea typeface="微软雅黑" panose="020B0503020204020204" pitchFamily="34" charset="-122"/>
              </a:rPr>
              <a:t>请在此粘贴或者输入您的文字内容请在此粘贴或者输入您的文字内容</a:t>
            </a:r>
          </a:p>
        </p:txBody>
      </p:sp>
      <p:sp>
        <p:nvSpPr>
          <p:cNvPr id="21529" name="Text Box 10"/>
          <p:cNvSpPr txBox="1">
            <a:spLocks noChangeArrowheads="1"/>
          </p:cNvSpPr>
          <p:nvPr/>
        </p:nvSpPr>
        <p:spPr bwMode="auto">
          <a:xfrm>
            <a:off x="6156209" y="3158955"/>
            <a:ext cx="1546197" cy="908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1155" tIns="20577" rIns="41155" bIns="20577">
            <a:spAutoFit/>
          </a:bodyPr>
          <a:lstStyle>
            <a:lvl1pPr defTabSz="1087120">
              <a:defRPr sz="1700">
                <a:solidFill>
                  <a:schemeClr val="tx1"/>
                </a:solidFill>
                <a:latin typeface="Arial" panose="020B0604020202020204" pitchFamily="34" charset="0"/>
                <a:ea typeface="宋体" panose="02010600030101010101" pitchFamily="2" charset="-122"/>
              </a:defRPr>
            </a:lvl1pPr>
            <a:lvl2pPr marL="742950" indent="-285750" defTabSz="1087120">
              <a:defRPr sz="1700">
                <a:solidFill>
                  <a:schemeClr val="tx1"/>
                </a:solidFill>
                <a:latin typeface="Arial" panose="020B0604020202020204" pitchFamily="34" charset="0"/>
                <a:ea typeface="宋体" panose="02010600030101010101" pitchFamily="2" charset="-122"/>
              </a:defRPr>
            </a:lvl2pPr>
            <a:lvl3pPr marL="1143000" indent="-228600" defTabSz="1087120">
              <a:defRPr sz="1700">
                <a:solidFill>
                  <a:schemeClr val="tx1"/>
                </a:solidFill>
                <a:latin typeface="Arial" panose="020B0604020202020204" pitchFamily="34" charset="0"/>
                <a:ea typeface="宋体" panose="02010600030101010101" pitchFamily="2" charset="-122"/>
              </a:defRPr>
            </a:lvl3pPr>
            <a:lvl4pPr marL="1600200" indent="-228600" defTabSz="1087120">
              <a:defRPr sz="1700">
                <a:solidFill>
                  <a:schemeClr val="tx1"/>
                </a:solidFill>
                <a:latin typeface="Arial" panose="020B0604020202020204" pitchFamily="34" charset="0"/>
                <a:ea typeface="宋体" panose="02010600030101010101" pitchFamily="2" charset="-122"/>
              </a:defRPr>
            </a:lvl4pPr>
            <a:lvl5pPr marL="2057400" indent="-228600" defTabSz="1087120">
              <a:defRPr sz="1700">
                <a:solidFill>
                  <a:schemeClr val="tx1"/>
                </a:solidFill>
                <a:latin typeface="Arial" panose="020B0604020202020204" pitchFamily="34" charset="0"/>
                <a:ea typeface="宋体" panose="02010600030101010101" pitchFamily="2" charset="-122"/>
              </a:defRPr>
            </a:lvl5pPr>
            <a:lvl6pPr marL="25146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eaLnBrk="1" hangingPunct="1"/>
            <a:endParaRPr lang="zh-CN" altLang="en-US" sz="1620">
              <a:solidFill>
                <a:srgbClr val="C8A26E"/>
              </a:solidFill>
              <a:latin typeface="微软雅黑" panose="020B0503020204020204" pitchFamily="34" charset="-122"/>
              <a:ea typeface="微软雅黑" panose="020B0503020204020204" pitchFamily="34" charset="-122"/>
            </a:endParaRPr>
          </a:p>
          <a:p>
            <a:pPr eaLnBrk="1" hangingPunct="1"/>
            <a:r>
              <a:rPr lang="en-US" sz="1260" b="1">
                <a:solidFill>
                  <a:srgbClr val="C8A26E"/>
                </a:solidFill>
                <a:latin typeface="微软雅黑" panose="020B0503020204020204" pitchFamily="34" charset="-122"/>
                <a:ea typeface="微软雅黑" panose="020B0503020204020204" pitchFamily="34" charset="-122"/>
              </a:rPr>
              <a:t>写入标题</a:t>
            </a:r>
          </a:p>
          <a:p>
            <a:pPr eaLnBrk="1" hangingPunct="1"/>
            <a:r>
              <a:rPr lang="en-US" altLang="zh-CN" sz="900">
                <a:solidFill>
                  <a:schemeClr val="bg1"/>
                </a:solidFill>
                <a:latin typeface="微软雅黑" panose="020B0503020204020204" pitchFamily="34" charset="-122"/>
                <a:ea typeface="微软雅黑" panose="020B0503020204020204" pitchFamily="34" charset="-122"/>
              </a:rPr>
              <a:t>请在此粘贴或者输入您的文字内容请在此粘贴或者输入您的文字内容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1516"/>
                                        </p:tgtEl>
                                        <p:attrNameLst>
                                          <p:attrName>style.visibility</p:attrName>
                                        </p:attrNameLst>
                                      </p:cBhvr>
                                      <p:to>
                                        <p:strVal val="visible"/>
                                      </p:to>
                                    </p:set>
                                    <p:anim calcmode="lin" valueType="num">
                                      <p:cBhvr additive="base">
                                        <p:cTn id="7" dur="250" fill="hold"/>
                                        <p:tgtEl>
                                          <p:spTgt spid="21516"/>
                                        </p:tgtEl>
                                        <p:attrNameLst>
                                          <p:attrName>ppt_x</p:attrName>
                                        </p:attrNameLst>
                                      </p:cBhvr>
                                      <p:tavLst>
                                        <p:tav tm="0">
                                          <p:val>
                                            <p:strVal val="#ppt_x"/>
                                          </p:val>
                                        </p:tav>
                                        <p:tav tm="100000">
                                          <p:val>
                                            <p:strVal val="#ppt_x"/>
                                          </p:val>
                                        </p:tav>
                                      </p:tavLst>
                                    </p:anim>
                                    <p:anim calcmode="lin" valueType="num">
                                      <p:cBhvr additive="base">
                                        <p:cTn id="8" dur="250" fill="hold"/>
                                        <p:tgtEl>
                                          <p:spTgt spid="215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1525"/>
                                        </p:tgtEl>
                                        <p:attrNameLst>
                                          <p:attrName>style.visibility</p:attrName>
                                        </p:attrNameLst>
                                      </p:cBhvr>
                                      <p:to>
                                        <p:strVal val="visible"/>
                                      </p:to>
                                    </p:set>
                                    <p:anim calcmode="lin" valueType="num">
                                      <p:cBhvr additive="base">
                                        <p:cTn id="12" dur="250" fill="hold"/>
                                        <p:tgtEl>
                                          <p:spTgt spid="21525"/>
                                        </p:tgtEl>
                                        <p:attrNameLst>
                                          <p:attrName>ppt_x</p:attrName>
                                        </p:attrNameLst>
                                      </p:cBhvr>
                                      <p:tavLst>
                                        <p:tav tm="0">
                                          <p:val>
                                            <p:strVal val="#ppt_x"/>
                                          </p:val>
                                        </p:tav>
                                        <p:tav tm="100000">
                                          <p:val>
                                            <p:strVal val="#ppt_x"/>
                                          </p:val>
                                        </p:tav>
                                      </p:tavLst>
                                    </p:anim>
                                    <p:anim calcmode="lin" valueType="num">
                                      <p:cBhvr additive="base">
                                        <p:cTn id="13" dur="250" fill="hold"/>
                                        <p:tgtEl>
                                          <p:spTgt spid="2152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21521"/>
                                        </p:tgtEl>
                                        <p:attrNameLst>
                                          <p:attrName>style.visibility</p:attrName>
                                        </p:attrNameLst>
                                      </p:cBhvr>
                                      <p:to>
                                        <p:strVal val="visible"/>
                                      </p:to>
                                    </p:set>
                                    <p:anim calcmode="lin" valueType="num">
                                      <p:cBhvr additive="base">
                                        <p:cTn id="17" dur="250" fill="hold"/>
                                        <p:tgtEl>
                                          <p:spTgt spid="21521"/>
                                        </p:tgtEl>
                                        <p:attrNameLst>
                                          <p:attrName>ppt_x</p:attrName>
                                        </p:attrNameLst>
                                      </p:cBhvr>
                                      <p:tavLst>
                                        <p:tav tm="0">
                                          <p:val>
                                            <p:strVal val="#ppt_x"/>
                                          </p:val>
                                        </p:tav>
                                        <p:tav tm="100000">
                                          <p:val>
                                            <p:strVal val="#ppt_x"/>
                                          </p:val>
                                        </p:tav>
                                      </p:tavLst>
                                    </p:anim>
                                    <p:anim calcmode="lin" valueType="num">
                                      <p:cBhvr additive="base">
                                        <p:cTn id="18" dur="250" fill="hold"/>
                                        <p:tgtEl>
                                          <p:spTgt spid="21521"/>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21517"/>
                                        </p:tgtEl>
                                        <p:attrNameLst>
                                          <p:attrName>style.visibility</p:attrName>
                                        </p:attrNameLst>
                                      </p:cBhvr>
                                      <p:to>
                                        <p:strVal val="visible"/>
                                      </p:to>
                                    </p:set>
                                    <p:anim calcmode="lin" valueType="num">
                                      <p:cBhvr additive="base">
                                        <p:cTn id="22" dur="250" fill="hold"/>
                                        <p:tgtEl>
                                          <p:spTgt spid="21517"/>
                                        </p:tgtEl>
                                        <p:attrNameLst>
                                          <p:attrName>ppt_x</p:attrName>
                                        </p:attrNameLst>
                                      </p:cBhvr>
                                      <p:tavLst>
                                        <p:tav tm="0">
                                          <p:val>
                                            <p:strVal val="#ppt_x"/>
                                          </p:val>
                                        </p:tav>
                                        <p:tav tm="100000">
                                          <p:val>
                                            <p:strVal val="#ppt_x"/>
                                          </p:val>
                                        </p:tav>
                                      </p:tavLst>
                                    </p:anim>
                                    <p:anim calcmode="lin" valueType="num">
                                      <p:cBhvr additive="base">
                                        <p:cTn id="23" dur="250" fill="hold"/>
                                        <p:tgtEl>
                                          <p:spTgt spid="21517"/>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1526"/>
                                        </p:tgtEl>
                                        <p:attrNameLst>
                                          <p:attrName>style.visibility</p:attrName>
                                        </p:attrNameLst>
                                      </p:cBhvr>
                                      <p:to>
                                        <p:strVal val="visible"/>
                                      </p:to>
                                    </p:set>
                                    <p:anim calcmode="lin" valueType="num">
                                      <p:cBhvr additive="base">
                                        <p:cTn id="27" dur="250" fill="hold"/>
                                        <p:tgtEl>
                                          <p:spTgt spid="21526"/>
                                        </p:tgtEl>
                                        <p:attrNameLst>
                                          <p:attrName>ppt_x</p:attrName>
                                        </p:attrNameLst>
                                      </p:cBhvr>
                                      <p:tavLst>
                                        <p:tav tm="0">
                                          <p:val>
                                            <p:strVal val="#ppt_x"/>
                                          </p:val>
                                        </p:tav>
                                        <p:tav tm="100000">
                                          <p:val>
                                            <p:strVal val="#ppt_x"/>
                                          </p:val>
                                        </p:tav>
                                      </p:tavLst>
                                    </p:anim>
                                    <p:anim calcmode="lin" valueType="num">
                                      <p:cBhvr additive="base">
                                        <p:cTn id="28" dur="250" fill="hold"/>
                                        <p:tgtEl>
                                          <p:spTgt spid="21526"/>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21522"/>
                                        </p:tgtEl>
                                        <p:attrNameLst>
                                          <p:attrName>style.visibility</p:attrName>
                                        </p:attrNameLst>
                                      </p:cBhvr>
                                      <p:to>
                                        <p:strVal val="visible"/>
                                      </p:to>
                                    </p:set>
                                    <p:anim calcmode="lin" valueType="num">
                                      <p:cBhvr additive="base">
                                        <p:cTn id="32" dur="250" fill="hold"/>
                                        <p:tgtEl>
                                          <p:spTgt spid="21522"/>
                                        </p:tgtEl>
                                        <p:attrNameLst>
                                          <p:attrName>ppt_x</p:attrName>
                                        </p:attrNameLst>
                                      </p:cBhvr>
                                      <p:tavLst>
                                        <p:tav tm="0">
                                          <p:val>
                                            <p:strVal val="#ppt_x"/>
                                          </p:val>
                                        </p:tav>
                                        <p:tav tm="100000">
                                          <p:val>
                                            <p:strVal val="#ppt_x"/>
                                          </p:val>
                                        </p:tav>
                                      </p:tavLst>
                                    </p:anim>
                                    <p:anim calcmode="lin" valueType="num">
                                      <p:cBhvr additive="base">
                                        <p:cTn id="33" dur="250" fill="hold"/>
                                        <p:tgtEl>
                                          <p:spTgt spid="21522"/>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21518"/>
                                        </p:tgtEl>
                                        <p:attrNameLst>
                                          <p:attrName>style.visibility</p:attrName>
                                        </p:attrNameLst>
                                      </p:cBhvr>
                                      <p:to>
                                        <p:strVal val="visible"/>
                                      </p:to>
                                    </p:set>
                                    <p:anim calcmode="lin" valueType="num">
                                      <p:cBhvr additive="base">
                                        <p:cTn id="37" dur="250" fill="hold"/>
                                        <p:tgtEl>
                                          <p:spTgt spid="21518"/>
                                        </p:tgtEl>
                                        <p:attrNameLst>
                                          <p:attrName>ppt_x</p:attrName>
                                        </p:attrNameLst>
                                      </p:cBhvr>
                                      <p:tavLst>
                                        <p:tav tm="0">
                                          <p:val>
                                            <p:strVal val="#ppt_x"/>
                                          </p:val>
                                        </p:tav>
                                        <p:tav tm="100000">
                                          <p:val>
                                            <p:strVal val="#ppt_x"/>
                                          </p:val>
                                        </p:tav>
                                      </p:tavLst>
                                    </p:anim>
                                    <p:anim calcmode="lin" valueType="num">
                                      <p:cBhvr additive="base">
                                        <p:cTn id="38" dur="250" fill="hold"/>
                                        <p:tgtEl>
                                          <p:spTgt spid="21518"/>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21527"/>
                                        </p:tgtEl>
                                        <p:attrNameLst>
                                          <p:attrName>style.visibility</p:attrName>
                                        </p:attrNameLst>
                                      </p:cBhvr>
                                      <p:to>
                                        <p:strVal val="visible"/>
                                      </p:to>
                                    </p:set>
                                    <p:anim calcmode="lin" valueType="num">
                                      <p:cBhvr additive="base">
                                        <p:cTn id="42" dur="250" fill="hold"/>
                                        <p:tgtEl>
                                          <p:spTgt spid="21527"/>
                                        </p:tgtEl>
                                        <p:attrNameLst>
                                          <p:attrName>ppt_x</p:attrName>
                                        </p:attrNameLst>
                                      </p:cBhvr>
                                      <p:tavLst>
                                        <p:tav tm="0">
                                          <p:val>
                                            <p:strVal val="#ppt_x"/>
                                          </p:val>
                                        </p:tav>
                                        <p:tav tm="100000">
                                          <p:val>
                                            <p:strVal val="#ppt_x"/>
                                          </p:val>
                                        </p:tav>
                                      </p:tavLst>
                                    </p:anim>
                                    <p:anim calcmode="lin" valueType="num">
                                      <p:cBhvr additive="base">
                                        <p:cTn id="43" dur="250" fill="hold"/>
                                        <p:tgtEl>
                                          <p:spTgt spid="21527"/>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nodeType="afterEffect">
                                  <p:stCondLst>
                                    <p:cond delay="0"/>
                                  </p:stCondLst>
                                  <p:childTnLst>
                                    <p:set>
                                      <p:cBhvr>
                                        <p:cTn id="46" dur="1" fill="hold">
                                          <p:stCondLst>
                                            <p:cond delay="0"/>
                                          </p:stCondLst>
                                        </p:cTn>
                                        <p:tgtEl>
                                          <p:spTgt spid="21523"/>
                                        </p:tgtEl>
                                        <p:attrNameLst>
                                          <p:attrName>style.visibility</p:attrName>
                                        </p:attrNameLst>
                                      </p:cBhvr>
                                      <p:to>
                                        <p:strVal val="visible"/>
                                      </p:to>
                                    </p:set>
                                    <p:anim calcmode="lin" valueType="num">
                                      <p:cBhvr additive="base">
                                        <p:cTn id="47" dur="250" fill="hold"/>
                                        <p:tgtEl>
                                          <p:spTgt spid="21523"/>
                                        </p:tgtEl>
                                        <p:attrNameLst>
                                          <p:attrName>ppt_x</p:attrName>
                                        </p:attrNameLst>
                                      </p:cBhvr>
                                      <p:tavLst>
                                        <p:tav tm="0">
                                          <p:val>
                                            <p:strVal val="#ppt_x"/>
                                          </p:val>
                                        </p:tav>
                                        <p:tav tm="100000">
                                          <p:val>
                                            <p:strVal val="#ppt_x"/>
                                          </p:val>
                                        </p:tav>
                                      </p:tavLst>
                                    </p:anim>
                                    <p:anim calcmode="lin" valueType="num">
                                      <p:cBhvr additive="base">
                                        <p:cTn id="48" dur="250" fill="hold"/>
                                        <p:tgtEl>
                                          <p:spTgt spid="21523"/>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grpId="0" nodeType="afterEffect">
                                  <p:stCondLst>
                                    <p:cond delay="0"/>
                                  </p:stCondLst>
                                  <p:childTnLst>
                                    <p:set>
                                      <p:cBhvr>
                                        <p:cTn id="51" dur="1" fill="hold">
                                          <p:stCondLst>
                                            <p:cond delay="0"/>
                                          </p:stCondLst>
                                        </p:cTn>
                                        <p:tgtEl>
                                          <p:spTgt spid="21519"/>
                                        </p:tgtEl>
                                        <p:attrNameLst>
                                          <p:attrName>style.visibility</p:attrName>
                                        </p:attrNameLst>
                                      </p:cBhvr>
                                      <p:to>
                                        <p:strVal val="visible"/>
                                      </p:to>
                                    </p:set>
                                    <p:anim calcmode="lin" valueType="num">
                                      <p:cBhvr additive="base">
                                        <p:cTn id="52" dur="250" fill="hold"/>
                                        <p:tgtEl>
                                          <p:spTgt spid="21519"/>
                                        </p:tgtEl>
                                        <p:attrNameLst>
                                          <p:attrName>ppt_x</p:attrName>
                                        </p:attrNameLst>
                                      </p:cBhvr>
                                      <p:tavLst>
                                        <p:tav tm="0">
                                          <p:val>
                                            <p:strVal val="#ppt_x"/>
                                          </p:val>
                                        </p:tav>
                                        <p:tav tm="100000">
                                          <p:val>
                                            <p:strVal val="#ppt_x"/>
                                          </p:val>
                                        </p:tav>
                                      </p:tavLst>
                                    </p:anim>
                                    <p:anim calcmode="lin" valueType="num">
                                      <p:cBhvr additive="base">
                                        <p:cTn id="53" dur="250" fill="hold"/>
                                        <p:tgtEl>
                                          <p:spTgt spid="21519"/>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fill="hold" grpId="0" nodeType="afterEffect">
                                  <p:stCondLst>
                                    <p:cond delay="0"/>
                                  </p:stCondLst>
                                  <p:childTnLst>
                                    <p:set>
                                      <p:cBhvr>
                                        <p:cTn id="56" dur="1" fill="hold">
                                          <p:stCondLst>
                                            <p:cond delay="0"/>
                                          </p:stCondLst>
                                        </p:cTn>
                                        <p:tgtEl>
                                          <p:spTgt spid="21529"/>
                                        </p:tgtEl>
                                        <p:attrNameLst>
                                          <p:attrName>style.visibility</p:attrName>
                                        </p:attrNameLst>
                                      </p:cBhvr>
                                      <p:to>
                                        <p:strVal val="visible"/>
                                      </p:to>
                                    </p:set>
                                    <p:anim calcmode="lin" valueType="num">
                                      <p:cBhvr additive="base">
                                        <p:cTn id="57" dur="250" fill="hold"/>
                                        <p:tgtEl>
                                          <p:spTgt spid="21529"/>
                                        </p:tgtEl>
                                        <p:attrNameLst>
                                          <p:attrName>ppt_x</p:attrName>
                                        </p:attrNameLst>
                                      </p:cBhvr>
                                      <p:tavLst>
                                        <p:tav tm="0">
                                          <p:val>
                                            <p:strVal val="#ppt_x"/>
                                          </p:val>
                                        </p:tav>
                                        <p:tav tm="100000">
                                          <p:val>
                                            <p:strVal val="#ppt_x"/>
                                          </p:val>
                                        </p:tav>
                                      </p:tavLst>
                                    </p:anim>
                                    <p:anim calcmode="lin" valueType="num">
                                      <p:cBhvr additive="base">
                                        <p:cTn id="58" dur="250" fill="hold"/>
                                        <p:tgtEl>
                                          <p:spTgt spid="21529"/>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fill="hold" nodeType="afterEffect">
                                  <p:stCondLst>
                                    <p:cond delay="0"/>
                                  </p:stCondLst>
                                  <p:childTnLst>
                                    <p:set>
                                      <p:cBhvr>
                                        <p:cTn id="61" dur="1" fill="hold">
                                          <p:stCondLst>
                                            <p:cond delay="0"/>
                                          </p:stCondLst>
                                        </p:cTn>
                                        <p:tgtEl>
                                          <p:spTgt spid="21524"/>
                                        </p:tgtEl>
                                        <p:attrNameLst>
                                          <p:attrName>style.visibility</p:attrName>
                                        </p:attrNameLst>
                                      </p:cBhvr>
                                      <p:to>
                                        <p:strVal val="visible"/>
                                      </p:to>
                                    </p:set>
                                    <p:anim calcmode="lin" valueType="num">
                                      <p:cBhvr additive="base">
                                        <p:cTn id="62" dur="250" fill="hold"/>
                                        <p:tgtEl>
                                          <p:spTgt spid="21524"/>
                                        </p:tgtEl>
                                        <p:attrNameLst>
                                          <p:attrName>ppt_x</p:attrName>
                                        </p:attrNameLst>
                                      </p:cBhvr>
                                      <p:tavLst>
                                        <p:tav tm="0">
                                          <p:val>
                                            <p:strVal val="#ppt_x"/>
                                          </p:val>
                                        </p:tav>
                                        <p:tav tm="100000">
                                          <p:val>
                                            <p:strVal val="#ppt_x"/>
                                          </p:val>
                                        </p:tav>
                                      </p:tavLst>
                                    </p:anim>
                                    <p:anim calcmode="lin" valueType="num">
                                      <p:cBhvr additive="base">
                                        <p:cTn id="63" dur="250" fill="hold"/>
                                        <p:tgtEl>
                                          <p:spTgt spid="21524"/>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fill="hold" grpId="0" nodeType="afterEffect">
                                  <p:stCondLst>
                                    <p:cond delay="0"/>
                                  </p:stCondLst>
                                  <p:childTnLst>
                                    <p:set>
                                      <p:cBhvr>
                                        <p:cTn id="66" dur="1" fill="hold">
                                          <p:stCondLst>
                                            <p:cond delay="0"/>
                                          </p:stCondLst>
                                        </p:cTn>
                                        <p:tgtEl>
                                          <p:spTgt spid="21520"/>
                                        </p:tgtEl>
                                        <p:attrNameLst>
                                          <p:attrName>style.visibility</p:attrName>
                                        </p:attrNameLst>
                                      </p:cBhvr>
                                      <p:to>
                                        <p:strVal val="visible"/>
                                      </p:to>
                                    </p:set>
                                    <p:anim calcmode="lin" valueType="num">
                                      <p:cBhvr additive="base">
                                        <p:cTn id="67" dur="250" fill="hold"/>
                                        <p:tgtEl>
                                          <p:spTgt spid="21520"/>
                                        </p:tgtEl>
                                        <p:attrNameLst>
                                          <p:attrName>ppt_x</p:attrName>
                                        </p:attrNameLst>
                                      </p:cBhvr>
                                      <p:tavLst>
                                        <p:tav tm="0">
                                          <p:val>
                                            <p:strVal val="#ppt_x"/>
                                          </p:val>
                                        </p:tav>
                                        <p:tav tm="100000">
                                          <p:val>
                                            <p:strVal val="#ppt_x"/>
                                          </p:val>
                                        </p:tav>
                                      </p:tavLst>
                                    </p:anim>
                                    <p:anim calcmode="lin" valueType="num">
                                      <p:cBhvr additive="base">
                                        <p:cTn id="68" dur="250" fill="hold"/>
                                        <p:tgtEl>
                                          <p:spTgt spid="21520"/>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fill="hold" grpId="0" nodeType="afterEffect">
                                  <p:stCondLst>
                                    <p:cond delay="0"/>
                                  </p:stCondLst>
                                  <p:childTnLst>
                                    <p:set>
                                      <p:cBhvr>
                                        <p:cTn id="71" dur="1" fill="hold">
                                          <p:stCondLst>
                                            <p:cond delay="0"/>
                                          </p:stCondLst>
                                        </p:cTn>
                                        <p:tgtEl>
                                          <p:spTgt spid="21528"/>
                                        </p:tgtEl>
                                        <p:attrNameLst>
                                          <p:attrName>style.visibility</p:attrName>
                                        </p:attrNameLst>
                                      </p:cBhvr>
                                      <p:to>
                                        <p:strVal val="visible"/>
                                      </p:to>
                                    </p:set>
                                    <p:anim calcmode="lin" valueType="num">
                                      <p:cBhvr additive="base">
                                        <p:cTn id="72" dur="250" fill="hold"/>
                                        <p:tgtEl>
                                          <p:spTgt spid="21528"/>
                                        </p:tgtEl>
                                        <p:attrNameLst>
                                          <p:attrName>ppt_x</p:attrName>
                                        </p:attrNameLst>
                                      </p:cBhvr>
                                      <p:tavLst>
                                        <p:tav tm="0">
                                          <p:val>
                                            <p:strVal val="#ppt_x"/>
                                          </p:val>
                                        </p:tav>
                                        <p:tav tm="100000">
                                          <p:val>
                                            <p:strVal val="#ppt_x"/>
                                          </p:val>
                                        </p:tav>
                                      </p:tavLst>
                                    </p:anim>
                                    <p:anim calcmode="lin" valueType="num">
                                      <p:cBhvr additive="base">
                                        <p:cTn id="73" dur="250" fill="hold"/>
                                        <p:tgtEl>
                                          <p:spTgt spid="215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16" grpId="0" bldLvl="0" animBg="1" autoUpdateAnimBg="0"/>
      <p:bldP spid="21517" grpId="0" bldLvl="0" animBg="1" autoUpdateAnimBg="0"/>
      <p:bldP spid="21518" grpId="0" bldLvl="0" animBg="1" autoUpdateAnimBg="0"/>
      <p:bldP spid="21519" grpId="0" bldLvl="0" animBg="1" autoUpdateAnimBg="0"/>
      <p:bldP spid="21520" grpId="0" bldLvl="0" animBg="1" autoUpdateAnimBg="0"/>
      <p:bldP spid="21525" grpId="0" bldLvl="0" animBg="1" autoUpdateAnimBg="0"/>
      <p:bldP spid="21526" grpId="0" bldLvl="0" animBg="1" autoUpdateAnimBg="0"/>
      <p:bldP spid="21527" grpId="0" bldLvl="0" animBg="1" autoUpdateAnimBg="0"/>
      <p:bldP spid="21528" grpId="0" bldLvl="0" animBg="1" autoUpdateAnimBg="0"/>
      <p:bldP spid="21529" grpId="0" bldLvl="0" animBg="1"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60"/>
          <p:cNvSpPr>
            <a:spLocks noChangeArrowheads="1"/>
          </p:cNvSpPr>
          <p:nvPr/>
        </p:nvSpPr>
        <p:spPr bwMode="auto">
          <a:xfrm>
            <a:off x="2969499" y="2996047"/>
            <a:ext cx="1236101" cy="3702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2791" tIns="31396" rIns="62791" bIns="31396">
            <a:spAutoFit/>
          </a:bodyPr>
          <a:lstStyle/>
          <a:p>
            <a:pPr algn="ctr" eaLnBrk="1" hangingPunct="1"/>
            <a:r>
              <a:rPr lang="zh-CN" altLang="en-US" sz="1890" b="1">
                <a:solidFill>
                  <a:srgbClr val="DDA75C"/>
                </a:solidFill>
                <a:latin typeface="微软雅黑" panose="020B0503020204020204" pitchFamily="34" charset="-122"/>
                <a:ea typeface="微软雅黑" panose="020B0503020204020204" pitchFamily="34" charset="-122"/>
              </a:rPr>
              <a:t>项目概述</a:t>
            </a:r>
          </a:p>
        </p:txBody>
      </p:sp>
      <p:sp>
        <p:nvSpPr>
          <p:cNvPr id="2051" name="TextBox 61"/>
          <p:cNvSpPr>
            <a:spLocks noChangeArrowheads="1"/>
          </p:cNvSpPr>
          <p:nvPr/>
        </p:nvSpPr>
        <p:spPr bwMode="auto">
          <a:xfrm>
            <a:off x="4651454" y="2996047"/>
            <a:ext cx="1494753" cy="3702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2791" tIns="31396" rIns="62791" bIns="31396">
            <a:spAutoFit/>
          </a:bodyPr>
          <a:lstStyle/>
          <a:p>
            <a:pPr algn="ctr" eaLnBrk="1" hangingPunct="1"/>
            <a:r>
              <a:rPr lang="zh-CN" altLang="en-US" sz="1890" b="1">
                <a:solidFill>
                  <a:srgbClr val="DDA75C"/>
                </a:solidFill>
                <a:latin typeface="微软雅黑" panose="020B0503020204020204" pitchFamily="34" charset="-122"/>
                <a:ea typeface="微软雅黑" panose="020B0503020204020204" pitchFamily="34" charset="-122"/>
              </a:rPr>
              <a:t>实施计划</a:t>
            </a:r>
          </a:p>
        </p:txBody>
      </p:sp>
      <p:sp>
        <p:nvSpPr>
          <p:cNvPr id="2052" name="TextBox 63"/>
          <p:cNvSpPr>
            <a:spLocks noChangeArrowheads="1"/>
          </p:cNvSpPr>
          <p:nvPr/>
        </p:nvSpPr>
        <p:spPr bwMode="auto">
          <a:xfrm>
            <a:off x="6482025" y="2997476"/>
            <a:ext cx="1494753" cy="3702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2791" tIns="31396" rIns="62791" bIns="31396">
            <a:spAutoFit/>
          </a:bodyPr>
          <a:lstStyle/>
          <a:p>
            <a:pPr algn="ctr" eaLnBrk="1" hangingPunct="1"/>
            <a:r>
              <a:rPr lang="zh-CN" altLang="en-US" sz="1890" b="1">
                <a:solidFill>
                  <a:srgbClr val="DDA75C"/>
                </a:solidFill>
                <a:latin typeface="微软雅黑" panose="020B0503020204020204" pitchFamily="34" charset="-122"/>
                <a:ea typeface="微软雅黑" panose="020B0503020204020204" pitchFamily="34" charset="-122"/>
              </a:rPr>
              <a:t>股权投资</a:t>
            </a:r>
          </a:p>
        </p:txBody>
      </p:sp>
      <p:sp>
        <p:nvSpPr>
          <p:cNvPr id="2053" name="TextBox 54"/>
          <p:cNvSpPr>
            <a:spLocks noChangeArrowheads="1"/>
          </p:cNvSpPr>
          <p:nvPr/>
        </p:nvSpPr>
        <p:spPr bwMode="auto">
          <a:xfrm>
            <a:off x="1221811" y="2997476"/>
            <a:ext cx="1168937" cy="3702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2791" tIns="31396" rIns="62791" bIns="31396">
            <a:spAutoFit/>
          </a:bodyPr>
          <a:lstStyle/>
          <a:p>
            <a:pPr algn="ctr" eaLnBrk="1" hangingPunct="1"/>
            <a:r>
              <a:rPr lang="zh-CN" altLang="en-US" sz="1890" b="1">
                <a:solidFill>
                  <a:srgbClr val="DDA75C"/>
                </a:solidFill>
                <a:latin typeface="微软雅黑" panose="020B0503020204020204" pitchFamily="34" charset="-122"/>
                <a:ea typeface="微软雅黑" panose="020B0503020204020204" pitchFamily="34" charset="-122"/>
                <a:sym typeface="微软雅黑" panose="020B0503020204020204" pitchFamily="34" charset="-122"/>
              </a:rPr>
              <a:t>关于我们</a:t>
            </a:r>
          </a:p>
        </p:txBody>
      </p:sp>
      <p:sp>
        <p:nvSpPr>
          <p:cNvPr id="2054" name="TextBox 20"/>
          <p:cNvSpPr>
            <a:spLocks noChangeArrowheads="1"/>
          </p:cNvSpPr>
          <p:nvPr/>
        </p:nvSpPr>
        <p:spPr bwMode="auto">
          <a:xfrm>
            <a:off x="1264681" y="3389027"/>
            <a:ext cx="1436163" cy="9156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2791" tIns="31396" rIns="62791" bIns="31396">
            <a:spAutoFit/>
          </a:bodyPr>
          <a:lstStyle/>
          <a:p>
            <a:pPr marL="285750" indent="-285750" eaLnBrk="1" hangingPunct="1">
              <a:lnSpc>
                <a:spcPct val="120000"/>
              </a:lnSpc>
              <a:buSzPct val="100000"/>
              <a:buFont typeface="Wingdings" panose="05000000000000000000" pitchFamily="2" charset="2"/>
              <a:buChar char="v"/>
            </a:pPr>
            <a:r>
              <a:rPr lang="zh-CN" altLang="en-US" sz="117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关于产品</a:t>
            </a:r>
          </a:p>
          <a:p>
            <a:pPr marL="285750" indent="-285750" eaLnBrk="1" hangingPunct="1">
              <a:lnSpc>
                <a:spcPct val="120000"/>
              </a:lnSpc>
              <a:buSzPct val="100000"/>
              <a:buFont typeface="Wingdings" panose="05000000000000000000" pitchFamily="2" charset="2"/>
              <a:buChar char="v"/>
            </a:pPr>
            <a:r>
              <a:rPr lang="zh-CN" altLang="en-US" sz="117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公司简介</a:t>
            </a:r>
          </a:p>
          <a:p>
            <a:pPr marL="285750" indent="-285750" eaLnBrk="1" hangingPunct="1">
              <a:lnSpc>
                <a:spcPct val="120000"/>
              </a:lnSpc>
              <a:buSzPct val="100000"/>
              <a:buFont typeface="Wingdings" panose="05000000000000000000" pitchFamily="2" charset="2"/>
              <a:buChar char="v"/>
            </a:pPr>
            <a:r>
              <a:rPr lang="zh-CN" altLang="en-US" sz="117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团队介绍</a:t>
            </a:r>
          </a:p>
          <a:p>
            <a:pPr marL="285750" indent="-285750" eaLnBrk="1" hangingPunct="1">
              <a:lnSpc>
                <a:spcPct val="120000"/>
              </a:lnSpc>
              <a:buSzPct val="100000"/>
              <a:buFont typeface="Wingdings" panose="05000000000000000000" pitchFamily="2" charset="2"/>
              <a:buChar char="v"/>
            </a:pPr>
            <a:endParaRPr lang="zh-CN" altLang="en-US" sz="117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55" name="TextBox 81"/>
          <p:cNvSpPr>
            <a:spLocks noChangeArrowheads="1"/>
          </p:cNvSpPr>
          <p:nvPr/>
        </p:nvSpPr>
        <p:spPr bwMode="auto">
          <a:xfrm>
            <a:off x="3016657" y="3373308"/>
            <a:ext cx="1673380" cy="7023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2791" tIns="31396" rIns="62791" bIns="31396">
            <a:spAutoFit/>
          </a:bodyPr>
          <a:lstStyle/>
          <a:p>
            <a:pPr marL="285750" indent="-285750" eaLnBrk="1" hangingPunct="1">
              <a:lnSpc>
                <a:spcPct val="120000"/>
              </a:lnSpc>
              <a:buSzPct val="100000"/>
              <a:buFont typeface="Wingdings" panose="05000000000000000000" pitchFamily="2" charset="2"/>
              <a:buChar char="v"/>
            </a:pPr>
            <a:r>
              <a:rPr lang="zh-CN" altLang="en-US" sz="117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项目背景</a:t>
            </a:r>
          </a:p>
          <a:p>
            <a:pPr marL="285750" indent="-285750" eaLnBrk="1" hangingPunct="1">
              <a:lnSpc>
                <a:spcPct val="120000"/>
              </a:lnSpc>
              <a:buSzPct val="100000"/>
              <a:buFont typeface="Wingdings" panose="05000000000000000000" pitchFamily="2" charset="2"/>
              <a:buChar char="v"/>
            </a:pPr>
            <a:r>
              <a:rPr lang="zh-CN" altLang="en-US" sz="117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行业分析</a:t>
            </a:r>
          </a:p>
          <a:p>
            <a:pPr marL="285750" indent="-285750" eaLnBrk="1" hangingPunct="1">
              <a:lnSpc>
                <a:spcPct val="120000"/>
              </a:lnSpc>
              <a:buSzPct val="100000"/>
              <a:buFont typeface="Wingdings" panose="05000000000000000000" pitchFamily="2" charset="2"/>
              <a:buChar char="v"/>
            </a:pPr>
            <a:r>
              <a:rPr lang="zh-CN" altLang="en-US" sz="117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市场前景</a:t>
            </a:r>
          </a:p>
        </p:txBody>
      </p:sp>
      <p:sp>
        <p:nvSpPr>
          <p:cNvPr id="2056" name="TextBox 81"/>
          <p:cNvSpPr>
            <a:spLocks noChangeArrowheads="1"/>
          </p:cNvSpPr>
          <p:nvPr/>
        </p:nvSpPr>
        <p:spPr bwMode="auto">
          <a:xfrm>
            <a:off x="4795784" y="3373308"/>
            <a:ext cx="1157505" cy="13423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2791" tIns="31396" rIns="62791" bIns="31396">
            <a:spAutoFit/>
          </a:bodyPr>
          <a:lstStyle/>
          <a:p>
            <a:pPr marL="285750" indent="-285750" eaLnBrk="1" hangingPunct="1">
              <a:lnSpc>
                <a:spcPct val="120000"/>
              </a:lnSpc>
              <a:buSzPct val="100000"/>
              <a:buFont typeface="Wingdings" panose="05000000000000000000" pitchFamily="2" charset="2"/>
              <a:buChar char="v"/>
            </a:pPr>
            <a:r>
              <a:rPr lang="zh-CN" altLang="en-US" sz="117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SWOT分析</a:t>
            </a:r>
          </a:p>
          <a:p>
            <a:pPr marL="285750" indent="-285750" eaLnBrk="1" hangingPunct="1">
              <a:lnSpc>
                <a:spcPct val="120000"/>
              </a:lnSpc>
              <a:buSzPct val="100000"/>
              <a:buFont typeface="Wingdings" panose="05000000000000000000" pitchFamily="2" charset="2"/>
              <a:buChar char="v"/>
            </a:pPr>
            <a:r>
              <a:rPr lang="zh-CN" altLang="en-US" sz="117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实施方略</a:t>
            </a:r>
          </a:p>
          <a:p>
            <a:pPr marL="285750" indent="-285750" eaLnBrk="1" hangingPunct="1">
              <a:lnSpc>
                <a:spcPct val="120000"/>
              </a:lnSpc>
              <a:buSzPct val="100000"/>
              <a:buFont typeface="Wingdings" panose="05000000000000000000" pitchFamily="2" charset="2"/>
              <a:buChar char="v"/>
            </a:pPr>
            <a:r>
              <a:rPr lang="zh-CN" altLang="en-US" sz="117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商业模式</a:t>
            </a:r>
          </a:p>
          <a:p>
            <a:pPr marL="285750" indent="-285750" eaLnBrk="1" hangingPunct="1">
              <a:lnSpc>
                <a:spcPct val="120000"/>
              </a:lnSpc>
              <a:buSzPct val="100000"/>
              <a:buFont typeface="Wingdings" panose="05000000000000000000" pitchFamily="2" charset="2"/>
              <a:buNone/>
            </a:pPr>
            <a:endParaRPr lang="zh-CN" altLang="en-US" sz="117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marL="285750" indent="-285750" eaLnBrk="1" hangingPunct="1">
              <a:lnSpc>
                <a:spcPct val="120000"/>
              </a:lnSpc>
              <a:buSzPct val="100000"/>
              <a:buFont typeface="Wingdings" panose="05000000000000000000" pitchFamily="2" charset="2"/>
              <a:buNone/>
            </a:pPr>
            <a:endParaRPr lang="zh-CN" altLang="en-US" sz="117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marL="285750" indent="-285750" eaLnBrk="1" hangingPunct="1">
              <a:lnSpc>
                <a:spcPct val="120000"/>
              </a:lnSpc>
              <a:buSzPct val="100000"/>
              <a:buFont typeface="Wingdings" panose="05000000000000000000" pitchFamily="2" charset="2"/>
              <a:buChar char="v"/>
            </a:pPr>
            <a:endParaRPr lang="zh-CN" altLang="en-US" sz="117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57" name="TextBox 81"/>
          <p:cNvSpPr>
            <a:spLocks noChangeArrowheads="1"/>
          </p:cNvSpPr>
          <p:nvPr/>
        </p:nvSpPr>
        <p:spPr bwMode="auto">
          <a:xfrm>
            <a:off x="6616353" y="3373308"/>
            <a:ext cx="1436163" cy="8801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2791" tIns="31396" rIns="62791" bIns="31396">
            <a:spAutoFit/>
          </a:bodyPr>
          <a:lstStyle/>
          <a:p>
            <a:pPr marL="285750" indent="-285750" eaLnBrk="1" hangingPunct="1">
              <a:lnSpc>
                <a:spcPct val="120000"/>
              </a:lnSpc>
              <a:buSzPct val="100000"/>
              <a:buFont typeface="Wingdings" panose="05000000000000000000" pitchFamily="2" charset="2"/>
              <a:buChar char="v"/>
            </a:pPr>
            <a:r>
              <a:rPr lang="zh-CN" altLang="en-US" sz="117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财务规划</a:t>
            </a:r>
          </a:p>
          <a:p>
            <a:pPr marL="285750" indent="-285750" eaLnBrk="1" hangingPunct="1">
              <a:lnSpc>
                <a:spcPct val="120000"/>
              </a:lnSpc>
              <a:buSzPct val="100000"/>
              <a:buFont typeface="Wingdings" panose="05000000000000000000" pitchFamily="2" charset="2"/>
              <a:buChar char="v"/>
            </a:pPr>
            <a:r>
              <a:rPr lang="zh-CN" altLang="en-US" sz="117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风险管理</a:t>
            </a:r>
          </a:p>
          <a:p>
            <a:pPr marL="285750" indent="-285750" eaLnBrk="1" hangingPunct="1">
              <a:lnSpc>
                <a:spcPct val="120000"/>
              </a:lnSpc>
              <a:buSzPct val="100000"/>
              <a:buFont typeface="Wingdings" panose="05000000000000000000" pitchFamily="2" charset="2"/>
              <a:buChar char="v"/>
            </a:pPr>
            <a:r>
              <a:rPr lang="zh-CN" altLang="en-US" sz="117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总结</a:t>
            </a:r>
          </a:p>
          <a:p>
            <a:pPr marL="285750" indent="-285750" eaLnBrk="1" hangingPunct="1">
              <a:buFont typeface="Arial" panose="020B0604020202020204" pitchFamily="34" charset="0"/>
              <a:buChar char="•"/>
            </a:pPr>
            <a:endParaRPr lang="zh-CN" altLang="en-US" sz="117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058" name="Group 10"/>
          <p:cNvGrpSpPr/>
          <p:nvPr/>
        </p:nvGrpSpPr>
        <p:grpSpPr bwMode="auto">
          <a:xfrm>
            <a:off x="2915197" y="825"/>
            <a:ext cx="3315893" cy="542736"/>
            <a:chOff x="0" y="0"/>
            <a:chExt cx="5801" cy="950"/>
          </a:xfrm>
        </p:grpSpPr>
        <p:sp>
          <p:nvSpPr>
            <p:cNvPr id="2123" name="AutoShape 11"/>
            <p:cNvSpPr/>
            <p:nvPr/>
          </p:nvSpPr>
          <p:spPr bwMode="auto">
            <a:xfrm>
              <a:off x="685" y="0"/>
              <a:ext cx="4432" cy="912"/>
            </a:xfrm>
            <a:custGeom>
              <a:avLst/>
              <a:gdLst>
                <a:gd name="T0" fmla="*/ 0 w 21600"/>
                <a:gd name="T1" fmla="*/ 0 h 21600"/>
                <a:gd name="T2" fmla="*/ 1 w 21600"/>
                <a:gd name="T3" fmla="*/ 0 h 21600"/>
                <a:gd name="T4" fmla="*/ 7 w 21600"/>
                <a:gd name="T5" fmla="*/ 0 h 21600"/>
                <a:gd name="T6" fmla="*/ 8 w 21600"/>
                <a:gd name="T7" fmla="*/ 0 h 21600"/>
                <a:gd name="T8" fmla="*/ 0 w 21600"/>
                <a:gd name="T9" fmla="*/ 0 h 21600"/>
                <a:gd name="T10" fmla="*/ 0 60000 65536"/>
                <a:gd name="T11" fmla="*/ 0 60000 65536"/>
                <a:gd name="T12" fmla="*/ 0 60000 65536"/>
                <a:gd name="T13" fmla="*/ 0 60000 65536"/>
                <a:gd name="T14" fmla="*/ 0 60000 65536"/>
                <a:gd name="T15" fmla="*/ 2598 w 21600"/>
                <a:gd name="T16" fmla="*/ 2605 h 21600"/>
                <a:gd name="T17" fmla="*/ 19002 w 21600"/>
                <a:gd name="T18" fmla="*/ 18995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1599" y="21600"/>
                  </a:lnTo>
                  <a:lnTo>
                    <a:pt x="20001" y="21600"/>
                  </a:lnTo>
                  <a:lnTo>
                    <a:pt x="21600" y="0"/>
                  </a:lnTo>
                  <a:lnTo>
                    <a:pt x="0" y="0"/>
                  </a:lnTo>
                  <a:close/>
                </a:path>
              </a:pathLst>
            </a:custGeom>
            <a:solidFill>
              <a:srgbClr val="C9944D"/>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530"/>
            </a:p>
          </p:txBody>
        </p:sp>
        <p:sp>
          <p:nvSpPr>
            <p:cNvPr id="2124" name="TextBox 22"/>
            <p:cNvSpPr txBox="1">
              <a:spLocks noChangeArrowheads="1"/>
            </p:cNvSpPr>
            <p:nvPr/>
          </p:nvSpPr>
          <p:spPr bwMode="auto">
            <a:xfrm>
              <a:off x="0" y="51"/>
              <a:ext cx="5801" cy="8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algn="ctr" eaLnBrk="1" hangingPunct="1">
                <a:lnSpc>
                  <a:spcPct val="110000"/>
                </a:lnSpc>
              </a:pPr>
              <a:endParaRPr lang="zh-CN" altLang="en-US" sz="2520" b="1">
                <a:solidFill>
                  <a:srgbClr val="4C4E50"/>
                </a:solidFill>
                <a:latin typeface="微软雅黑" panose="020B0503020204020204" pitchFamily="34" charset="-122"/>
                <a:ea typeface="微软雅黑" panose="020B0503020204020204" pitchFamily="34" charset="-122"/>
              </a:endParaRPr>
            </a:p>
          </p:txBody>
        </p:sp>
      </p:grpSp>
      <p:grpSp>
        <p:nvGrpSpPr>
          <p:cNvPr id="2059" name="Group 40"/>
          <p:cNvGrpSpPr/>
          <p:nvPr/>
        </p:nvGrpSpPr>
        <p:grpSpPr bwMode="auto">
          <a:xfrm>
            <a:off x="1117492" y="3036059"/>
            <a:ext cx="1333274" cy="281517"/>
            <a:chOff x="0" y="0"/>
            <a:chExt cx="2300" cy="492"/>
          </a:xfrm>
        </p:grpSpPr>
        <p:sp>
          <p:nvSpPr>
            <p:cNvPr id="2121" name="左中括号 393"/>
            <p:cNvSpPr/>
            <p:nvPr/>
          </p:nvSpPr>
          <p:spPr bwMode="auto">
            <a:xfrm>
              <a:off x="0" y="0"/>
              <a:ext cx="210" cy="492"/>
            </a:xfrm>
            <a:custGeom>
              <a:avLst/>
              <a:gdLst>
                <a:gd name="T0" fmla="*/ 0 w 227278"/>
                <a:gd name="T1" fmla="*/ 0 h 452174"/>
                <a:gd name="T2" fmla="*/ 0 w 227278"/>
                <a:gd name="T3" fmla="*/ 0 h 452174"/>
                <a:gd name="T4" fmla="*/ 0 w 227278"/>
                <a:gd name="T5" fmla="*/ 0 h 452174"/>
                <a:gd name="T6" fmla="*/ 0 w 227278"/>
                <a:gd name="T7" fmla="*/ 0 h 452174"/>
                <a:gd name="T8" fmla="*/ 0 w 227278"/>
                <a:gd name="T9" fmla="*/ 0 h 452174"/>
                <a:gd name="T10" fmla="*/ 0 w 227278"/>
                <a:gd name="T11" fmla="*/ 0 h 452174"/>
                <a:gd name="T12" fmla="*/ 0 w 227278"/>
                <a:gd name="T13" fmla="*/ 0 h 452174"/>
                <a:gd name="T14" fmla="*/ 0 w 227278"/>
                <a:gd name="T15" fmla="*/ 0 h 452174"/>
                <a:gd name="T16" fmla="*/ 0 w 227278"/>
                <a:gd name="T17" fmla="*/ 0 h 4521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7278" h="452174">
                  <a:moveTo>
                    <a:pt x="0" y="0"/>
                  </a:moveTo>
                  <a:lnTo>
                    <a:pt x="227278" y="0"/>
                  </a:lnTo>
                  <a:lnTo>
                    <a:pt x="227278" y="58687"/>
                  </a:lnTo>
                  <a:lnTo>
                    <a:pt x="64431" y="58687"/>
                  </a:lnTo>
                  <a:lnTo>
                    <a:pt x="64431" y="393487"/>
                  </a:lnTo>
                  <a:lnTo>
                    <a:pt x="227278" y="393487"/>
                  </a:lnTo>
                  <a:lnTo>
                    <a:pt x="227278" y="452174"/>
                  </a:lnTo>
                  <a:lnTo>
                    <a:pt x="0" y="452174"/>
                  </a:lnTo>
                  <a:lnTo>
                    <a:pt x="0" y="0"/>
                  </a:lnTo>
                  <a:close/>
                </a:path>
              </a:pathLst>
            </a:custGeom>
            <a:solidFill>
              <a:srgbClr val="C9944D"/>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530"/>
            </a:p>
          </p:txBody>
        </p:sp>
        <p:sp>
          <p:nvSpPr>
            <p:cNvPr id="2122" name="左中括号 393"/>
            <p:cNvSpPr/>
            <p:nvPr/>
          </p:nvSpPr>
          <p:spPr bwMode="auto">
            <a:xfrm flipH="1">
              <a:off x="2090" y="0"/>
              <a:ext cx="210" cy="492"/>
            </a:xfrm>
            <a:custGeom>
              <a:avLst/>
              <a:gdLst>
                <a:gd name="T0" fmla="*/ 0 w 227278"/>
                <a:gd name="T1" fmla="*/ 0 h 452174"/>
                <a:gd name="T2" fmla="*/ 0 w 227278"/>
                <a:gd name="T3" fmla="*/ 0 h 452174"/>
                <a:gd name="T4" fmla="*/ 0 w 227278"/>
                <a:gd name="T5" fmla="*/ 0 h 452174"/>
                <a:gd name="T6" fmla="*/ 0 w 227278"/>
                <a:gd name="T7" fmla="*/ 0 h 452174"/>
                <a:gd name="T8" fmla="*/ 0 w 227278"/>
                <a:gd name="T9" fmla="*/ 0 h 452174"/>
                <a:gd name="T10" fmla="*/ 0 w 227278"/>
                <a:gd name="T11" fmla="*/ 0 h 452174"/>
                <a:gd name="T12" fmla="*/ 0 w 227278"/>
                <a:gd name="T13" fmla="*/ 0 h 452174"/>
                <a:gd name="T14" fmla="*/ 0 w 227278"/>
                <a:gd name="T15" fmla="*/ 0 h 452174"/>
                <a:gd name="T16" fmla="*/ 0 w 227278"/>
                <a:gd name="T17" fmla="*/ 0 h 4521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7278" h="452174">
                  <a:moveTo>
                    <a:pt x="0" y="0"/>
                  </a:moveTo>
                  <a:lnTo>
                    <a:pt x="227278" y="0"/>
                  </a:lnTo>
                  <a:lnTo>
                    <a:pt x="227278" y="58687"/>
                  </a:lnTo>
                  <a:lnTo>
                    <a:pt x="64431" y="58687"/>
                  </a:lnTo>
                  <a:lnTo>
                    <a:pt x="64431" y="393487"/>
                  </a:lnTo>
                  <a:lnTo>
                    <a:pt x="227278" y="393487"/>
                  </a:lnTo>
                  <a:lnTo>
                    <a:pt x="227278" y="452174"/>
                  </a:lnTo>
                  <a:lnTo>
                    <a:pt x="0" y="452174"/>
                  </a:lnTo>
                  <a:lnTo>
                    <a:pt x="0" y="0"/>
                  </a:lnTo>
                  <a:close/>
                </a:path>
              </a:pathLst>
            </a:custGeom>
            <a:solidFill>
              <a:srgbClr val="C9944D"/>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530"/>
            </a:p>
          </p:txBody>
        </p:sp>
      </p:grpSp>
      <p:sp>
        <p:nvSpPr>
          <p:cNvPr id="2060" name="Teardrop 36"/>
          <p:cNvSpPr/>
          <p:nvPr/>
        </p:nvSpPr>
        <p:spPr bwMode="auto">
          <a:xfrm rot="8100000">
            <a:off x="1150360" y="1431273"/>
            <a:ext cx="1264680" cy="1241816"/>
          </a:xfrm>
          <a:custGeom>
            <a:avLst/>
            <a:gdLst>
              <a:gd name="T0" fmla="*/ 0 w 418280"/>
              <a:gd name="T1" fmla="*/ 81614765 h 418280"/>
              <a:gd name="T2" fmla="*/ 89410005 w 418280"/>
              <a:gd name="T3" fmla="*/ 0 h 418280"/>
              <a:gd name="T4" fmla="*/ 178819896 w 418280"/>
              <a:gd name="T5" fmla="*/ 0 h 418280"/>
              <a:gd name="T6" fmla="*/ 178819896 w 418280"/>
              <a:gd name="T7" fmla="*/ 81614765 h 418280"/>
              <a:gd name="T8" fmla="*/ 89410005 w 418280"/>
              <a:gd name="T9" fmla="*/ 163229375 h 418280"/>
              <a:gd name="T10" fmla="*/ 0 w 418280"/>
              <a:gd name="T11" fmla="*/ 81614765 h 41828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18280" h="418280">
                <a:moveTo>
                  <a:pt x="0" y="209140"/>
                </a:moveTo>
                <a:cubicBezTo>
                  <a:pt x="0" y="93635"/>
                  <a:pt x="93635" y="0"/>
                  <a:pt x="209140" y="0"/>
                </a:cubicBezTo>
                <a:lnTo>
                  <a:pt x="418280" y="0"/>
                </a:lnTo>
                <a:lnTo>
                  <a:pt x="418280" y="209140"/>
                </a:lnTo>
                <a:cubicBezTo>
                  <a:pt x="418280" y="324645"/>
                  <a:pt x="324645" y="418280"/>
                  <a:pt x="209140" y="418280"/>
                </a:cubicBezTo>
                <a:cubicBezTo>
                  <a:pt x="93635" y="418280"/>
                  <a:pt x="0" y="324645"/>
                  <a:pt x="0" y="209140"/>
                </a:cubicBezTo>
                <a:close/>
              </a:path>
            </a:pathLst>
          </a:custGeom>
          <a:solidFill>
            <a:srgbClr val="C9944D"/>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2700" algn="ctr" rotWithShape="0">
                    <a:srgbClr val="808080">
                      <a:alpha val="50000"/>
                    </a:srgbClr>
                  </a:outerShdw>
                </a:effectLst>
              </a14:hiddenEffects>
            </a:ext>
          </a:extLst>
        </p:spPr>
        <p:txBody>
          <a:bodyPr anchor="ctr"/>
          <a:lstStyle/>
          <a:p>
            <a:endParaRPr lang="zh-CN" altLang="en-US" sz="1530"/>
          </a:p>
        </p:txBody>
      </p:sp>
      <p:grpSp>
        <p:nvGrpSpPr>
          <p:cNvPr id="2061" name="Group 17"/>
          <p:cNvGrpSpPr/>
          <p:nvPr/>
        </p:nvGrpSpPr>
        <p:grpSpPr bwMode="auto">
          <a:xfrm>
            <a:off x="1380431" y="1757089"/>
            <a:ext cx="805966" cy="700219"/>
            <a:chOff x="0" y="0"/>
            <a:chExt cx="2000" cy="1700"/>
          </a:xfrm>
        </p:grpSpPr>
        <p:sp>
          <p:nvSpPr>
            <p:cNvPr id="2110" name="Freeform 914"/>
            <p:cNvSpPr/>
            <p:nvPr/>
          </p:nvSpPr>
          <p:spPr bwMode="auto">
            <a:xfrm>
              <a:off x="1730" y="1255"/>
              <a:ext cx="270" cy="305"/>
            </a:xfrm>
            <a:custGeom>
              <a:avLst/>
              <a:gdLst>
                <a:gd name="T0" fmla="*/ 0 w 196"/>
                <a:gd name="T1" fmla="*/ 289 h 222"/>
                <a:gd name="T2" fmla="*/ 422 w 196"/>
                <a:gd name="T3" fmla="*/ 0 h 222"/>
                <a:gd name="T4" fmla="*/ 971 w 196"/>
                <a:gd name="T5" fmla="*/ 436 h 222"/>
                <a:gd name="T6" fmla="*/ 971 w 196"/>
                <a:gd name="T7" fmla="*/ 1087 h 222"/>
                <a:gd name="T8" fmla="*/ 69 w 196"/>
                <a:gd name="T9" fmla="*/ 1087 h 222"/>
                <a:gd name="T10" fmla="*/ 180 w 196"/>
                <a:gd name="T11" fmla="*/ 925 h 222"/>
                <a:gd name="T12" fmla="*/ 0 w 196"/>
                <a:gd name="T13" fmla="*/ 289 h 22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6" h="222">
                  <a:moveTo>
                    <a:pt x="0" y="59"/>
                  </a:moveTo>
                  <a:cubicBezTo>
                    <a:pt x="38" y="56"/>
                    <a:pt x="70" y="33"/>
                    <a:pt x="85" y="0"/>
                  </a:cubicBezTo>
                  <a:cubicBezTo>
                    <a:pt x="139" y="15"/>
                    <a:pt x="196" y="42"/>
                    <a:pt x="196" y="89"/>
                  </a:cubicBezTo>
                  <a:cubicBezTo>
                    <a:pt x="196" y="179"/>
                    <a:pt x="196" y="222"/>
                    <a:pt x="196" y="222"/>
                  </a:cubicBezTo>
                  <a:cubicBezTo>
                    <a:pt x="14" y="222"/>
                    <a:pt x="14" y="222"/>
                    <a:pt x="14" y="222"/>
                  </a:cubicBezTo>
                  <a:cubicBezTo>
                    <a:pt x="36" y="189"/>
                    <a:pt x="36" y="189"/>
                    <a:pt x="36" y="189"/>
                  </a:cubicBezTo>
                  <a:lnTo>
                    <a:pt x="0" y="59"/>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2111" name="Freeform 915"/>
            <p:cNvSpPr/>
            <p:nvPr/>
          </p:nvSpPr>
          <p:spPr bwMode="auto">
            <a:xfrm>
              <a:off x="1550" y="1255"/>
              <a:ext cx="160" cy="305"/>
            </a:xfrm>
            <a:custGeom>
              <a:avLst/>
              <a:gdLst>
                <a:gd name="T0" fmla="*/ 153 w 117"/>
                <a:gd name="T1" fmla="*/ 0 h 222"/>
                <a:gd name="T2" fmla="*/ 559 w 117"/>
                <a:gd name="T3" fmla="*/ 289 h 222"/>
                <a:gd name="T4" fmla="*/ 388 w 117"/>
                <a:gd name="T5" fmla="*/ 925 h 222"/>
                <a:gd name="T6" fmla="*/ 494 w 117"/>
                <a:gd name="T7" fmla="*/ 1087 h 222"/>
                <a:gd name="T8" fmla="*/ 67 w 117"/>
                <a:gd name="T9" fmla="*/ 1087 h 222"/>
                <a:gd name="T10" fmla="*/ 67 w 117"/>
                <a:gd name="T11" fmla="*/ 317 h 222"/>
                <a:gd name="T12" fmla="*/ 0 w 117"/>
                <a:gd name="T13" fmla="*/ 49 h 222"/>
                <a:gd name="T14" fmla="*/ 153 w 117"/>
                <a:gd name="T15" fmla="*/ 0 h 22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17" h="222">
                  <a:moveTo>
                    <a:pt x="32" y="0"/>
                  </a:moveTo>
                  <a:cubicBezTo>
                    <a:pt x="47" y="33"/>
                    <a:pt x="79" y="56"/>
                    <a:pt x="117" y="59"/>
                  </a:cubicBezTo>
                  <a:cubicBezTo>
                    <a:pt x="81" y="189"/>
                    <a:pt x="81" y="189"/>
                    <a:pt x="81" y="189"/>
                  </a:cubicBezTo>
                  <a:cubicBezTo>
                    <a:pt x="103" y="222"/>
                    <a:pt x="103" y="222"/>
                    <a:pt x="103" y="222"/>
                  </a:cubicBezTo>
                  <a:cubicBezTo>
                    <a:pt x="14" y="222"/>
                    <a:pt x="14" y="222"/>
                    <a:pt x="14" y="222"/>
                  </a:cubicBezTo>
                  <a:cubicBezTo>
                    <a:pt x="14" y="181"/>
                    <a:pt x="14" y="129"/>
                    <a:pt x="14" y="65"/>
                  </a:cubicBezTo>
                  <a:cubicBezTo>
                    <a:pt x="14" y="45"/>
                    <a:pt x="9" y="27"/>
                    <a:pt x="0" y="10"/>
                  </a:cubicBezTo>
                  <a:cubicBezTo>
                    <a:pt x="10" y="6"/>
                    <a:pt x="21" y="3"/>
                    <a:pt x="32" y="0"/>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2112" name="Freeform 916"/>
            <p:cNvSpPr>
              <a:spLocks noEditPoints="1"/>
            </p:cNvSpPr>
            <p:nvPr/>
          </p:nvSpPr>
          <p:spPr bwMode="auto">
            <a:xfrm>
              <a:off x="1560" y="958"/>
              <a:ext cx="315" cy="315"/>
            </a:xfrm>
            <a:custGeom>
              <a:avLst/>
              <a:gdLst>
                <a:gd name="T0" fmla="*/ 575 w 228"/>
                <a:gd name="T1" fmla="*/ 1128 h 229"/>
                <a:gd name="T2" fmla="*/ 0 w 228"/>
                <a:gd name="T3" fmla="*/ 564 h 229"/>
                <a:gd name="T4" fmla="*/ 575 w 228"/>
                <a:gd name="T5" fmla="*/ 0 h 229"/>
                <a:gd name="T6" fmla="*/ 1147 w 228"/>
                <a:gd name="T7" fmla="*/ 564 h 229"/>
                <a:gd name="T8" fmla="*/ 575 w 228"/>
                <a:gd name="T9" fmla="*/ 1128 h 229"/>
                <a:gd name="T10" fmla="*/ 1046 w 228"/>
                <a:gd name="T11" fmla="*/ 547 h 229"/>
                <a:gd name="T12" fmla="*/ 897 w 228"/>
                <a:gd name="T13" fmla="*/ 227 h 229"/>
                <a:gd name="T14" fmla="*/ 935 w 228"/>
                <a:gd name="T15" fmla="*/ 448 h 229"/>
                <a:gd name="T16" fmla="*/ 685 w 228"/>
                <a:gd name="T17" fmla="*/ 951 h 229"/>
                <a:gd name="T18" fmla="*/ 1046 w 228"/>
                <a:gd name="T19" fmla="*/ 547 h 22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28" h="229">
                  <a:moveTo>
                    <a:pt x="114" y="229"/>
                  </a:moveTo>
                  <a:cubicBezTo>
                    <a:pt x="51" y="229"/>
                    <a:pt x="0" y="178"/>
                    <a:pt x="0" y="115"/>
                  </a:cubicBezTo>
                  <a:cubicBezTo>
                    <a:pt x="0" y="52"/>
                    <a:pt x="51" y="0"/>
                    <a:pt x="114" y="0"/>
                  </a:cubicBezTo>
                  <a:cubicBezTo>
                    <a:pt x="177" y="0"/>
                    <a:pt x="228" y="52"/>
                    <a:pt x="228" y="115"/>
                  </a:cubicBezTo>
                  <a:cubicBezTo>
                    <a:pt x="228" y="178"/>
                    <a:pt x="177" y="229"/>
                    <a:pt x="114" y="229"/>
                  </a:cubicBezTo>
                  <a:close/>
                  <a:moveTo>
                    <a:pt x="208" y="111"/>
                  </a:moveTo>
                  <a:cubicBezTo>
                    <a:pt x="208" y="85"/>
                    <a:pt x="196" y="62"/>
                    <a:pt x="178" y="46"/>
                  </a:cubicBezTo>
                  <a:cubicBezTo>
                    <a:pt x="183" y="60"/>
                    <a:pt x="186" y="76"/>
                    <a:pt x="186" y="91"/>
                  </a:cubicBezTo>
                  <a:cubicBezTo>
                    <a:pt x="186" y="133"/>
                    <a:pt x="166" y="170"/>
                    <a:pt x="136" y="193"/>
                  </a:cubicBezTo>
                  <a:cubicBezTo>
                    <a:pt x="177" y="188"/>
                    <a:pt x="208" y="153"/>
                    <a:pt x="208" y="111"/>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2113" name="Freeform 917"/>
            <p:cNvSpPr/>
            <p:nvPr/>
          </p:nvSpPr>
          <p:spPr bwMode="auto">
            <a:xfrm>
              <a:off x="1027" y="1140"/>
              <a:ext cx="495" cy="560"/>
            </a:xfrm>
            <a:custGeom>
              <a:avLst/>
              <a:gdLst>
                <a:gd name="T0" fmla="*/ 771 w 360"/>
                <a:gd name="T1" fmla="*/ 0 h 406"/>
                <a:gd name="T2" fmla="*/ 1770 w 360"/>
                <a:gd name="T3" fmla="*/ 808 h 406"/>
                <a:gd name="T4" fmla="*/ 1770 w 360"/>
                <a:gd name="T5" fmla="*/ 2026 h 406"/>
                <a:gd name="T6" fmla="*/ 131 w 360"/>
                <a:gd name="T7" fmla="*/ 2026 h 406"/>
                <a:gd name="T8" fmla="*/ 318 w 360"/>
                <a:gd name="T9" fmla="*/ 1716 h 406"/>
                <a:gd name="T10" fmla="*/ 0 w 360"/>
                <a:gd name="T11" fmla="*/ 535 h 406"/>
                <a:gd name="T12" fmla="*/ 771 w 360"/>
                <a:gd name="T13" fmla="*/ 0 h 40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60" h="406">
                  <a:moveTo>
                    <a:pt x="157" y="0"/>
                  </a:moveTo>
                  <a:cubicBezTo>
                    <a:pt x="255" y="27"/>
                    <a:pt x="360" y="75"/>
                    <a:pt x="360" y="162"/>
                  </a:cubicBezTo>
                  <a:cubicBezTo>
                    <a:pt x="360" y="326"/>
                    <a:pt x="360" y="406"/>
                    <a:pt x="360" y="406"/>
                  </a:cubicBezTo>
                  <a:cubicBezTo>
                    <a:pt x="26" y="406"/>
                    <a:pt x="26" y="406"/>
                    <a:pt x="26" y="406"/>
                  </a:cubicBezTo>
                  <a:cubicBezTo>
                    <a:pt x="65" y="344"/>
                    <a:pt x="65" y="344"/>
                    <a:pt x="65" y="344"/>
                  </a:cubicBezTo>
                  <a:cubicBezTo>
                    <a:pt x="0" y="107"/>
                    <a:pt x="0" y="107"/>
                    <a:pt x="0" y="107"/>
                  </a:cubicBezTo>
                  <a:cubicBezTo>
                    <a:pt x="69" y="102"/>
                    <a:pt x="128" y="60"/>
                    <a:pt x="157" y="0"/>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2114" name="Freeform 919"/>
            <p:cNvSpPr/>
            <p:nvPr/>
          </p:nvSpPr>
          <p:spPr bwMode="auto">
            <a:xfrm>
              <a:off x="495" y="1140"/>
              <a:ext cx="495" cy="560"/>
            </a:xfrm>
            <a:custGeom>
              <a:avLst/>
              <a:gdLst>
                <a:gd name="T0" fmla="*/ 0 w 360"/>
                <a:gd name="T1" fmla="*/ 2026 h 406"/>
                <a:gd name="T2" fmla="*/ 0 w 360"/>
                <a:gd name="T3" fmla="*/ 808 h 406"/>
                <a:gd name="T4" fmla="*/ 998 w 360"/>
                <a:gd name="T5" fmla="*/ 0 h 406"/>
                <a:gd name="T6" fmla="*/ 1770 w 360"/>
                <a:gd name="T7" fmla="*/ 535 h 406"/>
                <a:gd name="T8" fmla="*/ 1451 w 360"/>
                <a:gd name="T9" fmla="*/ 1716 h 406"/>
                <a:gd name="T10" fmla="*/ 1642 w 360"/>
                <a:gd name="T11" fmla="*/ 2026 h 406"/>
                <a:gd name="T12" fmla="*/ 0 w 360"/>
                <a:gd name="T13" fmla="*/ 2026 h 40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60" h="406">
                  <a:moveTo>
                    <a:pt x="0" y="406"/>
                  </a:moveTo>
                  <a:cubicBezTo>
                    <a:pt x="0" y="406"/>
                    <a:pt x="0" y="326"/>
                    <a:pt x="0" y="162"/>
                  </a:cubicBezTo>
                  <a:cubicBezTo>
                    <a:pt x="0" y="75"/>
                    <a:pt x="105" y="27"/>
                    <a:pt x="203" y="0"/>
                  </a:cubicBezTo>
                  <a:cubicBezTo>
                    <a:pt x="232" y="60"/>
                    <a:pt x="291" y="102"/>
                    <a:pt x="360" y="107"/>
                  </a:cubicBezTo>
                  <a:cubicBezTo>
                    <a:pt x="295" y="344"/>
                    <a:pt x="295" y="344"/>
                    <a:pt x="295" y="344"/>
                  </a:cubicBezTo>
                  <a:cubicBezTo>
                    <a:pt x="334" y="406"/>
                    <a:pt x="334" y="406"/>
                    <a:pt x="334" y="406"/>
                  </a:cubicBezTo>
                  <a:lnTo>
                    <a:pt x="0" y="406"/>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2115" name="Freeform 920"/>
            <p:cNvSpPr/>
            <p:nvPr/>
          </p:nvSpPr>
          <p:spPr bwMode="auto">
            <a:xfrm>
              <a:off x="770" y="0"/>
              <a:ext cx="1215" cy="618"/>
            </a:xfrm>
            <a:custGeom>
              <a:avLst/>
              <a:gdLst>
                <a:gd name="T0" fmla="*/ 671 w 884"/>
                <a:gd name="T1" fmla="*/ 1935 h 450"/>
                <a:gd name="T2" fmla="*/ 49 w 884"/>
                <a:gd name="T3" fmla="*/ 2199 h 450"/>
                <a:gd name="T4" fmla="*/ 0 w 884"/>
                <a:gd name="T5" fmla="*/ 2136 h 450"/>
                <a:gd name="T6" fmla="*/ 1714 w 884"/>
                <a:gd name="T7" fmla="*/ 769 h 450"/>
                <a:gd name="T8" fmla="*/ 2205 w 884"/>
                <a:gd name="T9" fmla="*/ 1637 h 450"/>
                <a:gd name="T10" fmla="*/ 3039 w 884"/>
                <a:gd name="T11" fmla="*/ 928 h 450"/>
                <a:gd name="T12" fmla="*/ 2372 w 884"/>
                <a:gd name="T13" fmla="*/ 547 h 450"/>
                <a:gd name="T14" fmla="*/ 4335 w 884"/>
                <a:gd name="T15" fmla="*/ 0 h 450"/>
                <a:gd name="T16" fmla="*/ 3649 w 884"/>
                <a:gd name="T17" fmla="*/ 1909 h 450"/>
                <a:gd name="T18" fmla="*/ 3248 w 884"/>
                <a:gd name="T19" fmla="*/ 1097 h 450"/>
                <a:gd name="T20" fmla="*/ 2134 w 884"/>
                <a:gd name="T21" fmla="*/ 2041 h 450"/>
                <a:gd name="T22" fmla="*/ 1638 w 884"/>
                <a:gd name="T23" fmla="*/ 1163 h 450"/>
                <a:gd name="T24" fmla="*/ 671 w 884"/>
                <a:gd name="T25" fmla="*/ 1935 h 45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84" h="450">
                  <a:moveTo>
                    <a:pt x="137" y="396"/>
                  </a:moveTo>
                  <a:cubicBezTo>
                    <a:pt x="89" y="402"/>
                    <a:pt x="46" y="421"/>
                    <a:pt x="10" y="450"/>
                  </a:cubicBezTo>
                  <a:cubicBezTo>
                    <a:pt x="0" y="437"/>
                    <a:pt x="0" y="437"/>
                    <a:pt x="0" y="437"/>
                  </a:cubicBezTo>
                  <a:cubicBezTo>
                    <a:pt x="349" y="157"/>
                    <a:pt x="349" y="157"/>
                    <a:pt x="349" y="157"/>
                  </a:cubicBezTo>
                  <a:cubicBezTo>
                    <a:pt x="450" y="335"/>
                    <a:pt x="450" y="335"/>
                    <a:pt x="450" y="335"/>
                  </a:cubicBezTo>
                  <a:cubicBezTo>
                    <a:pt x="620" y="190"/>
                    <a:pt x="620" y="190"/>
                    <a:pt x="620" y="190"/>
                  </a:cubicBezTo>
                  <a:cubicBezTo>
                    <a:pt x="484" y="112"/>
                    <a:pt x="484" y="112"/>
                    <a:pt x="484" y="112"/>
                  </a:cubicBezTo>
                  <a:cubicBezTo>
                    <a:pt x="884" y="0"/>
                    <a:pt x="884" y="0"/>
                    <a:pt x="884" y="0"/>
                  </a:cubicBezTo>
                  <a:cubicBezTo>
                    <a:pt x="744" y="391"/>
                    <a:pt x="744" y="391"/>
                    <a:pt x="744" y="391"/>
                  </a:cubicBezTo>
                  <a:cubicBezTo>
                    <a:pt x="662" y="225"/>
                    <a:pt x="662" y="225"/>
                    <a:pt x="662" y="225"/>
                  </a:cubicBezTo>
                  <a:cubicBezTo>
                    <a:pt x="435" y="418"/>
                    <a:pt x="435" y="418"/>
                    <a:pt x="435" y="418"/>
                  </a:cubicBezTo>
                  <a:cubicBezTo>
                    <a:pt x="334" y="238"/>
                    <a:pt x="334" y="238"/>
                    <a:pt x="334" y="238"/>
                  </a:cubicBezTo>
                  <a:lnTo>
                    <a:pt x="137" y="396"/>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2116" name="Freeform 921"/>
            <p:cNvSpPr/>
            <p:nvPr/>
          </p:nvSpPr>
          <p:spPr bwMode="auto">
            <a:xfrm>
              <a:off x="0" y="503"/>
              <a:ext cx="782" cy="487"/>
            </a:xfrm>
            <a:custGeom>
              <a:avLst/>
              <a:gdLst>
                <a:gd name="T0" fmla="*/ 2390 w 570"/>
                <a:gd name="T1" fmla="*/ 952 h 355"/>
                <a:gd name="T2" fmla="*/ 2015 w 570"/>
                <a:gd name="T3" fmla="*/ 1255 h 355"/>
                <a:gd name="T4" fmla="*/ 1569 w 570"/>
                <a:gd name="T5" fmla="*/ 418 h 355"/>
                <a:gd name="T6" fmla="*/ 287 w 570"/>
                <a:gd name="T7" fmla="*/ 1623 h 355"/>
                <a:gd name="T8" fmla="*/ 49 w 570"/>
                <a:gd name="T9" fmla="*/ 1674 h 355"/>
                <a:gd name="T10" fmla="*/ 106 w 570"/>
                <a:gd name="T11" fmla="*/ 1436 h 355"/>
                <a:gd name="T12" fmla="*/ 1645 w 570"/>
                <a:gd name="T13" fmla="*/ 0 h 355"/>
                <a:gd name="T14" fmla="*/ 2102 w 570"/>
                <a:gd name="T15" fmla="*/ 855 h 355"/>
                <a:gd name="T16" fmla="*/ 2722 w 570"/>
                <a:gd name="T17" fmla="*/ 353 h 355"/>
                <a:gd name="T18" fmla="*/ 2770 w 570"/>
                <a:gd name="T19" fmla="*/ 416 h 355"/>
                <a:gd name="T20" fmla="*/ 2390 w 570"/>
                <a:gd name="T21" fmla="*/ 952 h 35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70" h="355">
                  <a:moveTo>
                    <a:pt x="492" y="196"/>
                  </a:moveTo>
                  <a:cubicBezTo>
                    <a:pt x="415" y="258"/>
                    <a:pt x="415" y="258"/>
                    <a:pt x="415" y="258"/>
                  </a:cubicBezTo>
                  <a:cubicBezTo>
                    <a:pt x="323" y="86"/>
                    <a:pt x="323" y="86"/>
                    <a:pt x="323" y="86"/>
                  </a:cubicBezTo>
                  <a:cubicBezTo>
                    <a:pt x="59" y="334"/>
                    <a:pt x="59" y="334"/>
                    <a:pt x="59" y="334"/>
                  </a:cubicBezTo>
                  <a:cubicBezTo>
                    <a:pt x="42" y="350"/>
                    <a:pt x="20" y="355"/>
                    <a:pt x="10" y="344"/>
                  </a:cubicBezTo>
                  <a:cubicBezTo>
                    <a:pt x="0" y="333"/>
                    <a:pt x="5" y="312"/>
                    <a:pt x="22" y="295"/>
                  </a:cubicBezTo>
                  <a:cubicBezTo>
                    <a:pt x="338" y="0"/>
                    <a:pt x="338" y="0"/>
                    <a:pt x="338" y="0"/>
                  </a:cubicBezTo>
                  <a:cubicBezTo>
                    <a:pt x="432" y="176"/>
                    <a:pt x="432" y="176"/>
                    <a:pt x="432" y="176"/>
                  </a:cubicBezTo>
                  <a:cubicBezTo>
                    <a:pt x="560" y="72"/>
                    <a:pt x="560" y="72"/>
                    <a:pt x="560" y="72"/>
                  </a:cubicBezTo>
                  <a:cubicBezTo>
                    <a:pt x="570" y="85"/>
                    <a:pt x="570" y="85"/>
                    <a:pt x="570" y="85"/>
                  </a:cubicBezTo>
                  <a:cubicBezTo>
                    <a:pt x="535" y="114"/>
                    <a:pt x="507" y="152"/>
                    <a:pt x="492" y="196"/>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2117" name="Freeform 922"/>
            <p:cNvSpPr>
              <a:spLocks noEditPoints="1"/>
            </p:cNvSpPr>
            <p:nvPr/>
          </p:nvSpPr>
          <p:spPr bwMode="auto">
            <a:xfrm>
              <a:off x="715" y="600"/>
              <a:ext cx="575" cy="575"/>
            </a:xfrm>
            <a:custGeom>
              <a:avLst/>
              <a:gdLst>
                <a:gd name="T0" fmla="*/ 1228 w 418"/>
                <a:gd name="T1" fmla="*/ 1733 h 418"/>
                <a:gd name="T2" fmla="*/ 1878 w 418"/>
                <a:gd name="T3" fmla="*/ 989 h 418"/>
                <a:gd name="T4" fmla="*/ 1603 w 418"/>
                <a:gd name="T5" fmla="*/ 417 h 418"/>
                <a:gd name="T6" fmla="*/ 1603 w 418"/>
                <a:gd name="T7" fmla="*/ 417 h 418"/>
                <a:gd name="T8" fmla="*/ 1603 w 418"/>
                <a:gd name="T9" fmla="*/ 417 h 418"/>
                <a:gd name="T10" fmla="*/ 1678 w 418"/>
                <a:gd name="T11" fmla="*/ 817 h 418"/>
                <a:gd name="T12" fmla="*/ 1228 w 418"/>
                <a:gd name="T13" fmla="*/ 1733 h 418"/>
                <a:gd name="T14" fmla="*/ 1032 w 418"/>
                <a:gd name="T15" fmla="*/ 2059 h 418"/>
                <a:gd name="T16" fmla="*/ 0 w 418"/>
                <a:gd name="T17" fmla="*/ 1032 h 418"/>
                <a:gd name="T18" fmla="*/ 1032 w 418"/>
                <a:gd name="T19" fmla="*/ 0 h 418"/>
                <a:gd name="T20" fmla="*/ 2059 w 418"/>
                <a:gd name="T21" fmla="*/ 1032 h 418"/>
                <a:gd name="T22" fmla="*/ 1032 w 418"/>
                <a:gd name="T23" fmla="*/ 2059 h 41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18" h="418">
                  <a:moveTo>
                    <a:pt x="249" y="352"/>
                  </a:moveTo>
                  <a:cubicBezTo>
                    <a:pt x="324" y="342"/>
                    <a:pt x="381" y="279"/>
                    <a:pt x="381" y="201"/>
                  </a:cubicBezTo>
                  <a:cubicBezTo>
                    <a:pt x="381" y="154"/>
                    <a:pt x="360" y="112"/>
                    <a:pt x="326" y="84"/>
                  </a:cubicBezTo>
                  <a:cubicBezTo>
                    <a:pt x="326" y="84"/>
                    <a:pt x="326" y="84"/>
                    <a:pt x="326" y="84"/>
                  </a:cubicBezTo>
                  <a:cubicBezTo>
                    <a:pt x="326" y="84"/>
                    <a:pt x="326" y="84"/>
                    <a:pt x="326" y="84"/>
                  </a:cubicBezTo>
                  <a:cubicBezTo>
                    <a:pt x="335" y="109"/>
                    <a:pt x="341" y="137"/>
                    <a:pt x="341" y="166"/>
                  </a:cubicBezTo>
                  <a:cubicBezTo>
                    <a:pt x="341" y="242"/>
                    <a:pt x="305" y="309"/>
                    <a:pt x="249" y="352"/>
                  </a:cubicBezTo>
                  <a:close/>
                  <a:moveTo>
                    <a:pt x="209" y="418"/>
                  </a:moveTo>
                  <a:cubicBezTo>
                    <a:pt x="93" y="418"/>
                    <a:pt x="0" y="325"/>
                    <a:pt x="0" y="209"/>
                  </a:cubicBezTo>
                  <a:cubicBezTo>
                    <a:pt x="0" y="94"/>
                    <a:pt x="93" y="0"/>
                    <a:pt x="209" y="0"/>
                  </a:cubicBezTo>
                  <a:cubicBezTo>
                    <a:pt x="325" y="0"/>
                    <a:pt x="418" y="94"/>
                    <a:pt x="418" y="209"/>
                  </a:cubicBezTo>
                  <a:cubicBezTo>
                    <a:pt x="418" y="325"/>
                    <a:pt x="325" y="418"/>
                    <a:pt x="209" y="418"/>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2118" name="Freeform 923"/>
            <p:cNvSpPr/>
            <p:nvPr/>
          </p:nvSpPr>
          <p:spPr bwMode="auto">
            <a:xfrm>
              <a:off x="305" y="1258"/>
              <a:ext cx="160" cy="305"/>
            </a:xfrm>
            <a:custGeom>
              <a:avLst/>
              <a:gdLst>
                <a:gd name="T0" fmla="*/ 0 w 117"/>
                <a:gd name="T1" fmla="*/ 290 h 221"/>
                <a:gd name="T2" fmla="*/ 412 w 117"/>
                <a:gd name="T3" fmla="*/ 0 h 221"/>
                <a:gd name="T4" fmla="*/ 559 w 117"/>
                <a:gd name="T5" fmla="*/ 50 h 221"/>
                <a:gd name="T6" fmla="*/ 495 w 117"/>
                <a:gd name="T7" fmla="*/ 326 h 221"/>
                <a:gd name="T8" fmla="*/ 495 w 117"/>
                <a:gd name="T9" fmla="*/ 1107 h 221"/>
                <a:gd name="T10" fmla="*/ 67 w 117"/>
                <a:gd name="T11" fmla="*/ 1107 h 221"/>
                <a:gd name="T12" fmla="*/ 172 w 117"/>
                <a:gd name="T13" fmla="*/ 938 h 221"/>
                <a:gd name="T14" fmla="*/ 0 w 117"/>
                <a:gd name="T15" fmla="*/ 290 h 22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17" h="221">
                  <a:moveTo>
                    <a:pt x="0" y="58"/>
                  </a:moveTo>
                  <a:cubicBezTo>
                    <a:pt x="38" y="56"/>
                    <a:pt x="70" y="32"/>
                    <a:pt x="86" y="0"/>
                  </a:cubicBezTo>
                  <a:cubicBezTo>
                    <a:pt x="96" y="3"/>
                    <a:pt x="107" y="6"/>
                    <a:pt x="117" y="10"/>
                  </a:cubicBezTo>
                  <a:cubicBezTo>
                    <a:pt x="108" y="26"/>
                    <a:pt x="104" y="45"/>
                    <a:pt x="104" y="65"/>
                  </a:cubicBezTo>
                  <a:cubicBezTo>
                    <a:pt x="104" y="128"/>
                    <a:pt x="104" y="180"/>
                    <a:pt x="104" y="221"/>
                  </a:cubicBezTo>
                  <a:cubicBezTo>
                    <a:pt x="14" y="221"/>
                    <a:pt x="14" y="221"/>
                    <a:pt x="14" y="221"/>
                  </a:cubicBezTo>
                  <a:cubicBezTo>
                    <a:pt x="36" y="188"/>
                    <a:pt x="36" y="188"/>
                    <a:pt x="36" y="188"/>
                  </a:cubicBezTo>
                  <a:lnTo>
                    <a:pt x="0" y="58"/>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2119" name="Freeform 924"/>
            <p:cNvSpPr/>
            <p:nvPr/>
          </p:nvSpPr>
          <p:spPr bwMode="auto">
            <a:xfrm>
              <a:off x="12" y="1258"/>
              <a:ext cx="270" cy="305"/>
            </a:xfrm>
            <a:custGeom>
              <a:avLst/>
              <a:gdLst>
                <a:gd name="T0" fmla="*/ 971 w 196"/>
                <a:gd name="T1" fmla="*/ 290 h 221"/>
                <a:gd name="T2" fmla="*/ 791 w 196"/>
                <a:gd name="T3" fmla="*/ 938 h 221"/>
                <a:gd name="T4" fmla="*/ 905 w 196"/>
                <a:gd name="T5" fmla="*/ 1107 h 221"/>
                <a:gd name="T6" fmla="*/ 0 w 196"/>
                <a:gd name="T7" fmla="*/ 1107 h 221"/>
                <a:gd name="T8" fmla="*/ 0 w 196"/>
                <a:gd name="T9" fmla="*/ 437 h 221"/>
                <a:gd name="T10" fmla="*/ 552 w 196"/>
                <a:gd name="T11" fmla="*/ 0 h 221"/>
                <a:gd name="T12" fmla="*/ 971 w 196"/>
                <a:gd name="T13" fmla="*/ 290 h 22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6" h="221">
                  <a:moveTo>
                    <a:pt x="196" y="58"/>
                  </a:moveTo>
                  <a:cubicBezTo>
                    <a:pt x="160" y="188"/>
                    <a:pt x="160" y="188"/>
                    <a:pt x="160" y="188"/>
                  </a:cubicBezTo>
                  <a:cubicBezTo>
                    <a:pt x="182" y="221"/>
                    <a:pt x="182" y="221"/>
                    <a:pt x="182" y="221"/>
                  </a:cubicBezTo>
                  <a:cubicBezTo>
                    <a:pt x="0" y="221"/>
                    <a:pt x="0" y="221"/>
                    <a:pt x="0" y="221"/>
                  </a:cubicBezTo>
                  <a:cubicBezTo>
                    <a:pt x="0" y="221"/>
                    <a:pt x="0" y="178"/>
                    <a:pt x="0" y="88"/>
                  </a:cubicBezTo>
                  <a:cubicBezTo>
                    <a:pt x="0" y="41"/>
                    <a:pt x="57" y="14"/>
                    <a:pt x="111" y="0"/>
                  </a:cubicBezTo>
                  <a:cubicBezTo>
                    <a:pt x="126" y="32"/>
                    <a:pt x="158" y="56"/>
                    <a:pt x="196" y="58"/>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2120" name="Freeform 926"/>
            <p:cNvSpPr>
              <a:spLocks noEditPoints="1"/>
            </p:cNvSpPr>
            <p:nvPr/>
          </p:nvSpPr>
          <p:spPr bwMode="auto">
            <a:xfrm>
              <a:off x="140" y="963"/>
              <a:ext cx="312" cy="315"/>
            </a:xfrm>
            <a:custGeom>
              <a:avLst/>
              <a:gdLst>
                <a:gd name="T0" fmla="*/ 238 w 228"/>
                <a:gd name="T1" fmla="*/ 227 h 229"/>
                <a:gd name="T2" fmla="*/ 96 w 228"/>
                <a:gd name="T3" fmla="*/ 541 h 229"/>
                <a:gd name="T4" fmla="*/ 441 w 228"/>
                <a:gd name="T5" fmla="*/ 944 h 229"/>
                <a:gd name="T6" fmla="*/ 200 w 228"/>
                <a:gd name="T7" fmla="*/ 448 h 229"/>
                <a:gd name="T8" fmla="*/ 238 w 228"/>
                <a:gd name="T9" fmla="*/ 227 h 229"/>
                <a:gd name="T10" fmla="*/ 238 w 228"/>
                <a:gd name="T11" fmla="*/ 227 h 229"/>
                <a:gd name="T12" fmla="*/ 545 w 228"/>
                <a:gd name="T13" fmla="*/ 1128 h 229"/>
                <a:gd name="T14" fmla="*/ 0 w 228"/>
                <a:gd name="T15" fmla="*/ 563 h 229"/>
                <a:gd name="T16" fmla="*/ 545 w 228"/>
                <a:gd name="T17" fmla="*/ 0 h 229"/>
                <a:gd name="T18" fmla="*/ 1093 w 228"/>
                <a:gd name="T19" fmla="*/ 563 h 229"/>
                <a:gd name="T20" fmla="*/ 545 w 228"/>
                <a:gd name="T21" fmla="*/ 1128 h 2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28" h="229">
                  <a:moveTo>
                    <a:pt x="50" y="46"/>
                  </a:moveTo>
                  <a:cubicBezTo>
                    <a:pt x="32" y="61"/>
                    <a:pt x="20" y="84"/>
                    <a:pt x="20" y="110"/>
                  </a:cubicBezTo>
                  <a:cubicBezTo>
                    <a:pt x="20" y="152"/>
                    <a:pt x="51" y="187"/>
                    <a:pt x="92" y="192"/>
                  </a:cubicBezTo>
                  <a:cubicBezTo>
                    <a:pt x="62" y="169"/>
                    <a:pt x="42" y="132"/>
                    <a:pt x="42" y="91"/>
                  </a:cubicBezTo>
                  <a:cubicBezTo>
                    <a:pt x="42" y="75"/>
                    <a:pt x="45" y="60"/>
                    <a:pt x="50" y="46"/>
                  </a:cubicBezTo>
                  <a:cubicBezTo>
                    <a:pt x="50" y="46"/>
                    <a:pt x="50" y="46"/>
                    <a:pt x="50" y="46"/>
                  </a:cubicBezTo>
                  <a:close/>
                  <a:moveTo>
                    <a:pt x="114" y="229"/>
                  </a:moveTo>
                  <a:cubicBezTo>
                    <a:pt x="51" y="229"/>
                    <a:pt x="0" y="177"/>
                    <a:pt x="0" y="114"/>
                  </a:cubicBezTo>
                  <a:cubicBezTo>
                    <a:pt x="0" y="51"/>
                    <a:pt x="51" y="0"/>
                    <a:pt x="114" y="0"/>
                  </a:cubicBezTo>
                  <a:cubicBezTo>
                    <a:pt x="177" y="0"/>
                    <a:pt x="228" y="51"/>
                    <a:pt x="228" y="114"/>
                  </a:cubicBezTo>
                  <a:cubicBezTo>
                    <a:pt x="228" y="177"/>
                    <a:pt x="177" y="229"/>
                    <a:pt x="114" y="229"/>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grpSp>
      <p:sp>
        <p:nvSpPr>
          <p:cNvPr id="2062" name="Teardrop 36"/>
          <p:cNvSpPr/>
          <p:nvPr/>
        </p:nvSpPr>
        <p:spPr bwMode="auto">
          <a:xfrm rot="8100000">
            <a:off x="2963783" y="1431273"/>
            <a:ext cx="1266110" cy="1244674"/>
          </a:xfrm>
          <a:custGeom>
            <a:avLst/>
            <a:gdLst>
              <a:gd name="T0" fmla="*/ 0 w 418280"/>
              <a:gd name="T1" fmla="*/ 82558214 h 418280"/>
              <a:gd name="T2" fmla="*/ 89916452 w 418280"/>
              <a:gd name="T3" fmla="*/ 0 h 418280"/>
              <a:gd name="T4" fmla="*/ 179832789 w 418280"/>
              <a:gd name="T5" fmla="*/ 0 h 418280"/>
              <a:gd name="T6" fmla="*/ 179832789 w 418280"/>
              <a:gd name="T7" fmla="*/ 82558214 h 418280"/>
              <a:gd name="T8" fmla="*/ 89916452 w 418280"/>
              <a:gd name="T9" fmla="*/ 165116437 h 418280"/>
              <a:gd name="T10" fmla="*/ 0 w 418280"/>
              <a:gd name="T11" fmla="*/ 82558214 h 41828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18280" h="418280">
                <a:moveTo>
                  <a:pt x="0" y="209140"/>
                </a:moveTo>
                <a:cubicBezTo>
                  <a:pt x="0" y="93635"/>
                  <a:pt x="93635" y="0"/>
                  <a:pt x="209140" y="0"/>
                </a:cubicBezTo>
                <a:lnTo>
                  <a:pt x="418280" y="0"/>
                </a:lnTo>
                <a:lnTo>
                  <a:pt x="418280" y="209140"/>
                </a:lnTo>
                <a:cubicBezTo>
                  <a:pt x="418280" y="324645"/>
                  <a:pt x="324645" y="418280"/>
                  <a:pt x="209140" y="418280"/>
                </a:cubicBezTo>
                <a:cubicBezTo>
                  <a:pt x="93635" y="418280"/>
                  <a:pt x="0" y="324645"/>
                  <a:pt x="0" y="209140"/>
                </a:cubicBezTo>
                <a:close/>
              </a:path>
            </a:pathLst>
          </a:custGeom>
          <a:solidFill>
            <a:srgbClr val="C9944D"/>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2700" algn="ctr" rotWithShape="0">
                    <a:srgbClr val="808080">
                      <a:alpha val="50000"/>
                    </a:srgbClr>
                  </a:outerShdw>
                </a:effectLst>
              </a14:hiddenEffects>
            </a:ext>
          </a:extLst>
        </p:spPr>
        <p:txBody>
          <a:bodyPr anchor="ctr"/>
          <a:lstStyle/>
          <a:p>
            <a:endParaRPr lang="zh-CN" altLang="en-US" sz="1530"/>
          </a:p>
        </p:txBody>
      </p:sp>
      <p:grpSp>
        <p:nvGrpSpPr>
          <p:cNvPr id="2063" name="Group 30"/>
          <p:cNvGrpSpPr/>
          <p:nvPr/>
        </p:nvGrpSpPr>
        <p:grpSpPr bwMode="auto">
          <a:xfrm>
            <a:off x="3198142" y="1718505"/>
            <a:ext cx="795963" cy="818828"/>
            <a:chOff x="0" y="0"/>
            <a:chExt cx="1712" cy="1789"/>
          </a:xfrm>
        </p:grpSpPr>
        <p:sp>
          <p:nvSpPr>
            <p:cNvPr id="2101" name="Freeform 1015"/>
            <p:cNvSpPr/>
            <p:nvPr/>
          </p:nvSpPr>
          <p:spPr bwMode="auto">
            <a:xfrm>
              <a:off x="0" y="0"/>
              <a:ext cx="1712" cy="100"/>
            </a:xfrm>
            <a:custGeom>
              <a:avLst/>
              <a:gdLst>
                <a:gd name="T0" fmla="*/ 5942 w 1245"/>
                <a:gd name="T1" fmla="*/ 0 h 73"/>
                <a:gd name="T2" fmla="*/ 6121 w 1245"/>
                <a:gd name="T3" fmla="*/ 181 h 73"/>
                <a:gd name="T4" fmla="*/ 5942 w 1245"/>
                <a:gd name="T5" fmla="*/ 353 h 73"/>
                <a:gd name="T6" fmla="*/ 182 w 1245"/>
                <a:gd name="T7" fmla="*/ 353 h 73"/>
                <a:gd name="T8" fmla="*/ 0 w 1245"/>
                <a:gd name="T9" fmla="*/ 181 h 73"/>
                <a:gd name="T10" fmla="*/ 55 w 1245"/>
                <a:gd name="T11" fmla="*/ 55 h 73"/>
                <a:gd name="T12" fmla="*/ 182 w 1245"/>
                <a:gd name="T13" fmla="*/ 0 h 73"/>
                <a:gd name="T14" fmla="*/ 5942 w 1245"/>
                <a:gd name="T15" fmla="*/ 0 h 7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45" h="73">
                  <a:moveTo>
                    <a:pt x="1209" y="0"/>
                  </a:moveTo>
                  <a:cubicBezTo>
                    <a:pt x="1229" y="0"/>
                    <a:pt x="1245" y="16"/>
                    <a:pt x="1245" y="37"/>
                  </a:cubicBezTo>
                  <a:cubicBezTo>
                    <a:pt x="1245" y="57"/>
                    <a:pt x="1229" y="73"/>
                    <a:pt x="1209" y="73"/>
                  </a:cubicBezTo>
                  <a:cubicBezTo>
                    <a:pt x="37" y="73"/>
                    <a:pt x="37" y="73"/>
                    <a:pt x="37" y="73"/>
                  </a:cubicBezTo>
                  <a:cubicBezTo>
                    <a:pt x="17" y="73"/>
                    <a:pt x="0" y="57"/>
                    <a:pt x="0" y="37"/>
                  </a:cubicBezTo>
                  <a:cubicBezTo>
                    <a:pt x="0" y="26"/>
                    <a:pt x="4" y="17"/>
                    <a:pt x="11" y="11"/>
                  </a:cubicBezTo>
                  <a:cubicBezTo>
                    <a:pt x="18" y="4"/>
                    <a:pt x="27" y="0"/>
                    <a:pt x="37" y="0"/>
                  </a:cubicBezTo>
                  <a:lnTo>
                    <a:pt x="1209" y="0"/>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2102" name="Freeform 1016"/>
            <p:cNvSpPr>
              <a:spLocks noEditPoints="1"/>
            </p:cNvSpPr>
            <p:nvPr/>
          </p:nvSpPr>
          <p:spPr bwMode="auto">
            <a:xfrm>
              <a:off x="125" y="155"/>
              <a:ext cx="1465" cy="920"/>
            </a:xfrm>
            <a:custGeom>
              <a:avLst/>
              <a:gdLst>
                <a:gd name="T0" fmla="*/ 5224 w 1066"/>
                <a:gd name="T1" fmla="*/ 0 h 670"/>
                <a:gd name="T2" fmla="*/ 5224 w 1066"/>
                <a:gd name="T3" fmla="*/ 3269 h 670"/>
                <a:gd name="T4" fmla="*/ 0 w 1066"/>
                <a:gd name="T5" fmla="*/ 3269 h 670"/>
                <a:gd name="T6" fmla="*/ 0 w 1066"/>
                <a:gd name="T7" fmla="*/ 0 h 670"/>
                <a:gd name="T8" fmla="*/ 5224 w 1066"/>
                <a:gd name="T9" fmla="*/ 0 h 670"/>
                <a:gd name="T10" fmla="*/ 4174 w 1066"/>
                <a:gd name="T11" fmla="*/ 1708 h 670"/>
                <a:gd name="T12" fmla="*/ 4134 w 1066"/>
                <a:gd name="T13" fmla="*/ 1678 h 670"/>
                <a:gd name="T14" fmla="*/ 4174 w 1066"/>
                <a:gd name="T15" fmla="*/ 1646 h 670"/>
                <a:gd name="T16" fmla="*/ 4089 w 1066"/>
                <a:gd name="T17" fmla="*/ 1494 h 670"/>
                <a:gd name="T18" fmla="*/ 3917 w 1066"/>
                <a:gd name="T19" fmla="*/ 1439 h 670"/>
                <a:gd name="T20" fmla="*/ 3760 w 1066"/>
                <a:gd name="T21" fmla="*/ 1515 h 670"/>
                <a:gd name="T22" fmla="*/ 3690 w 1066"/>
                <a:gd name="T23" fmla="*/ 1678 h 670"/>
                <a:gd name="T24" fmla="*/ 3695 w 1066"/>
                <a:gd name="T25" fmla="*/ 1716 h 670"/>
                <a:gd name="T26" fmla="*/ 3001 w 1066"/>
                <a:gd name="T27" fmla="*/ 1980 h 670"/>
                <a:gd name="T28" fmla="*/ 2817 w 1066"/>
                <a:gd name="T29" fmla="*/ 1725 h 670"/>
                <a:gd name="T30" fmla="*/ 2926 w 1066"/>
                <a:gd name="T31" fmla="*/ 1571 h 670"/>
                <a:gd name="T32" fmla="*/ 3162 w 1066"/>
                <a:gd name="T33" fmla="*/ 1659 h 670"/>
                <a:gd name="T34" fmla="*/ 3467 w 1066"/>
                <a:gd name="T35" fmla="*/ 1561 h 670"/>
                <a:gd name="T36" fmla="*/ 3624 w 1066"/>
                <a:gd name="T37" fmla="*/ 1284 h 670"/>
                <a:gd name="T38" fmla="*/ 3584 w 1066"/>
                <a:gd name="T39" fmla="*/ 1228 h 670"/>
                <a:gd name="T40" fmla="*/ 3624 w 1066"/>
                <a:gd name="T41" fmla="*/ 1166 h 670"/>
                <a:gd name="T42" fmla="*/ 3467 w 1066"/>
                <a:gd name="T43" fmla="*/ 888 h 670"/>
                <a:gd name="T44" fmla="*/ 3162 w 1066"/>
                <a:gd name="T45" fmla="*/ 798 h 670"/>
                <a:gd name="T46" fmla="*/ 2871 w 1066"/>
                <a:gd name="T47" fmla="*/ 931 h 670"/>
                <a:gd name="T48" fmla="*/ 2790 w 1066"/>
                <a:gd name="T49" fmla="*/ 1056 h 670"/>
                <a:gd name="T50" fmla="*/ 2176 w 1066"/>
                <a:gd name="T51" fmla="*/ 1056 h 670"/>
                <a:gd name="T52" fmla="*/ 2184 w 1066"/>
                <a:gd name="T53" fmla="*/ 1035 h 670"/>
                <a:gd name="T54" fmla="*/ 2136 w 1066"/>
                <a:gd name="T55" fmla="*/ 956 h 670"/>
                <a:gd name="T56" fmla="*/ 2184 w 1066"/>
                <a:gd name="T57" fmla="*/ 877 h 670"/>
                <a:gd name="T58" fmla="*/ 1976 w 1066"/>
                <a:gd name="T59" fmla="*/ 519 h 670"/>
                <a:gd name="T60" fmla="*/ 1580 w 1066"/>
                <a:gd name="T61" fmla="*/ 390 h 670"/>
                <a:gd name="T62" fmla="*/ 1201 w 1066"/>
                <a:gd name="T63" fmla="*/ 571 h 670"/>
                <a:gd name="T64" fmla="*/ 1049 w 1066"/>
                <a:gd name="T65" fmla="*/ 956 h 670"/>
                <a:gd name="T66" fmla="*/ 1201 w 1066"/>
                <a:gd name="T67" fmla="*/ 1344 h 670"/>
                <a:gd name="T68" fmla="*/ 1580 w 1066"/>
                <a:gd name="T69" fmla="*/ 1521 h 670"/>
                <a:gd name="T70" fmla="*/ 1976 w 1066"/>
                <a:gd name="T71" fmla="*/ 1396 h 670"/>
                <a:gd name="T72" fmla="*/ 2151 w 1066"/>
                <a:gd name="T73" fmla="*/ 1151 h 670"/>
                <a:gd name="T74" fmla="*/ 2765 w 1066"/>
                <a:gd name="T75" fmla="*/ 1151 h 670"/>
                <a:gd name="T76" fmla="*/ 2754 w 1066"/>
                <a:gd name="T77" fmla="*/ 1228 h 670"/>
                <a:gd name="T78" fmla="*/ 2857 w 1066"/>
                <a:gd name="T79" fmla="*/ 1506 h 670"/>
                <a:gd name="T80" fmla="*/ 2746 w 1066"/>
                <a:gd name="T81" fmla="*/ 1671 h 670"/>
                <a:gd name="T82" fmla="*/ 2357 w 1066"/>
                <a:gd name="T83" fmla="*/ 1571 h 670"/>
                <a:gd name="T84" fmla="*/ 1936 w 1066"/>
                <a:gd name="T85" fmla="*/ 1770 h 670"/>
                <a:gd name="T86" fmla="*/ 1810 w 1066"/>
                <a:gd name="T87" fmla="*/ 1972 h 670"/>
                <a:gd name="T88" fmla="*/ 1766 w 1066"/>
                <a:gd name="T89" fmla="*/ 2208 h 670"/>
                <a:gd name="T90" fmla="*/ 1810 w 1066"/>
                <a:gd name="T91" fmla="*/ 2436 h 670"/>
                <a:gd name="T92" fmla="*/ 1936 w 1066"/>
                <a:gd name="T93" fmla="*/ 2632 h 670"/>
                <a:gd name="T94" fmla="*/ 2357 w 1066"/>
                <a:gd name="T95" fmla="*/ 2838 h 670"/>
                <a:gd name="T96" fmla="*/ 2802 w 1066"/>
                <a:gd name="T97" fmla="*/ 2694 h 670"/>
                <a:gd name="T98" fmla="*/ 3037 w 1066"/>
                <a:gd name="T99" fmla="*/ 2289 h 670"/>
                <a:gd name="T100" fmla="*/ 2996 w 1066"/>
                <a:gd name="T101" fmla="*/ 2208 h 670"/>
                <a:gd name="T102" fmla="*/ 3037 w 1066"/>
                <a:gd name="T103" fmla="*/ 2117 h 670"/>
                <a:gd name="T104" fmla="*/ 3023 w 1066"/>
                <a:gd name="T105" fmla="*/ 2068 h 670"/>
                <a:gd name="T106" fmla="*/ 3733 w 1066"/>
                <a:gd name="T107" fmla="*/ 1803 h 670"/>
                <a:gd name="T108" fmla="*/ 3760 w 1066"/>
                <a:gd name="T109" fmla="*/ 1840 h 670"/>
                <a:gd name="T110" fmla="*/ 3917 w 1066"/>
                <a:gd name="T111" fmla="*/ 1917 h 670"/>
                <a:gd name="T112" fmla="*/ 4089 w 1066"/>
                <a:gd name="T113" fmla="*/ 1866 h 670"/>
                <a:gd name="T114" fmla="*/ 4174 w 1066"/>
                <a:gd name="T115" fmla="*/ 1708 h 67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066" h="670">
                  <a:moveTo>
                    <a:pt x="1066" y="0"/>
                  </a:moveTo>
                  <a:cubicBezTo>
                    <a:pt x="1066" y="670"/>
                    <a:pt x="1066" y="670"/>
                    <a:pt x="1066" y="670"/>
                  </a:cubicBezTo>
                  <a:cubicBezTo>
                    <a:pt x="0" y="670"/>
                    <a:pt x="0" y="670"/>
                    <a:pt x="0" y="670"/>
                  </a:cubicBezTo>
                  <a:cubicBezTo>
                    <a:pt x="0" y="0"/>
                    <a:pt x="0" y="0"/>
                    <a:pt x="0" y="0"/>
                  </a:cubicBezTo>
                  <a:lnTo>
                    <a:pt x="1066" y="0"/>
                  </a:lnTo>
                  <a:close/>
                  <a:moveTo>
                    <a:pt x="851" y="350"/>
                  </a:moveTo>
                  <a:cubicBezTo>
                    <a:pt x="852" y="347"/>
                    <a:pt x="848" y="344"/>
                    <a:pt x="843" y="344"/>
                  </a:cubicBezTo>
                  <a:cubicBezTo>
                    <a:pt x="848" y="344"/>
                    <a:pt x="852" y="341"/>
                    <a:pt x="851" y="337"/>
                  </a:cubicBezTo>
                  <a:cubicBezTo>
                    <a:pt x="850" y="325"/>
                    <a:pt x="843" y="313"/>
                    <a:pt x="834" y="306"/>
                  </a:cubicBezTo>
                  <a:cubicBezTo>
                    <a:pt x="824" y="298"/>
                    <a:pt x="812" y="294"/>
                    <a:pt x="799" y="295"/>
                  </a:cubicBezTo>
                  <a:cubicBezTo>
                    <a:pt x="787" y="295"/>
                    <a:pt x="775" y="301"/>
                    <a:pt x="767" y="310"/>
                  </a:cubicBezTo>
                  <a:cubicBezTo>
                    <a:pt x="758" y="319"/>
                    <a:pt x="753" y="331"/>
                    <a:pt x="753" y="344"/>
                  </a:cubicBezTo>
                  <a:cubicBezTo>
                    <a:pt x="753" y="346"/>
                    <a:pt x="754" y="349"/>
                    <a:pt x="754" y="352"/>
                  </a:cubicBezTo>
                  <a:cubicBezTo>
                    <a:pt x="612" y="406"/>
                    <a:pt x="612" y="406"/>
                    <a:pt x="612" y="406"/>
                  </a:cubicBezTo>
                  <a:cubicBezTo>
                    <a:pt x="604" y="386"/>
                    <a:pt x="591" y="367"/>
                    <a:pt x="575" y="353"/>
                  </a:cubicBezTo>
                  <a:cubicBezTo>
                    <a:pt x="597" y="322"/>
                    <a:pt x="597" y="322"/>
                    <a:pt x="597" y="322"/>
                  </a:cubicBezTo>
                  <a:cubicBezTo>
                    <a:pt x="611" y="332"/>
                    <a:pt x="628" y="339"/>
                    <a:pt x="645" y="340"/>
                  </a:cubicBezTo>
                  <a:cubicBezTo>
                    <a:pt x="667" y="342"/>
                    <a:pt x="690" y="334"/>
                    <a:pt x="707" y="320"/>
                  </a:cubicBezTo>
                  <a:cubicBezTo>
                    <a:pt x="725" y="306"/>
                    <a:pt x="736" y="285"/>
                    <a:pt x="739" y="263"/>
                  </a:cubicBezTo>
                  <a:cubicBezTo>
                    <a:pt x="740" y="257"/>
                    <a:pt x="736" y="251"/>
                    <a:pt x="731" y="251"/>
                  </a:cubicBezTo>
                  <a:cubicBezTo>
                    <a:pt x="736" y="251"/>
                    <a:pt x="740" y="246"/>
                    <a:pt x="739" y="239"/>
                  </a:cubicBezTo>
                  <a:cubicBezTo>
                    <a:pt x="736" y="217"/>
                    <a:pt x="725" y="196"/>
                    <a:pt x="707" y="182"/>
                  </a:cubicBezTo>
                  <a:cubicBezTo>
                    <a:pt x="690" y="168"/>
                    <a:pt x="667" y="161"/>
                    <a:pt x="645" y="163"/>
                  </a:cubicBezTo>
                  <a:cubicBezTo>
                    <a:pt x="623" y="164"/>
                    <a:pt x="601" y="174"/>
                    <a:pt x="586" y="191"/>
                  </a:cubicBezTo>
                  <a:cubicBezTo>
                    <a:pt x="579" y="198"/>
                    <a:pt x="573" y="207"/>
                    <a:pt x="569" y="216"/>
                  </a:cubicBezTo>
                  <a:cubicBezTo>
                    <a:pt x="444" y="216"/>
                    <a:pt x="444" y="216"/>
                    <a:pt x="444" y="216"/>
                  </a:cubicBezTo>
                  <a:cubicBezTo>
                    <a:pt x="444" y="215"/>
                    <a:pt x="444" y="213"/>
                    <a:pt x="445" y="212"/>
                  </a:cubicBezTo>
                  <a:cubicBezTo>
                    <a:pt x="446" y="203"/>
                    <a:pt x="442" y="196"/>
                    <a:pt x="436" y="196"/>
                  </a:cubicBezTo>
                  <a:cubicBezTo>
                    <a:pt x="442" y="196"/>
                    <a:pt x="446" y="189"/>
                    <a:pt x="445" y="180"/>
                  </a:cubicBezTo>
                  <a:cubicBezTo>
                    <a:pt x="441" y="152"/>
                    <a:pt x="426" y="125"/>
                    <a:pt x="403" y="106"/>
                  </a:cubicBezTo>
                  <a:cubicBezTo>
                    <a:pt x="381" y="88"/>
                    <a:pt x="351" y="78"/>
                    <a:pt x="322" y="80"/>
                  </a:cubicBezTo>
                  <a:cubicBezTo>
                    <a:pt x="293" y="82"/>
                    <a:pt x="265" y="96"/>
                    <a:pt x="245" y="117"/>
                  </a:cubicBezTo>
                  <a:cubicBezTo>
                    <a:pt x="225" y="138"/>
                    <a:pt x="214" y="167"/>
                    <a:pt x="214" y="196"/>
                  </a:cubicBezTo>
                  <a:cubicBezTo>
                    <a:pt x="214" y="225"/>
                    <a:pt x="225" y="254"/>
                    <a:pt x="245" y="275"/>
                  </a:cubicBezTo>
                  <a:cubicBezTo>
                    <a:pt x="265" y="296"/>
                    <a:pt x="293" y="310"/>
                    <a:pt x="322" y="312"/>
                  </a:cubicBezTo>
                  <a:cubicBezTo>
                    <a:pt x="351" y="314"/>
                    <a:pt x="381" y="304"/>
                    <a:pt x="403" y="286"/>
                  </a:cubicBezTo>
                  <a:cubicBezTo>
                    <a:pt x="419" y="273"/>
                    <a:pt x="432" y="255"/>
                    <a:pt x="439" y="235"/>
                  </a:cubicBezTo>
                  <a:cubicBezTo>
                    <a:pt x="564" y="235"/>
                    <a:pt x="564" y="235"/>
                    <a:pt x="564" y="235"/>
                  </a:cubicBezTo>
                  <a:cubicBezTo>
                    <a:pt x="563" y="240"/>
                    <a:pt x="562" y="246"/>
                    <a:pt x="562" y="251"/>
                  </a:cubicBezTo>
                  <a:cubicBezTo>
                    <a:pt x="562" y="272"/>
                    <a:pt x="570" y="293"/>
                    <a:pt x="583" y="309"/>
                  </a:cubicBezTo>
                  <a:cubicBezTo>
                    <a:pt x="560" y="342"/>
                    <a:pt x="560" y="342"/>
                    <a:pt x="560" y="342"/>
                  </a:cubicBezTo>
                  <a:cubicBezTo>
                    <a:pt x="537" y="327"/>
                    <a:pt x="509" y="320"/>
                    <a:pt x="481" y="322"/>
                  </a:cubicBezTo>
                  <a:cubicBezTo>
                    <a:pt x="449" y="324"/>
                    <a:pt x="417" y="339"/>
                    <a:pt x="395" y="363"/>
                  </a:cubicBezTo>
                  <a:cubicBezTo>
                    <a:pt x="384" y="375"/>
                    <a:pt x="375" y="389"/>
                    <a:pt x="369" y="404"/>
                  </a:cubicBezTo>
                  <a:cubicBezTo>
                    <a:pt x="363" y="419"/>
                    <a:pt x="360" y="435"/>
                    <a:pt x="360" y="452"/>
                  </a:cubicBezTo>
                  <a:cubicBezTo>
                    <a:pt x="360" y="468"/>
                    <a:pt x="363" y="484"/>
                    <a:pt x="369" y="499"/>
                  </a:cubicBezTo>
                  <a:cubicBezTo>
                    <a:pt x="375" y="514"/>
                    <a:pt x="384" y="528"/>
                    <a:pt x="395" y="540"/>
                  </a:cubicBezTo>
                  <a:cubicBezTo>
                    <a:pt x="417" y="564"/>
                    <a:pt x="449" y="579"/>
                    <a:pt x="481" y="581"/>
                  </a:cubicBezTo>
                  <a:cubicBezTo>
                    <a:pt x="514" y="584"/>
                    <a:pt x="547" y="573"/>
                    <a:pt x="572" y="552"/>
                  </a:cubicBezTo>
                  <a:cubicBezTo>
                    <a:pt x="597" y="532"/>
                    <a:pt x="615" y="501"/>
                    <a:pt x="619" y="469"/>
                  </a:cubicBezTo>
                  <a:cubicBezTo>
                    <a:pt x="620" y="459"/>
                    <a:pt x="616" y="452"/>
                    <a:pt x="611" y="452"/>
                  </a:cubicBezTo>
                  <a:cubicBezTo>
                    <a:pt x="616" y="451"/>
                    <a:pt x="620" y="444"/>
                    <a:pt x="619" y="434"/>
                  </a:cubicBezTo>
                  <a:cubicBezTo>
                    <a:pt x="618" y="431"/>
                    <a:pt x="618" y="427"/>
                    <a:pt x="617" y="424"/>
                  </a:cubicBezTo>
                  <a:cubicBezTo>
                    <a:pt x="761" y="369"/>
                    <a:pt x="761" y="369"/>
                    <a:pt x="761" y="369"/>
                  </a:cubicBezTo>
                  <a:cubicBezTo>
                    <a:pt x="763" y="372"/>
                    <a:pt x="764" y="375"/>
                    <a:pt x="767" y="377"/>
                  </a:cubicBezTo>
                  <a:cubicBezTo>
                    <a:pt x="775" y="386"/>
                    <a:pt x="787" y="392"/>
                    <a:pt x="799" y="393"/>
                  </a:cubicBezTo>
                  <a:cubicBezTo>
                    <a:pt x="812" y="394"/>
                    <a:pt x="824" y="390"/>
                    <a:pt x="834" y="382"/>
                  </a:cubicBezTo>
                  <a:cubicBezTo>
                    <a:pt x="843" y="374"/>
                    <a:pt x="850" y="362"/>
                    <a:pt x="851" y="350"/>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2103" name="Freeform 1017"/>
            <p:cNvSpPr/>
            <p:nvPr/>
          </p:nvSpPr>
          <p:spPr bwMode="auto">
            <a:xfrm>
              <a:off x="1185" y="585"/>
              <a:ext cx="97" cy="82"/>
            </a:xfrm>
            <a:custGeom>
              <a:avLst/>
              <a:gdLst>
                <a:gd name="T0" fmla="*/ 46 w 70"/>
                <a:gd name="T1" fmla="*/ 126 h 61"/>
                <a:gd name="T2" fmla="*/ 0 w 70"/>
                <a:gd name="T3" fmla="*/ 141 h 61"/>
                <a:gd name="T4" fmla="*/ 0 w 70"/>
                <a:gd name="T5" fmla="*/ 136 h 61"/>
                <a:gd name="T6" fmla="*/ 40 w 70"/>
                <a:gd name="T7" fmla="*/ 42 h 61"/>
                <a:gd name="T8" fmla="*/ 146 w 70"/>
                <a:gd name="T9" fmla="*/ 0 h 61"/>
                <a:gd name="T10" fmla="*/ 255 w 70"/>
                <a:gd name="T11" fmla="*/ 30 h 61"/>
                <a:gd name="T12" fmla="*/ 315 w 70"/>
                <a:gd name="T13" fmla="*/ 117 h 61"/>
                <a:gd name="T14" fmla="*/ 358 w 70"/>
                <a:gd name="T15" fmla="*/ 136 h 61"/>
                <a:gd name="T16" fmla="*/ 315 w 70"/>
                <a:gd name="T17" fmla="*/ 153 h 61"/>
                <a:gd name="T18" fmla="*/ 255 w 70"/>
                <a:gd name="T19" fmla="*/ 238 h 61"/>
                <a:gd name="T20" fmla="*/ 146 w 70"/>
                <a:gd name="T21" fmla="*/ 268 h 61"/>
                <a:gd name="T22" fmla="*/ 40 w 70"/>
                <a:gd name="T23" fmla="*/ 226 h 61"/>
                <a:gd name="T24" fmla="*/ 36 w 70"/>
                <a:gd name="T25" fmla="*/ 219 h 61"/>
                <a:gd name="T26" fmla="*/ 76 w 70"/>
                <a:gd name="T27" fmla="*/ 203 h 61"/>
                <a:gd name="T28" fmla="*/ 159 w 70"/>
                <a:gd name="T29" fmla="*/ 136 h 61"/>
                <a:gd name="T30" fmla="*/ 46 w 70"/>
                <a:gd name="T31" fmla="*/ 126 h 6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70" h="61">
                  <a:moveTo>
                    <a:pt x="9" y="29"/>
                  </a:moveTo>
                  <a:cubicBezTo>
                    <a:pt x="0" y="32"/>
                    <a:pt x="0" y="32"/>
                    <a:pt x="0" y="32"/>
                  </a:cubicBezTo>
                  <a:cubicBezTo>
                    <a:pt x="0" y="32"/>
                    <a:pt x="0" y="31"/>
                    <a:pt x="0" y="31"/>
                  </a:cubicBezTo>
                  <a:cubicBezTo>
                    <a:pt x="0" y="23"/>
                    <a:pt x="3" y="15"/>
                    <a:pt x="8" y="10"/>
                  </a:cubicBezTo>
                  <a:cubicBezTo>
                    <a:pt x="14" y="4"/>
                    <a:pt x="21" y="1"/>
                    <a:pt x="29" y="0"/>
                  </a:cubicBezTo>
                  <a:cubicBezTo>
                    <a:pt x="36" y="0"/>
                    <a:pt x="44" y="2"/>
                    <a:pt x="50" y="7"/>
                  </a:cubicBezTo>
                  <a:cubicBezTo>
                    <a:pt x="56" y="12"/>
                    <a:pt x="60" y="19"/>
                    <a:pt x="61" y="27"/>
                  </a:cubicBezTo>
                  <a:cubicBezTo>
                    <a:pt x="61" y="29"/>
                    <a:pt x="65" y="31"/>
                    <a:pt x="70" y="31"/>
                  </a:cubicBezTo>
                  <a:cubicBezTo>
                    <a:pt x="65" y="31"/>
                    <a:pt x="61" y="33"/>
                    <a:pt x="61" y="35"/>
                  </a:cubicBezTo>
                  <a:cubicBezTo>
                    <a:pt x="60" y="42"/>
                    <a:pt x="56" y="49"/>
                    <a:pt x="50" y="54"/>
                  </a:cubicBezTo>
                  <a:cubicBezTo>
                    <a:pt x="44" y="59"/>
                    <a:pt x="36" y="61"/>
                    <a:pt x="29" y="61"/>
                  </a:cubicBezTo>
                  <a:cubicBezTo>
                    <a:pt x="21" y="60"/>
                    <a:pt x="14" y="57"/>
                    <a:pt x="8" y="51"/>
                  </a:cubicBezTo>
                  <a:cubicBezTo>
                    <a:pt x="8" y="51"/>
                    <a:pt x="7" y="50"/>
                    <a:pt x="7" y="50"/>
                  </a:cubicBezTo>
                  <a:cubicBezTo>
                    <a:pt x="15" y="46"/>
                    <a:pt x="15" y="46"/>
                    <a:pt x="15" y="46"/>
                  </a:cubicBezTo>
                  <a:cubicBezTo>
                    <a:pt x="26" y="43"/>
                    <a:pt x="32" y="36"/>
                    <a:pt x="31" y="31"/>
                  </a:cubicBezTo>
                  <a:cubicBezTo>
                    <a:pt x="29" y="26"/>
                    <a:pt x="19" y="25"/>
                    <a:pt x="9" y="29"/>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2104" name="Freeform 1018"/>
            <p:cNvSpPr/>
            <p:nvPr/>
          </p:nvSpPr>
          <p:spPr bwMode="auto">
            <a:xfrm>
              <a:off x="570" y="1097"/>
              <a:ext cx="572" cy="693"/>
            </a:xfrm>
            <a:custGeom>
              <a:avLst/>
              <a:gdLst>
                <a:gd name="T0" fmla="*/ 1959 w 417"/>
                <a:gd name="T1" fmla="*/ 2162 h 504"/>
                <a:gd name="T2" fmla="*/ 1951 w 417"/>
                <a:gd name="T3" fmla="*/ 2410 h 504"/>
                <a:gd name="T4" fmla="*/ 1700 w 417"/>
                <a:gd name="T5" fmla="*/ 2404 h 504"/>
                <a:gd name="T6" fmla="*/ 1016 w 417"/>
                <a:gd name="T7" fmla="*/ 1665 h 504"/>
                <a:gd name="T8" fmla="*/ 325 w 417"/>
                <a:gd name="T9" fmla="*/ 2404 h 504"/>
                <a:gd name="T10" fmla="*/ 77 w 417"/>
                <a:gd name="T11" fmla="*/ 2410 h 504"/>
                <a:gd name="T12" fmla="*/ 67 w 417"/>
                <a:gd name="T13" fmla="*/ 2162 h 504"/>
                <a:gd name="T14" fmla="*/ 811 w 417"/>
                <a:gd name="T15" fmla="*/ 1363 h 504"/>
                <a:gd name="T16" fmla="*/ 826 w 417"/>
                <a:gd name="T17" fmla="*/ 1352 h 504"/>
                <a:gd name="T18" fmla="*/ 826 w 417"/>
                <a:gd name="T19" fmla="*/ 0 h 504"/>
                <a:gd name="T20" fmla="*/ 1203 w 417"/>
                <a:gd name="T21" fmla="*/ 0 h 504"/>
                <a:gd name="T22" fmla="*/ 1203 w 417"/>
                <a:gd name="T23" fmla="*/ 1352 h 504"/>
                <a:gd name="T24" fmla="*/ 1214 w 417"/>
                <a:gd name="T25" fmla="*/ 1363 h 504"/>
                <a:gd name="T26" fmla="*/ 1959 w 417"/>
                <a:gd name="T27" fmla="*/ 2162 h 50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17" h="504">
                  <a:moveTo>
                    <a:pt x="403" y="439"/>
                  </a:moveTo>
                  <a:cubicBezTo>
                    <a:pt x="417" y="454"/>
                    <a:pt x="416" y="476"/>
                    <a:pt x="402" y="490"/>
                  </a:cubicBezTo>
                  <a:cubicBezTo>
                    <a:pt x="387" y="504"/>
                    <a:pt x="364" y="503"/>
                    <a:pt x="350" y="489"/>
                  </a:cubicBezTo>
                  <a:cubicBezTo>
                    <a:pt x="209" y="339"/>
                    <a:pt x="209" y="339"/>
                    <a:pt x="209" y="339"/>
                  </a:cubicBezTo>
                  <a:cubicBezTo>
                    <a:pt x="67" y="489"/>
                    <a:pt x="67" y="489"/>
                    <a:pt x="67" y="489"/>
                  </a:cubicBezTo>
                  <a:cubicBezTo>
                    <a:pt x="53" y="503"/>
                    <a:pt x="30" y="504"/>
                    <a:pt x="16" y="490"/>
                  </a:cubicBezTo>
                  <a:cubicBezTo>
                    <a:pt x="1" y="476"/>
                    <a:pt x="0" y="454"/>
                    <a:pt x="14" y="439"/>
                  </a:cubicBezTo>
                  <a:cubicBezTo>
                    <a:pt x="167" y="277"/>
                    <a:pt x="167" y="277"/>
                    <a:pt x="167" y="277"/>
                  </a:cubicBezTo>
                  <a:cubicBezTo>
                    <a:pt x="168" y="276"/>
                    <a:pt x="169" y="275"/>
                    <a:pt x="170" y="275"/>
                  </a:cubicBezTo>
                  <a:cubicBezTo>
                    <a:pt x="170" y="0"/>
                    <a:pt x="170" y="0"/>
                    <a:pt x="170" y="0"/>
                  </a:cubicBezTo>
                  <a:cubicBezTo>
                    <a:pt x="248" y="0"/>
                    <a:pt x="248" y="0"/>
                    <a:pt x="248" y="0"/>
                  </a:cubicBezTo>
                  <a:cubicBezTo>
                    <a:pt x="248" y="275"/>
                    <a:pt x="248" y="275"/>
                    <a:pt x="248" y="275"/>
                  </a:cubicBezTo>
                  <a:cubicBezTo>
                    <a:pt x="248" y="275"/>
                    <a:pt x="249" y="276"/>
                    <a:pt x="250" y="277"/>
                  </a:cubicBezTo>
                  <a:lnTo>
                    <a:pt x="403" y="439"/>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2105" name="Freeform 1019"/>
            <p:cNvSpPr/>
            <p:nvPr/>
          </p:nvSpPr>
          <p:spPr bwMode="auto">
            <a:xfrm>
              <a:off x="935" y="400"/>
              <a:ext cx="195" cy="197"/>
            </a:xfrm>
            <a:custGeom>
              <a:avLst/>
              <a:gdLst>
                <a:gd name="T0" fmla="*/ 658 w 141"/>
                <a:gd name="T1" fmla="*/ 306 h 143"/>
                <a:gd name="T2" fmla="*/ 714 w 141"/>
                <a:gd name="T3" fmla="*/ 353 h 143"/>
                <a:gd name="T4" fmla="*/ 658 w 141"/>
                <a:gd name="T5" fmla="*/ 402 h 143"/>
                <a:gd name="T6" fmla="*/ 531 w 141"/>
                <a:gd name="T7" fmla="*/ 628 h 143"/>
                <a:gd name="T8" fmla="*/ 281 w 141"/>
                <a:gd name="T9" fmla="*/ 698 h 143"/>
                <a:gd name="T10" fmla="*/ 89 w 141"/>
                <a:gd name="T11" fmla="*/ 628 h 143"/>
                <a:gd name="T12" fmla="*/ 400 w 141"/>
                <a:gd name="T13" fmla="*/ 180 h 143"/>
                <a:gd name="T14" fmla="*/ 0 w 141"/>
                <a:gd name="T15" fmla="*/ 180 h 143"/>
                <a:gd name="T16" fmla="*/ 50 w 141"/>
                <a:gd name="T17" fmla="*/ 116 h 143"/>
                <a:gd name="T18" fmla="*/ 281 w 141"/>
                <a:gd name="T19" fmla="*/ 1 h 143"/>
                <a:gd name="T20" fmla="*/ 531 w 141"/>
                <a:gd name="T21" fmla="*/ 84 h 143"/>
                <a:gd name="T22" fmla="*/ 658 w 141"/>
                <a:gd name="T23" fmla="*/ 306 h 14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41" h="143">
                  <a:moveTo>
                    <a:pt x="130" y="62"/>
                  </a:moveTo>
                  <a:cubicBezTo>
                    <a:pt x="131" y="67"/>
                    <a:pt x="135" y="71"/>
                    <a:pt x="141" y="71"/>
                  </a:cubicBezTo>
                  <a:cubicBezTo>
                    <a:pt x="135" y="71"/>
                    <a:pt x="131" y="76"/>
                    <a:pt x="130" y="81"/>
                  </a:cubicBezTo>
                  <a:cubicBezTo>
                    <a:pt x="128" y="98"/>
                    <a:pt x="119" y="115"/>
                    <a:pt x="105" y="126"/>
                  </a:cubicBezTo>
                  <a:cubicBezTo>
                    <a:pt x="92" y="137"/>
                    <a:pt x="74" y="143"/>
                    <a:pt x="56" y="141"/>
                  </a:cubicBezTo>
                  <a:cubicBezTo>
                    <a:pt x="42" y="140"/>
                    <a:pt x="28" y="135"/>
                    <a:pt x="17" y="126"/>
                  </a:cubicBezTo>
                  <a:cubicBezTo>
                    <a:pt x="79" y="36"/>
                    <a:pt x="79" y="36"/>
                    <a:pt x="79" y="36"/>
                  </a:cubicBezTo>
                  <a:cubicBezTo>
                    <a:pt x="0" y="36"/>
                    <a:pt x="0" y="36"/>
                    <a:pt x="0" y="36"/>
                  </a:cubicBezTo>
                  <a:cubicBezTo>
                    <a:pt x="3" y="32"/>
                    <a:pt x="6" y="27"/>
                    <a:pt x="10" y="23"/>
                  </a:cubicBezTo>
                  <a:cubicBezTo>
                    <a:pt x="22" y="11"/>
                    <a:pt x="39" y="2"/>
                    <a:pt x="56" y="1"/>
                  </a:cubicBezTo>
                  <a:cubicBezTo>
                    <a:pt x="74" y="0"/>
                    <a:pt x="92" y="6"/>
                    <a:pt x="105" y="17"/>
                  </a:cubicBezTo>
                  <a:cubicBezTo>
                    <a:pt x="119" y="28"/>
                    <a:pt x="128" y="44"/>
                    <a:pt x="130" y="62"/>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2106" name="Freeform 1020"/>
            <p:cNvSpPr/>
            <p:nvPr/>
          </p:nvSpPr>
          <p:spPr bwMode="auto">
            <a:xfrm>
              <a:off x="922" y="477"/>
              <a:ext cx="73" cy="78"/>
            </a:xfrm>
            <a:custGeom>
              <a:avLst/>
              <a:gdLst>
                <a:gd name="T0" fmla="*/ 282 w 52"/>
                <a:gd name="T1" fmla="*/ 0 h 57"/>
                <a:gd name="T2" fmla="*/ 69 w 52"/>
                <a:gd name="T3" fmla="*/ 274 h 57"/>
                <a:gd name="T4" fmla="*/ 0 w 52"/>
                <a:gd name="T5" fmla="*/ 77 h 57"/>
                <a:gd name="T6" fmla="*/ 11 w 52"/>
                <a:gd name="T7" fmla="*/ 0 h 57"/>
                <a:gd name="T8" fmla="*/ 282 w 52"/>
                <a:gd name="T9" fmla="*/ 0 h 5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2" h="57">
                  <a:moveTo>
                    <a:pt x="52" y="0"/>
                  </a:moveTo>
                  <a:cubicBezTo>
                    <a:pt x="13" y="57"/>
                    <a:pt x="13" y="57"/>
                    <a:pt x="13" y="57"/>
                  </a:cubicBezTo>
                  <a:cubicBezTo>
                    <a:pt x="5" y="45"/>
                    <a:pt x="0" y="31"/>
                    <a:pt x="0" y="16"/>
                  </a:cubicBezTo>
                  <a:cubicBezTo>
                    <a:pt x="0" y="11"/>
                    <a:pt x="1" y="5"/>
                    <a:pt x="2" y="0"/>
                  </a:cubicBezTo>
                  <a:lnTo>
                    <a:pt x="52" y="0"/>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2107" name="Freeform 1021"/>
            <p:cNvSpPr/>
            <p:nvPr/>
          </p:nvSpPr>
          <p:spPr bwMode="auto">
            <a:xfrm>
              <a:off x="645" y="620"/>
              <a:ext cx="320" cy="310"/>
            </a:xfrm>
            <a:custGeom>
              <a:avLst/>
              <a:gdLst>
                <a:gd name="T0" fmla="*/ 1085 w 233"/>
                <a:gd name="T1" fmla="*/ 475 h 226"/>
                <a:gd name="T2" fmla="*/ 1137 w 233"/>
                <a:gd name="T3" fmla="*/ 550 h 226"/>
                <a:gd name="T4" fmla="*/ 1085 w 233"/>
                <a:gd name="T5" fmla="*/ 623 h 226"/>
                <a:gd name="T6" fmla="*/ 889 w 233"/>
                <a:gd name="T7" fmla="*/ 966 h 226"/>
                <a:gd name="T8" fmla="*/ 507 w 233"/>
                <a:gd name="T9" fmla="*/ 1085 h 226"/>
                <a:gd name="T10" fmla="*/ 152 w 233"/>
                <a:gd name="T11" fmla="*/ 916 h 226"/>
                <a:gd name="T12" fmla="*/ 1 w 233"/>
                <a:gd name="T13" fmla="*/ 550 h 226"/>
                <a:gd name="T14" fmla="*/ 152 w 233"/>
                <a:gd name="T15" fmla="*/ 181 h 226"/>
                <a:gd name="T16" fmla="*/ 507 w 233"/>
                <a:gd name="T17" fmla="*/ 10 h 226"/>
                <a:gd name="T18" fmla="*/ 839 w 233"/>
                <a:gd name="T19" fmla="*/ 92 h 226"/>
                <a:gd name="T20" fmla="*/ 423 w 233"/>
                <a:gd name="T21" fmla="*/ 689 h 226"/>
                <a:gd name="T22" fmla="*/ 1082 w 233"/>
                <a:gd name="T23" fmla="*/ 442 h 226"/>
                <a:gd name="T24" fmla="*/ 1085 w 233"/>
                <a:gd name="T25" fmla="*/ 475 h 22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33" h="226">
                  <a:moveTo>
                    <a:pt x="222" y="98"/>
                  </a:moveTo>
                  <a:cubicBezTo>
                    <a:pt x="223" y="106"/>
                    <a:pt x="227" y="112"/>
                    <a:pt x="233" y="113"/>
                  </a:cubicBezTo>
                  <a:cubicBezTo>
                    <a:pt x="227" y="113"/>
                    <a:pt x="223" y="119"/>
                    <a:pt x="222" y="128"/>
                  </a:cubicBezTo>
                  <a:cubicBezTo>
                    <a:pt x="219" y="155"/>
                    <a:pt x="204" y="181"/>
                    <a:pt x="182" y="199"/>
                  </a:cubicBezTo>
                  <a:cubicBezTo>
                    <a:pt x="161" y="217"/>
                    <a:pt x="132" y="226"/>
                    <a:pt x="104" y="224"/>
                  </a:cubicBezTo>
                  <a:cubicBezTo>
                    <a:pt x="76" y="222"/>
                    <a:pt x="50" y="209"/>
                    <a:pt x="31" y="189"/>
                  </a:cubicBezTo>
                  <a:cubicBezTo>
                    <a:pt x="11" y="168"/>
                    <a:pt x="0" y="140"/>
                    <a:pt x="1" y="113"/>
                  </a:cubicBezTo>
                  <a:cubicBezTo>
                    <a:pt x="0" y="85"/>
                    <a:pt x="11" y="57"/>
                    <a:pt x="31" y="37"/>
                  </a:cubicBezTo>
                  <a:cubicBezTo>
                    <a:pt x="50" y="16"/>
                    <a:pt x="76" y="3"/>
                    <a:pt x="104" y="2"/>
                  </a:cubicBezTo>
                  <a:cubicBezTo>
                    <a:pt x="128" y="0"/>
                    <a:pt x="152" y="6"/>
                    <a:pt x="172" y="19"/>
                  </a:cubicBezTo>
                  <a:cubicBezTo>
                    <a:pt x="87" y="142"/>
                    <a:pt x="87" y="142"/>
                    <a:pt x="87" y="142"/>
                  </a:cubicBezTo>
                  <a:cubicBezTo>
                    <a:pt x="221" y="91"/>
                    <a:pt x="221" y="91"/>
                    <a:pt x="221" y="91"/>
                  </a:cubicBezTo>
                  <a:cubicBezTo>
                    <a:pt x="222" y="93"/>
                    <a:pt x="222" y="95"/>
                    <a:pt x="222" y="98"/>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2108" name="Freeform 1022"/>
            <p:cNvSpPr/>
            <p:nvPr/>
          </p:nvSpPr>
          <p:spPr bwMode="auto">
            <a:xfrm>
              <a:off x="830" y="660"/>
              <a:ext cx="110" cy="102"/>
            </a:xfrm>
            <a:custGeom>
              <a:avLst/>
              <a:gdLst>
                <a:gd name="T0" fmla="*/ 393 w 80"/>
                <a:gd name="T1" fmla="*/ 228 h 73"/>
                <a:gd name="T2" fmla="*/ 0 w 80"/>
                <a:gd name="T3" fmla="*/ 390 h 73"/>
                <a:gd name="T4" fmla="*/ 250 w 80"/>
                <a:gd name="T5" fmla="*/ 0 h 73"/>
                <a:gd name="T6" fmla="*/ 393 w 80"/>
                <a:gd name="T7" fmla="*/ 228 h 7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0" h="73">
                  <a:moveTo>
                    <a:pt x="80" y="43"/>
                  </a:moveTo>
                  <a:cubicBezTo>
                    <a:pt x="0" y="73"/>
                    <a:pt x="0" y="73"/>
                    <a:pt x="0" y="73"/>
                  </a:cubicBezTo>
                  <a:cubicBezTo>
                    <a:pt x="51" y="0"/>
                    <a:pt x="51" y="0"/>
                    <a:pt x="51" y="0"/>
                  </a:cubicBezTo>
                  <a:cubicBezTo>
                    <a:pt x="64" y="12"/>
                    <a:pt x="74" y="27"/>
                    <a:pt x="80" y="43"/>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2109" name="Freeform 1023"/>
            <p:cNvSpPr/>
            <p:nvPr/>
          </p:nvSpPr>
          <p:spPr bwMode="auto">
            <a:xfrm>
              <a:off x="445" y="287"/>
              <a:ext cx="280" cy="273"/>
            </a:xfrm>
            <a:custGeom>
              <a:avLst/>
              <a:gdLst>
                <a:gd name="T0" fmla="*/ 1012 w 203"/>
                <a:gd name="T1" fmla="*/ 496 h 198"/>
                <a:gd name="T2" fmla="*/ 963 w 203"/>
                <a:gd name="T3" fmla="*/ 556 h 198"/>
                <a:gd name="T4" fmla="*/ 961 w 203"/>
                <a:gd name="T5" fmla="*/ 593 h 198"/>
                <a:gd name="T6" fmla="*/ 648 w 203"/>
                <a:gd name="T7" fmla="*/ 593 h 198"/>
                <a:gd name="T8" fmla="*/ 552 w 203"/>
                <a:gd name="T9" fmla="*/ 643 h 198"/>
                <a:gd name="T10" fmla="*/ 648 w 203"/>
                <a:gd name="T11" fmla="*/ 687 h 198"/>
                <a:gd name="T12" fmla="*/ 928 w 203"/>
                <a:gd name="T13" fmla="*/ 687 h 198"/>
                <a:gd name="T14" fmla="*/ 789 w 203"/>
                <a:gd name="T15" fmla="*/ 867 h 198"/>
                <a:gd name="T16" fmla="*/ 450 w 203"/>
                <a:gd name="T17" fmla="*/ 975 h 198"/>
                <a:gd name="T18" fmla="*/ 131 w 203"/>
                <a:gd name="T19" fmla="*/ 823 h 198"/>
                <a:gd name="T20" fmla="*/ 0 w 203"/>
                <a:gd name="T21" fmla="*/ 496 h 198"/>
                <a:gd name="T22" fmla="*/ 131 w 203"/>
                <a:gd name="T23" fmla="*/ 165 h 198"/>
                <a:gd name="T24" fmla="*/ 450 w 203"/>
                <a:gd name="T25" fmla="*/ 11 h 198"/>
                <a:gd name="T26" fmla="*/ 789 w 203"/>
                <a:gd name="T27" fmla="*/ 120 h 198"/>
                <a:gd name="T28" fmla="*/ 963 w 203"/>
                <a:gd name="T29" fmla="*/ 430 h 198"/>
                <a:gd name="T30" fmla="*/ 1012 w 203"/>
                <a:gd name="T31" fmla="*/ 496 h 19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03" h="198">
                  <a:moveTo>
                    <a:pt x="203" y="99"/>
                  </a:moveTo>
                  <a:cubicBezTo>
                    <a:pt x="198" y="99"/>
                    <a:pt x="194" y="105"/>
                    <a:pt x="193" y="112"/>
                  </a:cubicBezTo>
                  <a:cubicBezTo>
                    <a:pt x="193" y="115"/>
                    <a:pt x="192" y="117"/>
                    <a:pt x="192" y="119"/>
                  </a:cubicBezTo>
                  <a:cubicBezTo>
                    <a:pt x="130" y="119"/>
                    <a:pt x="130" y="119"/>
                    <a:pt x="130" y="119"/>
                  </a:cubicBezTo>
                  <a:cubicBezTo>
                    <a:pt x="119" y="119"/>
                    <a:pt x="110" y="124"/>
                    <a:pt x="110" y="129"/>
                  </a:cubicBezTo>
                  <a:cubicBezTo>
                    <a:pt x="110" y="134"/>
                    <a:pt x="119" y="138"/>
                    <a:pt x="130" y="138"/>
                  </a:cubicBezTo>
                  <a:cubicBezTo>
                    <a:pt x="186" y="138"/>
                    <a:pt x="186" y="138"/>
                    <a:pt x="186" y="138"/>
                  </a:cubicBezTo>
                  <a:cubicBezTo>
                    <a:pt x="180" y="152"/>
                    <a:pt x="170" y="165"/>
                    <a:pt x="158" y="174"/>
                  </a:cubicBezTo>
                  <a:cubicBezTo>
                    <a:pt x="139" y="190"/>
                    <a:pt x="115" y="198"/>
                    <a:pt x="90" y="196"/>
                  </a:cubicBezTo>
                  <a:cubicBezTo>
                    <a:pt x="66" y="194"/>
                    <a:pt x="43" y="183"/>
                    <a:pt x="26" y="165"/>
                  </a:cubicBezTo>
                  <a:cubicBezTo>
                    <a:pt x="9" y="148"/>
                    <a:pt x="0" y="123"/>
                    <a:pt x="0" y="99"/>
                  </a:cubicBezTo>
                  <a:cubicBezTo>
                    <a:pt x="0" y="75"/>
                    <a:pt x="9" y="50"/>
                    <a:pt x="26" y="33"/>
                  </a:cubicBezTo>
                  <a:cubicBezTo>
                    <a:pt x="43" y="15"/>
                    <a:pt x="66" y="4"/>
                    <a:pt x="90" y="2"/>
                  </a:cubicBezTo>
                  <a:cubicBezTo>
                    <a:pt x="115" y="0"/>
                    <a:pt x="139" y="8"/>
                    <a:pt x="158" y="24"/>
                  </a:cubicBezTo>
                  <a:cubicBezTo>
                    <a:pt x="177" y="39"/>
                    <a:pt x="190" y="62"/>
                    <a:pt x="193" y="86"/>
                  </a:cubicBezTo>
                  <a:cubicBezTo>
                    <a:pt x="194" y="93"/>
                    <a:pt x="198" y="99"/>
                    <a:pt x="203" y="99"/>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grpSp>
      <p:sp>
        <p:nvSpPr>
          <p:cNvPr id="2064" name="Teardrop 36"/>
          <p:cNvSpPr/>
          <p:nvPr/>
        </p:nvSpPr>
        <p:spPr bwMode="auto">
          <a:xfrm rot="8100000">
            <a:off x="4771491" y="1431273"/>
            <a:ext cx="1264680" cy="1241816"/>
          </a:xfrm>
          <a:custGeom>
            <a:avLst/>
            <a:gdLst>
              <a:gd name="T0" fmla="*/ 0 w 418280"/>
              <a:gd name="T1" fmla="*/ 81614765 h 418280"/>
              <a:gd name="T2" fmla="*/ 89410005 w 418280"/>
              <a:gd name="T3" fmla="*/ 0 h 418280"/>
              <a:gd name="T4" fmla="*/ 178819896 w 418280"/>
              <a:gd name="T5" fmla="*/ 0 h 418280"/>
              <a:gd name="T6" fmla="*/ 178819896 w 418280"/>
              <a:gd name="T7" fmla="*/ 81614765 h 418280"/>
              <a:gd name="T8" fmla="*/ 89410005 w 418280"/>
              <a:gd name="T9" fmla="*/ 163229375 h 418280"/>
              <a:gd name="T10" fmla="*/ 0 w 418280"/>
              <a:gd name="T11" fmla="*/ 81614765 h 41828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18280" h="418280">
                <a:moveTo>
                  <a:pt x="0" y="209140"/>
                </a:moveTo>
                <a:cubicBezTo>
                  <a:pt x="0" y="93635"/>
                  <a:pt x="93635" y="0"/>
                  <a:pt x="209140" y="0"/>
                </a:cubicBezTo>
                <a:lnTo>
                  <a:pt x="418280" y="0"/>
                </a:lnTo>
                <a:lnTo>
                  <a:pt x="418280" y="209140"/>
                </a:lnTo>
                <a:cubicBezTo>
                  <a:pt x="418280" y="324645"/>
                  <a:pt x="324645" y="418280"/>
                  <a:pt x="209140" y="418280"/>
                </a:cubicBezTo>
                <a:cubicBezTo>
                  <a:pt x="93635" y="418280"/>
                  <a:pt x="0" y="324645"/>
                  <a:pt x="0" y="209140"/>
                </a:cubicBezTo>
                <a:close/>
              </a:path>
            </a:pathLst>
          </a:custGeom>
          <a:solidFill>
            <a:srgbClr val="C9944D"/>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2700" algn="ctr" rotWithShape="0">
                    <a:srgbClr val="808080">
                      <a:alpha val="50000"/>
                    </a:srgbClr>
                  </a:outerShdw>
                </a:effectLst>
              </a14:hiddenEffects>
            </a:ext>
          </a:extLst>
        </p:spPr>
        <p:txBody>
          <a:bodyPr anchor="ctr"/>
          <a:lstStyle/>
          <a:p>
            <a:endParaRPr lang="zh-CN" altLang="en-US" sz="1530"/>
          </a:p>
        </p:txBody>
      </p:sp>
      <p:grpSp>
        <p:nvGrpSpPr>
          <p:cNvPr id="2065" name="Group 41"/>
          <p:cNvGrpSpPr/>
          <p:nvPr/>
        </p:nvGrpSpPr>
        <p:grpSpPr bwMode="auto">
          <a:xfrm>
            <a:off x="5095878" y="1775666"/>
            <a:ext cx="728799" cy="700219"/>
            <a:chOff x="0" y="0"/>
            <a:chExt cx="1289" cy="1238"/>
          </a:xfrm>
        </p:grpSpPr>
        <p:sp>
          <p:nvSpPr>
            <p:cNvPr id="2088" name="Freeform 31"/>
            <p:cNvSpPr/>
            <p:nvPr/>
          </p:nvSpPr>
          <p:spPr bwMode="auto">
            <a:xfrm>
              <a:off x="855" y="175"/>
              <a:ext cx="435" cy="553"/>
            </a:xfrm>
            <a:custGeom>
              <a:avLst/>
              <a:gdLst>
                <a:gd name="T0" fmla="*/ 6078 w 225"/>
                <a:gd name="T1" fmla="*/ 759 h 292"/>
                <a:gd name="T2" fmla="*/ 1214 w 225"/>
                <a:gd name="T3" fmla="*/ 7111 h 292"/>
                <a:gd name="T4" fmla="*/ 0 w 225"/>
                <a:gd name="T5" fmla="*/ 6360 h 292"/>
                <a:gd name="T6" fmla="*/ 4893 w 225"/>
                <a:gd name="T7" fmla="*/ 0 h 292"/>
                <a:gd name="T8" fmla="*/ 6078 w 225"/>
                <a:gd name="T9" fmla="*/ 759 h 29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5" h="292">
                  <a:moveTo>
                    <a:pt x="225" y="31"/>
                  </a:moveTo>
                  <a:lnTo>
                    <a:pt x="45" y="292"/>
                  </a:lnTo>
                  <a:lnTo>
                    <a:pt x="0" y="261"/>
                  </a:lnTo>
                  <a:lnTo>
                    <a:pt x="181" y="0"/>
                  </a:lnTo>
                  <a:lnTo>
                    <a:pt x="225" y="31"/>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2089" name="Freeform 32"/>
            <p:cNvSpPr/>
            <p:nvPr/>
          </p:nvSpPr>
          <p:spPr bwMode="auto">
            <a:xfrm>
              <a:off x="0" y="0"/>
              <a:ext cx="1090" cy="1238"/>
            </a:xfrm>
            <a:custGeom>
              <a:avLst/>
              <a:gdLst>
                <a:gd name="T0" fmla="*/ 14881 w 567"/>
                <a:gd name="T1" fmla="*/ 15529 h 655"/>
                <a:gd name="T2" fmla="*/ 14881 w 567"/>
                <a:gd name="T3" fmla="*/ 15801 h 655"/>
                <a:gd name="T4" fmla="*/ 14572 w 567"/>
                <a:gd name="T5" fmla="*/ 15801 h 655"/>
                <a:gd name="T6" fmla="*/ 13686 w 567"/>
                <a:gd name="T7" fmla="*/ 15801 h 655"/>
                <a:gd name="T8" fmla="*/ 0 w 567"/>
                <a:gd name="T9" fmla="*/ 15801 h 655"/>
                <a:gd name="T10" fmla="*/ 0 w 567"/>
                <a:gd name="T11" fmla="*/ 0 h 655"/>
                <a:gd name="T12" fmla="*/ 14881 w 567"/>
                <a:gd name="T13" fmla="*/ 0 h 655"/>
                <a:gd name="T14" fmla="*/ 14881 w 567"/>
                <a:gd name="T15" fmla="*/ 3640 h 655"/>
                <a:gd name="T16" fmla="*/ 14258 w 567"/>
                <a:gd name="T17" fmla="*/ 4415 h 655"/>
                <a:gd name="T18" fmla="*/ 14258 w 567"/>
                <a:gd name="T19" fmla="*/ 575 h 655"/>
                <a:gd name="T20" fmla="*/ 602 w 567"/>
                <a:gd name="T21" fmla="*/ 575 h 655"/>
                <a:gd name="T22" fmla="*/ 602 w 567"/>
                <a:gd name="T23" fmla="*/ 15255 h 655"/>
                <a:gd name="T24" fmla="*/ 14258 w 567"/>
                <a:gd name="T25" fmla="*/ 15255 h 655"/>
                <a:gd name="T26" fmla="*/ 14258 w 567"/>
                <a:gd name="T27" fmla="*/ 8184 h 655"/>
                <a:gd name="T28" fmla="*/ 14881 w 567"/>
                <a:gd name="T29" fmla="*/ 7373 h 655"/>
                <a:gd name="T30" fmla="*/ 14881 w 567"/>
                <a:gd name="T31" fmla="*/ 15529 h 65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67" h="655">
                  <a:moveTo>
                    <a:pt x="567" y="644"/>
                  </a:moveTo>
                  <a:lnTo>
                    <a:pt x="567" y="655"/>
                  </a:lnTo>
                  <a:lnTo>
                    <a:pt x="555" y="655"/>
                  </a:lnTo>
                  <a:lnTo>
                    <a:pt x="521" y="655"/>
                  </a:lnTo>
                  <a:lnTo>
                    <a:pt x="0" y="655"/>
                  </a:lnTo>
                  <a:lnTo>
                    <a:pt x="0" y="0"/>
                  </a:lnTo>
                  <a:lnTo>
                    <a:pt x="567" y="0"/>
                  </a:lnTo>
                  <a:lnTo>
                    <a:pt x="567" y="151"/>
                  </a:lnTo>
                  <a:lnTo>
                    <a:pt x="543" y="183"/>
                  </a:lnTo>
                  <a:lnTo>
                    <a:pt x="543" y="24"/>
                  </a:lnTo>
                  <a:lnTo>
                    <a:pt x="23" y="24"/>
                  </a:lnTo>
                  <a:lnTo>
                    <a:pt x="23" y="632"/>
                  </a:lnTo>
                  <a:lnTo>
                    <a:pt x="543" y="632"/>
                  </a:lnTo>
                  <a:lnTo>
                    <a:pt x="543" y="339"/>
                  </a:lnTo>
                  <a:lnTo>
                    <a:pt x="567" y="306"/>
                  </a:lnTo>
                  <a:lnTo>
                    <a:pt x="567" y="644"/>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2090" name="Freeform 33"/>
            <p:cNvSpPr/>
            <p:nvPr/>
          </p:nvSpPr>
          <p:spPr bwMode="auto">
            <a:xfrm>
              <a:off x="795" y="690"/>
              <a:ext cx="135" cy="160"/>
            </a:xfrm>
            <a:custGeom>
              <a:avLst/>
              <a:gdLst>
                <a:gd name="T0" fmla="*/ 1863 w 70"/>
                <a:gd name="T1" fmla="*/ 802 h 84"/>
                <a:gd name="T2" fmla="*/ 0 w 70"/>
                <a:gd name="T3" fmla="*/ 2109 h 84"/>
                <a:gd name="T4" fmla="*/ 665 w 70"/>
                <a:gd name="T5" fmla="*/ 0 h 84"/>
                <a:gd name="T6" fmla="*/ 1863 w 70"/>
                <a:gd name="T7" fmla="*/ 802 h 8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0" h="84">
                  <a:moveTo>
                    <a:pt x="70" y="32"/>
                  </a:moveTo>
                  <a:lnTo>
                    <a:pt x="0" y="84"/>
                  </a:lnTo>
                  <a:lnTo>
                    <a:pt x="25" y="0"/>
                  </a:lnTo>
                  <a:lnTo>
                    <a:pt x="70" y="32"/>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2091" name="Rectangle 34"/>
            <p:cNvSpPr>
              <a:spLocks noChangeArrowheads="1"/>
            </p:cNvSpPr>
            <p:nvPr/>
          </p:nvSpPr>
          <p:spPr bwMode="auto">
            <a:xfrm>
              <a:off x="710" y="385"/>
              <a:ext cx="210" cy="45"/>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1919" tIns="32268" rIns="61919" bIns="32268"/>
            <a:lstStyle/>
            <a:p>
              <a:pPr algn="ctr" defTabSz="889000" eaLnBrk="1" hangingPunct="1"/>
              <a:endParaRPr lang="zh-CN" altLang="en-US" sz="1170"/>
            </a:p>
          </p:txBody>
        </p:sp>
        <p:sp>
          <p:nvSpPr>
            <p:cNvPr id="2092" name="Rectangle 35"/>
            <p:cNvSpPr>
              <a:spLocks noChangeArrowheads="1"/>
            </p:cNvSpPr>
            <p:nvPr/>
          </p:nvSpPr>
          <p:spPr bwMode="auto">
            <a:xfrm>
              <a:off x="710" y="285"/>
              <a:ext cx="210" cy="45"/>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1919" tIns="32268" rIns="61919" bIns="32268"/>
            <a:lstStyle/>
            <a:p>
              <a:pPr algn="ctr" defTabSz="889000" eaLnBrk="1" hangingPunct="1"/>
              <a:endParaRPr lang="zh-CN" altLang="en-US" sz="1170"/>
            </a:p>
          </p:txBody>
        </p:sp>
        <p:sp>
          <p:nvSpPr>
            <p:cNvPr id="2093" name="Rectangle 36"/>
            <p:cNvSpPr>
              <a:spLocks noChangeArrowheads="1"/>
            </p:cNvSpPr>
            <p:nvPr/>
          </p:nvSpPr>
          <p:spPr bwMode="auto">
            <a:xfrm>
              <a:off x="190" y="990"/>
              <a:ext cx="505" cy="45"/>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1919" tIns="32268" rIns="61919" bIns="32268"/>
            <a:lstStyle/>
            <a:p>
              <a:pPr algn="ctr" defTabSz="889000" eaLnBrk="1" hangingPunct="1"/>
              <a:endParaRPr lang="zh-CN" altLang="en-US" sz="1170"/>
            </a:p>
          </p:txBody>
        </p:sp>
        <p:sp>
          <p:nvSpPr>
            <p:cNvPr id="2094" name="Rectangle 37"/>
            <p:cNvSpPr>
              <a:spLocks noChangeArrowheads="1"/>
            </p:cNvSpPr>
            <p:nvPr/>
          </p:nvSpPr>
          <p:spPr bwMode="auto">
            <a:xfrm>
              <a:off x="190" y="890"/>
              <a:ext cx="505" cy="45"/>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1919" tIns="32268" rIns="61919" bIns="32268"/>
            <a:lstStyle/>
            <a:p>
              <a:pPr algn="ctr" defTabSz="889000" eaLnBrk="1" hangingPunct="1"/>
              <a:endParaRPr lang="zh-CN" altLang="en-US" sz="1170"/>
            </a:p>
          </p:txBody>
        </p:sp>
        <p:sp>
          <p:nvSpPr>
            <p:cNvPr id="2095" name="Rectangle 38"/>
            <p:cNvSpPr>
              <a:spLocks noChangeArrowheads="1"/>
            </p:cNvSpPr>
            <p:nvPr/>
          </p:nvSpPr>
          <p:spPr bwMode="auto">
            <a:xfrm>
              <a:off x="190" y="790"/>
              <a:ext cx="505" cy="48"/>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1919" tIns="32268" rIns="61919" bIns="32268"/>
            <a:lstStyle/>
            <a:p>
              <a:pPr algn="ctr" defTabSz="889000" eaLnBrk="1" hangingPunct="1"/>
              <a:endParaRPr lang="zh-CN" altLang="en-US" sz="1170"/>
            </a:p>
          </p:txBody>
        </p:sp>
        <p:sp>
          <p:nvSpPr>
            <p:cNvPr id="2096" name="Rectangle 39"/>
            <p:cNvSpPr>
              <a:spLocks noChangeArrowheads="1"/>
            </p:cNvSpPr>
            <p:nvPr/>
          </p:nvSpPr>
          <p:spPr bwMode="auto">
            <a:xfrm>
              <a:off x="190" y="690"/>
              <a:ext cx="505" cy="45"/>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1919" tIns="32268" rIns="61919" bIns="32268"/>
            <a:lstStyle/>
            <a:p>
              <a:pPr algn="ctr" defTabSz="889000" eaLnBrk="1" hangingPunct="1"/>
              <a:endParaRPr lang="zh-CN" altLang="en-US" sz="1170"/>
            </a:p>
          </p:txBody>
        </p:sp>
        <p:sp>
          <p:nvSpPr>
            <p:cNvPr id="2097" name="Rectangle 40"/>
            <p:cNvSpPr>
              <a:spLocks noChangeArrowheads="1"/>
            </p:cNvSpPr>
            <p:nvPr/>
          </p:nvSpPr>
          <p:spPr bwMode="auto">
            <a:xfrm>
              <a:off x="190" y="583"/>
              <a:ext cx="210" cy="47"/>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1919" tIns="32268" rIns="61919" bIns="32268"/>
            <a:lstStyle/>
            <a:p>
              <a:pPr algn="ctr" defTabSz="889000" eaLnBrk="1" hangingPunct="1"/>
              <a:endParaRPr lang="zh-CN" altLang="en-US" sz="1170"/>
            </a:p>
          </p:txBody>
        </p:sp>
        <p:sp>
          <p:nvSpPr>
            <p:cNvPr id="2098" name="Rectangle 41"/>
            <p:cNvSpPr>
              <a:spLocks noChangeArrowheads="1"/>
            </p:cNvSpPr>
            <p:nvPr/>
          </p:nvSpPr>
          <p:spPr bwMode="auto">
            <a:xfrm>
              <a:off x="190" y="483"/>
              <a:ext cx="210" cy="47"/>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1919" tIns="32268" rIns="61919" bIns="32268"/>
            <a:lstStyle/>
            <a:p>
              <a:pPr algn="ctr" defTabSz="889000" eaLnBrk="1" hangingPunct="1"/>
              <a:endParaRPr lang="zh-CN" altLang="en-US" sz="1170"/>
            </a:p>
          </p:txBody>
        </p:sp>
        <p:sp>
          <p:nvSpPr>
            <p:cNvPr id="2099" name="Rectangle 42"/>
            <p:cNvSpPr>
              <a:spLocks noChangeArrowheads="1"/>
            </p:cNvSpPr>
            <p:nvPr/>
          </p:nvSpPr>
          <p:spPr bwMode="auto">
            <a:xfrm>
              <a:off x="190" y="385"/>
              <a:ext cx="210" cy="45"/>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1919" tIns="32268" rIns="61919" bIns="32268"/>
            <a:lstStyle/>
            <a:p>
              <a:pPr algn="ctr" defTabSz="889000" eaLnBrk="1" hangingPunct="1"/>
              <a:endParaRPr lang="zh-CN" altLang="en-US" sz="1170"/>
            </a:p>
          </p:txBody>
        </p:sp>
        <p:sp>
          <p:nvSpPr>
            <p:cNvPr id="2100" name="Rectangle 43"/>
            <p:cNvSpPr>
              <a:spLocks noChangeArrowheads="1"/>
            </p:cNvSpPr>
            <p:nvPr/>
          </p:nvSpPr>
          <p:spPr bwMode="auto">
            <a:xfrm>
              <a:off x="190" y="285"/>
              <a:ext cx="210" cy="45"/>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1919" tIns="32268" rIns="61919" bIns="32268"/>
            <a:lstStyle/>
            <a:p>
              <a:pPr algn="ctr" defTabSz="889000" eaLnBrk="1" hangingPunct="1"/>
              <a:endParaRPr lang="zh-CN" altLang="en-US" sz="1170"/>
            </a:p>
          </p:txBody>
        </p:sp>
      </p:grpSp>
      <p:sp>
        <p:nvSpPr>
          <p:cNvPr id="2066" name="Teardrop 36"/>
          <p:cNvSpPr/>
          <p:nvPr/>
        </p:nvSpPr>
        <p:spPr bwMode="auto">
          <a:xfrm rot="8100000">
            <a:off x="6580628" y="1431273"/>
            <a:ext cx="1264680" cy="1244674"/>
          </a:xfrm>
          <a:custGeom>
            <a:avLst/>
            <a:gdLst>
              <a:gd name="T0" fmla="*/ 0 w 418280"/>
              <a:gd name="T1" fmla="*/ 82558214 h 418280"/>
              <a:gd name="T2" fmla="*/ 89410005 w 418280"/>
              <a:gd name="T3" fmla="*/ 0 h 418280"/>
              <a:gd name="T4" fmla="*/ 178819896 w 418280"/>
              <a:gd name="T5" fmla="*/ 0 h 418280"/>
              <a:gd name="T6" fmla="*/ 178819896 w 418280"/>
              <a:gd name="T7" fmla="*/ 82558214 h 418280"/>
              <a:gd name="T8" fmla="*/ 89410005 w 418280"/>
              <a:gd name="T9" fmla="*/ 165116437 h 418280"/>
              <a:gd name="T10" fmla="*/ 0 w 418280"/>
              <a:gd name="T11" fmla="*/ 82558214 h 41828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18280" h="418280">
                <a:moveTo>
                  <a:pt x="0" y="209140"/>
                </a:moveTo>
                <a:cubicBezTo>
                  <a:pt x="0" y="93635"/>
                  <a:pt x="93635" y="0"/>
                  <a:pt x="209140" y="0"/>
                </a:cubicBezTo>
                <a:lnTo>
                  <a:pt x="418280" y="0"/>
                </a:lnTo>
                <a:lnTo>
                  <a:pt x="418280" y="209140"/>
                </a:lnTo>
                <a:cubicBezTo>
                  <a:pt x="418280" y="324645"/>
                  <a:pt x="324645" y="418280"/>
                  <a:pt x="209140" y="418280"/>
                </a:cubicBezTo>
                <a:cubicBezTo>
                  <a:pt x="93635" y="418280"/>
                  <a:pt x="0" y="324645"/>
                  <a:pt x="0" y="209140"/>
                </a:cubicBezTo>
                <a:close/>
              </a:path>
            </a:pathLst>
          </a:custGeom>
          <a:solidFill>
            <a:srgbClr val="C9944D"/>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2700" algn="ctr" rotWithShape="0">
                    <a:srgbClr val="808080">
                      <a:alpha val="50000"/>
                    </a:srgbClr>
                  </a:outerShdw>
                </a:effectLst>
              </a14:hiddenEffects>
            </a:ext>
          </a:extLst>
        </p:spPr>
        <p:txBody>
          <a:bodyPr anchor="ctr"/>
          <a:lstStyle/>
          <a:p>
            <a:endParaRPr lang="zh-CN" altLang="en-US" sz="1530"/>
          </a:p>
        </p:txBody>
      </p:sp>
      <p:grpSp>
        <p:nvGrpSpPr>
          <p:cNvPr id="2067" name="Group 56"/>
          <p:cNvGrpSpPr/>
          <p:nvPr/>
        </p:nvGrpSpPr>
        <p:grpSpPr bwMode="auto">
          <a:xfrm>
            <a:off x="6772116" y="1735653"/>
            <a:ext cx="884562" cy="714509"/>
            <a:chOff x="0" y="0"/>
            <a:chExt cx="1399" cy="1128"/>
          </a:xfrm>
        </p:grpSpPr>
        <p:sp>
          <p:nvSpPr>
            <p:cNvPr id="2085" name="Freeform 927"/>
            <p:cNvSpPr/>
            <p:nvPr/>
          </p:nvSpPr>
          <p:spPr bwMode="auto">
            <a:xfrm>
              <a:off x="887" y="0"/>
              <a:ext cx="513" cy="1128"/>
            </a:xfrm>
            <a:custGeom>
              <a:avLst/>
              <a:gdLst>
                <a:gd name="T0" fmla="*/ 642 w 485"/>
                <a:gd name="T1" fmla="*/ 546 h 1086"/>
                <a:gd name="T2" fmla="*/ 642 w 485"/>
                <a:gd name="T3" fmla="*/ 763 h 1086"/>
                <a:gd name="T4" fmla="*/ 512 w 485"/>
                <a:gd name="T5" fmla="*/ 763 h 1086"/>
                <a:gd name="T6" fmla="*/ 379 w 485"/>
                <a:gd name="T7" fmla="*/ 1060 h 1086"/>
                <a:gd name="T8" fmla="*/ 470 w 485"/>
                <a:gd name="T9" fmla="*/ 1144 h 1086"/>
                <a:gd name="T10" fmla="*/ 301 w 485"/>
                <a:gd name="T11" fmla="*/ 1299 h 1086"/>
                <a:gd name="T12" fmla="*/ 209 w 485"/>
                <a:gd name="T13" fmla="*/ 1215 h 1086"/>
                <a:gd name="T14" fmla="*/ 0 w 485"/>
                <a:gd name="T15" fmla="*/ 1313 h 1086"/>
                <a:gd name="T16" fmla="*/ 0 w 485"/>
                <a:gd name="T17" fmla="*/ 1246 h 1086"/>
                <a:gd name="T18" fmla="*/ 454 w 485"/>
                <a:gd name="T19" fmla="*/ 657 h 1086"/>
                <a:gd name="T20" fmla="*/ 0 w 485"/>
                <a:gd name="T21" fmla="*/ 64 h 1086"/>
                <a:gd name="T22" fmla="*/ 0 w 485"/>
                <a:gd name="T23" fmla="*/ 0 h 1086"/>
                <a:gd name="T24" fmla="*/ 209 w 485"/>
                <a:gd name="T25" fmla="*/ 96 h 1086"/>
                <a:gd name="T26" fmla="*/ 301 w 485"/>
                <a:gd name="T27" fmla="*/ 11 h 1086"/>
                <a:gd name="T28" fmla="*/ 470 w 485"/>
                <a:gd name="T29" fmla="*/ 168 h 1086"/>
                <a:gd name="T30" fmla="*/ 379 w 485"/>
                <a:gd name="T31" fmla="*/ 251 h 1086"/>
                <a:gd name="T32" fmla="*/ 512 w 485"/>
                <a:gd name="T33" fmla="*/ 546 h 1086"/>
                <a:gd name="T34" fmla="*/ 642 w 485"/>
                <a:gd name="T35" fmla="*/ 546 h 108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85" h="1086">
                  <a:moveTo>
                    <a:pt x="485" y="452"/>
                  </a:moveTo>
                  <a:cubicBezTo>
                    <a:pt x="485" y="633"/>
                    <a:pt x="485" y="633"/>
                    <a:pt x="485" y="633"/>
                  </a:cubicBezTo>
                  <a:cubicBezTo>
                    <a:pt x="387" y="633"/>
                    <a:pt x="387" y="633"/>
                    <a:pt x="387" y="633"/>
                  </a:cubicBezTo>
                  <a:cubicBezTo>
                    <a:pt x="373" y="723"/>
                    <a:pt x="337" y="806"/>
                    <a:pt x="286" y="877"/>
                  </a:cubicBezTo>
                  <a:cubicBezTo>
                    <a:pt x="355" y="946"/>
                    <a:pt x="355" y="946"/>
                    <a:pt x="355" y="946"/>
                  </a:cubicBezTo>
                  <a:cubicBezTo>
                    <a:pt x="227" y="1074"/>
                    <a:pt x="227" y="1074"/>
                    <a:pt x="227" y="1074"/>
                  </a:cubicBezTo>
                  <a:cubicBezTo>
                    <a:pt x="158" y="1005"/>
                    <a:pt x="158" y="1005"/>
                    <a:pt x="158" y="1005"/>
                  </a:cubicBezTo>
                  <a:cubicBezTo>
                    <a:pt x="110" y="1040"/>
                    <a:pt x="57" y="1067"/>
                    <a:pt x="0" y="1086"/>
                  </a:cubicBezTo>
                  <a:cubicBezTo>
                    <a:pt x="0" y="1031"/>
                    <a:pt x="0" y="1031"/>
                    <a:pt x="0" y="1031"/>
                  </a:cubicBezTo>
                  <a:cubicBezTo>
                    <a:pt x="200" y="959"/>
                    <a:pt x="343" y="768"/>
                    <a:pt x="343" y="543"/>
                  </a:cubicBezTo>
                  <a:cubicBezTo>
                    <a:pt x="343" y="318"/>
                    <a:pt x="200" y="126"/>
                    <a:pt x="0" y="54"/>
                  </a:cubicBezTo>
                  <a:cubicBezTo>
                    <a:pt x="0" y="0"/>
                    <a:pt x="0" y="0"/>
                    <a:pt x="0" y="0"/>
                  </a:cubicBezTo>
                  <a:cubicBezTo>
                    <a:pt x="57" y="18"/>
                    <a:pt x="110" y="45"/>
                    <a:pt x="158" y="80"/>
                  </a:cubicBezTo>
                  <a:cubicBezTo>
                    <a:pt x="227" y="11"/>
                    <a:pt x="227" y="11"/>
                    <a:pt x="227" y="11"/>
                  </a:cubicBezTo>
                  <a:cubicBezTo>
                    <a:pt x="355" y="139"/>
                    <a:pt x="355" y="139"/>
                    <a:pt x="355" y="139"/>
                  </a:cubicBezTo>
                  <a:cubicBezTo>
                    <a:pt x="286" y="208"/>
                    <a:pt x="286" y="208"/>
                    <a:pt x="286" y="208"/>
                  </a:cubicBezTo>
                  <a:cubicBezTo>
                    <a:pt x="337" y="279"/>
                    <a:pt x="373" y="362"/>
                    <a:pt x="387" y="452"/>
                  </a:cubicBezTo>
                  <a:lnTo>
                    <a:pt x="485" y="452"/>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2086" name="Freeform 928"/>
            <p:cNvSpPr>
              <a:spLocks noEditPoints="1"/>
            </p:cNvSpPr>
            <p:nvPr/>
          </p:nvSpPr>
          <p:spPr bwMode="auto">
            <a:xfrm>
              <a:off x="417" y="15"/>
              <a:ext cx="563" cy="1093"/>
            </a:xfrm>
            <a:custGeom>
              <a:avLst/>
              <a:gdLst>
                <a:gd name="T0" fmla="*/ 711 w 531"/>
                <a:gd name="T1" fmla="*/ 285 h 1053"/>
                <a:gd name="T2" fmla="*/ 711 w 531"/>
                <a:gd name="T3" fmla="*/ 436 h 1053"/>
                <a:gd name="T4" fmla="*/ 579 w 531"/>
                <a:gd name="T5" fmla="*/ 436 h 1053"/>
                <a:gd name="T6" fmla="*/ 579 w 531"/>
                <a:gd name="T7" fmla="*/ 343 h 1053"/>
                <a:gd name="T8" fmla="*/ 488 w 531"/>
                <a:gd name="T9" fmla="*/ 277 h 1053"/>
                <a:gd name="T10" fmla="*/ 408 w 531"/>
                <a:gd name="T11" fmla="*/ 277 h 1053"/>
                <a:gd name="T12" fmla="*/ 408 w 531"/>
                <a:gd name="T13" fmla="*/ 595 h 1053"/>
                <a:gd name="T14" fmla="*/ 565 w 531"/>
                <a:gd name="T15" fmla="*/ 595 h 1053"/>
                <a:gd name="T16" fmla="*/ 710 w 531"/>
                <a:gd name="T17" fmla="*/ 700 h 1053"/>
                <a:gd name="T18" fmla="*/ 710 w 531"/>
                <a:gd name="T19" fmla="*/ 999 h 1053"/>
                <a:gd name="T20" fmla="*/ 565 w 531"/>
                <a:gd name="T21" fmla="*/ 1102 h 1053"/>
                <a:gd name="T22" fmla="*/ 408 w 531"/>
                <a:gd name="T23" fmla="*/ 1102 h 1053"/>
                <a:gd name="T24" fmla="*/ 408 w 531"/>
                <a:gd name="T25" fmla="*/ 1269 h 1053"/>
                <a:gd name="T26" fmla="*/ 280 w 531"/>
                <a:gd name="T27" fmla="*/ 1269 h 1053"/>
                <a:gd name="T28" fmla="*/ 280 w 531"/>
                <a:gd name="T29" fmla="*/ 1102 h 1053"/>
                <a:gd name="T30" fmla="*/ 145 w 531"/>
                <a:gd name="T31" fmla="*/ 1102 h 1053"/>
                <a:gd name="T32" fmla="*/ 0 w 531"/>
                <a:gd name="T33" fmla="*/ 999 h 1053"/>
                <a:gd name="T34" fmla="*/ 0 w 531"/>
                <a:gd name="T35" fmla="*/ 850 h 1053"/>
                <a:gd name="T36" fmla="*/ 133 w 531"/>
                <a:gd name="T37" fmla="*/ 850 h 1053"/>
                <a:gd name="T38" fmla="*/ 133 w 531"/>
                <a:gd name="T39" fmla="*/ 942 h 1053"/>
                <a:gd name="T40" fmla="*/ 224 w 531"/>
                <a:gd name="T41" fmla="*/ 1008 h 1053"/>
                <a:gd name="T42" fmla="*/ 280 w 531"/>
                <a:gd name="T43" fmla="*/ 1008 h 1053"/>
                <a:gd name="T44" fmla="*/ 280 w 531"/>
                <a:gd name="T45" fmla="*/ 690 h 1053"/>
                <a:gd name="T46" fmla="*/ 146 w 531"/>
                <a:gd name="T47" fmla="*/ 690 h 1053"/>
                <a:gd name="T48" fmla="*/ 1 w 531"/>
                <a:gd name="T49" fmla="*/ 585 h 1053"/>
                <a:gd name="T50" fmla="*/ 1 w 531"/>
                <a:gd name="T51" fmla="*/ 285 h 1053"/>
                <a:gd name="T52" fmla="*/ 146 w 531"/>
                <a:gd name="T53" fmla="*/ 182 h 1053"/>
                <a:gd name="T54" fmla="*/ 280 w 531"/>
                <a:gd name="T55" fmla="*/ 182 h 1053"/>
                <a:gd name="T56" fmla="*/ 280 w 531"/>
                <a:gd name="T57" fmla="*/ 0 h 1053"/>
                <a:gd name="T58" fmla="*/ 408 w 531"/>
                <a:gd name="T59" fmla="*/ 0 h 1053"/>
                <a:gd name="T60" fmla="*/ 408 w 531"/>
                <a:gd name="T61" fmla="*/ 182 h 1053"/>
                <a:gd name="T62" fmla="*/ 566 w 531"/>
                <a:gd name="T63" fmla="*/ 182 h 1053"/>
                <a:gd name="T64" fmla="*/ 711 w 531"/>
                <a:gd name="T65" fmla="*/ 285 h 1053"/>
                <a:gd name="T66" fmla="*/ 578 w 531"/>
                <a:gd name="T67" fmla="*/ 942 h 1053"/>
                <a:gd name="T68" fmla="*/ 578 w 531"/>
                <a:gd name="T69" fmla="*/ 757 h 1053"/>
                <a:gd name="T70" fmla="*/ 487 w 531"/>
                <a:gd name="T71" fmla="*/ 690 h 1053"/>
                <a:gd name="T72" fmla="*/ 408 w 531"/>
                <a:gd name="T73" fmla="*/ 690 h 1053"/>
                <a:gd name="T74" fmla="*/ 408 w 531"/>
                <a:gd name="T75" fmla="*/ 1008 h 1053"/>
                <a:gd name="T76" fmla="*/ 487 w 531"/>
                <a:gd name="T77" fmla="*/ 1008 h 1053"/>
                <a:gd name="T78" fmla="*/ 578 w 531"/>
                <a:gd name="T79" fmla="*/ 942 h 1053"/>
                <a:gd name="T80" fmla="*/ 280 w 531"/>
                <a:gd name="T81" fmla="*/ 595 h 1053"/>
                <a:gd name="T82" fmla="*/ 280 w 531"/>
                <a:gd name="T83" fmla="*/ 277 h 1053"/>
                <a:gd name="T84" fmla="*/ 225 w 531"/>
                <a:gd name="T85" fmla="*/ 277 h 1053"/>
                <a:gd name="T86" fmla="*/ 134 w 531"/>
                <a:gd name="T87" fmla="*/ 343 h 1053"/>
                <a:gd name="T88" fmla="*/ 134 w 531"/>
                <a:gd name="T89" fmla="*/ 530 h 1053"/>
                <a:gd name="T90" fmla="*/ 225 w 531"/>
                <a:gd name="T91" fmla="*/ 595 h 1053"/>
                <a:gd name="T92" fmla="*/ 280 w 531"/>
                <a:gd name="T93" fmla="*/ 595 h 105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531" h="1053">
                  <a:moveTo>
                    <a:pt x="531" y="237"/>
                  </a:moveTo>
                  <a:cubicBezTo>
                    <a:pt x="531" y="362"/>
                    <a:pt x="531" y="362"/>
                    <a:pt x="531" y="362"/>
                  </a:cubicBezTo>
                  <a:cubicBezTo>
                    <a:pt x="432" y="362"/>
                    <a:pt x="432" y="362"/>
                    <a:pt x="432" y="362"/>
                  </a:cubicBezTo>
                  <a:cubicBezTo>
                    <a:pt x="432" y="284"/>
                    <a:pt x="432" y="284"/>
                    <a:pt x="432" y="284"/>
                  </a:cubicBezTo>
                  <a:cubicBezTo>
                    <a:pt x="432" y="254"/>
                    <a:pt x="402" y="230"/>
                    <a:pt x="364" y="230"/>
                  </a:cubicBezTo>
                  <a:cubicBezTo>
                    <a:pt x="305" y="230"/>
                    <a:pt x="305" y="230"/>
                    <a:pt x="305" y="230"/>
                  </a:cubicBezTo>
                  <a:cubicBezTo>
                    <a:pt x="305" y="494"/>
                    <a:pt x="305" y="494"/>
                    <a:pt x="305" y="494"/>
                  </a:cubicBezTo>
                  <a:cubicBezTo>
                    <a:pt x="422" y="494"/>
                    <a:pt x="422" y="494"/>
                    <a:pt x="422" y="494"/>
                  </a:cubicBezTo>
                  <a:cubicBezTo>
                    <a:pt x="482" y="494"/>
                    <a:pt x="530" y="533"/>
                    <a:pt x="530" y="580"/>
                  </a:cubicBezTo>
                  <a:cubicBezTo>
                    <a:pt x="530" y="829"/>
                    <a:pt x="530" y="829"/>
                    <a:pt x="530" y="829"/>
                  </a:cubicBezTo>
                  <a:cubicBezTo>
                    <a:pt x="530" y="877"/>
                    <a:pt x="482" y="915"/>
                    <a:pt x="422" y="915"/>
                  </a:cubicBezTo>
                  <a:cubicBezTo>
                    <a:pt x="305" y="915"/>
                    <a:pt x="305" y="915"/>
                    <a:pt x="305" y="915"/>
                  </a:cubicBezTo>
                  <a:cubicBezTo>
                    <a:pt x="305" y="1053"/>
                    <a:pt x="305" y="1053"/>
                    <a:pt x="305" y="1053"/>
                  </a:cubicBezTo>
                  <a:cubicBezTo>
                    <a:pt x="209" y="1053"/>
                    <a:pt x="209" y="1053"/>
                    <a:pt x="209" y="1053"/>
                  </a:cubicBezTo>
                  <a:cubicBezTo>
                    <a:pt x="209" y="915"/>
                    <a:pt x="209" y="915"/>
                    <a:pt x="209" y="915"/>
                  </a:cubicBezTo>
                  <a:cubicBezTo>
                    <a:pt x="108" y="915"/>
                    <a:pt x="108" y="915"/>
                    <a:pt x="108" y="915"/>
                  </a:cubicBezTo>
                  <a:cubicBezTo>
                    <a:pt x="48" y="915"/>
                    <a:pt x="0" y="877"/>
                    <a:pt x="0" y="829"/>
                  </a:cubicBezTo>
                  <a:cubicBezTo>
                    <a:pt x="0" y="705"/>
                    <a:pt x="0" y="705"/>
                    <a:pt x="0" y="705"/>
                  </a:cubicBezTo>
                  <a:cubicBezTo>
                    <a:pt x="99" y="705"/>
                    <a:pt x="99" y="705"/>
                    <a:pt x="99" y="705"/>
                  </a:cubicBezTo>
                  <a:cubicBezTo>
                    <a:pt x="99" y="782"/>
                    <a:pt x="99" y="782"/>
                    <a:pt x="99" y="782"/>
                  </a:cubicBezTo>
                  <a:cubicBezTo>
                    <a:pt x="99" y="812"/>
                    <a:pt x="129" y="836"/>
                    <a:pt x="167" y="836"/>
                  </a:cubicBezTo>
                  <a:cubicBezTo>
                    <a:pt x="209" y="836"/>
                    <a:pt x="209" y="836"/>
                    <a:pt x="209" y="836"/>
                  </a:cubicBezTo>
                  <a:cubicBezTo>
                    <a:pt x="209" y="573"/>
                    <a:pt x="209" y="573"/>
                    <a:pt x="209" y="573"/>
                  </a:cubicBezTo>
                  <a:cubicBezTo>
                    <a:pt x="109" y="573"/>
                    <a:pt x="109" y="573"/>
                    <a:pt x="109" y="573"/>
                  </a:cubicBezTo>
                  <a:cubicBezTo>
                    <a:pt x="49" y="573"/>
                    <a:pt x="1" y="534"/>
                    <a:pt x="1" y="486"/>
                  </a:cubicBezTo>
                  <a:cubicBezTo>
                    <a:pt x="1" y="237"/>
                    <a:pt x="1" y="237"/>
                    <a:pt x="1" y="237"/>
                  </a:cubicBezTo>
                  <a:cubicBezTo>
                    <a:pt x="1" y="190"/>
                    <a:pt x="49" y="151"/>
                    <a:pt x="109" y="151"/>
                  </a:cubicBezTo>
                  <a:cubicBezTo>
                    <a:pt x="209" y="151"/>
                    <a:pt x="209" y="151"/>
                    <a:pt x="209" y="151"/>
                  </a:cubicBezTo>
                  <a:cubicBezTo>
                    <a:pt x="209" y="0"/>
                    <a:pt x="209" y="0"/>
                    <a:pt x="209" y="0"/>
                  </a:cubicBezTo>
                  <a:cubicBezTo>
                    <a:pt x="305" y="0"/>
                    <a:pt x="305" y="0"/>
                    <a:pt x="305" y="0"/>
                  </a:cubicBezTo>
                  <a:cubicBezTo>
                    <a:pt x="305" y="151"/>
                    <a:pt x="305" y="151"/>
                    <a:pt x="305" y="151"/>
                  </a:cubicBezTo>
                  <a:cubicBezTo>
                    <a:pt x="423" y="151"/>
                    <a:pt x="423" y="151"/>
                    <a:pt x="423" y="151"/>
                  </a:cubicBezTo>
                  <a:cubicBezTo>
                    <a:pt x="483" y="151"/>
                    <a:pt x="531" y="190"/>
                    <a:pt x="531" y="237"/>
                  </a:cubicBezTo>
                  <a:close/>
                  <a:moveTo>
                    <a:pt x="431" y="782"/>
                  </a:moveTo>
                  <a:cubicBezTo>
                    <a:pt x="431" y="627"/>
                    <a:pt x="431" y="627"/>
                    <a:pt x="431" y="627"/>
                  </a:cubicBezTo>
                  <a:cubicBezTo>
                    <a:pt x="431" y="597"/>
                    <a:pt x="401" y="573"/>
                    <a:pt x="363" y="573"/>
                  </a:cubicBezTo>
                  <a:cubicBezTo>
                    <a:pt x="305" y="573"/>
                    <a:pt x="305" y="573"/>
                    <a:pt x="305" y="573"/>
                  </a:cubicBezTo>
                  <a:cubicBezTo>
                    <a:pt x="305" y="836"/>
                    <a:pt x="305" y="836"/>
                    <a:pt x="305" y="836"/>
                  </a:cubicBezTo>
                  <a:cubicBezTo>
                    <a:pt x="363" y="836"/>
                    <a:pt x="363" y="836"/>
                    <a:pt x="363" y="836"/>
                  </a:cubicBezTo>
                  <a:cubicBezTo>
                    <a:pt x="401" y="836"/>
                    <a:pt x="431" y="812"/>
                    <a:pt x="431" y="782"/>
                  </a:cubicBezTo>
                  <a:close/>
                  <a:moveTo>
                    <a:pt x="209" y="494"/>
                  </a:moveTo>
                  <a:cubicBezTo>
                    <a:pt x="209" y="230"/>
                    <a:pt x="209" y="230"/>
                    <a:pt x="209" y="230"/>
                  </a:cubicBezTo>
                  <a:cubicBezTo>
                    <a:pt x="168" y="230"/>
                    <a:pt x="168" y="230"/>
                    <a:pt x="168" y="230"/>
                  </a:cubicBezTo>
                  <a:cubicBezTo>
                    <a:pt x="130" y="230"/>
                    <a:pt x="100" y="254"/>
                    <a:pt x="100" y="284"/>
                  </a:cubicBezTo>
                  <a:cubicBezTo>
                    <a:pt x="100" y="440"/>
                    <a:pt x="100" y="440"/>
                    <a:pt x="100" y="440"/>
                  </a:cubicBezTo>
                  <a:cubicBezTo>
                    <a:pt x="100" y="470"/>
                    <a:pt x="130" y="494"/>
                    <a:pt x="168" y="494"/>
                  </a:cubicBezTo>
                  <a:lnTo>
                    <a:pt x="209" y="494"/>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2087" name="Freeform 929"/>
            <p:cNvSpPr/>
            <p:nvPr/>
          </p:nvSpPr>
          <p:spPr bwMode="auto">
            <a:xfrm>
              <a:off x="0" y="0"/>
              <a:ext cx="512" cy="1128"/>
            </a:xfrm>
            <a:custGeom>
              <a:avLst/>
              <a:gdLst>
                <a:gd name="T0" fmla="*/ 637 w 485"/>
                <a:gd name="T1" fmla="*/ 1246 h 1086"/>
                <a:gd name="T2" fmla="*/ 637 w 485"/>
                <a:gd name="T3" fmla="*/ 1313 h 1086"/>
                <a:gd name="T4" fmla="*/ 428 w 485"/>
                <a:gd name="T5" fmla="*/ 1215 h 1086"/>
                <a:gd name="T6" fmla="*/ 338 w 485"/>
                <a:gd name="T7" fmla="*/ 1299 h 1086"/>
                <a:gd name="T8" fmla="*/ 171 w 485"/>
                <a:gd name="T9" fmla="*/ 1144 h 1086"/>
                <a:gd name="T10" fmla="*/ 261 w 485"/>
                <a:gd name="T11" fmla="*/ 1060 h 1086"/>
                <a:gd name="T12" fmla="*/ 128 w 485"/>
                <a:gd name="T13" fmla="*/ 763 h 1086"/>
                <a:gd name="T14" fmla="*/ 0 w 485"/>
                <a:gd name="T15" fmla="*/ 763 h 1086"/>
                <a:gd name="T16" fmla="*/ 0 w 485"/>
                <a:gd name="T17" fmla="*/ 546 h 1086"/>
                <a:gd name="T18" fmla="*/ 128 w 485"/>
                <a:gd name="T19" fmla="*/ 546 h 1086"/>
                <a:gd name="T20" fmla="*/ 261 w 485"/>
                <a:gd name="T21" fmla="*/ 251 h 1086"/>
                <a:gd name="T22" fmla="*/ 171 w 485"/>
                <a:gd name="T23" fmla="*/ 168 h 1086"/>
                <a:gd name="T24" fmla="*/ 338 w 485"/>
                <a:gd name="T25" fmla="*/ 11 h 1086"/>
                <a:gd name="T26" fmla="*/ 428 w 485"/>
                <a:gd name="T27" fmla="*/ 96 h 1086"/>
                <a:gd name="T28" fmla="*/ 637 w 485"/>
                <a:gd name="T29" fmla="*/ 0 h 1086"/>
                <a:gd name="T30" fmla="*/ 637 w 485"/>
                <a:gd name="T31" fmla="*/ 64 h 1086"/>
                <a:gd name="T32" fmla="*/ 186 w 485"/>
                <a:gd name="T33" fmla="*/ 657 h 1086"/>
                <a:gd name="T34" fmla="*/ 637 w 485"/>
                <a:gd name="T35" fmla="*/ 1246 h 108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85" h="1086">
                  <a:moveTo>
                    <a:pt x="485" y="1031"/>
                  </a:moveTo>
                  <a:cubicBezTo>
                    <a:pt x="485" y="1086"/>
                    <a:pt x="485" y="1086"/>
                    <a:pt x="485" y="1086"/>
                  </a:cubicBezTo>
                  <a:cubicBezTo>
                    <a:pt x="428" y="1067"/>
                    <a:pt x="375" y="1040"/>
                    <a:pt x="327" y="1005"/>
                  </a:cubicBezTo>
                  <a:cubicBezTo>
                    <a:pt x="258" y="1074"/>
                    <a:pt x="258" y="1074"/>
                    <a:pt x="258" y="1074"/>
                  </a:cubicBezTo>
                  <a:cubicBezTo>
                    <a:pt x="130" y="946"/>
                    <a:pt x="130" y="946"/>
                    <a:pt x="130" y="946"/>
                  </a:cubicBezTo>
                  <a:cubicBezTo>
                    <a:pt x="199" y="877"/>
                    <a:pt x="199" y="877"/>
                    <a:pt x="199" y="877"/>
                  </a:cubicBezTo>
                  <a:cubicBezTo>
                    <a:pt x="147" y="806"/>
                    <a:pt x="112" y="723"/>
                    <a:pt x="98" y="633"/>
                  </a:cubicBezTo>
                  <a:cubicBezTo>
                    <a:pt x="0" y="633"/>
                    <a:pt x="0" y="633"/>
                    <a:pt x="0" y="633"/>
                  </a:cubicBezTo>
                  <a:cubicBezTo>
                    <a:pt x="0" y="452"/>
                    <a:pt x="0" y="452"/>
                    <a:pt x="0" y="452"/>
                  </a:cubicBezTo>
                  <a:cubicBezTo>
                    <a:pt x="98" y="452"/>
                    <a:pt x="98" y="452"/>
                    <a:pt x="98" y="452"/>
                  </a:cubicBezTo>
                  <a:cubicBezTo>
                    <a:pt x="112" y="362"/>
                    <a:pt x="147" y="279"/>
                    <a:pt x="199" y="208"/>
                  </a:cubicBezTo>
                  <a:cubicBezTo>
                    <a:pt x="130" y="139"/>
                    <a:pt x="130" y="139"/>
                    <a:pt x="130" y="139"/>
                  </a:cubicBezTo>
                  <a:cubicBezTo>
                    <a:pt x="258" y="11"/>
                    <a:pt x="258" y="11"/>
                    <a:pt x="258" y="11"/>
                  </a:cubicBezTo>
                  <a:cubicBezTo>
                    <a:pt x="327" y="80"/>
                    <a:pt x="327" y="80"/>
                    <a:pt x="327" y="80"/>
                  </a:cubicBezTo>
                  <a:cubicBezTo>
                    <a:pt x="375" y="45"/>
                    <a:pt x="428" y="18"/>
                    <a:pt x="485" y="0"/>
                  </a:cubicBezTo>
                  <a:cubicBezTo>
                    <a:pt x="485" y="54"/>
                    <a:pt x="485" y="54"/>
                    <a:pt x="485" y="54"/>
                  </a:cubicBezTo>
                  <a:cubicBezTo>
                    <a:pt x="285" y="126"/>
                    <a:pt x="142" y="318"/>
                    <a:pt x="142" y="543"/>
                  </a:cubicBezTo>
                  <a:cubicBezTo>
                    <a:pt x="142" y="768"/>
                    <a:pt x="285" y="959"/>
                    <a:pt x="485" y="1031"/>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grpSp>
      <p:grpSp>
        <p:nvGrpSpPr>
          <p:cNvPr id="2068" name="Group 40"/>
          <p:cNvGrpSpPr/>
          <p:nvPr/>
        </p:nvGrpSpPr>
        <p:grpSpPr bwMode="auto">
          <a:xfrm>
            <a:off x="2915197" y="3036059"/>
            <a:ext cx="1333274" cy="281517"/>
            <a:chOff x="0" y="0"/>
            <a:chExt cx="2300" cy="492"/>
          </a:xfrm>
        </p:grpSpPr>
        <p:sp>
          <p:nvSpPr>
            <p:cNvPr id="2083" name="左中括号 393"/>
            <p:cNvSpPr/>
            <p:nvPr/>
          </p:nvSpPr>
          <p:spPr bwMode="auto">
            <a:xfrm>
              <a:off x="0" y="0"/>
              <a:ext cx="210" cy="492"/>
            </a:xfrm>
            <a:custGeom>
              <a:avLst/>
              <a:gdLst>
                <a:gd name="T0" fmla="*/ 0 w 227278"/>
                <a:gd name="T1" fmla="*/ 0 h 452174"/>
                <a:gd name="T2" fmla="*/ 0 w 227278"/>
                <a:gd name="T3" fmla="*/ 0 h 452174"/>
                <a:gd name="T4" fmla="*/ 0 w 227278"/>
                <a:gd name="T5" fmla="*/ 0 h 452174"/>
                <a:gd name="T6" fmla="*/ 0 w 227278"/>
                <a:gd name="T7" fmla="*/ 0 h 452174"/>
                <a:gd name="T8" fmla="*/ 0 w 227278"/>
                <a:gd name="T9" fmla="*/ 0 h 452174"/>
                <a:gd name="T10" fmla="*/ 0 w 227278"/>
                <a:gd name="T11" fmla="*/ 0 h 452174"/>
                <a:gd name="T12" fmla="*/ 0 w 227278"/>
                <a:gd name="T13" fmla="*/ 0 h 452174"/>
                <a:gd name="T14" fmla="*/ 0 w 227278"/>
                <a:gd name="T15" fmla="*/ 0 h 452174"/>
                <a:gd name="T16" fmla="*/ 0 w 227278"/>
                <a:gd name="T17" fmla="*/ 0 h 4521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7278" h="452174">
                  <a:moveTo>
                    <a:pt x="0" y="0"/>
                  </a:moveTo>
                  <a:lnTo>
                    <a:pt x="227278" y="0"/>
                  </a:lnTo>
                  <a:lnTo>
                    <a:pt x="227278" y="58687"/>
                  </a:lnTo>
                  <a:lnTo>
                    <a:pt x="64431" y="58687"/>
                  </a:lnTo>
                  <a:lnTo>
                    <a:pt x="64431" y="393487"/>
                  </a:lnTo>
                  <a:lnTo>
                    <a:pt x="227278" y="393487"/>
                  </a:lnTo>
                  <a:lnTo>
                    <a:pt x="227278" y="452174"/>
                  </a:lnTo>
                  <a:lnTo>
                    <a:pt x="0" y="452174"/>
                  </a:lnTo>
                  <a:lnTo>
                    <a:pt x="0" y="0"/>
                  </a:lnTo>
                  <a:close/>
                </a:path>
              </a:pathLst>
            </a:custGeom>
            <a:solidFill>
              <a:srgbClr val="C9944D"/>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530"/>
            </a:p>
          </p:txBody>
        </p:sp>
        <p:sp>
          <p:nvSpPr>
            <p:cNvPr id="2084" name="左中括号 393"/>
            <p:cNvSpPr/>
            <p:nvPr/>
          </p:nvSpPr>
          <p:spPr bwMode="auto">
            <a:xfrm flipH="1">
              <a:off x="2090" y="0"/>
              <a:ext cx="210" cy="492"/>
            </a:xfrm>
            <a:custGeom>
              <a:avLst/>
              <a:gdLst>
                <a:gd name="T0" fmla="*/ 0 w 227278"/>
                <a:gd name="T1" fmla="*/ 0 h 452174"/>
                <a:gd name="T2" fmla="*/ 0 w 227278"/>
                <a:gd name="T3" fmla="*/ 0 h 452174"/>
                <a:gd name="T4" fmla="*/ 0 w 227278"/>
                <a:gd name="T5" fmla="*/ 0 h 452174"/>
                <a:gd name="T6" fmla="*/ 0 w 227278"/>
                <a:gd name="T7" fmla="*/ 0 h 452174"/>
                <a:gd name="T8" fmla="*/ 0 w 227278"/>
                <a:gd name="T9" fmla="*/ 0 h 452174"/>
                <a:gd name="T10" fmla="*/ 0 w 227278"/>
                <a:gd name="T11" fmla="*/ 0 h 452174"/>
                <a:gd name="T12" fmla="*/ 0 w 227278"/>
                <a:gd name="T13" fmla="*/ 0 h 452174"/>
                <a:gd name="T14" fmla="*/ 0 w 227278"/>
                <a:gd name="T15" fmla="*/ 0 h 452174"/>
                <a:gd name="T16" fmla="*/ 0 w 227278"/>
                <a:gd name="T17" fmla="*/ 0 h 4521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7278" h="452174">
                  <a:moveTo>
                    <a:pt x="0" y="0"/>
                  </a:moveTo>
                  <a:lnTo>
                    <a:pt x="227278" y="0"/>
                  </a:lnTo>
                  <a:lnTo>
                    <a:pt x="227278" y="58687"/>
                  </a:lnTo>
                  <a:lnTo>
                    <a:pt x="64431" y="58687"/>
                  </a:lnTo>
                  <a:lnTo>
                    <a:pt x="64431" y="393487"/>
                  </a:lnTo>
                  <a:lnTo>
                    <a:pt x="227278" y="393487"/>
                  </a:lnTo>
                  <a:lnTo>
                    <a:pt x="227278" y="452174"/>
                  </a:lnTo>
                  <a:lnTo>
                    <a:pt x="0" y="452174"/>
                  </a:lnTo>
                  <a:lnTo>
                    <a:pt x="0" y="0"/>
                  </a:lnTo>
                  <a:close/>
                </a:path>
              </a:pathLst>
            </a:custGeom>
            <a:solidFill>
              <a:srgbClr val="C9944D"/>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530"/>
            </a:p>
          </p:txBody>
        </p:sp>
      </p:grpSp>
      <p:grpSp>
        <p:nvGrpSpPr>
          <p:cNvPr id="2069" name="Group 40"/>
          <p:cNvGrpSpPr/>
          <p:nvPr/>
        </p:nvGrpSpPr>
        <p:grpSpPr bwMode="auto">
          <a:xfrm>
            <a:off x="4740053" y="3036059"/>
            <a:ext cx="1333273" cy="281517"/>
            <a:chOff x="0" y="0"/>
            <a:chExt cx="2300" cy="492"/>
          </a:xfrm>
        </p:grpSpPr>
        <p:sp>
          <p:nvSpPr>
            <p:cNvPr id="2081" name="左中括号 393"/>
            <p:cNvSpPr/>
            <p:nvPr/>
          </p:nvSpPr>
          <p:spPr bwMode="auto">
            <a:xfrm>
              <a:off x="0" y="0"/>
              <a:ext cx="210" cy="492"/>
            </a:xfrm>
            <a:custGeom>
              <a:avLst/>
              <a:gdLst>
                <a:gd name="T0" fmla="*/ 0 w 227278"/>
                <a:gd name="T1" fmla="*/ 0 h 452174"/>
                <a:gd name="T2" fmla="*/ 0 w 227278"/>
                <a:gd name="T3" fmla="*/ 0 h 452174"/>
                <a:gd name="T4" fmla="*/ 0 w 227278"/>
                <a:gd name="T5" fmla="*/ 0 h 452174"/>
                <a:gd name="T6" fmla="*/ 0 w 227278"/>
                <a:gd name="T7" fmla="*/ 0 h 452174"/>
                <a:gd name="T8" fmla="*/ 0 w 227278"/>
                <a:gd name="T9" fmla="*/ 0 h 452174"/>
                <a:gd name="T10" fmla="*/ 0 w 227278"/>
                <a:gd name="T11" fmla="*/ 0 h 452174"/>
                <a:gd name="T12" fmla="*/ 0 w 227278"/>
                <a:gd name="T13" fmla="*/ 0 h 452174"/>
                <a:gd name="T14" fmla="*/ 0 w 227278"/>
                <a:gd name="T15" fmla="*/ 0 h 452174"/>
                <a:gd name="T16" fmla="*/ 0 w 227278"/>
                <a:gd name="T17" fmla="*/ 0 h 4521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7278" h="452174">
                  <a:moveTo>
                    <a:pt x="0" y="0"/>
                  </a:moveTo>
                  <a:lnTo>
                    <a:pt x="227278" y="0"/>
                  </a:lnTo>
                  <a:lnTo>
                    <a:pt x="227278" y="58687"/>
                  </a:lnTo>
                  <a:lnTo>
                    <a:pt x="64431" y="58687"/>
                  </a:lnTo>
                  <a:lnTo>
                    <a:pt x="64431" y="393487"/>
                  </a:lnTo>
                  <a:lnTo>
                    <a:pt x="227278" y="393487"/>
                  </a:lnTo>
                  <a:lnTo>
                    <a:pt x="227278" y="452174"/>
                  </a:lnTo>
                  <a:lnTo>
                    <a:pt x="0" y="452174"/>
                  </a:lnTo>
                  <a:lnTo>
                    <a:pt x="0" y="0"/>
                  </a:lnTo>
                  <a:close/>
                </a:path>
              </a:pathLst>
            </a:custGeom>
            <a:solidFill>
              <a:srgbClr val="C9944D"/>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530"/>
            </a:p>
          </p:txBody>
        </p:sp>
        <p:sp>
          <p:nvSpPr>
            <p:cNvPr id="2082" name="左中括号 393"/>
            <p:cNvSpPr/>
            <p:nvPr/>
          </p:nvSpPr>
          <p:spPr bwMode="auto">
            <a:xfrm flipH="1">
              <a:off x="2090" y="0"/>
              <a:ext cx="210" cy="492"/>
            </a:xfrm>
            <a:custGeom>
              <a:avLst/>
              <a:gdLst>
                <a:gd name="T0" fmla="*/ 0 w 227278"/>
                <a:gd name="T1" fmla="*/ 0 h 452174"/>
                <a:gd name="T2" fmla="*/ 0 w 227278"/>
                <a:gd name="T3" fmla="*/ 0 h 452174"/>
                <a:gd name="T4" fmla="*/ 0 w 227278"/>
                <a:gd name="T5" fmla="*/ 0 h 452174"/>
                <a:gd name="T6" fmla="*/ 0 w 227278"/>
                <a:gd name="T7" fmla="*/ 0 h 452174"/>
                <a:gd name="T8" fmla="*/ 0 w 227278"/>
                <a:gd name="T9" fmla="*/ 0 h 452174"/>
                <a:gd name="T10" fmla="*/ 0 w 227278"/>
                <a:gd name="T11" fmla="*/ 0 h 452174"/>
                <a:gd name="T12" fmla="*/ 0 w 227278"/>
                <a:gd name="T13" fmla="*/ 0 h 452174"/>
                <a:gd name="T14" fmla="*/ 0 w 227278"/>
                <a:gd name="T15" fmla="*/ 0 h 452174"/>
                <a:gd name="T16" fmla="*/ 0 w 227278"/>
                <a:gd name="T17" fmla="*/ 0 h 4521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7278" h="452174">
                  <a:moveTo>
                    <a:pt x="0" y="0"/>
                  </a:moveTo>
                  <a:lnTo>
                    <a:pt x="227278" y="0"/>
                  </a:lnTo>
                  <a:lnTo>
                    <a:pt x="227278" y="58687"/>
                  </a:lnTo>
                  <a:lnTo>
                    <a:pt x="64431" y="58687"/>
                  </a:lnTo>
                  <a:lnTo>
                    <a:pt x="64431" y="393487"/>
                  </a:lnTo>
                  <a:lnTo>
                    <a:pt x="227278" y="393487"/>
                  </a:lnTo>
                  <a:lnTo>
                    <a:pt x="227278" y="452174"/>
                  </a:lnTo>
                  <a:lnTo>
                    <a:pt x="0" y="452174"/>
                  </a:lnTo>
                  <a:lnTo>
                    <a:pt x="0" y="0"/>
                  </a:lnTo>
                  <a:close/>
                </a:path>
              </a:pathLst>
            </a:custGeom>
            <a:solidFill>
              <a:srgbClr val="C9944D"/>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530"/>
            </a:p>
          </p:txBody>
        </p:sp>
      </p:grpSp>
      <p:grpSp>
        <p:nvGrpSpPr>
          <p:cNvPr id="2070" name="Group 40"/>
          <p:cNvGrpSpPr/>
          <p:nvPr/>
        </p:nvGrpSpPr>
        <p:grpSpPr bwMode="auto">
          <a:xfrm>
            <a:off x="6546332" y="3036059"/>
            <a:ext cx="1333273" cy="281517"/>
            <a:chOff x="0" y="0"/>
            <a:chExt cx="2300" cy="492"/>
          </a:xfrm>
        </p:grpSpPr>
        <p:sp>
          <p:nvSpPr>
            <p:cNvPr id="2079" name="左中括号 393"/>
            <p:cNvSpPr/>
            <p:nvPr/>
          </p:nvSpPr>
          <p:spPr bwMode="auto">
            <a:xfrm>
              <a:off x="0" y="0"/>
              <a:ext cx="210" cy="492"/>
            </a:xfrm>
            <a:custGeom>
              <a:avLst/>
              <a:gdLst>
                <a:gd name="T0" fmla="*/ 0 w 227278"/>
                <a:gd name="T1" fmla="*/ 0 h 452174"/>
                <a:gd name="T2" fmla="*/ 0 w 227278"/>
                <a:gd name="T3" fmla="*/ 0 h 452174"/>
                <a:gd name="T4" fmla="*/ 0 w 227278"/>
                <a:gd name="T5" fmla="*/ 0 h 452174"/>
                <a:gd name="T6" fmla="*/ 0 w 227278"/>
                <a:gd name="T7" fmla="*/ 0 h 452174"/>
                <a:gd name="T8" fmla="*/ 0 w 227278"/>
                <a:gd name="T9" fmla="*/ 0 h 452174"/>
                <a:gd name="T10" fmla="*/ 0 w 227278"/>
                <a:gd name="T11" fmla="*/ 0 h 452174"/>
                <a:gd name="T12" fmla="*/ 0 w 227278"/>
                <a:gd name="T13" fmla="*/ 0 h 452174"/>
                <a:gd name="T14" fmla="*/ 0 w 227278"/>
                <a:gd name="T15" fmla="*/ 0 h 452174"/>
                <a:gd name="T16" fmla="*/ 0 w 227278"/>
                <a:gd name="T17" fmla="*/ 0 h 4521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7278" h="452174">
                  <a:moveTo>
                    <a:pt x="0" y="0"/>
                  </a:moveTo>
                  <a:lnTo>
                    <a:pt x="227278" y="0"/>
                  </a:lnTo>
                  <a:lnTo>
                    <a:pt x="227278" y="58687"/>
                  </a:lnTo>
                  <a:lnTo>
                    <a:pt x="64431" y="58687"/>
                  </a:lnTo>
                  <a:lnTo>
                    <a:pt x="64431" y="393487"/>
                  </a:lnTo>
                  <a:lnTo>
                    <a:pt x="227278" y="393487"/>
                  </a:lnTo>
                  <a:lnTo>
                    <a:pt x="227278" y="452174"/>
                  </a:lnTo>
                  <a:lnTo>
                    <a:pt x="0" y="452174"/>
                  </a:lnTo>
                  <a:lnTo>
                    <a:pt x="0" y="0"/>
                  </a:lnTo>
                  <a:close/>
                </a:path>
              </a:pathLst>
            </a:custGeom>
            <a:solidFill>
              <a:srgbClr val="C9944D"/>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530"/>
            </a:p>
          </p:txBody>
        </p:sp>
        <p:sp>
          <p:nvSpPr>
            <p:cNvPr id="2080" name="左中括号 393"/>
            <p:cNvSpPr/>
            <p:nvPr/>
          </p:nvSpPr>
          <p:spPr bwMode="auto">
            <a:xfrm flipH="1">
              <a:off x="2090" y="0"/>
              <a:ext cx="210" cy="492"/>
            </a:xfrm>
            <a:custGeom>
              <a:avLst/>
              <a:gdLst>
                <a:gd name="T0" fmla="*/ 0 w 227278"/>
                <a:gd name="T1" fmla="*/ 0 h 452174"/>
                <a:gd name="T2" fmla="*/ 0 w 227278"/>
                <a:gd name="T3" fmla="*/ 0 h 452174"/>
                <a:gd name="T4" fmla="*/ 0 w 227278"/>
                <a:gd name="T5" fmla="*/ 0 h 452174"/>
                <a:gd name="T6" fmla="*/ 0 w 227278"/>
                <a:gd name="T7" fmla="*/ 0 h 452174"/>
                <a:gd name="T8" fmla="*/ 0 w 227278"/>
                <a:gd name="T9" fmla="*/ 0 h 452174"/>
                <a:gd name="T10" fmla="*/ 0 w 227278"/>
                <a:gd name="T11" fmla="*/ 0 h 452174"/>
                <a:gd name="T12" fmla="*/ 0 w 227278"/>
                <a:gd name="T13" fmla="*/ 0 h 452174"/>
                <a:gd name="T14" fmla="*/ 0 w 227278"/>
                <a:gd name="T15" fmla="*/ 0 h 452174"/>
                <a:gd name="T16" fmla="*/ 0 w 227278"/>
                <a:gd name="T17" fmla="*/ 0 h 4521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7278" h="452174">
                  <a:moveTo>
                    <a:pt x="0" y="0"/>
                  </a:moveTo>
                  <a:lnTo>
                    <a:pt x="227278" y="0"/>
                  </a:lnTo>
                  <a:lnTo>
                    <a:pt x="227278" y="58687"/>
                  </a:lnTo>
                  <a:lnTo>
                    <a:pt x="64431" y="58687"/>
                  </a:lnTo>
                  <a:lnTo>
                    <a:pt x="64431" y="393487"/>
                  </a:lnTo>
                  <a:lnTo>
                    <a:pt x="227278" y="393487"/>
                  </a:lnTo>
                  <a:lnTo>
                    <a:pt x="227278" y="452174"/>
                  </a:lnTo>
                  <a:lnTo>
                    <a:pt x="0" y="452174"/>
                  </a:lnTo>
                  <a:lnTo>
                    <a:pt x="0" y="0"/>
                  </a:lnTo>
                  <a:close/>
                </a:path>
              </a:pathLst>
            </a:custGeom>
            <a:solidFill>
              <a:srgbClr val="C9944D"/>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530"/>
            </a:p>
          </p:txBody>
        </p:sp>
      </p:grpSp>
      <p:sp>
        <p:nvSpPr>
          <p:cNvPr id="2071" name="TextBox 22"/>
          <p:cNvSpPr txBox="1">
            <a:spLocks noChangeArrowheads="1"/>
          </p:cNvSpPr>
          <p:nvPr/>
        </p:nvSpPr>
        <p:spPr bwMode="auto">
          <a:xfrm>
            <a:off x="4398517" y="89424"/>
            <a:ext cx="1826285" cy="3930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algn="ctr" eaLnBrk="1" hangingPunct="1">
              <a:lnSpc>
                <a:spcPct val="110000"/>
              </a:lnSpc>
            </a:pPr>
            <a:r>
              <a:rPr lang="zh-CN" altLang="en-US" sz="1800" b="1">
                <a:solidFill>
                  <a:srgbClr val="4C4E50"/>
                </a:solidFill>
                <a:latin typeface="微软雅黑" panose="020B0503020204020204" pitchFamily="34" charset="-122"/>
                <a:ea typeface="微软雅黑" panose="020B0503020204020204" pitchFamily="34" charset="-122"/>
              </a:rPr>
              <a:t>/</a:t>
            </a:r>
            <a:r>
              <a:rPr lang="zh-CN" altLang="en-US" sz="720" b="1">
                <a:solidFill>
                  <a:srgbClr val="4C4E50"/>
                </a:solidFill>
                <a:latin typeface="微软雅黑" panose="020B0503020204020204" pitchFamily="34" charset="-122"/>
                <a:ea typeface="微软雅黑" panose="020B0503020204020204" pitchFamily="34" charset="-122"/>
              </a:rPr>
              <a:t> </a:t>
            </a:r>
            <a:r>
              <a:rPr lang="zh-CN" altLang="en-US" sz="1800" b="1">
                <a:solidFill>
                  <a:srgbClr val="4C4E50"/>
                </a:solidFill>
                <a:latin typeface="微软雅黑" panose="020B0503020204020204" pitchFamily="34" charset="-122"/>
                <a:ea typeface="微软雅黑" panose="020B0503020204020204" pitchFamily="34" charset="-122"/>
              </a:rPr>
              <a:t>目录</a:t>
            </a:r>
            <a:endParaRPr lang="en-US" sz="1800" b="1">
              <a:solidFill>
                <a:srgbClr val="4C4E50"/>
              </a:solidFill>
              <a:latin typeface="微软雅黑" panose="020B0503020204020204" pitchFamily="34" charset="-122"/>
              <a:ea typeface="微软雅黑" panose="020B0503020204020204" pitchFamily="34" charset="-122"/>
            </a:endParaRPr>
          </a:p>
        </p:txBody>
      </p:sp>
      <p:sp>
        <p:nvSpPr>
          <p:cNvPr id="2072" name="Text Box 70"/>
          <p:cNvSpPr txBox="1">
            <a:spLocks noChangeArrowheads="1"/>
          </p:cNvSpPr>
          <p:nvPr/>
        </p:nvSpPr>
        <p:spPr bwMode="auto">
          <a:xfrm>
            <a:off x="3445363" y="103715"/>
            <a:ext cx="1810565" cy="40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r>
              <a:rPr lang="zh-CN" altLang="en-US" sz="2070">
                <a:solidFill>
                  <a:srgbClr val="4C4E50"/>
                </a:solidFill>
              </a:rPr>
              <a:t>CONTENTS</a:t>
            </a:r>
          </a:p>
        </p:txBody>
      </p:sp>
      <p:grpSp>
        <p:nvGrpSpPr>
          <p:cNvPr id="2073" name="Group 71"/>
          <p:cNvGrpSpPr/>
          <p:nvPr/>
        </p:nvGrpSpPr>
        <p:grpSpPr bwMode="auto">
          <a:xfrm>
            <a:off x="-7146" y="5036685"/>
            <a:ext cx="9165722" cy="110035"/>
            <a:chOff x="0" y="0"/>
            <a:chExt cx="6115" cy="644"/>
          </a:xfrm>
        </p:grpSpPr>
        <p:sp>
          <p:nvSpPr>
            <p:cNvPr id="2074" name="Rectangle 72"/>
            <p:cNvSpPr>
              <a:spLocks noChangeArrowheads="1"/>
            </p:cNvSpPr>
            <p:nvPr/>
          </p:nvSpPr>
          <p:spPr bwMode="auto">
            <a:xfrm>
              <a:off x="1203" y="0"/>
              <a:ext cx="1230" cy="645"/>
            </a:xfrm>
            <a:prstGeom prst="rect">
              <a:avLst/>
            </a:prstGeom>
            <a:solidFill>
              <a:srgbClr val="5D5C5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2075" name="Rectangle 73"/>
            <p:cNvSpPr>
              <a:spLocks noChangeArrowheads="1"/>
            </p:cNvSpPr>
            <p:nvPr/>
          </p:nvSpPr>
          <p:spPr bwMode="auto">
            <a:xfrm>
              <a:off x="2425" y="0"/>
              <a:ext cx="1230" cy="645"/>
            </a:xfrm>
            <a:prstGeom prst="rect">
              <a:avLst/>
            </a:prstGeom>
            <a:solidFill>
              <a:srgbClr val="C1742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2076" name="Rectangle 74"/>
            <p:cNvSpPr>
              <a:spLocks noChangeArrowheads="1"/>
            </p:cNvSpPr>
            <p:nvPr/>
          </p:nvSpPr>
          <p:spPr bwMode="auto">
            <a:xfrm>
              <a:off x="3655" y="0"/>
              <a:ext cx="1230" cy="645"/>
            </a:xfrm>
            <a:prstGeom prst="rect">
              <a:avLst/>
            </a:prstGeom>
            <a:solidFill>
              <a:srgbClr val="AE341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2077" name="Rectangle 75"/>
            <p:cNvSpPr>
              <a:spLocks noChangeArrowheads="1"/>
            </p:cNvSpPr>
            <p:nvPr/>
          </p:nvSpPr>
          <p:spPr bwMode="auto">
            <a:xfrm>
              <a:off x="0" y="0"/>
              <a:ext cx="1230" cy="645"/>
            </a:xfrm>
            <a:prstGeom prst="rect">
              <a:avLst/>
            </a:prstGeom>
            <a:solidFill>
              <a:srgbClr val="C8A26E"/>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2078" name="Rectangle 76"/>
            <p:cNvSpPr>
              <a:spLocks noChangeArrowheads="1"/>
            </p:cNvSpPr>
            <p:nvPr/>
          </p:nvSpPr>
          <p:spPr bwMode="auto">
            <a:xfrm>
              <a:off x="4885" y="0"/>
              <a:ext cx="1230" cy="645"/>
            </a:xfrm>
            <a:prstGeom prst="rect">
              <a:avLst/>
            </a:prstGeom>
            <a:solidFill>
              <a:srgbClr val="C99447"/>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86" name="Group 2"/>
          <p:cNvGrpSpPr/>
          <p:nvPr/>
        </p:nvGrpSpPr>
        <p:grpSpPr bwMode="auto">
          <a:xfrm>
            <a:off x="2915197" y="825"/>
            <a:ext cx="3315893" cy="542736"/>
            <a:chOff x="0" y="0"/>
            <a:chExt cx="5801" cy="950"/>
          </a:xfrm>
        </p:grpSpPr>
        <p:sp>
          <p:nvSpPr>
            <p:cNvPr id="16410" name="AutoShape 3"/>
            <p:cNvSpPr/>
            <p:nvPr/>
          </p:nvSpPr>
          <p:spPr bwMode="auto">
            <a:xfrm>
              <a:off x="685" y="0"/>
              <a:ext cx="4432" cy="912"/>
            </a:xfrm>
            <a:custGeom>
              <a:avLst/>
              <a:gdLst>
                <a:gd name="T0" fmla="*/ 0 w 21600"/>
                <a:gd name="T1" fmla="*/ 0 h 21600"/>
                <a:gd name="T2" fmla="*/ 1 w 21600"/>
                <a:gd name="T3" fmla="*/ 0 h 21600"/>
                <a:gd name="T4" fmla="*/ 7 w 21600"/>
                <a:gd name="T5" fmla="*/ 0 h 21600"/>
                <a:gd name="T6" fmla="*/ 8 w 21600"/>
                <a:gd name="T7" fmla="*/ 0 h 21600"/>
                <a:gd name="T8" fmla="*/ 0 w 21600"/>
                <a:gd name="T9" fmla="*/ 0 h 21600"/>
                <a:gd name="T10" fmla="*/ 0 60000 65536"/>
                <a:gd name="T11" fmla="*/ 0 60000 65536"/>
                <a:gd name="T12" fmla="*/ 0 60000 65536"/>
                <a:gd name="T13" fmla="*/ 0 60000 65536"/>
                <a:gd name="T14" fmla="*/ 0 60000 65536"/>
                <a:gd name="T15" fmla="*/ 2598 w 21600"/>
                <a:gd name="T16" fmla="*/ 2605 h 21600"/>
                <a:gd name="T17" fmla="*/ 19002 w 21600"/>
                <a:gd name="T18" fmla="*/ 18995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1599" y="21600"/>
                  </a:lnTo>
                  <a:lnTo>
                    <a:pt x="20001" y="21600"/>
                  </a:lnTo>
                  <a:lnTo>
                    <a:pt x="21600" y="0"/>
                  </a:lnTo>
                  <a:lnTo>
                    <a:pt x="0" y="0"/>
                  </a:lnTo>
                  <a:close/>
                </a:path>
              </a:pathLst>
            </a:custGeom>
            <a:solidFill>
              <a:srgbClr val="C9944D"/>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530"/>
            </a:p>
          </p:txBody>
        </p:sp>
        <p:sp>
          <p:nvSpPr>
            <p:cNvPr id="16411" name="TextBox 22"/>
            <p:cNvSpPr txBox="1">
              <a:spLocks noChangeArrowheads="1"/>
            </p:cNvSpPr>
            <p:nvPr/>
          </p:nvSpPr>
          <p:spPr bwMode="auto">
            <a:xfrm>
              <a:off x="0" y="51"/>
              <a:ext cx="5801" cy="8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algn="ctr" eaLnBrk="1" hangingPunct="1">
                <a:lnSpc>
                  <a:spcPct val="110000"/>
                </a:lnSpc>
              </a:pPr>
              <a:endParaRPr lang="zh-CN" altLang="en-US" sz="2520" b="1">
                <a:solidFill>
                  <a:srgbClr val="4C4E50"/>
                </a:solidFill>
                <a:latin typeface="微软雅黑" panose="020B0503020204020204" pitchFamily="34" charset="-122"/>
                <a:ea typeface="微软雅黑" panose="020B0503020204020204" pitchFamily="34" charset="-122"/>
              </a:endParaRPr>
            </a:p>
          </p:txBody>
        </p:sp>
      </p:grpSp>
      <p:sp>
        <p:nvSpPr>
          <p:cNvPr id="16387" name="Text Box 5"/>
          <p:cNvSpPr txBox="1">
            <a:spLocks noChangeArrowheads="1"/>
          </p:cNvSpPr>
          <p:nvPr/>
        </p:nvSpPr>
        <p:spPr bwMode="auto">
          <a:xfrm>
            <a:off x="3852632" y="9399"/>
            <a:ext cx="1440450" cy="5346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710">
                <a:ea typeface="微软雅黑" panose="020B0503020204020204" pitchFamily="34" charset="-122"/>
              </a:rPr>
              <a:t>◆商业模式◆</a:t>
            </a:r>
          </a:p>
          <a:p>
            <a:pPr algn="ctr" eaLnBrk="1" hangingPunct="1"/>
            <a:r>
              <a:rPr lang="zh-CN" altLang="en-US" sz="1080">
                <a:latin typeface="微软雅黑 Light" panose="020B0502040204020203" pitchFamily="2" charset="-122"/>
                <a:ea typeface="微软雅黑 Light" panose="020B0502040204020203" pitchFamily="2" charset="-122"/>
              </a:rPr>
              <a:t>Business model</a:t>
            </a:r>
          </a:p>
        </p:txBody>
      </p:sp>
      <p:grpSp>
        <p:nvGrpSpPr>
          <p:cNvPr id="16388" name="Group 6"/>
          <p:cNvGrpSpPr/>
          <p:nvPr/>
        </p:nvGrpSpPr>
        <p:grpSpPr bwMode="auto">
          <a:xfrm>
            <a:off x="2825169" y="4702294"/>
            <a:ext cx="3495378" cy="68593"/>
            <a:chOff x="0" y="0"/>
            <a:chExt cx="6115" cy="644"/>
          </a:xfrm>
        </p:grpSpPr>
        <p:sp>
          <p:nvSpPr>
            <p:cNvPr id="16405" name="Rectangle 7"/>
            <p:cNvSpPr>
              <a:spLocks noChangeArrowheads="1"/>
            </p:cNvSpPr>
            <p:nvPr/>
          </p:nvSpPr>
          <p:spPr bwMode="auto">
            <a:xfrm>
              <a:off x="1203" y="0"/>
              <a:ext cx="1230" cy="645"/>
            </a:xfrm>
            <a:prstGeom prst="rect">
              <a:avLst/>
            </a:prstGeom>
            <a:solidFill>
              <a:srgbClr val="5D5C5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16406" name="Rectangle 8"/>
            <p:cNvSpPr>
              <a:spLocks noChangeArrowheads="1"/>
            </p:cNvSpPr>
            <p:nvPr/>
          </p:nvSpPr>
          <p:spPr bwMode="auto">
            <a:xfrm>
              <a:off x="2425" y="0"/>
              <a:ext cx="1230" cy="645"/>
            </a:xfrm>
            <a:prstGeom prst="rect">
              <a:avLst/>
            </a:prstGeom>
            <a:solidFill>
              <a:srgbClr val="C1742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16407" name="Rectangle 9"/>
            <p:cNvSpPr>
              <a:spLocks noChangeArrowheads="1"/>
            </p:cNvSpPr>
            <p:nvPr/>
          </p:nvSpPr>
          <p:spPr bwMode="auto">
            <a:xfrm>
              <a:off x="3655" y="0"/>
              <a:ext cx="1230" cy="645"/>
            </a:xfrm>
            <a:prstGeom prst="rect">
              <a:avLst/>
            </a:prstGeom>
            <a:solidFill>
              <a:srgbClr val="AE341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16408" name="Rectangle 10"/>
            <p:cNvSpPr>
              <a:spLocks noChangeArrowheads="1"/>
            </p:cNvSpPr>
            <p:nvPr/>
          </p:nvSpPr>
          <p:spPr bwMode="auto">
            <a:xfrm>
              <a:off x="0" y="0"/>
              <a:ext cx="1230" cy="645"/>
            </a:xfrm>
            <a:prstGeom prst="rect">
              <a:avLst/>
            </a:prstGeom>
            <a:solidFill>
              <a:srgbClr val="C8A26E"/>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16409" name="Rectangle 11"/>
            <p:cNvSpPr>
              <a:spLocks noChangeArrowheads="1"/>
            </p:cNvSpPr>
            <p:nvPr/>
          </p:nvSpPr>
          <p:spPr bwMode="auto">
            <a:xfrm>
              <a:off x="4885" y="0"/>
              <a:ext cx="1230" cy="645"/>
            </a:xfrm>
            <a:prstGeom prst="rect">
              <a:avLst/>
            </a:prstGeom>
            <a:solidFill>
              <a:srgbClr val="C99447"/>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grpSp>
      <p:sp>
        <p:nvSpPr>
          <p:cNvPr id="16389" name="Oval 14"/>
          <p:cNvSpPr>
            <a:spLocks noChangeArrowheads="1"/>
          </p:cNvSpPr>
          <p:nvPr/>
        </p:nvSpPr>
        <p:spPr bwMode="auto">
          <a:xfrm>
            <a:off x="4944402" y="1194056"/>
            <a:ext cx="1260394" cy="1260394"/>
          </a:xfrm>
          <a:prstGeom prst="ellipse">
            <a:avLst/>
          </a:prstGeom>
          <a:solidFill>
            <a:srgbClr val="C9944D"/>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8021" tIns="32581" rIns="68021" bIns="32581"/>
          <a:lstStyle/>
          <a:p>
            <a:pPr algn="ctr" eaLnBrk="1" hangingPunct="1"/>
            <a:endParaRPr lang="zh-CN" altLang="en-US" sz="2970">
              <a:solidFill>
                <a:srgbClr val="000000"/>
              </a:solidFill>
              <a:latin typeface="Gill Sans"/>
              <a:ea typeface="ヒラギノ角ゴ ProN W3"/>
              <a:cs typeface="ヒラギノ角ゴ ProN W3"/>
              <a:sym typeface="ヒラギノ角ゴ ProN W3"/>
            </a:endParaRPr>
          </a:p>
        </p:txBody>
      </p:sp>
      <p:sp>
        <p:nvSpPr>
          <p:cNvPr id="16390" name="Oval 13"/>
          <p:cNvSpPr>
            <a:spLocks noChangeArrowheads="1"/>
          </p:cNvSpPr>
          <p:nvPr/>
        </p:nvSpPr>
        <p:spPr bwMode="auto">
          <a:xfrm>
            <a:off x="2800875" y="1196914"/>
            <a:ext cx="1261823" cy="1261822"/>
          </a:xfrm>
          <a:prstGeom prst="ellipse">
            <a:avLst/>
          </a:prstGeom>
          <a:solidFill>
            <a:srgbClr val="C9944D"/>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8021" tIns="32581" rIns="68021" bIns="32581"/>
          <a:lstStyle/>
          <a:p>
            <a:pPr algn="ctr" eaLnBrk="1" hangingPunct="1"/>
            <a:endParaRPr lang="zh-CN" altLang="en-US" sz="2970">
              <a:solidFill>
                <a:srgbClr val="000000"/>
              </a:solidFill>
              <a:latin typeface="Gill Sans"/>
              <a:ea typeface="ヒラギノ角ゴ ProN W3"/>
              <a:cs typeface="ヒラギノ角ゴ ProN W3"/>
              <a:sym typeface="ヒラギノ角ゴ ProN W3"/>
            </a:endParaRPr>
          </a:p>
        </p:txBody>
      </p:sp>
      <p:sp>
        <p:nvSpPr>
          <p:cNvPr id="16391" name="Oval 1"/>
          <p:cNvSpPr>
            <a:spLocks noChangeArrowheads="1"/>
          </p:cNvSpPr>
          <p:nvPr/>
        </p:nvSpPr>
        <p:spPr bwMode="auto">
          <a:xfrm>
            <a:off x="667352" y="1194056"/>
            <a:ext cx="1261822" cy="1260394"/>
          </a:xfrm>
          <a:prstGeom prst="ellipse">
            <a:avLst/>
          </a:prstGeom>
          <a:solidFill>
            <a:srgbClr val="C9944D"/>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8021" tIns="32581" rIns="68021" bIns="32581"/>
          <a:lstStyle/>
          <a:p>
            <a:pPr algn="ctr" eaLnBrk="1" hangingPunct="1"/>
            <a:endParaRPr lang="zh-CN" altLang="en-US" sz="2970">
              <a:solidFill>
                <a:srgbClr val="000000"/>
              </a:solidFill>
              <a:latin typeface="Gill Sans"/>
              <a:ea typeface="ヒラギノ角ゴ ProN W3"/>
              <a:cs typeface="ヒラギノ角ゴ ProN W3"/>
              <a:sym typeface="ヒラギノ角ゴ ProN W3"/>
            </a:endParaRPr>
          </a:p>
        </p:txBody>
      </p:sp>
      <p:pic>
        <p:nvPicPr>
          <p:cNvPr id="16392" name="Picture 2" descr="C:\Users\User\Desktop\Indalia\Icons\adult.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011745" y="1452708"/>
            <a:ext cx="574465" cy="7430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6393" name="Picture 3" descr="C:\Users\User\Desktop\Indalia\Icons\amount.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255928" y="1539878"/>
            <a:ext cx="637342" cy="5273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6394" name="Picture 4" descr="C:\Users\User\Desktop\Indalia\Icons\like3.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182423" y="1567029"/>
            <a:ext cx="500156" cy="4715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6395" name="Oval 15"/>
          <p:cNvSpPr>
            <a:spLocks noChangeArrowheads="1"/>
          </p:cNvSpPr>
          <p:nvPr/>
        </p:nvSpPr>
        <p:spPr bwMode="auto">
          <a:xfrm>
            <a:off x="7233689" y="1189768"/>
            <a:ext cx="1260394" cy="1260394"/>
          </a:xfrm>
          <a:prstGeom prst="ellipse">
            <a:avLst/>
          </a:prstGeom>
          <a:solidFill>
            <a:srgbClr val="CC3300"/>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8021" tIns="32581" rIns="68021" bIns="32581"/>
          <a:lstStyle/>
          <a:p>
            <a:pPr algn="ctr" eaLnBrk="1" hangingPunct="1"/>
            <a:endParaRPr lang="zh-CN" altLang="en-US" sz="2970">
              <a:solidFill>
                <a:srgbClr val="000000"/>
              </a:solidFill>
              <a:latin typeface="Gill Sans"/>
              <a:ea typeface="ヒラギノ角ゴ ProN W3"/>
              <a:cs typeface="ヒラギノ角ゴ ProN W3"/>
              <a:sym typeface="ヒラギノ角ゴ ProN W3"/>
            </a:endParaRPr>
          </a:p>
        </p:txBody>
      </p:sp>
      <p:pic>
        <p:nvPicPr>
          <p:cNvPr id="16396" name="Picture 5" descr="C:\Users\User\Desktop\Indalia\Icons\money31.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599517" y="1558455"/>
            <a:ext cx="525879" cy="524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6397" name="Rectangle 6"/>
          <p:cNvSpPr>
            <a:spLocks noChangeArrowheads="1"/>
          </p:cNvSpPr>
          <p:nvPr/>
        </p:nvSpPr>
        <p:spPr bwMode="auto">
          <a:xfrm>
            <a:off x="7456616" y="2613070"/>
            <a:ext cx="1260394" cy="30152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p>
            <a:pPr eaLnBrk="1" hangingPunct="1"/>
            <a:r>
              <a:rPr lang="en-US" sz="1800">
                <a:solidFill>
                  <a:srgbClr val="C9944D"/>
                </a:solidFill>
                <a:latin typeface="微软雅黑" panose="020B0503020204020204" pitchFamily="34" charset="-122"/>
                <a:ea typeface="微软雅黑" panose="020B0503020204020204" pitchFamily="34" charset="-122"/>
                <a:sym typeface="Bevan" panose="02010600030101010101" charset="-122"/>
              </a:rPr>
              <a:t>写入标题</a:t>
            </a:r>
          </a:p>
        </p:txBody>
      </p:sp>
      <p:sp>
        <p:nvSpPr>
          <p:cNvPr id="16398" name="Rectangle 4"/>
          <p:cNvSpPr>
            <a:spLocks noChangeArrowheads="1"/>
          </p:cNvSpPr>
          <p:nvPr/>
        </p:nvSpPr>
        <p:spPr bwMode="auto">
          <a:xfrm>
            <a:off x="7324536" y="2934600"/>
            <a:ext cx="1260394" cy="12989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eaLnBrk="1" hangingPunct="1">
              <a:lnSpc>
                <a:spcPct val="120000"/>
              </a:lnSpc>
            </a:pPr>
            <a:r>
              <a:rPr lang="en-US" altLang="zh-CN" sz="990">
                <a:solidFill>
                  <a:schemeClr val="bg1"/>
                </a:solidFill>
                <a:latin typeface="微软雅黑" panose="020B0503020204020204" pitchFamily="34" charset="-122"/>
                <a:sym typeface="Droid Sans" panose="02010600030101010101" pitchFamily="2" charset="-122"/>
              </a:rPr>
              <a:t>请在此粘贴或者输入您的文字内容请在此粘贴或者输入您的文字内容请在此粘贴或者输入您的文字内容请在此粘贴或者输入您的文字内容</a:t>
            </a:r>
          </a:p>
        </p:txBody>
      </p:sp>
      <p:sp>
        <p:nvSpPr>
          <p:cNvPr id="16399" name="Rectangle 6"/>
          <p:cNvSpPr>
            <a:spLocks noChangeArrowheads="1"/>
          </p:cNvSpPr>
          <p:nvPr/>
        </p:nvSpPr>
        <p:spPr bwMode="auto">
          <a:xfrm>
            <a:off x="5158755" y="2613070"/>
            <a:ext cx="1260394" cy="30152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p>
            <a:pPr eaLnBrk="1" hangingPunct="1"/>
            <a:r>
              <a:rPr lang="en-US" sz="1800">
                <a:solidFill>
                  <a:srgbClr val="C9944D"/>
                </a:solidFill>
                <a:latin typeface="微软雅黑" panose="020B0503020204020204" pitchFamily="34" charset="-122"/>
                <a:ea typeface="微软雅黑" panose="020B0503020204020204" pitchFamily="34" charset="-122"/>
                <a:sym typeface="Bevan" panose="02010600030101010101" charset="-122"/>
              </a:rPr>
              <a:t>写入标题</a:t>
            </a:r>
          </a:p>
        </p:txBody>
      </p:sp>
      <p:sp>
        <p:nvSpPr>
          <p:cNvPr id="16400" name="Rectangle 4"/>
          <p:cNvSpPr>
            <a:spLocks noChangeArrowheads="1"/>
          </p:cNvSpPr>
          <p:nvPr/>
        </p:nvSpPr>
        <p:spPr bwMode="auto">
          <a:xfrm>
            <a:off x="5026675" y="2934600"/>
            <a:ext cx="1260394" cy="12989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eaLnBrk="1" hangingPunct="1">
              <a:lnSpc>
                <a:spcPct val="120000"/>
              </a:lnSpc>
            </a:pPr>
            <a:r>
              <a:rPr lang="en-US" altLang="zh-CN" sz="990">
                <a:solidFill>
                  <a:schemeClr val="bg1"/>
                </a:solidFill>
                <a:latin typeface="微软雅黑" panose="020B0503020204020204" pitchFamily="34" charset="-122"/>
                <a:sym typeface="Droid Sans" panose="02010600030101010101" pitchFamily="2" charset="-122"/>
              </a:rPr>
              <a:t>请在此粘贴或者输入您的文字内容请在此粘贴或者输入您的文字内容请在此粘贴或者输入您的文字内容请在此粘贴或者输入您的文字内容</a:t>
            </a:r>
          </a:p>
        </p:txBody>
      </p:sp>
      <p:sp>
        <p:nvSpPr>
          <p:cNvPr id="16401" name="Rectangle 6"/>
          <p:cNvSpPr>
            <a:spLocks noChangeArrowheads="1"/>
          </p:cNvSpPr>
          <p:nvPr/>
        </p:nvSpPr>
        <p:spPr bwMode="auto">
          <a:xfrm>
            <a:off x="2929487" y="2613070"/>
            <a:ext cx="1261823" cy="30152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p>
            <a:pPr eaLnBrk="1" hangingPunct="1"/>
            <a:r>
              <a:rPr lang="en-US" sz="1800">
                <a:solidFill>
                  <a:srgbClr val="C9944D"/>
                </a:solidFill>
                <a:latin typeface="微软雅黑" panose="020B0503020204020204" pitchFamily="34" charset="-122"/>
                <a:ea typeface="微软雅黑" panose="020B0503020204020204" pitchFamily="34" charset="-122"/>
                <a:sym typeface="Bevan" panose="02010600030101010101" charset="-122"/>
              </a:rPr>
              <a:t>写入标题</a:t>
            </a:r>
          </a:p>
        </p:txBody>
      </p:sp>
      <p:sp>
        <p:nvSpPr>
          <p:cNvPr id="16402" name="Rectangle 4"/>
          <p:cNvSpPr>
            <a:spLocks noChangeArrowheads="1"/>
          </p:cNvSpPr>
          <p:nvPr/>
        </p:nvSpPr>
        <p:spPr bwMode="auto">
          <a:xfrm>
            <a:off x="2783437" y="2934600"/>
            <a:ext cx="1261823" cy="12989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eaLnBrk="1" hangingPunct="1">
              <a:lnSpc>
                <a:spcPct val="120000"/>
              </a:lnSpc>
            </a:pPr>
            <a:r>
              <a:rPr lang="en-US" altLang="zh-CN" sz="990">
                <a:solidFill>
                  <a:schemeClr val="bg1"/>
                </a:solidFill>
                <a:latin typeface="微软雅黑" panose="020B0503020204020204" pitchFamily="34" charset="-122"/>
                <a:sym typeface="Droid Sans" panose="02010600030101010101" pitchFamily="2" charset="-122"/>
              </a:rPr>
              <a:t>请在此粘贴或者输入您的文字内容请在此粘贴或者输入您的文字内容请在此粘贴或者输入您的文字内容请在此粘贴或者输入您的文字内容</a:t>
            </a:r>
          </a:p>
        </p:txBody>
      </p:sp>
      <p:sp>
        <p:nvSpPr>
          <p:cNvPr id="16403" name="Rectangle 6"/>
          <p:cNvSpPr>
            <a:spLocks noChangeArrowheads="1"/>
          </p:cNvSpPr>
          <p:nvPr/>
        </p:nvSpPr>
        <p:spPr bwMode="auto">
          <a:xfrm>
            <a:off x="744519" y="2613070"/>
            <a:ext cx="1261822" cy="30152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p>
            <a:pPr eaLnBrk="1" hangingPunct="1"/>
            <a:r>
              <a:rPr lang="en-US" sz="1800">
                <a:solidFill>
                  <a:srgbClr val="C9944D"/>
                </a:solidFill>
                <a:latin typeface="微软雅黑" panose="020B0503020204020204" pitchFamily="34" charset="-122"/>
                <a:ea typeface="微软雅黑" panose="020B0503020204020204" pitchFamily="34" charset="-122"/>
                <a:sym typeface="Bevan" panose="02010600030101010101" charset="-122"/>
              </a:rPr>
              <a:t>写入标题</a:t>
            </a:r>
          </a:p>
        </p:txBody>
      </p:sp>
      <p:sp>
        <p:nvSpPr>
          <p:cNvPr id="16404" name="Rectangle 4"/>
          <p:cNvSpPr>
            <a:spLocks noChangeArrowheads="1"/>
          </p:cNvSpPr>
          <p:nvPr/>
        </p:nvSpPr>
        <p:spPr bwMode="auto">
          <a:xfrm>
            <a:off x="598469" y="2934600"/>
            <a:ext cx="1261822" cy="12989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eaLnBrk="1" hangingPunct="1">
              <a:lnSpc>
                <a:spcPct val="120000"/>
              </a:lnSpc>
            </a:pPr>
            <a:r>
              <a:rPr lang="en-US" altLang="zh-CN" sz="990">
                <a:solidFill>
                  <a:schemeClr val="bg1"/>
                </a:solidFill>
                <a:latin typeface="微软雅黑" panose="020B0503020204020204" pitchFamily="34" charset="-122"/>
                <a:sym typeface="Droid Sans" panose="02010600030101010101" pitchFamily="2" charset="-122"/>
              </a:rPr>
              <a:t>请在此粘贴或者输入您的文字内容请在此粘贴或者输入您的文字内容请在此粘贴或者输入您的文字内容请在此粘贴或者输入您的文字内容</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10" name="Group 2"/>
          <p:cNvGrpSpPr/>
          <p:nvPr/>
        </p:nvGrpSpPr>
        <p:grpSpPr bwMode="auto">
          <a:xfrm>
            <a:off x="3766891" y="2944602"/>
            <a:ext cx="1623936" cy="429546"/>
            <a:chOff x="0" y="0"/>
            <a:chExt cx="2843" cy="752"/>
          </a:xfrm>
        </p:grpSpPr>
        <p:sp>
          <p:nvSpPr>
            <p:cNvPr id="17424" name="TextBox 54"/>
            <p:cNvSpPr>
              <a:spLocks noChangeArrowheads="1"/>
            </p:cNvSpPr>
            <p:nvPr/>
          </p:nvSpPr>
          <p:spPr bwMode="auto">
            <a:xfrm>
              <a:off x="0" y="0"/>
              <a:ext cx="2843" cy="75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2791" tIns="31396" rIns="62791" bIns="31396">
              <a:spAutoFit/>
            </a:bodyPr>
            <a:lstStyle/>
            <a:p>
              <a:pPr algn="ctr" eaLnBrk="1" hangingPunct="1"/>
              <a:r>
                <a:rPr lang="zh-CN" altLang="en-US" sz="225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股权投资</a:t>
              </a:r>
            </a:p>
          </p:txBody>
        </p:sp>
        <p:grpSp>
          <p:nvGrpSpPr>
            <p:cNvPr id="17425" name="Group 4"/>
            <p:cNvGrpSpPr/>
            <p:nvPr/>
          </p:nvGrpSpPr>
          <p:grpSpPr bwMode="auto">
            <a:xfrm>
              <a:off x="80" y="127"/>
              <a:ext cx="2666" cy="492"/>
              <a:chOff x="0" y="0"/>
              <a:chExt cx="2666" cy="492"/>
            </a:xfrm>
          </p:grpSpPr>
          <p:sp>
            <p:nvSpPr>
              <p:cNvPr id="17426" name="左中括号 393"/>
              <p:cNvSpPr/>
              <p:nvPr/>
            </p:nvSpPr>
            <p:spPr bwMode="auto">
              <a:xfrm>
                <a:off x="0" y="0"/>
                <a:ext cx="213" cy="492"/>
              </a:xfrm>
              <a:custGeom>
                <a:avLst/>
                <a:gdLst>
                  <a:gd name="T0" fmla="*/ 0 w 227278"/>
                  <a:gd name="T1" fmla="*/ 0 h 452174"/>
                  <a:gd name="T2" fmla="*/ 0 w 227278"/>
                  <a:gd name="T3" fmla="*/ 0 h 452174"/>
                  <a:gd name="T4" fmla="*/ 0 w 227278"/>
                  <a:gd name="T5" fmla="*/ 0 h 452174"/>
                  <a:gd name="T6" fmla="*/ 0 w 227278"/>
                  <a:gd name="T7" fmla="*/ 0 h 452174"/>
                  <a:gd name="T8" fmla="*/ 0 w 227278"/>
                  <a:gd name="T9" fmla="*/ 0 h 452174"/>
                  <a:gd name="T10" fmla="*/ 0 w 227278"/>
                  <a:gd name="T11" fmla="*/ 0 h 452174"/>
                  <a:gd name="T12" fmla="*/ 0 w 227278"/>
                  <a:gd name="T13" fmla="*/ 0 h 452174"/>
                  <a:gd name="T14" fmla="*/ 0 w 227278"/>
                  <a:gd name="T15" fmla="*/ 0 h 452174"/>
                  <a:gd name="T16" fmla="*/ 0 w 227278"/>
                  <a:gd name="T17" fmla="*/ 0 h 4521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7278" h="452174">
                    <a:moveTo>
                      <a:pt x="0" y="0"/>
                    </a:moveTo>
                    <a:lnTo>
                      <a:pt x="227278" y="0"/>
                    </a:lnTo>
                    <a:lnTo>
                      <a:pt x="227278" y="58687"/>
                    </a:lnTo>
                    <a:lnTo>
                      <a:pt x="64431" y="58687"/>
                    </a:lnTo>
                    <a:lnTo>
                      <a:pt x="64431" y="393487"/>
                    </a:lnTo>
                    <a:lnTo>
                      <a:pt x="227278" y="393487"/>
                    </a:lnTo>
                    <a:lnTo>
                      <a:pt x="227278" y="452174"/>
                    </a:lnTo>
                    <a:lnTo>
                      <a:pt x="0" y="452174"/>
                    </a:lnTo>
                    <a:lnTo>
                      <a:pt x="0" y="0"/>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530"/>
              </a:p>
            </p:txBody>
          </p:sp>
          <p:sp>
            <p:nvSpPr>
              <p:cNvPr id="17427" name="左中括号 393"/>
              <p:cNvSpPr/>
              <p:nvPr/>
            </p:nvSpPr>
            <p:spPr bwMode="auto">
              <a:xfrm flipH="1">
                <a:off x="2454" y="0"/>
                <a:ext cx="213" cy="492"/>
              </a:xfrm>
              <a:custGeom>
                <a:avLst/>
                <a:gdLst>
                  <a:gd name="T0" fmla="*/ 0 w 227278"/>
                  <a:gd name="T1" fmla="*/ 0 h 452174"/>
                  <a:gd name="T2" fmla="*/ 0 w 227278"/>
                  <a:gd name="T3" fmla="*/ 0 h 452174"/>
                  <a:gd name="T4" fmla="*/ 0 w 227278"/>
                  <a:gd name="T5" fmla="*/ 0 h 452174"/>
                  <a:gd name="T6" fmla="*/ 0 w 227278"/>
                  <a:gd name="T7" fmla="*/ 0 h 452174"/>
                  <a:gd name="T8" fmla="*/ 0 w 227278"/>
                  <a:gd name="T9" fmla="*/ 0 h 452174"/>
                  <a:gd name="T10" fmla="*/ 0 w 227278"/>
                  <a:gd name="T11" fmla="*/ 0 h 452174"/>
                  <a:gd name="T12" fmla="*/ 0 w 227278"/>
                  <a:gd name="T13" fmla="*/ 0 h 452174"/>
                  <a:gd name="T14" fmla="*/ 0 w 227278"/>
                  <a:gd name="T15" fmla="*/ 0 h 452174"/>
                  <a:gd name="T16" fmla="*/ 0 w 227278"/>
                  <a:gd name="T17" fmla="*/ 0 h 4521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7278" h="452174">
                    <a:moveTo>
                      <a:pt x="0" y="0"/>
                    </a:moveTo>
                    <a:lnTo>
                      <a:pt x="227278" y="0"/>
                    </a:lnTo>
                    <a:lnTo>
                      <a:pt x="227278" y="58687"/>
                    </a:lnTo>
                    <a:lnTo>
                      <a:pt x="64431" y="58687"/>
                    </a:lnTo>
                    <a:lnTo>
                      <a:pt x="64431" y="393487"/>
                    </a:lnTo>
                    <a:lnTo>
                      <a:pt x="227278" y="393487"/>
                    </a:lnTo>
                    <a:lnTo>
                      <a:pt x="227278" y="452174"/>
                    </a:lnTo>
                    <a:lnTo>
                      <a:pt x="0" y="452174"/>
                    </a:lnTo>
                    <a:lnTo>
                      <a:pt x="0" y="0"/>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530"/>
              </a:p>
            </p:txBody>
          </p:sp>
        </p:grpSp>
      </p:grpSp>
      <p:sp>
        <p:nvSpPr>
          <p:cNvPr id="17411" name="Teardrop 36"/>
          <p:cNvSpPr/>
          <p:nvPr/>
        </p:nvSpPr>
        <p:spPr bwMode="auto">
          <a:xfrm rot="8100000">
            <a:off x="3766891" y="883958"/>
            <a:ext cx="1623364" cy="1597642"/>
          </a:xfrm>
          <a:custGeom>
            <a:avLst/>
            <a:gdLst>
              <a:gd name="T0" fmla="*/ 0 w 418280"/>
              <a:gd name="T1" fmla="*/ 287660057 h 418280"/>
              <a:gd name="T2" fmla="*/ 311574519 w 418280"/>
              <a:gd name="T3" fmla="*/ 0 h 418280"/>
              <a:gd name="T4" fmla="*/ 623149056 w 418280"/>
              <a:gd name="T5" fmla="*/ 0 h 418280"/>
              <a:gd name="T6" fmla="*/ 623149056 w 418280"/>
              <a:gd name="T7" fmla="*/ 287660057 h 418280"/>
              <a:gd name="T8" fmla="*/ 311574519 w 418280"/>
              <a:gd name="T9" fmla="*/ 575319788 h 418280"/>
              <a:gd name="T10" fmla="*/ 0 w 418280"/>
              <a:gd name="T11" fmla="*/ 287660057 h 41828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18280" h="418280">
                <a:moveTo>
                  <a:pt x="0" y="209140"/>
                </a:moveTo>
                <a:cubicBezTo>
                  <a:pt x="0" y="93635"/>
                  <a:pt x="93635" y="0"/>
                  <a:pt x="209140" y="0"/>
                </a:cubicBezTo>
                <a:lnTo>
                  <a:pt x="418280" y="0"/>
                </a:lnTo>
                <a:lnTo>
                  <a:pt x="418280" y="209140"/>
                </a:lnTo>
                <a:cubicBezTo>
                  <a:pt x="418280" y="324645"/>
                  <a:pt x="324645" y="418280"/>
                  <a:pt x="209140" y="418280"/>
                </a:cubicBezTo>
                <a:cubicBezTo>
                  <a:pt x="93635" y="418280"/>
                  <a:pt x="0" y="324645"/>
                  <a:pt x="0" y="209140"/>
                </a:cubicBezTo>
                <a:close/>
              </a:path>
            </a:pathLst>
          </a:custGeom>
          <a:solidFill>
            <a:srgbClr val="C9944D"/>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2700" algn="ctr" rotWithShape="0">
                    <a:srgbClr val="808080">
                      <a:alpha val="50000"/>
                    </a:srgbClr>
                  </a:outerShdw>
                </a:effectLst>
              </a14:hiddenEffects>
            </a:ext>
          </a:extLst>
        </p:spPr>
        <p:txBody>
          <a:bodyPr anchor="ctr"/>
          <a:lstStyle/>
          <a:p>
            <a:endParaRPr lang="zh-CN" altLang="en-US" sz="1530"/>
          </a:p>
        </p:txBody>
      </p:sp>
      <p:sp>
        <p:nvSpPr>
          <p:cNvPr id="17412" name="TextBox 20"/>
          <p:cNvSpPr>
            <a:spLocks noChangeArrowheads="1"/>
          </p:cNvSpPr>
          <p:nvPr/>
        </p:nvSpPr>
        <p:spPr bwMode="auto">
          <a:xfrm>
            <a:off x="2670835" y="3536216"/>
            <a:ext cx="3678292" cy="4076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2791" tIns="31396" rIns="62791" bIns="31396">
            <a:spAutoFit/>
          </a:bodyPr>
          <a:lstStyle/>
          <a:p>
            <a:pPr eaLnBrk="1" hangingPunct="1">
              <a:lnSpc>
                <a:spcPct val="120000"/>
              </a:lnSpc>
              <a:buSzPct val="100000"/>
              <a:buFont typeface="Wingdings" panose="05000000000000000000" pitchFamily="2" charset="2"/>
              <a:buNone/>
            </a:pPr>
            <a:r>
              <a:rPr lang="zh-CN" altLang="en-US" sz="1890">
                <a:solidFill>
                  <a:schemeClr val="bg1"/>
                </a:solidFill>
                <a:latin typeface="微软雅黑 Light" panose="020B0502040204020203" pitchFamily="2" charset="-122"/>
                <a:ea typeface="微软雅黑 Light" panose="020B0502040204020203" pitchFamily="2" charset="-122"/>
                <a:sym typeface="微软雅黑" panose="020B0503020204020204" pitchFamily="34" charset="-122"/>
              </a:rPr>
              <a:t>◆ 财务规划    ◆ 股权分配   ◆ 总结</a:t>
            </a:r>
          </a:p>
        </p:txBody>
      </p:sp>
      <p:grpSp>
        <p:nvGrpSpPr>
          <p:cNvPr id="17413" name="Group 9"/>
          <p:cNvGrpSpPr/>
          <p:nvPr/>
        </p:nvGrpSpPr>
        <p:grpSpPr bwMode="auto">
          <a:xfrm>
            <a:off x="1526191" y="3464765"/>
            <a:ext cx="6104765" cy="32868"/>
            <a:chOff x="0" y="0"/>
            <a:chExt cx="6115" cy="644"/>
          </a:xfrm>
        </p:grpSpPr>
        <p:sp>
          <p:nvSpPr>
            <p:cNvPr id="17419" name="Rectangle 10"/>
            <p:cNvSpPr>
              <a:spLocks noChangeArrowheads="1"/>
            </p:cNvSpPr>
            <p:nvPr/>
          </p:nvSpPr>
          <p:spPr bwMode="auto">
            <a:xfrm>
              <a:off x="1203" y="0"/>
              <a:ext cx="1230" cy="645"/>
            </a:xfrm>
            <a:prstGeom prst="rect">
              <a:avLst/>
            </a:prstGeom>
            <a:solidFill>
              <a:srgbClr val="5D5C5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17420" name="Rectangle 11"/>
            <p:cNvSpPr>
              <a:spLocks noChangeArrowheads="1"/>
            </p:cNvSpPr>
            <p:nvPr/>
          </p:nvSpPr>
          <p:spPr bwMode="auto">
            <a:xfrm>
              <a:off x="2425" y="0"/>
              <a:ext cx="1230" cy="645"/>
            </a:xfrm>
            <a:prstGeom prst="rect">
              <a:avLst/>
            </a:prstGeom>
            <a:solidFill>
              <a:srgbClr val="C1742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17421" name="Rectangle 12"/>
            <p:cNvSpPr>
              <a:spLocks noChangeArrowheads="1"/>
            </p:cNvSpPr>
            <p:nvPr/>
          </p:nvSpPr>
          <p:spPr bwMode="auto">
            <a:xfrm>
              <a:off x="3655" y="0"/>
              <a:ext cx="1230" cy="645"/>
            </a:xfrm>
            <a:prstGeom prst="rect">
              <a:avLst/>
            </a:prstGeom>
            <a:solidFill>
              <a:srgbClr val="AE341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17422" name="Rectangle 13"/>
            <p:cNvSpPr>
              <a:spLocks noChangeArrowheads="1"/>
            </p:cNvSpPr>
            <p:nvPr/>
          </p:nvSpPr>
          <p:spPr bwMode="auto">
            <a:xfrm>
              <a:off x="0" y="0"/>
              <a:ext cx="1230" cy="645"/>
            </a:xfrm>
            <a:prstGeom prst="rect">
              <a:avLst/>
            </a:prstGeom>
            <a:solidFill>
              <a:srgbClr val="C8A26E"/>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17423" name="Rectangle 14"/>
            <p:cNvSpPr>
              <a:spLocks noChangeArrowheads="1"/>
            </p:cNvSpPr>
            <p:nvPr/>
          </p:nvSpPr>
          <p:spPr bwMode="auto">
            <a:xfrm>
              <a:off x="4885" y="0"/>
              <a:ext cx="1230" cy="645"/>
            </a:xfrm>
            <a:prstGeom prst="rect">
              <a:avLst/>
            </a:prstGeom>
            <a:solidFill>
              <a:srgbClr val="C99447"/>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grpSp>
      <p:sp>
        <p:nvSpPr>
          <p:cNvPr id="17414" name="Text Box 15"/>
          <p:cNvSpPr txBox="1">
            <a:spLocks noChangeArrowheads="1"/>
          </p:cNvSpPr>
          <p:nvPr/>
        </p:nvSpPr>
        <p:spPr bwMode="auto">
          <a:xfrm>
            <a:off x="4334212" y="892533"/>
            <a:ext cx="488724" cy="543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eaLnBrk="1" hangingPunct="1"/>
            <a:r>
              <a:rPr lang="zh-CN" altLang="en-US" sz="2970">
                <a:solidFill>
                  <a:schemeClr val="bg1"/>
                </a:solidFill>
                <a:sym typeface="微软雅黑" panose="020B0503020204020204" pitchFamily="34" charset="-122"/>
              </a:rPr>
              <a:t>Ⅳ</a:t>
            </a:r>
            <a:endParaRPr lang="zh-CN" altLang="en-US" sz="1620"/>
          </a:p>
        </p:txBody>
      </p:sp>
      <p:grpSp>
        <p:nvGrpSpPr>
          <p:cNvPr id="17415" name="Group 16"/>
          <p:cNvGrpSpPr/>
          <p:nvPr/>
        </p:nvGrpSpPr>
        <p:grpSpPr bwMode="auto">
          <a:xfrm>
            <a:off x="4038405" y="1426985"/>
            <a:ext cx="1080338" cy="873130"/>
            <a:chOff x="0" y="0"/>
            <a:chExt cx="1399" cy="1128"/>
          </a:xfrm>
        </p:grpSpPr>
        <p:sp>
          <p:nvSpPr>
            <p:cNvPr id="17416" name="Freeform 927"/>
            <p:cNvSpPr/>
            <p:nvPr/>
          </p:nvSpPr>
          <p:spPr bwMode="auto">
            <a:xfrm>
              <a:off x="887" y="0"/>
              <a:ext cx="513" cy="1128"/>
            </a:xfrm>
            <a:custGeom>
              <a:avLst/>
              <a:gdLst>
                <a:gd name="T0" fmla="*/ 642 w 485"/>
                <a:gd name="T1" fmla="*/ 546 h 1086"/>
                <a:gd name="T2" fmla="*/ 642 w 485"/>
                <a:gd name="T3" fmla="*/ 763 h 1086"/>
                <a:gd name="T4" fmla="*/ 512 w 485"/>
                <a:gd name="T5" fmla="*/ 763 h 1086"/>
                <a:gd name="T6" fmla="*/ 379 w 485"/>
                <a:gd name="T7" fmla="*/ 1060 h 1086"/>
                <a:gd name="T8" fmla="*/ 470 w 485"/>
                <a:gd name="T9" fmla="*/ 1144 h 1086"/>
                <a:gd name="T10" fmla="*/ 301 w 485"/>
                <a:gd name="T11" fmla="*/ 1299 h 1086"/>
                <a:gd name="T12" fmla="*/ 209 w 485"/>
                <a:gd name="T13" fmla="*/ 1215 h 1086"/>
                <a:gd name="T14" fmla="*/ 0 w 485"/>
                <a:gd name="T15" fmla="*/ 1313 h 1086"/>
                <a:gd name="T16" fmla="*/ 0 w 485"/>
                <a:gd name="T17" fmla="*/ 1246 h 1086"/>
                <a:gd name="T18" fmla="*/ 454 w 485"/>
                <a:gd name="T19" fmla="*/ 657 h 1086"/>
                <a:gd name="T20" fmla="*/ 0 w 485"/>
                <a:gd name="T21" fmla="*/ 64 h 1086"/>
                <a:gd name="T22" fmla="*/ 0 w 485"/>
                <a:gd name="T23" fmla="*/ 0 h 1086"/>
                <a:gd name="T24" fmla="*/ 209 w 485"/>
                <a:gd name="T25" fmla="*/ 96 h 1086"/>
                <a:gd name="T26" fmla="*/ 301 w 485"/>
                <a:gd name="T27" fmla="*/ 11 h 1086"/>
                <a:gd name="T28" fmla="*/ 470 w 485"/>
                <a:gd name="T29" fmla="*/ 168 h 1086"/>
                <a:gd name="T30" fmla="*/ 379 w 485"/>
                <a:gd name="T31" fmla="*/ 251 h 1086"/>
                <a:gd name="T32" fmla="*/ 512 w 485"/>
                <a:gd name="T33" fmla="*/ 546 h 1086"/>
                <a:gd name="T34" fmla="*/ 642 w 485"/>
                <a:gd name="T35" fmla="*/ 546 h 108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85" h="1086">
                  <a:moveTo>
                    <a:pt x="485" y="452"/>
                  </a:moveTo>
                  <a:cubicBezTo>
                    <a:pt x="485" y="633"/>
                    <a:pt x="485" y="633"/>
                    <a:pt x="485" y="633"/>
                  </a:cubicBezTo>
                  <a:cubicBezTo>
                    <a:pt x="387" y="633"/>
                    <a:pt x="387" y="633"/>
                    <a:pt x="387" y="633"/>
                  </a:cubicBezTo>
                  <a:cubicBezTo>
                    <a:pt x="373" y="723"/>
                    <a:pt x="337" y="806"/>
                    <a:pt x="286" y="877"/>
                  </a:cubicBezTo>
                  <a:cubicBezTo>
                    <a:pt x="355" y="946"/>
                    <a:pt x="355" y="946"/>
                    <a:pt x="355" y="946"/>
                  </a:cubicBezTo>
                  <a:cubicBezTo>
                    <a:pt x="227" y="1074"/>
                    <a:pt x="227" y="1074"/>
                    <a:pt x="227" y="1074"/>
                  </a:cubicBezTo>
                  <a:cubicBezTo>
                    <a:pt x="158" y="1005"/>
                    <a:pt x="158" y="1005"/>
                    <a:pt x="158" y="1005"/>
                  </a:cubicBezTo>
                  <a:cubicBezTo>
                    <a:pt x="110" y="1040"/>
                    <a:pt x="57" y="1067"/>
                    <a:pt x="0" y="1086"/>
                  </a:cubicBezTo>
                  <a:cubicBezTo>
                    <a:pt x="0" y="1031"/>
                    <a:pt x="0" y="1031"/>
                    <a:pt x="0" y="1031"/>
                  </a:cubicBezTo>
                  <a:cubicBezTo>
                    <a:pt x="200" y="959"/>
                    <a:pt x="343" y="768"/>
                    <a:pt x="343" y="543"/>
                  </a:cubicBezTo>
                  <a:cubicBezTo>
                    <a:pt x="343" y="318"/>
                    <a:pt x="200" y="126"/>
                    <a:pt x="0" y="54"/>
                  </a:cubicBezTo>
                  <a:cubicBezTo>
                    <a:pt x="0" y="0"/>
                    <a:pt x="0" y="0"/>
                    <a:pt x="0" y="0"/>
                  </a:cubicBezTo>
                  <a:cubicBezTo>
                    <a:pt x="57" y="18"/>
                    <a:pt x="110" y="45"/>
                    <a:pt x="158" y="80"/>
                  </a:cubicBezTo>
                  <a:cubicBezTo>
                    <a:pt x="227" y="11"/>
                    <a:pt x="227" y="11"/>
                    <a:pt x="227" y="11"/>
                  </a:cubicBezTo>
                  <a:cubicBezTo>
                    <a:pt x="355" y="139"/>
                    <a:pt x="355" y="139"/>
                    <a:pt x="355" y="139"/>
                  </a:cubicBezTo>
                  <a:cubicBezTo>
                    <a:pt x="286" y="208"/>
                    <a:pt x="286" y="208"/>
                    <a:pt x="286" y="208"/>
                  </a:cubicBezTo>
                  <a:cubicBezTo>
                    <a:pt x="337" y="279"/>
                    <a:pt x="373" y="362"/>
                    <a:pt x="387" y="452"/>
                  </a:cubicBezTo>
                  <a:lnTo>
                    <a:pt x="485" y="452"/>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17417" name="Freeform 928"/>
            <p:cNvSpPr>
              <a:spLocks noEditPoints="1"/>
            </p:cNvSpPr>
            <p:nvPr/>
          </p:nvSpPr>
          <p:spPr bwMode="auto">
            <a:xfrm>
              <a:off x="417" y="15"/>
              <a:ext cx="563" cy="1093"/>
            </a:xfrm>
            <a:custGeom>
              <a:avLst/>
              <a:gdLst>
                <a:gd name="T0" fmla="*/ 711 w 531"/>
                <a:gd name="T1" fmla="*/ 285 h 1053"/>
                <a:gd name="T2" fmla="*/ 711 w 531"/>
                <a:gd name="T3" fmla="*/ 436 h 1053"/>
                <a:gd name="T4" fmla="*/ 579 w 531"/>
                <a:gd name="T5" fmla="*/ 436 h 1053"/>
                <a:gd name="T6" fmla="*/ 579 w 531"/>
                <a:gd name="T7" fmla="*/ 343 h 1053"/>
                <a:gd name="T8" fmla="*/ 488 w 531"/>
                <a:gd name="T9" fmla="*/ 277 h 1053"/>
                <a:gd name="T10" fmla="*/ 408 w 531"/>
                <a:gd name="T11" fmla="*/ 277 h 1053"/>
                <a:gd name="T12" fmla="*/ 408 w 531"/>
                <a:gd name="T13" fmla="*/ 595 h 1053"/>
                <a:gd name="T14" fmla="*/ 565 w 531"/>
                <a:gd name="T15" fmla="*/ 595 h 1053"/>
                <a:gd name="T16" fmla="*/ 710 w 531"/>
                <a:gd name="T17" fmla="*/ 700 h 1053"/>
                <a:gd name="T18" fmla="*/ 710 w 531"/>
                <a:gd name="T19" fmla="*/ 999 h 1053"/>
                <a:gd name="T20" fmla="*/ 565 w 531"/>
                <a:gd name="T21" fmla="*/ 1102 h 1053"/>
                <a:gd name="T22" fmla="*/ 408 w 531"/>
                <a:gd name="T23" fmla="*/ 1102 h 1053"/>
                <a:gd name="T24" fmla="*/ 408 w 531"/>
                <a:gd name="T25" fmla="*/ 1269 h 1053"/>
                <a:gd name="T26" fmla="*/ 280 w 531"/>
                <a:gd name="T27" fmla="*/ 1269 h 1053"/>
                <a:gd name="T28" fmla="*/ 280 w 531"/>
                <a:gd name="T29" fmla="*/ 1102 h 1053"/>
                <a:gd name="T30" fmla="*/ 145 w 531"/>
                <a:gd name="T31" fmla="*/ 1102 h 1053"/>
                <a:gd name="T32" fmla="*/ 0 w 531"/>
                <a:gd name="T33" fmla="*/ 999 h 1053"/>
                <a:gd name="T34" fmla="*/ 0 w 531"/>
                <a:gd name="T35" fmla="*/ 850 h 1053"/>
                <a:gd name="T36" fmla="*/ 133 w 531"/>
                <a:gd name="T37" fmla="*/ 850 h 1053"/>
                <a:gd name="T38" fmla="*/ 133 w 531"/>
                <a:gd name="T39" fmla="*/ 942 h 1053"/>
                <a:gd name="T40" fmla="*/ 224 w 531"/>
                <a:gd name="T41" fmla="*/ 1008 h 1053"/>
                <a:gd name="T42" fmla="*/ 280 w 531"/>
                <a:gd name="T43" fmla="*/ 1008 h 1053"/>
                <a:gd name="T44" fmla="*/ 280 w 531"/>
                <a:gd name="T45" fmla="*/ 690 h 1053"/>
                <a:gd name="T46" fmla="*/ 146 w 531"/>
                <a:gd name="T47" fmla="*/ 690 h 1053"/>
                <a:gd name="T48" fmla="*/ 1 w 531"/>
                <a:gd name="T49" fmla="*/ 585 h 1053"/>
                <a:gd name="T50" fmla="*/ 1 w 531"/>
                <a:gd name="T51" fmla="*/ 285 h 1053"/>
                <a:gd name="T52" fmla="*/ 146 w 531"/>
                <a:gd name="T53" fmla="*/ 182 h 1053"/>
                <a:gd name="T54" fmla="*/ 280 w 531"/>
                <a:gd name="T55" fmla="*/ 182 h 1053"/>
                <a:gd name="T56" fmla="*/ 280 w 531"/>
                <a:gd name="T57" fmla="*/ 0 h 1053"/>
                <a:gd name="T58" fmla="*/ 408 w 531"/>
                <a:gd name="T59" fmla="*/ 0 h 1053"/>
                <a:gd name="T60" fmla="*/ 408 w 531"/>
                <a:gd name="T61" fmla="*/ 182 h 1053"/>
                <a:gd name="T62" fmla="*/ 566 w 531"/>
                <a:gd name="T63" fmla="*/ 182 h 1053"/>
                <a:gd name="T64" fmla="*/ 711 w 531"/>
                <a:gd name="T65" fmla="*/ 285 h 1053"/>
                <a:gd name="T66" fmla="*/ 578 w 531"/>
                <a:gd name="T67" fmla="*/ 942 h 1053"/>
                <a:gd name="T68" fmla="*/ 578 w 531"/>
                <a:gd name="T69" fmla="*/ 757 h 1053"/>
                <a:gd name="T70" fmla="*/ 487 w 531"/>
                <a:gd name="T71" fmla="*/ 690 h 1053"/>
                <a:gd name="T72" fmla="*/ 408 w 531"/>
                <a:gd name="T73" fmla="*/ 690 h 1053"/>
                <a:gd name="T74" fmla="*/ 408 w 531"/>
                <a:gd name="T75" fmla="*/ 1008 h 1053"/>
                <a:gd name="T76" fmla="*/ 487 w 531"/>
                <a:gd name="T77" fmla="*/ 1008 h 1053"/>
                <a:gd name="T78" fmla="*/ 578 w 531"/>
                <a:gd name="T79" fmla="*/ 942 h 1053"/>
                <a:gd name="T80" fmla="*/ 280 w 531"/>
                <a:gd name="T81" fmla="*/ 595 h 1053"/>
                <a:gd name="T82" fmla="*/ 280 w 531"/>
                <a:gd name="T83" fmla="*/ 277 h 1053"/>
                <a:gd name="T84" fmla="*/ 225 w 531"/>
                <a:gd name="T85" fmla="*/ 277 h 1053"/>
                <a:gd name="T86" fmla="*/ 134 w 531"/>
                <a:gd name="T87" fmla="*/ 343 h 1053"/>
                <a:gd name="T88" fmla="*/ 134 w 531"/>
                <a:gd name="T89" fmla="*/ 530 h 1053"/>
                <a:gd name="T90" fmla="*/ 225 w 531"/>
                <a:gd name="T91" fmla="*/ 595 h 1053"/>
                <a:gd name="T92" fmla="*/ 280 w 531"/>
                <a:gd name="T93" fmla="*/ 595 h 105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531" h="1053">
                  <a:moveTo>
                    <a:pt x="531" y="237"/>
                  </a:moveTo>
                  <a:cubicBezTo>
                    <a:pt x="531" y="362"/>
                    <a:pt x="531" y="362"/>
                    <a:pt x="531" y="362"/>
                  </a:cubicBezTo>
                  <a:cubicBezTo>
                    <a:pt x="432" y="362"/>
                    <a:pt x="432" y="362"/>
                    <a:pt x="432" y="362"/>
                  </a:cubicBezTo>
                  <a:cubicBezTo>
                    <a:pt x="432" y="284"/>
                    <a:pt x="432" y="284"/>
                    <a:pt x="432" y="284"/>
                  </a:cubicBezTo>
                  <a:cubicBezTo>
                    <a:pt x="432" y="254"/>
                    <a:pt x="402" y="230"/>
                    <a:pt x="364" y="230"/>
                  </a:cubicBezTo>
                  <a:cubicBezTo>
                    <a:pt x="305" y="230"/>
                    <a:pt x="305" y="230"/>
                    <a:pt x="305" y="230"/>
                  </a:cubicBezTo>
                  <a:cubicBezTo>
                    <a:pt x="305" y="494"/>
                    <a:pt x="305" y="494"/>
                    <a:pt x="305" y="494"/>
                  </a:cubicBezTo>
                  <a:cubicBezTo>
                    <a:pt x="422" y="494"/>
                    <a:pt x="422" y="494"/>
                    <a:pt x="422" y="494"/>
                  </a:cubicBezTo>
                  <a:cubicBezTo>
                    <a:pt x="482" y="494"/>
                    <a:pt x="530" y="533"/>
                    <a:pt x="530" y="580"/>
                  </a:cubicBezTo>
                  <a:cubicBezTo>
                    <a:pt x="530" y="829"/>
                    <a:pt x="530" y="829"/>
                    <a:pt x="530" y="829"/>
                  </a:cubicBezTo>
                  <a:cubicBezTo>
                    <a:pt x="530" y="877"/>
                    <a:pt x="482" y="915"/>
                    <a:pt x="422" y="915"/>
                  </a:cubicBezTo>
                  <a:cubicBezTo>
                    <a:pt x="305" y="915"/>
                    <a:pt x="305" y="915"/>
                    <a:pt x="305" y="915"/>
                  </a:cubicBezTo>
                  <a:cubicBezTo>
                    <a:pt x="305" y="1053"/>
                    <a:pt x="305" y="1053"/>
                    <a:pt x="305" y="1053"/>
                  </a:cubicBezTo>
                  <a:cubicBezTo>
                    <a:pt x="209" y="1053"/>
                    <a:pt x="209" y="1053"/>
                    <a:pt x="209" y="1053"/>
                  </a:cubicBezTo>
                  <a:cubicBezTo>
                    <a:pt x="209" y="915"/>
                    <a:pt x="209" y="915"/>
                    <a:pt x="209" y="915"/>
                  </a:cubicBezTo>
                  <a:cubicBezTo>
                    <a:pt x="108" y="915"/>
                    <a:pt x="108" y="915"/>
                    <a:pt x="108" y="915"/>
                  </a:cubicBezTo>
                  <a:cubicBezTo>
                    <a:pt x="48" y="915"/>
                    <a:pt x="0" y="877"/>
                    <a:pt x="0" y="829"/>
                  </a:cubicBezTo>
                  <a:cubicBezTo>
                    <a:pt x="0" y="705"/>
                    <a:pt x="0" y="705"/>
                    <a:pt x="0" y="705"/>
                  </a:cubicBezTo>
                  <a:cubicBezTo>
                    <a:pt x="99" y="705"/>
                    <a:pt x="99" y="705"/>
                    <a:pt x="99" y="705"/>
                  </a:cubicBezTo>
                  <a:cubicBezTo>
                    <a:pt x="99" y="782"/>
                    <a:pt x="99" y="782"/>
                    <a:pt x="99" y="782"/>
                  </a:cubicBezTo>
                  <a:cubicBezTo>
                    <a:pt x="99" y="812"/>
                    <a:pt x="129" y="836"/>
                    <a:pt x="167" y="836"/>
                  </a:cubicBezTo>
                  <a:cubicBezTo>
                    <a:pt x="209" y="836"/>
                    <a:pt x="209" y="836"/>
                    <a:pt x="209" y="836"/>
                  </a:cubicBezTo>
                  <a:cubicBezTo>
                    <a:pt x="209" y="573"/>
                    <a:pt x="209" y="573"/>
                    <a:pt x="209" y="573"/>
                  </a:cubicBezTo>
                  <a:cubicBezTo>
                    <a:pt x="109" y="573"/>
                    <a:pt x="109" y="573"/>
                    <a:pt x="109" y="573"/>
                  </a:cubicBezTo>
                  <a:cubicBezTo>
                    <a:pt x="49" y="573"/>
                    <a:pt x="1" y="534"/>
                    <a:pt x="1" y="486"/>
                  </a:cubicBezTo>
                  <a:cubicBezTo>
                    <a:pt x="1" y="237"/>
                    <a:pt x="1" y="237"/>
                    <a:pt x="1" y="237"/>
                  </a:cubicBezTo>
                  <a:cubicBezTo>
                    <a:pt x="1" y="190"/>
                    <a:pt x="49" y="151"/>
                    <a:pt x="109" y="151"/>
                  </a:cubicBezTo>
                  <a:cubicBezTo>
                    <a:pt x="209" y="151"/>
                    <a:pt x="209" y="151"/>
                    <a:pt x="209" y="151"/>
                  </a:cubicBezTo>
                  <a:cubicBezTo>
                    <a:pt x="209" y="0"/>
                    <a:pt x="209" y="0"/>
                    <a:pt x="209" y="0"/>
                  </a:cubicBezTo>
                  <a:cubicBezTo>
                    <a:pt x="305" y="0"/>
                    <a:pt x="305" y="0"/>
                    <a:pt x="305" y="0"/>
                  </a:cubicBezTo>
                  <a:cubicBezTo>
                    <a:pt x="305" y="151"/>
                    <a:pt x="305" y="151"/>
                    <a:pt x="305" y="151"/>
                  </a:cubicBezTo>
                  <a:cubicBezTo>
                    <a:pt x="423" y="151"/>
                    <a:pt x="423" y="151"/>
                    <a:pt x="423" y="151"/>
                  </a:cubicBezTo>
                  <a:cubicBezTo>
                    <a:pt x="483" y="151"/>
                    <a:pt x="531" y="190"/>
                    <a:pt x="531" y="237"/>
                  </a:cubicBezTo>
                  <a:close/>
                  <a:moveTo>
                    <a:pt x="431" y="782"/>
                  </a:moveTo>
                  <a:cubicBezTo>
                    <a:pt x="431" y="627"/>
                    <a:pt x="431" y="627"/>
                    <a:pt x="431" y="627"/>
                  </a:cubicBezTo>
                  <a:cubicBezTo>
                    <a:pt x="431" y="597"/>
                    <a:pt x="401" y="573"/>
                    <a:pt x="363" y="573"/>
                  </a:cubicBezTo>
                  <a:cubicBezTo>
                    <a:pt x="305" y="573"/>
                    <a:pt x="305" y="573"/>
                    <a:pt x="305" y="573"/>
                  </a:cubicBezTo>
                  <a:cubicBezTo>
                    <a:pt x="305" y="836"/>
                    <a:pt x="305" y="836"/>
                    <a:pt x="305" y="836"/>
                  </a:cubicBezTo>
                  <a:cubicBezTo>
                    <a:pt x="363" y="836"/>
                    <a:pt x="363" y="836"/>
                    <a:pt x="363" y="836"/>
                  </a:cubicBezTo>
                  <a:cubicBezTo>
                    <a:pt x="401" y="836"/>
                    <a:pt x="431" y="812"/>
                    <a:pt x="431" y="782"/>
                  </a:cubicBezTo>
                  <a:close/>
                  <a:moveTo>
                    <a:pt x="209" y="494"/>
                  </a:moveTo>
                  <a:cubicBezTo>
                    <a:pt x="209" y="230"/>
                    <a:pt x="209" y="230"/>
                    <a:pt x="209" y="230"/>
                  </a:cubicBezTo>
                  <a:cubicBezTo>
                    <a:pt x="168" y="230"/>
                    <a:pt x="168" y="230"/>
                    <a:pt x="168" y="230"/>
                  </a:cubicBezTo>
                  <a:cubicBezTo>
                    <a:pt x="130" y="230"/>
                    <a:pt x="100" y="254"/>
                    <a:pt x="100" y="284"/>
                  </a:cubicBezTo>
                  <a:cubicBezTo>
                    <a:pt x="100" y="440"/>
                    <a:pt x="100" y="440"/>
                    <a:pt x="100" y="440"/>
                  </a:cubicBezTo>
                  <a:cubicBezTo>
                    <a:pt x="100" y="470"/>
                    <a:pt x="130" y="494"/>
                    <a:pt x="168" y="494"/>
                  </a:cubicBezTo>
                  <a:lnTo>
                    <a:pt x="209" y="494"/>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17418" name="Freeform 929"/>
            <p:cNvSpPr/>
            <p:nvPr/>
          </p:nvSpPr>
          <p:spPr bwMode="auto">
            <a:xfrm>
              <a:off x="0" y="0"/>
              <a:ext cx="512" cy="1128"/>
            </a:xfrm>
            <a:custGeom>
              <a:avLst/>
              <a:gdLst>
                <a:gd name="T0" fmla="*/ 637 w 485"/>
                <a:gd name="T1" fmla="*/ 1246 h 1086"/>
                <a:gd name="T2" fmla="*/ 637 w 485"/>
                <a:gd name="T3" fmla="*/ 1313 h 1086"/>
                <a:gd name="T4" fmla="*/ 428 w 485"/>
                <a:gd name="T5" fmla="*/ 1215 h 1086"/>
                <a:gd name="T6" fmla="*/ 338 w 485"/>
                <a:gd name="T7" fmla="*/ 1299 h 1086"/>
                <a:gd name="T8" fmla="*/ 171 w 485"/>
                <a:gd name="T9" fmla="*/ 1144 h 1086"/>
                <a:gd name="T10" fmla="*/ 261 w 485"/>
                <a:gd name="T11" fmla="*/ 1060 h 1086"/>
                <a:gd name="T12" fmla="*/ 128 w 485"/>
                <a:gd name="T13" fmla="*/ 763 h 1086"/>
                <a:gd name="T14" fmla="*/ 0 w 485"/>
                <a:gd name="T15" fmla="*/ 763 h 1086"/>
                <a:gd name="T16" fmla="*/ 0 w 485"/>
                <a:gd name="T17" fmla="*/ 546 h 1086"/>
                <a:gd name="T18" fmla="*/ 128 w 485"/>
                <a:gd name="T19" fmla="*/ 546 h 1086"/>
                <a:gd name="T20" fmla="*/ 261 w 485"/>
                <a:gd name="T21" fmla="*/ 251 h 1086"/>
                <a:gd name="T22" fmla="*/ 171 w 485"/>
                <a:gd name="T23" fmla="*/ 168 h 1086"/>
                <a:gd name="T24" fmla="*/ 338 w 485"/>
                <a:gd name="T25" fmla="*/ 11 h 1086"/>
                <a:gd name="T26" fmla="*/ 428 w 485"/>
                <a:gd name="T27" fmla="*/ 96 h 1086"/>
                <a:gd name="T28" fmla="*/ 637 w 485"/>
                <a:gd name="T29" fmla="*/ 0 h 1086"/>
                <a:gd name="T30" fmla="*/ 637 w 485"/>
                <a:gd name="T31" fmla="*/ 64 h 1086"/>
                <a:gd name="T32" fmla="*/ 186 w 485"/>
                <a:gd name="T33" fmla="*/ 657 h 1086"/>
                <a:gd name="T34" fmla="*/ 637 w 485"/>
                <a:gd name="T35" fmla="*/ 1246 h 108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85" h="1086">
                  <a:moveTo>
                    <a:pt x="485" y="1031"/>
                  </a:moveTo>
                  <a:cubicBezTo>
                    <a:pt x="485" y="1086"/>
                    <a:pt x="485" y="1086"/>
                    <a:pt x="485" y="1086"/>
                  </a:cubicBezTo>
                  <a:cubicBezTo>
                    <a:pt x="428" y="1067"/>
                    <a:pt x="375" y="1040"/>
                    <a:pt x="327" y="1005"/>
                  </a:cubicBezTo>
                  <a:cubicBezTo>
                    <a:pt x="258" y="1074"/>
                    <a:pt x="258" y="1074"/>
                    <a:pt x="258" y="1074"/>
                  </a:cubicBezTo>
                  <a:cubicBezTo>
                    <a:pt x="130" y="946"/>
                    <a:pt x="130" y="946"/>
                    <a:pt x="130" y="946"/>
                  </a:cubicBezTo>
                  <a:cubicBezTo>
                    <a:pt x="199" y="877"/>
                    <a:pt x="199" y="877"/>
                    <a:pt x="199" y="877"/>
                  </a:cubicBezTo>
                  <a:cubicBezTo>
                    <a:pt x="147" y="806"/>
                    <a:pt x="112" y="723"/>
                    <a:pt x="98" y="633"/>
                  </a:cubicBezTo>
                  <a:cubicBezTo>
                    <a:pt x="0" y="633"/>
                    <a:pt x="0" y="633"/>
                    <a:pt x="0" y="633"/>
                  </a:cubicBezTo>
                  <a:cubicBezTo>
                    <a:pt x="0" y="452"/>
                    <a:pt x="0" y="452"/>
                    <a:pt x="0" y="452"/>
                  </a:cubicBezTo>
                  <a:cubicBezTo>
                    <a:pt x="98" y="452"/>
                    <a:pt x="98" y="452"/>
                    <a:pt x="98" y="452"/>
                  </a:cubicBezTo>
                  <a:cubicBezTo>
                    <a:pt x="112" y="362"/>
                    <a:pt x="147" y="279"/>
                    <a:pt x="199" y="208"/>
                  </a:cubicBezTo>
                  <a:cubicBezTo>
                    <a:pt x="130" y="139"/>
                    <a:pt x="130" y="139"/>
                    <a:pt x="130" y="139"/>
                  </a:cubicBezTo>
                  <a:cubicBezTo>
                    <a:pt x="258" y="11"/>
                    <a:pt x="258" y="11"/>
                    <a:pt x="258" y="11"/>
                  </a:cubicBezTo>
                  <a:cubicBezTo>
                    <a:pt x="327" y="80"/>
                    <a:pt x="327" y="80"/>
                    <a:pt x="327" y="80"/>
                  </a:cubicBezTo>
                  <a:cubicBezTo>
                    <a:pt x="375" y="45"/>
                    <a:pt x="428" y="18"/>
                    <a:pt x="485" y="0"/>
                  </a:cubicBezTo>
                  <a:cubicBezTo>
                    <a:pt x="485" y="54"/>
                    <a:pt x="485" y="54"/>
                    <a:pt x="485" y="54"/>
                  </a:cubicBezTo>
                  <a:cubicBezTo>
                    <a:pt x="285" y="126"/>
                    <a:pt x="142" y="318"/>
                    <a:pt x="142" y="543"/>
                  </a:cubicBezTo>
                  <a:cubicBezTo>
                    <a:pt x="142" y="768"/>
                    <a:pt x="285" y="959"/>
                    <a:pt x="485" y="1031"/>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4" name="Group 2"/>
          <p:cNvGrpSpPr/>
          <p:nvPr/>
        </p:nvGrpSpPr>
        <p:grpSpPr bwMode="auto">
          <a:xfrm>
            <a:off x="2915197" y="825"/>
            <a:ext cx="3315893" cy="542736"/>
            <a:chOff x="0" y="0"/>
            <a:chExt cx="5801" cy="950"/>
          </a:xfrm>
        </p:grpSpPr>
        <p:sp>
          <p:nvSpPr>
            <p:cNvPr id="18462" name="AutoShape 3"/>
            <p:cNvSpPr/>
            <p:nvPr/>
          </p:nvSpPr>
          <p:spPr bwMode="auto">
            <a:xfrm>
              <a:off x="685" y="0"/>
              <a:ext cx="4432" cy="912"/>
            </a:xfrm>
            <a:custGeom>
              <a:avLst/>
              <a:gdLst>
                <a:gd name="T0" fmla="*/ 0 w 21600"/>
                <a:gd name="T1" fmla="*/ 0 h 21600"/>
                <a:gd name="T2" fmla="*/ 1 w 21600"/>
                <a:gd name="T3" fmla="*/ 0 h 21600"/>
                <a:gd name="T4" fmla="*/ 7 w 21600"/>
                <a:gd name="T5" fmla="*/ 0 h 21600"/>
                <a:gd name="T6" fmla="*/ 8 w 21600"/>
                <a:gd name="T7" fmla="*/ 0 h 21600"/>
                <a:gd name="T8" fmla="*/ 0 w 21600"/>
                <a:gd name="T9" fmla="*/ 0 h 21600"/>
                <a:gd name="T10" fmla="*/ 0 60000 65536"/>
                <a:gd name="T11" fmla="*/ 0 60000 65536"/>
                <a:gd name="T12" fmla="*/ 0 60000 65536"/>
                <a:gd name="T13" fmla="*/ 0 60000 65536"/>
                <a:gd name="T14" fmla="*/ 0 60000 65536"/>
                <a:gd name="T15" fmla="*/ 2598 w 21600"/>
                <a:gd name="T16" fmla="*/ 2605 h 21600"/>
                <a:gd name="T17" fmla="*/ 19002 w 21600"/>
                <a:gd name="T18" fmla="*/ 18995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1599" y="21600"/>
                  </a:lnTo>
                  <a:lnTo>
                    <a:pt x="20001" y="21600"/>
                  </a:lnTo>
                  <a:lnTo>
                    <a:pt x="21600" y="0"/>
                  </a:lnTo>
                  <a:lnTo>
                    <a:pt x="0" y="0"/>
                  </a:lnTo>
                  <a:close/>
                </a:path>
              </a:pathLst>
            </a:custGeom>
            <a:solidFill>
              <a:srgbClr val="C9944D"/>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530"/>
            </a:p>
          </p:txBody>
        </p:sp>
        <p:sp>
          <p:nvSpPr>
            <p:cNvPr id="18463" name="TextBox 22"/>
            <p:cNvSpPr txBox="1">
              <a:spLocks noChangeArrowheads="1"/>
            </p:cNvSpPr>
            <p:nvPr/>
          </p:nvSpPr>
          <p:spPr bwMode="auto">
            <a:xfrm>
              <a:off x="0" y="51"/>
              <a:ext cx="5801" cy="8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algn="ctr" eaLnBrk="1" hangingPunct="1">
                <a:lnSpc>
                  <a:spcPct val="110000"/>
                </a:lnSpc>
              </a:pPr>
              <a:endParaRPr lang="zh-CN" altLang="en-US" sz="2520" b="1">
                <a:solidFill>
                  <a:srgbClr val="4C4E50"/>
                </a:solidFill>
                <a:latin typeface="微软雅黑" panose="020B0503020204020204" pitchFamily="34" charset="-122"/>
                <a:ea typeface="微软雅黑" panose="020B0503020204020204" pitchFamily="34" charset="-122"/>
              </a:endParaRPr>
            </a:p>
          </p:txBody>
        </p:sp>
      </p:grpSp>
      <p:sp>
        <p:nvSpPr>
          <p:cNvPr id="18435" name="Text Box 5"/>
          <p:cNvSpPr txBox="1">
            <a:spLocks noChangeArrowheads="1"/>
          </p:cNvSpPr>
          <p:nvPr/>
        </p:nvSpPr>
        <p:spPr bwMode="auto">
          <a:xfrm>
            <a:off x="3852632" y="9399"/>
            <a:ext cx="1440450" cy="5346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710">
                <a:ea typeface="微软雅黑" panose="020B0503020204020204" pitchFamily="34" charset="-122"/>
              </a:rPr>
              <a:t>◆财务规划◆</a:t>
            </a:r>
          </a:p>
          <a:p>
            <a:pPr algn="ctr" eaLnBrk="1" hangingPunct="1"/>
            <a:r>
              <a:rPr lang="zh-CN" altLang="en-US" sz="1080">
                <a:latin typeface="微软雅黑 Light" panose="020B0502040204020203" pitchFamily="2" charset="-122"/>
                <a:ea typeface="微软雅黑 Light" panose="020B0502040204020203" pitchFamily="2" charset="-122"/>
              </a:rPr>
              <a:t>Financial planning</a:t>
            </a:r>
          </a:p>
        </p:txBody>
      </p:sp>
      <p:cxnSp>
        <p:nvCxnSpPr>
          <p:cNvPr id="24582" name="Straight Arrow Connector 42"/>
          <p:cNvCxnSpPr>
            <a:cxnSpLocks noChangeShapeType="1"/>
            <a:endCxn id="24596" idx="3"/>
          </p:cNvCxnSpPr>
          <p:nvPr/>
        </p:nvCxnSpPr>
        <p:spPr bwMode="auto">
          <a:xfrm flipH="1">
            <a:off x="2466485" y="2125775"/>
            <a:ext cx="487296" cy="0"/>
          </a:xfrm>
          <a:prstGeom prst="straightConnector1">
            <a:avLst/>
          </a:prstGeom>
          <a:noFill/>
          <a:ln w="9525">
            <a:solidFill>
              <a:srgbClr val="BFBFBF"/>
            </a:solidFill>
            <a:rou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24583" name="Straight Arrow Connector 45"/>
          <p:cNvCxnSpPr>
            <a:cxnSpLocks noChangeShapeType="1"/>
            <a:endCxn id="24598" idx="1"/>
          </p:cNvCxnSpPr>
          <p:nvPr/>
        </p:nvCxnSpPr>
        <p:spPr bwMode="auto">
          <a:xfrm>
            <a:off x="6374849" y="2125775"/>
            <a:ext cx="342964" cy="0"/>
          </a:xfrm>
          <a:prstGeom prst="straightConnector1">
            <a:avLst/>
          </a:prstGeom>
          <a:noFill/>
          <a:ln w="9525">
            <a:solidFill>
              <a:srgbClr val="BFBFBF"/>
            </a:solidFill>
            <a:rou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24584" name="Straight Arrow Connector 48"/>
          <p:cNvCxnSpPr>
            <a:cxnSpLocks noChangeShapeType="1"/>
            <a:endCxn id="24594" idx="3"/>
          </p:cNvCxnSpPr>
          <p:nvPr/>
        </p:nvCxnSpPr>
        <p:spPr bwMode="auto">
          <a:xfrm flipH="1">
            <a:off x="3032376" y="3211829"/>
            <a:ext cx="517304" cy="490153"/>
          </a:xfrm>
          <a:prstGeom prst="straightConnector1">
            <a:avLst/>
          </a:prstGeom>
          <a:noFill/>
          <a:ln w="9525">
            <a:solidFill>
              <a:srgbClr val="BFBFBF"/>
            </a:solidFill>
            <a:rou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24585" name="Straight Arrow Connector 51"/>
          <p:cNvCxnSpPr>
            <a:cxnSpLocks noChangeShapeType="1"/>
          </p:cNvCxnSpPr>
          <p:nvPr/>
        </p:nvCxnSpPr>
        <p:spPr bwMode="auto">
          <a:xfrm>
            <a:off x="5801813" y="3158955"/>
            <a:ext cx="573037" cy="558746"/>
          </a:xfrm>
          <a:prstGeom prst="straightConnector1">
            <a:avLst/>
          </a:prstGeom>
          <a:noFill/>
          <a:ln w="9525">
            <a:solidFill>
              <a:srgbClr val="BFBFBF"/>
            </a:solidFill>
            <a:rou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24586" name="Straight Arrow Connector 56"/>
          <p:cNvCxnSpPr>
            <a:cxnSpLocks noChangeShapeType="1"/>
            <a:endCxn id="24592" idx="0"/>
          </p:cNvCxnSpPr>
          <p:nvPr/>
        </p:nvCxnSpPr>
        <p:spPr bwMode="auto">
          <a:xfrm>
            <a:off x="4655740" y="3636247"/>
            <a:ext cx="0" cy="245791"/>
          </a:xfrm>
          <a:prstGeom prst="straightConnector1">
            <a:avLst/>
          </a:prstGeom>
          <a:noFill/>
          <a:ln w="9525">
            <a:solidFill>
              <a:srgbClr val="BFBFBF"/>
            </a:solidFill>
            <a:rou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24587" name="Freeform 10"/>
          <p:cNvSpPr/>
          <p:nvPr/>
        </p:nvSpPr>
        <p:spPr bwMode="auto">
          <a:xfrm>
            <a:off x="5148752" y="2464452"/>
            <a:ext cx="1011745" cy="980306"/>
          </a:xfrm>
          <a:custGeom>
            <a:avLst/>
            <a:gdLst>
              <a:gd name="T0" fmla="*/ 0 w 378"/>
              <a:gd name="T1" fmla="*/ 2147483647 h 366"/>
              <a:gd name="T2" fmla="*/ 2147483647 w 378"/>
              <a:gd name="T3" fmla="*/ 2147483647 h 366"/>
              <a:gd name="T4" fmla="*/ 2147483647 w 378"/>
              <a:gd name="T5" fmla="*/ 2147483647 h 366"/>
              <a:gd name="T6" fmla="*/ 2147483647 w 378"/>
              <a:gd name="T7" fmla="*/ 0 h 366"/>
              <a:gd name="T8" fmla="*/ 0 w 378"/>
              <a:gd name="T9" fmla="*/ 2147483647 h 36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8" h="366">
                <a:moveTo>
                  <a:pt x="0" y="186"/>
                </a:moveTo>
                <a:cubicBezTo>
                  <a:pt x="81" y="366"/>
                  <a:pt x="81" y="366"/>
                  <a:pt x="81" y="366"/>
                </a:cubicBezTo>
                <a:cubicBezTo>
                  <a:pt x="205" y="310"/>
                  <a:pt x="309" y="218"/>
                  <a:pt x="378" y="101"/>
                </a:cubicBezTo>
                <a:cubicBezTo>
                  <a:pt x="209" y="0"/>
                  <a:pt x="209" y="0"/>
                  <a:pt x="209" y="0"/>
                </a:cubicBezTo>
                <a:cubicBezTo>
                  <a:pt x="160" y="82"/>
                  <a:pt x="87" y="147"/>
                  <a:pt x="0" y="186"/>
                </a:cubicBezTo>
                <a:close/>
              </a:path>
            </a:pathLst>
          </a:custGeom>
          <a:solidFill>
            <a:srgbClr val="C17426"/>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24588" name="Freeform 11"/>
          <p:cNvSpPr/>
          <p:nvPr/>
        </p:nvSpPr>
        <p:spPr bwMode="auto">
          <a:xfrm>
            <a:off x="4155584" y="3003192"/>
            <a:ext cx="1064619" cy="633054"/>
          </a:xfrm>
          <a:custGeom>
            <a:avLst/>
            <a:gdLst>
              <a:gd name="T0" fmla="*/ 2147483647 w 398"/>
              <a:gd name="T1" fmla="*/ 0 h 236"/>
              <a:gd name="T2" fmla="*/ 2147483647 w 398"/>
              <a:gd name="T3" fmla="*/ 2147483647 h 236"/>
              <a:gd name="T4" fmla="*/ 0 w 398"/>
              <a:gd name="T5" fmla="*/ 2147483647 h 236"/>
              <a:gd name="T6" fmla="*/ 2147483647 w 398"/>
              <a:gd name="T7" fmla="*/ 2147483647 h 236"/>
              <a:gd name="T8" fmla="*/ 2147483647 w 398"/>
              <a:gd name="T9" fmla="*/ 2147483647 h 236"/>
              <a:gd name="T10" fmla="*/ 2147483647 w 398"/>
              <a:gd name="T11" fmla="*/ 0 h 23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98" h="236">
                <a:moveTo>
                  <a:pt x="333" y="0"/>
                </a:moveTo>
                <a:cubicBezTo>
                  <a:pt x="398" y="187"/>
                  <a:pt x="398" y="187"/>
                  <a:pt x="398" y="187"/>
                </a:cubicBezTo>
                <a:cubicBezTo>
                  <a:pt x="269" y="232"/>
                  <a:pt x="130" y="236"/>
                  <a:pt x="0" y="199"/>
                </a:cubicBezTo>
                <a:cubicBezTo>
                  <a:pt x="54" y="7"/>
                  <a:pt x="54" y="7"/>
                  <a:pt x="54" y="7"/>
                </a:cubicBezTo>
                <a:cubicBezTo>
                  <a:pt x="95" y="19"/>
                  <a:pt x="137" y="25"/>
                  <a:pt x="182" y="25"/>
                </a:cubicBezTo>
                <a:cubicBezTo>
                  <a:pt x="235" y="25"/>
                  <a:pt x="285" y="16"/>
                  <a:pt x="333" y="0"/>
                </a:cubicBezTo>
                <a:close/>
              </a:path>
            </a:pathLst>
          </a:custGeom>
          <a:solidFill>
            <a:srgbClr val="C9944D"/>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24589" name="Freeform 12"/>
          <p:cNvSpPr/>
          <p:nvPr/>
        </p:nvSpPr>
        <p:spPr bwMode="auto">
          <a:xfrm>
            <a:off x="3178136" y="2531617"/>
            <a:ext cx="1024606" cy="958871"/>
          </a:xfrm>
          <a:custGeom>
            <a:avLst/>
            <a:gdLst>
              <a:gd name="T0" fmla="*/ 2147483647 w 383"/>
              <a:gd name="T1" fmla="*/ 2147483647 h 358"/>
              <a:gd name="T2" fmla="*/ 2147483647 w 383"/>
              <a:gd name="T3" fmla="*/ 2147483647 h 358"/>
              <a:gd name="T4" fmla="*/ 0 w 383"/>
              <a:gd name="T5" fmla="*/ 2147483647 h 358"/>
              <a:gd name="T6" fmla="*/ 2147483647 w 383"/>
              <a:gd name="T7" fmla="*/ 0 h 358"/>
              <a:gd name="T8" fmla="*/ 2147483647 w 383"/>
              <a:gd name="T9" fmla="*/ 2147483647 h 3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83" h="358">
                <a:moveTo>
                  <a:pt x="383" y="171"/>
                </a:moveTo>
                <a:cubicBezTo>
                  <a:pt x="314" y="358"/>
                  <a:pt x="314" y="358"/>
                  <a:pt x="314" y="358"/>
                </a:cubicBezTo>
                <a:cubicBezTo>
                  <a:pt x="186" y="311"/>
                  <a:pt x="77" y="225"/>
                  <a:pt x="0" y="113"/>
                </a:cubicBezTo>
                <a:cubicBezTo>
                  <a:pt x="164" y="0"/>
                  <a:pt x="164" y="0"/>
                  <a:pt x="164" y="0"/>
                </a:cubicBezTo>
                <a:cubicBezTo>
                  <a:pt x="218" y="77"/>
                  <a:pt x="294" y="138"/>
                  <a:pt x="383" y="171"/>
                </a:cubicBezTo>
                <a:close/>
              </a:path>
            </a:pathLst>
          </a:custGeom>
          <a:solidFill>
            <a:srgbClr val="C17426"/>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24590" name="Freeform 13"/>
          <p:cNvSpPr/>
          <p:nvPr/>
        </p:nvSpPr>
        <p:spPr bwMode="auto">
          <a:xfrm>
            <a:off x="2835172" y="1625619"/>
            <a:ext cx="714509" cy="1047470"/>
          </a:xfrm>
          <a:custGeom>
            <a:avLst/>
            <a:gdLst>
              <a:gd name="T0" fmla="*/ 2147483647 w 267"/>
              <a:gd name="T1" fmla="*/ 2147483647 h 391"/>
              <a:gd name="T2" fmla="*/ 2147483647 w 267"/>
              <a:gd name="T3" fmla="*/ 2147483647 h 391"/>
              <a:gd name="T4" fmla="*/ 2147483647 w 267"/>
              <a:gd name="T5" fmla="*/ 0 h 391"/>
              <a:gd name="T6" fmla="*/ 2147483647 w 267"/>
              <a:gd name="T7" fmla="*/ 2147483647 h 391"/>
              <a:gd name="T8" fmla="*/ 2147483647 w 267"/>
              <a:gd name="T9" fmla="*/ 2147483647 h 391"/>
              <a:gd name="T10" fmla="*/ 2147483647 w 267"/>
              <a:gd name="T11" fmla="*/ 2147483647 h 39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7" h="391">
                <a:moveTo>
                  <a:pt x="267" y="296"/>
                </a:moveTo>
                <a:cubicBezTo>
                  <a:pt x="91" y="391"/>
                  <a:pt x="91" y="391"/>
                  <a:pt x="91" y="391"/>
                </a:cubicBezTo>
                <a:cubicBezTo>
                  <a:pt x="26" y="271"/>
                  <a:pt x="0" y="135"/>
                  <a:pt x="16" y="0"/>
                </a:cubicBezTo>
                <a:cubicBezTo>
                  <a:pt x="214" y="23"/>
                  <a:pt x="214" y="23"/>
                  <a:pt x="214" y="23"/>
                </a:cubicBezTo>
                <a:cubicBezTo>
                  <a:pt x="212" y="40"/>
                  <a:pt x="211" y="57"/>
                  <a:pt x="211" y="75"/>
                </a:cubicBezTo>
                <a:cubicBezTo>
                  <a:pt x="211" y="155"/>
                  <a:pt x="231" y="230"/>
                  <a:pt x="267" y="296"/>
                </a:cubicBezTo>
                <a:close/>
              </a:path>
            </a:pathLst>
          </a:custGeom>
          <a:solidFill>
            <a:srgbClr val="C9944D"/>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24591" name="Freeform 14"/>
          <p:cNvSpPr/>
          <p:nvPr/>
        </p:nvSpPr>
        <p:spPr bwMode="auto">
          <a:xfrm>
            <a:off x="5756084" y="1552739"/>
            <a:ext cx="687358" cy="1056045"/>
          </a:xfrm>
          <a:custGeom>
            <a:avLst/>
            <a:gdLst>
              <a:gd name="T0" fmla="*/ 2147483647 w 257"/>
              <a:gd name="T1" fmla="*/ 2147483647 h 394"/>
              <a:gd name="T2" fmla="*/ 2147483647 w 257"/>
              <a:gd name="T3" fmla="*/ 0 h 394"/>
              <a:gd name="T4" fmla="*/ 2147483647 w 257"/>
              <a:gd name="T5" fmla="*/ 2147483647 h 394"/>
              <a:gd name="T6" fmla="*/ 0 w 257"/>
              <a:gd name="T7" fmla="*/ 2147483647 h 394"/>
              <a:gd name="T8" fmla="*/ 2147483647 w 257"/>
              <a:gd name="T9" fmla="*/ 2147483647 h 394"/>
              <a:gd name="T10" fmla="*/ 2147483647 w 257"/>
              <a:gd name="T11" fmla="*/ 2147483647 h 39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7" h="394">
                <a:moveTo>
                  <a:pt x="42" y="31"/>
                </a:moveTo>
                <a:cubicBezTo>
                  <a:pt x="236" y="0"/>
                  <a:pt x="236" y="0"/>
                  <a:pt x="236" y="0"/>
                </a:cubicBezTo>
                <a:cubicBezTo>
                  <a:pt x="257" y="134"/>
                  <a:pt x="236" y="272"/>
                  <a:pt x="177" y="394"/>
                </a:cubicBezTo>
                <a:cubicBezTo>
                  <a:pt x="0" y="307"/>
                  <a:pt x="0" y="307"/>
                  <a:pt x="0" y="307"/>
                </a:cubicBezTo>
                <a:cubicBezTo>
                  <a:pt x="30" y="245"/>
                  <a:pt x="48" y="176"/>
                  <a:pt x="48" y="102"/>
                </a:cubicBezTo>
                <a:cubicBezTo>
                  <a:pt x="48" y="78"/>
                  <a:pt x="46" y="54"/>
                  <a:pt x="42" y="31"/>
                </a:cubicBezTo>
                <a:close/>
              </a:path>
            </a:pathLst>
          </a:custGeom>
          <a:solidFill>
            <a:srgbClr val="C9944D"/>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24592" name="Rounded Rectangle 31"/>
          <p:cNvSpPr>
            <a:spLocks noChangeArrowheads="1"/>
          </p:cNvSpPr>
          <p:nvPr/>
        </p:nvSpPr>
        <p:spPr bwMode="auto">
          <a:xfrm>
            <a:off x="3768321" y="3882038"/>
            <a:ext cx="1774840" cy="825972"/>
          </a:xfrm>
          <a:prstGeom prst="roundRect">
            <a:avLst>
              <a:gd name="adj" fmla="val 5185"/>
            </a:avLst>
          </a:prstGeom>
          <a:noFill/>
          <a:ln w="9525">
            <a:solidFill>
              <a:srgbClr val="C8A26E"/>
            </a:solidFill>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eaLnBrk="1" hangingPunct="1"/>
            <a:endParaRPr lang="zh-CN" altLang="en-US" sz="1620">
              <a:solidFill>
                <a:srgbClr val="FFFFFF"/>
              </a:solidFill>
              <a:latin typeface="微软雅黑" panose="020B0503020204020204" pitchFamily="34" charset="-122"/>
              <a:ea typeface="微软雅黑" panose="020B0503020204020204" pitchFamily="34" charset="-122"/>
            </a:endParaRPr>
          </a:p>
        </p:txBody>
      </p:sp>
      <p:sp>
        <p:nvSpPr>
          <p:cNvPr id="24593" name="Text Box 10"/>
          <p:cNvSpPr txBox="1">
            <a:spLocks noChangeArrowheads="1"/>
          </p:cNvSpPr>
          <p:nvPr/>
        </p:nvSpPr>
        <p:spPr bwMode="auto">
          <a:xfrm>
            <a:off x="3805475" y="3829165"/>
            <a:ext cx="1691957" cy="781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1155" tIns="20577" rIns="41155" bIns="20577">
            <a:spAutoFit/>
          </a:bodyPr>
          <a:lstStyle>
            <a:lvl1pPr defTabSz="1087120">
              <a:defRPr sz="1700">
                <a:solidFill>
                  <a:schemeClr val="tx1"/>
                </a:solidFill>
                <a:latin typeface="Arial" panose="020B0604020202020204" pitchFamily="34" charset="0"/>
                <a:ea typeface="宋体" panose="02010600030101010101" pitchFamily="2" charset="-122"/>
              </a:defRPr>
            </a:lvl1pPr>
            <a:lvl2pPr marL="742950" indent="-285750" defTabSz="1087120">
              <a:defRPr sz="1700">
                <a:solidFill>
                  <a:schemeClr val="tx1"/>
                </a:solidFill>
                <a:latin typeface="Arial" panose="020B0604020202020204" pitchFamily="34" charset="0"/>
                <a:ea typeface="宋体" panose="02010600030101010101" pitchFamily="2" charset="-122"/>
              </a:defRPr>
            </a:lvl2pPr>
            <a:lvl3pPr marL="1143000" indent="-228600" defTabSz="1087120">
              <a:defRPr sz="1700">
                <a:solidFill>
                  <a:schemeClr val="tx1"/>
                </a:solidFill>
                <a:latin typeface="Arial" panose="020B0604020202020204" pitchFamily="34" charset="0"/>
                <a:ea typeface="宋体" panose="02010600030101010101" pitchFamily="2" charset="-122"/>
              </a:defRPr>
            </a:lvl3pPr>
            <a:lvl4pPr marL="1600200" indent="-228600" defTabSz="1087120">
              <a:defRPr sz="1700">
                <a:solidFill>
                  <a:schemeClr val="tx1"/>
                </a:solidFill>
                <a:latin typeface="Arial" panose="020B0604020202020204" pitchFamily="34" charset="0"/>
                <a:ea typeface="宋体" panose="02010600030101010101" pitchFamily="2" charset="-122"/>
              </a:defRPr>
            </a:lvl4pPr>
            <a:lvl5pPr marL="2057400" indent="-228600" defTabSz="1087120">
              <a:defRPr sz="1700">
                <a:solidFill>
                  <a:schemeClr val="tx1"/>
                </a:solidFill>
                <a:latin typeface="Arial" panose="020B0604020202020204" pitchFamily="34" charset="0"/>
                <a:ea typeface="宋体" panose="02010600030101010101" pitchFamily="2" charset="-122"/>
              </a:defRPr>
            </a:lvl5pPr>
            <a:lvl6pPr marL="25146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eaLnBrk="1" hangingPunct="1">
              <a:lnSpc>
                <a:spcPct val="200000"/>
              </a:lnSpc>
            </a:pPr>
            <a:r>
              <a:rPr lang="en-US" sz="1080" b="1">
                <a:solidFill>
                  <a:srgbClr val="C8A26E"/>
                </a:solidFill>
                <a:latin typeface="微软雅黑" panose="020B0503020204020204" pitchFamily="34" charset="-122"/>
                <a:ea typeface="微软雅黑" panose="020B0503020204020204" pitchFamily="34" charset="-122"/>
              </a:rPr>
              <a:t>写入标题</a:t>
            </a:r>
          </a:p>
          <a:p>
            <a:pPr eaLnBrk="1" hangingPunct="1"/>
            <a:r>
              <a:rPr lang="en-US" altLang="zh-CN" sz="900">
                <a:solidFill>
                  <a:schemeClr val="bg1"/>
                </a:solidFill>
                <a:latin typeface="微软雅黑" panose="020B0503020204020204" pitchFamily="34" charset="-122"/>
                <a:ea typeface="微软雅黑" panose="020B0503020204020204" pitchFamily="34" charset="-122"/>
              </a:rPr>
              <a:t>请在此粘贴或者输入您的文字内容请在此粘贴或者输入您的文字内容</a:t>
            </a:r>
          </a:p>
        </p:txBody>
      </p:sp>
      <p:sp>
        <p:nvSpPr>
          <p:cNvPr id="24594" name="Rounded Rectangle 33"/>
          <p:cNvSpPr>
            <a:spLocks noChangeArrowheads="1"/>
          </p:cNvSpPr>
          <p:nvPr/>
        </p:nvSpPr>
        <p:spPr bwMode="auto">
          <a:xfrm>
            <a:off x="1367571" y="3250412"/>
            <a:ext cx="1664805" cy="903139"/>
          </a:xfrm>
          <a:prstGeom prst="roundRect">
            <a:avLst>
              <a:gd name="adj" fmla="val 5185"/>
            </a:avLst>
          </a:prstGeom>
          <a:noFill/>
          <a:ln w="9525">
            <a:solidFill>
              <a:srgbClr val="C8A26E"/>
            </a:solidFill>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eaLnBrk="1" hangingPunct="1"/>
            <a:endParaRPr lang="zh-CN" altLang="en-US" sz="1620">
              <a:solidFill>
                <a:srgbClr val="FFFFFF"/>
              </a:solidFill>
              <a:latin typeface="微软雅黑" panose="020B0503020204020204" pitchFamily="34" charset="-122"/>
              <a:ea typeface="微软雅黑" panose="020B0503020204020204" pitchFamily="34" charset="-122"/>
            </a:endParaRPr>
          </a:p>
        </p:txBody>
      </p:sp>
      <p:sp>
        <p:nvSpPr>
          <p:cNvPr id="24595" name="Text Box 10"/>
          <p:cNvSpPr txBox="1">
            <a:spLocks noChangeArrowheads="1"/>
          </p:cNvSpPr>
          <p:nvPr/>
        </p:nvSpPr>
        <p:spPr bwMode="auto">
          <a:xfrm>
            <a:off x="1444738" y="3197539"/>
            <a:ext cx="1509043" cy="781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1155" tIns="20577" rIns="41155" bIns="20577">
            <a:spAutoFit/>
          </a:bodyPr>
          <a:lstStyle>
            <a:lvl1pPr defTabSz="1087120">
              <a:defRPr sz="1700">
                <a:solidFill>
                  <a:schemeClr val="tx1"/>
                </a:solidFill>
                <a:latin typeface="Arial" panose="020B0604020202020204" pitchFamily="34" charset="0"/>
                <a:ea typeface="宋体" panose="02010600030101010101" pitchFamily="2" charset="-122"/>
              </a:defRPr>
            </a:lvl1pPr>
            <a:lvl2pPr marL="742950" indent="-285750" defTabSz="1087120">
              <a:defRPr sz="1700">
                <a:solidFill>
                  <a:schemeClr val="tx1"/>
                </a:solidFill>
                <a:latin typeface="Arial" panose="020B0604020202020204" pitchFamily="34" charset="0"/>
                <a:ea typeface="宋体" panose="02010600030101010101" pitchFamily="2" charset="-122"/>
              </a:defRPr>
            </a:lvl2pPr>
            <a:lvl3pPr marL="1143000" indent="-228600" defTabSz="1087120">
              <a:defRPr sz="1700">
                <a:solidFill>
                  <a:schemeClr val="tx1"/>
                </a:solidFill>
                <a:latin typeface="Arial" panose="020B0604020202020204" pitchFamily="34" charset="0"/>
                <a:ea typeface="宋体" panose="02010600030101010101" pitchFamily="2" charset="-122"/>
              </a:defRPr>
            </a:lvl3pPr>
            <a:lvl4pPr marL="1600200" indent="-228600" defTabSz="1087120">
              <a:defRPr sz="1700">
                <a:solidFill>
                  <a:schemeClr val="tx1"/>
                </a:solidFill>
                <a:latin typeface="Arial" panose="020B0604020202020204" pitchFamily="34" charset="0"/>
                <a:ea typeface="宋体" panose="02010600030101010101" pitchFamily="2" charset="-122"/>
              </a:defRPr>
            </a:lvl4pPr>
            <a:lvl5pPr marL="2057400" indent="-228600" defTabSz="1087120">
              <a:defRPr sz="1700">
                <a:solidFill>
                  <a:schemeClr val="tx1"/>
                </a:solidFill>
                <a:latin typeface="Arial" panose="020B0604020202020204" pitchFamily="34" charset="0"/>
                <a:ea typeface="宋体" panose="02010600030101010101" pitchFamily="2" charset="-122"/>
              </a:defRPr>
            </a:lvl5pPr>
            <a:lvl6pPr marL="25146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eaLnBrk="1" hangingPunct="1">
              <a:lnSpc>
                <a:spcPct val="200000"/>
              </a:lnSpc>
            </a:pPr>
            <a:r>
              <a:rPr lang="en-US" sz="1080" b="1">
                <a:solidFill>
                  <a:srgbClr val="C8A26E"/>
                </a:solidFill>
                <a:latin typeface="微软雅黑" panose="020B0503020204020204" pitchFamily="34" charset="-122"/>
                <a:ea typeface="微软雅黑" panose="020B0503020204020204" pitchFamily="34" charset="-122"/>
              </a:rPr>
              <a:t>写入标题</a:t>
            </a:r>
          </a:p>
          <a:p>
            <a:pPr eaLnBrk="1" hangingPunct="1"/>
            <a:r>
              <a:rPr lang="en-US" altLang="zh-CN" sz="900">
                <a:solidFill>
                  <a:schemeClr val="bg1"/>
                </a:solidFill>
                <a:latin typeface="微软雅黑" panose="020B0503020204020204" pitchFamily="34" charset="-122"/>
                <a:ea typeface="微软雅黑" panose="020B0503020204020204" pitchFamily="34" charset="-122"/>
              </a:rPr>
              <a:t>请在此粘贴或者输入您的文字内容请在此粘贴或者输入您的文字内容</a:t>
            </a:r>
          </a:p>
        </p:txBody>
      </p:sp>
      <p:sp>
        <p:nvSpPr>
          <p:cNvPr id="24596" name="Rounded Rectangle 35"/>
          <p:cNvSpPr>
            <a:spLocks noChangeArrowheads="1"/>
          </p:cNvSpPr>
          <p:nvPr/>
        </p:nvSpPr>
        <p:spPr bwMode="auto">
          <a:xfrm>
            <a:off x="801680" y="1674206"/>
            <a:ext cx="1664805" cy="903139"/>
          </a:xfrm>
          <a:prstGeom prst="roundRect">
            <a:avLst>
              <a:gd name="adj" fmla="val 5185"/>
            </a:avLst>
          </a:prstGeom>
          <a:noFill/>
          <a:ln w="9525">
            <a:solidFill>
              <a:srgbClr val="C8A26E"/>
            </a:solidFill>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eaLnBrk="1" hangingPunct="1"/>
            <a:endParaRPr lang="zh-CN" altLang="en-US" sz="1620">
              <a:solidFill>
                <a:srgbClr val="FFFFFF"/>
              </a:solidFill>
              <a:latin typeface="微软雅黑" panose="020B0503020204020204" pitchFamily="34" charset="-122"/>
              <a:ea typeface="微软雅黑" panose="020B0503020204020204" pitchFamily="34" charset="-122"/>
            </a:endParaRPr>
          </a:p>
        </p:txBody>
      </p:sp>
      <p:sp>
        <p:nvSpPr>
          <p:cNvPr id="24597" name="Text Box 10"/>
          <p:cNvSpPr txBox="1">
            <a:spLocks noChangeArrowheads="1"/>
          </p:cNvSpPr>
          <p:nvPr/>
        </p:nvSpPr>
        <p:spPr bwMode="auto">
          <a:xfrm>
            <a:off x="878846" y="1621332"/>
            <a:ext cx="1509043" cy="781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1155" tIns="20577" rIns="41155" bIns="20577">
            <a:spAutoFit/>
          </a:bodyPr>
          <a:lstStyle>
            <a:lvl1pPr defTabSz="1087120">
              <a:defRPr sz="1700">
                <a:solidFill>
                  <a:schemeClr val="tx1"/>
                </a:solidFill>
                <a:latin typeface="Arial" panose="020B0604020202020204" pitchFamily="34" charset="0"/>
                <a:ea typeface="宋体" panose="02010600030101010101" pitchFamily="2" charset="-122"/>
              </a:defRPr>
            </a:lvl1pPr>
            <a:lvl2pPr marL="742950" indent="-285750" defTabSz="1087120">
              <a:defRPr sz="1700">
                <a:solidFill>
                  <a:schemeClr val="tx1"/>
                </a:solidFill>
                <a:latin typeface="Arial" panose="020B0604020202020204" pitchFamily="34" charset="0"/>
                <a:ea typeface="宋体" panose="02010600030101010101" pitchFamily="2" charset="-122"/>
              </a:defRPr>
            </a:lvl2pPr>
            <a:lvl3pPr marL="1143000" indent="-228600" defTabSz="1087120">
              <a:defRPr sz="1700">
                <a:solidFill>
                  <a:schemeClr val="tx1"/>
                </a:solidFill>
                <a:latin typeface="Arial" panose="020B0604020202020204" pitchFamily="34" charset="0"/>
                <a:ea typeface="宋体" panose="02010600030101010101" pitchFamily="2" charset="-122"/>
              </a:defRPr>
            </a:lvl3pPr>
            <a:lvl4pPr marL="1600200" indent="-228600" defTabSz="1087120">
              <a:defRPr sz="1700">
                <a:solidFill>
                  <a:schemeClr val="tx1"/>
                </a:solidFill>
                <a:latin typeface="Arial" panose="020B0604020202020204" pitchFamily="34" charset="0"/>
                <a:ea typeface="宋体" panose="02010600030101010101" pitchFamily="2" charset="-122"/>
              </a:defRPr>
            </a:lvl4pPr>
            <a:lvl5pPr marL="2057400" indent="-228600" defTabSz="1087120">
              <a:defRPr sz="1700">
                <a:solidFill>
                  <a:schemeClr val="tx1"/>
                </a:solidFill>
                <a:latin typeface="Arial" panose="020B0604020202020204" pitchFamily="34" charset="0"/>
                <a:ea typeface="宋体" panose="02010600030101010101" pitchFamily="2" charset="-122"/>
              </a:defRPr>
            </a:lvl5pPr>
            <a:lvl6pPr marL="25146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eaLnBrk="1" hangingPunct="1">
              <a:lnSpc>
                <a:spcPct val="200000"/>
              </a:lnSpc>
            </a:pPr>
            <a:r>
              <a:rPr lang="en-US" sz="1080" b="1">
                <a:solidFill>
                  <a:srgbClr val="C8A26E"/>
                </a:solidFill>
                <a:latin typeface="微软雅黑" panose="020B0503020204020204" pitchFamily="34" charset="-122"/>
                <a:ea typeface="微软雅黑" panose="020B0503020204020204" pitchFamily="34" charset="-122"/>
              </a:rPr>
              <a:t>写入标题</a:t>
            </a:r>
          </a:p>
          <a:p>
            <a:pPr eaLnBrk="1" hangingPunct="1"/>
            <a:r>
              <a:rPr lang="en-US" altLang="zh-CN" sz="900">
                <a:solidFill>
                  <a:schemeClr val="bg1"/>
                </a:solidFill>
                <a:latin typeface="微软雅黑" panose="020B0503020204020204" pitchFamily="34" charset="-122"/>
                <a:ea typeface="微软雅黑" panose="020B0503020204020204" pitchFamily="34" charset="-122"/>
              </a:rPr>
              <a:t>请在此粘贴或者输入您的文字内容请在此粘贴或者输入您的文字内容</a:t>
            </a:r>
          </a:p>
        </p:txBody>
      </p:sp>
      <p:sp>
        <p:nvSpPr>
          <p:cNvPr id="24598" name="Rounded Rectangle 37"/>
          <p:cNvSpPr>
            <a:spLocks noChangeArrowheads="1"/>
          </p:cNvSpPr>
          <p:nvPr/>
        </p:nvSpPr>
        <p:spPr bwMode="auto">
          <a:xfrm>
            <a:off x="6717814" y="1674206"/>
            <a:ext cx="1664805" cy="903139"/>
          </a:xfrm>
          <a:prstGeom prst="roundRect">
            <a:avLst>
              <a:gd name="adj" fmla="val 5185"/>
            </a:avLst>
          </a:prstGeom>
          <a:noFill/>
          <a:ln w="9525">
            <a:solidFill>
              <a:srgbClr val="C8A26E"/>
            </a:solidFill>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eaLnBrk="1" hangingPunct="1"/>
            <a:endParaRPr lang="zh-CN" altLang="en-US" sz="1620">
              <a:solidFill>
                <a:srgbClr val="FFFFFF"/>
              </a:solidFill>
              <a:latin typeface="微软雅黑" panose="020B0503020204020204" pitchFamily="34" charset="-122"/>
              <a:ea typeface="微软雅黑" panose="020B0503020204020204" pitchFamily="34" charset="-122"/>
            </a:endParaRPr>
          </a:p>
        </p:txBody>
      </p:sp>
      <p:sp>
        <p:nvSpPr>
          <p:cNvPr id="24599" name="Text Box 10"/>
          <p:cNvSpPr txBox="1">
            <a:spLocks noChangeArrowheads="1"/>
          </p:cNvSpPr>
          <p:nvPr/>
        </p:nvSpPr>
        <p:spPr bwMode="auto">
          <a:xfrm>
            <a:off x="6794981" y="1621332"/>
            <a:ext cx="1509043" cy="781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1155" tIns="20577" rIns="41155" bIns="20577">
            <a:spAutoFit/>
          </a:bodyPr>
          <a:lstStyle>
            <a:lvl1pPr defTabSz="1087120">
              <a:defRPr sz="1700">
                <a:solidFill>
                  <a:schemeClr val="tx1"/>
                </a:solidFill>
                <a:latin typeface="Arial" panose="020B0604020202020204" pitchFamily="34" charset="0"/>
                <a:ea typeface="宋体" panose="02010600030101010101" pitchFamily="2" charset="-122"/>
              </a:defRPr>
            </a:lvl1pPr>
            <a:lvl2pPr marL="742950" indent="-285750" defTabSz="1087120">
              <a:defRPr sz="1700">
                <a:solidFill>
                  <a:schemeClr val="tx1"/>
                </a:solidFill>
                <a:latin typeface="Arial" panose="020B0604020202020204" pitchFamily="34" charset="0"/>
                <a:ea typeface="宋体" panose="02010600030101010101" pitchFamily="2" charset="-122"/>
              </a:defRPr>
            </a:lvl2pPr>
            <a:lvl3pPr marL="1143000" indent="-228600" defTabSz="1087120">
              <a:defRPr sz="1700">
                <a:solidFill>
                  <a:schemeClr val="tx1"/>
                </a:solidFill>
                <a:latin typeface="Arial" panose="020B0604020202020204" pitchFamily="34" charset="0"/>
                <a:ea typeface="宋体" panose="02010600030101010101" pitchFamily="2" charset="-122"/>
              </a:defRPr>
            </a:lvl3pPr>
            <a:lvl4pPr marL="1600200" indent="-228600" defTabSz="1087120">
              <a:defRPr sz="1700">
                <a:solidFill>
                  <a:schemeClr val="tx1"/>
                </a:solidFill>
                <a:latin typeface="Arial" panose="020B0604020202020204" pitchFamily="34" charset="0"/>
                <a:ea typeface="宋体" panose="02010600030101010101" pitchFamily="2" charset="-122"/>
              </a:defRPr>
            </a:lvl4pPr>
            <a:lvl5pPr marL="2057400" indent="-228600" defTabSz="1087120">
              <a:defRPr sz="1700">
                <a:solidFill>
                  <a:schemeClr val="tx1"/>
                </a:solidFill>
                <a:latin typeface="Arial" panose="020B0604020202020204" pitchFamily="34" charset="0"/>
                <a:ea typeface="宋体" panose="02010600030101010101" pitchFamily="2" charset="-122"/>
              </a:defRPr>
            </a:lvl5pPr>
            <a:lvl6pPr marL="25146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eaLnBrk="1" hangingPunct="1">
              <a:lnSpc>
                <a:spcPct val="200000"/>
              </a:lnSpc>
            </a:pPr>
            <a:r>
              <a:rPr lang="en-US" sz="1080" b="1">
                <a:solidFill>
                  <a:srgbClr val="C8A26E"/>
                </a:solidFill>
                <a:latin typeface="微软雅黑" panose="020B0503020204020204" pitchFamily="34" charset="-122"/>
                <a:ea typeface="微软雅黑" panose="020B0503020204020204" pitchFamily="34" charset="-122"/>
              </a:rPr>
              <a:t>写入标题</a:t>
            </a:r>
          </a:p>
          <a:p>
            <a:pPr eaLnBrk="1" hangingPunct="1"/>
            <a:r>
              <a:rPr lang="en-US" altLang="zh-CN" sz="900">
                <a:solidFill>
                  <a:schemeClr val="bg1"/>
                </a:solidFill>
                <a:latin typeface="微软雅黑" panose="020B0503020204020204" pitchFamily="34" charset="-122"/>
                <a:ea typeface="微软雅黑" panose="020B0503020204020204" pitchFamily="34" charset="-122"/>
              </a:rPr>
              <a:t>请在此粘贴或者输入您的文字内容请在此粘贴或者输入您的文字内容</a:t>
            </a:r>
          </a:p>
        </p:txBody>
      </p:sp>
      <p:sp>
        <p:nvSpPr>
          <p:cNvPr id="18454" name="Rounded Rectangle 39"/>
          <p:cNvSpPr>
            <a:spLocks noChangeArrowheads="1"/>
          </p:cNvSpPr>
          <p:nvPr/>
        </p:nvSpPr>
        <p:spPr bwMode="auto">
          <a:xfrm>
            <a:off x="6374849" y="3250412"/>
            <a:ext cx="1664805" cy="903139"/>
          </a:xfrm>
          <a:prstGeom prst="roundRect">
            <a:avLst>
              <a:gd name="adj" fmla="val 5185"/>
            </a:avLst>
          </a:prstGeom>
          <a:noFill/>
          <a:ln w="9525">
            <a:solidFill>
              <a:srgbClr val="C8A26E"/>
            </a:solidFill>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eaLnBrk="1" hangingPunct="1"/>
            <a:endParaRPr lang="zh-CN" altLang="en-US" sz="1620">
              <a:solidFill>
                <a:srgbClr val="FFFFFF"/>
              </a:solidFill>
              <a:latin typeface="微软雅黑" panose="020B0503020204020204" pitchFamily="34" charset="-122"/>
              <a:ea typeface="微软雅黑" panose="020B0503020204020204" pitchFamily="34" charset="-122"/>
            </a:endParaRPr>
          </a:p>
        </p:txBody>
      </p:sp>
      <p:sp>
        <p:nvSpPr>
          <p:cNvPr id="18455" name="Text Box 10"/>
          <p:cNvSpPr txBox="1">
            <a:spLocks noChangeArrowheads="1"/>
          </p:cNvSpPr>
          <p:nvPr/>
        </p:nvSpPr>
        <p:spPr bwMode="auto">
          <a:xfrm>
            <a:off x="6452016" y="3197539"/>
            <a:ext cx="1510472" cy="7785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2298" tIns="19434" rIns="42298" bIns="19434">
            <a:spAutoFit/>
          </a:bodyPr>
          <a:lstStyle>
            <a:lvl1pPr defTabSz="1087120">
              <a:defRPr sz="1700">
                <a:solidFill>
                  <a:schemeClr val="tx1"/>
                </a:solidFill>
                <a:latin typeface="Arial" panose="020B0604020202020204" pitchFamily="34" charset="0"/>
                <a:ea typeface="宋体" panose="02010600030101010101" pitchFamily="2" charset="-122"/>
              </a:defRPr>
            </a:lvl1pPr>
            <a:lvl2pPr marL="742950" indent="-285750" defTabSz="1087120">
              <a:defRPr sz="1700">
                <a:solidFill>
                  <a:schemeClr val="tx1"/>
                </a:solidFill>
                <a:latin typeface="Arial" panose="020B0604020202020204" pitchFamily="34" charset="0"/>
                <a:ea typeface="宋体" panose="02010600030101010101" pitchFamily="2" charset="-122"/>
              </a:defRPr>
            </a:lvl2pPr>
            <a:lvl3pPr marL="1143000" indent="-228600" defTabSz="1087120">
              <a:defRPr sz="1700">
                <a:solidFill>
                  <a:schemeClr val="tx1"/>
                </a:solidFill>
                <a:latin typeface="Arial" panose="020B0604020202020204" pitchFamily="34" charset="0"/>
                <a:ea typeface="宋体" panose="02010600030101010101" pitchFamily="2" charset="-122"/>
              </a:defRPr>
            </a:lvl3pPr>
            <a:lvl4pPr marL="1600200" indent="-228600" defTabSz="1087120">
              <a:defRPr sz="1700">
                <a:solidFill>
                  <a:schemeClr val="tx1"/>
                </a:solidFill>
                <a:latin typeface="Arial" panose="020B0604020202020204" pitchFamily="34" charset="0"/>
                <a:ea typeface="宋体" panose="02010600030101010101" pitchFamily="2" charset="-122"/>
              </a:defRPr>
            </a:lvl4pPr>
            <a:lvl5pPr marL="2057400" indent="-228600" defTabSz="1087120">
              <a:defRPr sz="1700">
                <a:solidFill>
                  <a:schemeClr val="tx1"/>
                </a:solidFill>
                <a:latin typeface="Arial" panose="020B0604020202020204" pitchFamily="34" charset="0"/>
                <a:ea typeface="宋体" panose="02010600030101010101" pitchFamily="2" charset="-122"/>
              </a:defRPr>
            </a:lvl5pPr>
            <a:lvl6pPr marL="25146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eaLnBrk="1" hangingPunct="1">
              <a:lnSpc>
                <a:spcPct val="200000"/>
              </a:lnSpc>
            </a:pPr>
            <a:r>
              <a:rPr lang="en-US" sz="1080" b="1">
                <a:solidFill>
                  <a:srgbClr val="C8A26E"/>
                </a:solidFill>
                <a:latin typeface="微软雅黑" panose="020B0503020204020204" pitchFamily="34" charset="-122"/>
                <a:ea typeface="微软雅黑" panose="020B0503020204020204" pitchFamily="34" charset="-122"/>
              </a:rPr>
              <a:t>写入标题</a:t>
            </a:r>
          </a:p>
          <a:p>
            <a:pPr eaLnBrk="1" hangingPunct="1"/>
            <a:r>
              <a:rPr lang="en-US" altLang="zh-CN" sz="900">
                <a:solidFill>
                  <a:schemeClr val="bg1"/>
                </a:solidFill>
                <a:latin typeface="微软雅黑" panose="020B0503020204020204" pitchFamily="34" charset="-122"/>
                <a:ea typeface="微软雅黑" panose="020B0503020204020204" pitchFamily="34" charset="-122"/>
              </a:rPr>
              <a:t>请在此粘贴或者输入您的文字内容请在此粘贴或者输入您的文字内容</a:t>
            </a:r>
          </a:p>
        </p:txBody>
      </p:sp>
      <p:sp>
        <p:nvSpPr>
          <p:cNvPr id="24602" name="Text Box 7"/>
          <p:cNvSpPr txBox="1">
            <a:spLocks noChangeArrowheads="1"/>
          </p:cNvSpPr>
          <p:nvPr/>
        </p:nvSpPr>
        <p:spPr bwMode="auto">
          <a:xfrm>
            <a:off x="4336098" y="3160384"/>
            <a:ext cx="646430" cy="3924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41155" tIns="20577" rIns="41155" bIns="20577">
            <a:spAutoFit/>
          </a:bodyPr>
          <a:lstStyle>
            <a:lvl1pPr defTabSz="1087120">
              <a:defRPr sz="1700">
                <a:solidFill>
                  <a:schemeClr val="tx1"/>
                </a:solidFill>
                <a:latin typeface="Arial" panose="020B0604020202020204" pitchFamily="34" charset="0"/>
                <a:ea typeface="宋体" panose="02010600030101010101" pitchFamily="2" charset="-122"/>
              </a:defRPr>
            </a:lvl1pPr>
            <a:lvl2pPr marL="742950" indent="-285750" defTabSz="1087120">
              <a:defRPr sz="1700">
                <a:solidFill>
                  <a:schemeClr val="tx1"/>
                </a:solidFill>
                <a:latin typeface="Arial" panose="020B0604020202020204" pitchFamily="34" charset="0"/>
                <a:ea typeface="宋体" panose="02010600030101010101" pitchFamily="2" charset="-122"/>
              </a:defRPr>
            </a:lvl2pPr>
            <a:lvl3pPr marL="1143000" indent="-228600" defTabSz="1087120">
              <a:defRPr sz="1700">
                <a:solidFill>
                  <a:schemeClr val="tx1"/>
                </a:solidFill>
                <a:latin typeface="Arial" panose="020B0604020202020204" pitchFamily="34" charset="0"/>
                <a:ea typeface="宋体" panose="02010600030101010101" pitchFamily="2" charset="-122"/>
              </a:defRPr>
            </a:lvl3pPr>
            <a:lvl4pPr marL="1600200" indent="-228600" defTabSz="1087120">
              <a:defRPr sz="1700">
                <a:solidFill>
                  <a:schemeClr val="tx1"/>
                </a:solidFill>
                <a:latin typeface="Arial" panose="020B0604020202020204" pitchFamily="34" charset="0"/>
                <a:ea typeface="宋体" panose="02010600030101010101" pitchFamily="2" charset="-122"/>
              </a:defRPr>
            </a:lvl4pPr>
            <a:lvl5pPr marL="2057400" indent="-228600" defTabSz="1087120">
              <a:defRPr sz="1700">
                <a:solidFill>
                  <a:schemeClr val="tx1"/>
                </a:solidFill>
                <a:latin typeface="Arial" panose="020B0604020202020204" pitchFamily="34" charset="0"/>
                <a:ea typeface="宋体" panose="02010600030101010101" pitchFamily="2" charset="-122"/>
              </a:defRPr>
            </a:lvl5pPr>
            <a:lvl6pPr marL="25146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algn="ctr" eaLnBrk="1" hangingPunct="1"/>
            <a:r>
              <a:rPr lang="en-CA" altLang="en-US" sz="2160">
                <a:solidFill>
                  <a:schemeClr val="bg1"/>
                </a:solidFill>
                <a:latin typeface="微软雅黑" panose="020B0503020204020204" pitchFamily="34" charset="-122"/>
                <a:ea typeface="微软雅黑" panose="020B0503020204020204" pitchFamily="34" charset="-122"/>
              </a:rPr>
              <a:t>20%</a:t>
            </a:r>
          </a:p>
        </p:txBody>
      </p:sp>
      <p:sp>
        <p:nvSpPr>
          <p:cNvPr id="24603" name="Text Box 7"/>
          <p:cNvSpPr txBox="1">
            <a:spLocks noChangeArrowheads="1"/>
          </p:cNvSpPr>
          <p:nvPr/>
        </p:nvSpPr>
        <p:spPr bwMode="auto">
          <a:xfrm rot="2337384">
            <a:off x="3379370" y="2847429"/>
            <a:ext cx="646430" cy="3924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41155" tIns="20577" rIns="41155" bIns="20577">
            <a:spAutoFit/>
          </a:bodyPr>
          <a:lstStyle>
            <a:lvl1pPr defTabSz="1087120">
              <a:defRPr sz="1700">
                <a:solidFill>
                  <a:schemeClr val="tx1"/>
                </a:solidFill>
                <a:latin typeface="Arial" panose="020B0604020202020204" pitchFamily="34" charset="0"/>
                <a:ea typeface="宋体" panose="02010600030101010101" pitchFamily="2" charset="-122"/>
              </a:defRPr>
            </a:lvl1pPr>
            <a:lvl2pPr marL="742950" indent="-285750" defTabSz="1087120">
              <a:defRPr sz="1700">
                <a:solidFill>
                  <a:schemeClr val="tx1"/>
                </a:solidFill>
                <a:latin typeface="Arial" panose="020B0604020202020204" pitchFamily="34" charset="0"/>
                <a:ea typeface="宋体" panose="02010600030101010101" pitchFamily="2" charset="-122"/>
              </a:defRPr>
            </a:lvl2pPr>
            <a:lvl3pPr marL="1143000" indent="-228600" defTabSz="1087120">
              <a:defRPr sz="1700">
                <a:solidFill>
                  <a:schemeClr val="tx1"/>
                </a:solidFill>
                <a:latin typeface="Arial" panose="020B0604020202020204" pitchFamily="34" charset="0"/>
                <a:ea typeface="宋体" panose="02010600030101010101" pitchFamily="2" charset="-122"/>
              </a:defRPr>
            </a:lvl3pPr>
            <a:lvl4pPr marL="1600200" indent="-228600" defTabSz="1087120">
              <a:defRPr sz="1700">
                <a:solidFill>
                  <a:schemeClr val="tx1"/>
                </a:solidFill>
                <a:latin typeface="Arial" panose="020B0604020202020204" pitchFamily="34" charset="0"/>
                <a:ea typeface="宋体" panose="02010600030101010101" pitchFamily="2" charset="-122"/>
              </a:defRPr>
            </a:lvl4pPr>
            <a:lvl5pPr marL="2057400" indent="-228600" defTabSz="1087120">
              <a:defRPr sz="1700">
                <a:solidFill>
                  <a:schemeClr val="tx1"/>
                </a:solidFill>
                <a:latin typeface="Arial" panose="020B0604020202020204" pitchFamily="34" charset="0"/>
                <a:ea typeface="宋体" panose="02010600030101010101" pitchFamily="2" charset="-122"/>
              </a:defRPr>
            </a:lvl5pPr>
            <a:lvl6pPr marL="25146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algn="ctr" eaLnBrk="1" hangingPunct="1"/>
            <a:r>
              <a:rPr lang="en-CA" altLang="en-US" sz="2160">
                <a:solidFill>
                  <a:schemeClr val="bg1"/>
                </a:solidFill>
                <a:latin typeface="微软雅黑" panose="020B0503020204020204" pitchFamily="34" charset="-122"/>
                <a:ea typeface="微软雅黑" panose="020B0503020204020204" pitchFamily="34" charset="-122"/>
              </a:rPr>
              <a:t>30%</a:t>
            </a:r>
          </a:p>
        </p:txBody>
      </p:sp>
      <p:sp>
        <p:nvSpPr>
          <p:cNvPr id="24604" name="Text Box 7"/>
          <p:cNvSpPr txBox="1">
            <a:spLocks noChangeArrowheads="1"/>
          </p:cNvSpPr>
          <p:nvPr/>
        </p:nvSpPr>
        <p:spPr bwMode="auto">
          <a:xfrm rot="19262616" flipH="1">
            <a:off x="5294255" y="2778836"/>
            <a:ext cx="646430" cy="3924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41155" tIns="20577" rIns="41155" bIns="20577">
            <a:spAutoFit/>
          </a:bodyPr>
          <a:lstStyle>
            <a:lvl1pPr defTabSz="1087120">
              <a:defRPr sz="1700">
                <a:solidFill>
                  <a:schemeClr val="tx1"/>
                </a:solidFill>
                <a:latin typeface="Arial" panose="020B0604020202020204" pitchFamily="34" charset="0"/>
                <a:ea typeface="宋体" panose="02010600030101010101" pitchFamily="2" charset="-122"/>
              </a:defRPr>
            </a:lvl1pPr>
            <a:lvl2pPr marL="742950" indent="-285750" defTabSz="1087120">
              <a:defRPr sz="1700">
                <a:solidFill>
                  <a:schemeClr val="tx1"/>
                </a:solidFill>
                <a:latin typeface="Arial" panose="020B0604020202020204" pitchFamily="34" charset="0"/>
                <a:ea typeface="宋体" panose="02010600030101010101" pitchFamily="2" charset="-122"/>
              </a:defRPr>
            </a:lvl2pPr>
            <a:lvl3pPr marL="1143000" indent="-228600" defTabSz="1087120">
              <a:defRPr sz="1700">
                <a:solidFill>
                  <a:schemeClr val="tx1"/>
                </a:solidFill>
                <a:latin typeface="Arial" panose="020B0604020202020204" pitchFamily="34" charset="0"/>
                <a:ea typeface="宋体" panose="02010600030101010101" pitchFamily="2" charset="-122"/>
              </a:defRPr>
            </a:lvl3pPr>
            <a:lvl4pPr marL="1600200" indent="-228600" defTabSz="1087120">
              <a:defRPr sz="1700">
                <a:solidFill>
                  <a:schemeClr val="tx1"/>
                </a:solidFill>
                <a:latin typeface="Arial" panose="020B0604020202020204" pitchFamily="34" charset="0"/>
                <a:ea typeface="宋体" panose="02010600030101010101" pitchFamily="2" charset="-122"/>
              </a:defRPr>
            </a:lvl4pPr>
            <a:lvl5pPr marL="2057400" indent="-228600" defTabSz="1087120">
              <a:defRPr sz="1700">
                <a:solidFill>
                  <a:schemeClr val="tx1"/>
                </a:solidFill>
                <a:latin typeface="Arial" panose="020B0604020202020204" pitchFamily="34" charset="0"/>
                <a:ea typeface="宋体" panose="02010600030101010101" pitchFamily="2" charset="-122"/>
              </a:defRPr>
            </a:lvl5pPr>
            <a:lvl6pPr marL="25146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algn="ctr" eaLnBrk="1" hangingPunct="1"/>
            <a:r>
              <a:rPr lang="en-CA" altLang="en-US" sz="2160">
                <a:solidFill>
                  <a:schemeClr val="bg1"/>
                </a:solidFill>
                <a:latin typeface="微软雅黑" panose="020B0503020204020204" pitchFamily="34" charset="-122"/>
                <a:ea typeface="微软雅黑" panose="020B0503020204020204" pitchFamily="34" charset="-122"/>
              </a:rPr>
              <a:t>10%</a:t>
            </a:r>
          </a:p>
        </p:txBody>
      </p:sp>
      <p:sp>
        <p:nvSpPr>
          <p:cNvPr id="24605" name="Text Box 7"/>
          <p:cNvSpPr txBox="1">
            <a:spLocks noChangeArrowheads="1"/>
          </p:cNvSpPr>
          <p:nvPr/>
        </p:nvSpPr>
        <p:spPr bwMode="auto">
          <a:xfrm rot="4609617">
            <a:off x="2853492" y="1985732"/>
            <a:ext cx="646430" cy="3924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41155" tIns="20577" rIns="41155" bIns="20577">
            <a:spAutoFit/>
          </a:bodyPr>
          <a:lstStyle>
            <a:lvl1pPr defTabSz="1087120">
              <a:defRPr sz="1700">
                <a:solidFill>
                  <a:schemeClr val="tx1"/>
                </a:solidFill>
                <a:latin typeface="Arial" panose="020B0604020202020204" pitchFamily="34" charset="0"/>
                <a:ea typeface="宋体" panose="02010600030101010101" pitchFamily="2" charset="-122"/>
              </a:defRPr>
            </a:lvl1pPr>
            <a:lvl2pPr marL="742950" indent="-285750" defTabSz="1087120">
              <a:defRPr sz="1700">
                <a:solidFill>
                  <a:schemeClr val="tx1"/>
                </a:solidFill>
                <a:latin typeface="Arial" panose="020B0604020202020204" pitchFamily="34" charset="0"/>
                <a:ea typeface="宋体" panose="02010600030101010101" pitchFamily="2" charset="-122"/>
              </a:defRPr>
            </a:lvl2pPr>
            <a:lvl3pPr marL="1143000" indent="-228600" defTabSz="1087120">
              <a:defRPr sz="1700">
                <a:solidFill>
                  <a:schemeClr val="tx1"/>
                </a:solidFill>
                <a:latin typeface="Arial" panose="020B0604020202020204" pitchFamily="34" charset="0"/>
                <a:ea typeface="宋体" panose="02010600030101010101" pitchFamily="2" charset="-122"/>
              </a:defRPr>
            </a:lvl3pPr>
            <a:lvl4pPr marL="1600200" indent="-228600" defTabSz="1087120">
              <a:defRPr sz="1700">
                <a:solidFill>
                  <a:schemeClr val="tx1"/>
                </a:solidFill>
                <a:latin typeface="Arial" panose="020B0604020202020204" pitchFamily="34" charset="0"/>
                <a:ea typeface="宋体" panose="02010600030101010101" pitchFamily="2" charset="-122"/>
              </a:defRPr>
            </a:lvl4pPr>
            <a:lvl5pPr marL="2057400" indent="-228600" defTabSz="1087120">
              <a:defRPr sz="1700">
                <a:solidFill>
                  <a:schemeClr val="tx1"/>
                </a:solidFill>
                <a:latin typeface="Arial" panose="020B0604020202020204" pitchFamily="34" charset="0"/>
                <a:ea typeface="宋体" panose="02010600030101010101" pitchFamily="2" charset="-122"/>
              </a:defRPr>
            </a:lvl5pPr>
            <a:lvl6pPr marL="25146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algn="ctr" eaLnBrk="1" hangingPunct="1"/>
            <a:r>
              <a:rPr lang="en-CA" altLang="en-US" sz="2160">
                <a:solidFill>
                  <a:schemeClr val="bg1"/>
                </a:solidFill>
                <a:latin typeface="微软雅黑" panose="020B0503020204020204" pitchFamily="34" charset="-122"/>
                <a:ea typeface="微软雅黑" panose="020B0503020204020204" pitchFamily="34" charset="-122"/>
              </a:rPr>
              <a:t>20%</a:t>
            </a:r>
          </a:p>
        </p:txBody>
      </p:sp>
      <p:sp>
        <p:nvSpPr>
          <p:cNvPr id="24606" name="Text Box 7"/>
          <p:cNvSpPr txBox="1">
            <a:spLocks noChangeArrowheads="1"/>
          </p:cNvSpPr>
          <p:nvPr/>
        </p:nvSpPr>
        <p:spPr bwMode="auto">
          <a:xfrm rot="16990383" flipH="1">
            <a:off x="5802985" y="1907135"/>
            <a:ext cx="646430" cy="3924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41155" tIns="20577" rIns="41155" bIns="20577">
            <a:spAutoFit/>
          </a:bodyPr>
          <a:lstStyle>
            <a:lvl1pPr defTabSz="1087120">
              <a:defRPr sz="1700">
                <a:solidFill>
                  <a:schemeClr val="tx1"/>
                </a:solidFill>
                <a:latin typeface="Arial" panose="020B0604020202020204" pitchFamily="34" charset="0"/>
                <a:ea typeface="宋体" panose="02010600030101010101" pitchFamily="2" charset="-122"/>
              </a:defRPr>
            </a:lvl1pPr>
            <a:lvl2pPr marL="742950" indent="-285750" defTabSz="1087120">
              <a:defRPr sz="1700">
                <a:solidFill>
                  <a:schemeClr val="tx1"/>
                </a:solidFill>
                <a:latin typeface="Arial" panose="020B0604020202020204" pitchFamily="34" charset="0"/>
                <a:ea typeface="宋体" panose="02010600030101010101" pitchFamily="2" charset="-122"/>
              </a:defRPr>
            </a:lvl2pPr>
            <a:lvl3pPr marL="1143000" indent="-228600" defTabSz="1087120">
              <a:defRPr sz="1700">
                <a:solidFill>
                  <a:schemeClr val="tx1"/>
                </a:solidFill>
                <a:latin typeface="Arial" panose="020B0604020202020204" pitchFamily="34" charset="0"/>
                <a:ea typeface="宋体" panose="02010600030101010101" pitchFamily="2" charset="-122"/>
              </a:defRPr>
            </a:lvl3pPr>
            <a:lvl4pPr marL="1600200" indent="-228600" defTabSz="1087120">
              <a:defRPr sz="1700">
                <a:solidFill>
                  <a:schemeClr val="tx1"/>
                </a:solidFill>
                <a:latin typeface="Arial" panose="020B0604020202020204" pitchFamily="34" charset="0"/>
                <a:ea typeface="宋体" panose="02010600030101010101" pitchFamily="2" charset="-122"/>
              </a:defRPr>
            </a:lvl4pPr>
            <a:lvl5pPr marL="2057400" indent="-228600" defTabSz="1087120">
              <a:defRPr sz="1700">
                <a:solidFill>
                  <a:schemeClr val="tx1"/>
                </a:solidFill>
                <a:latin typeface="Arial" panose="020B0604020202020204" pitchFamily="34" charset="0"/>
                <a:ea typeface="宋体" panose="02010600030101010101" pitchFamily="2" charset="-122"/>
              </a:defRPr>
            </a:lvl5pPr>
            <a:lvl6pPr marL="25146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algn="ctr" eaLnBrk="1" hangingPunct="1"/>
            <a:r>
              <a:rPr lang="en-CA" altLang="en-US" sz="2160">
                <a:solidFill>
                  <a:schemeClr val="bg1"/>
                </a:solidFill>
                <a:latin typeface="微软雅黑" panose="020B0503020204020204" pitchFamily="34" charset="-122"/>
                <a:ea typeface="微软雅黑" panose="020B0503020204020204" pitchFamily="34" charset="-122"/>
              </a:rPr>
              <a:t>20%</a:t>
            </a:r>
          </a:p>
        </p:txBody>
      </p:sp>
      <p:pic>
        <p:nvPicPr>
          <p:cNvPr id="18461" name="Picture 31" descr="office6\wpsassist\cache\A000220150320C97PPIC"/>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904077" y="878242"/>
            <a:ext cx="1584781" cy="1986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4590"/>
                                        </p:tgtEl>
                                        <p:attrNameLst>
                                          <p:attrName>style.visibility</p:attrName>
                                        </p:attrNameLst>
                                      </p:cBhvr>
                                      <p:to>
                                        <p:strVal val="visible"/>
                                      </p:to>
                                    </p:set>
                                    <p:anim calcmode="lin" valueType="num">
                                      <p:cBhvr additive="base">
                                        <p:cTn id="7" dur="250" fill="hold"/>
                                        <p:tgtEl>
                                          <p:spTgt spid="24590"/>
                                        </p:tgtEl>
                                        <p:attrNameLst>
                                          <p:attrName>ppt_x</p:attrName>
                                        </p:attrNameLst>
                                      </p:cBhvr>
                                      <p:tavLst>
                                        <p:tav tm="0">
                                          <p:val>
                                            <p:strVal val="#ppt_x"/>
                                          </p:val>
                                        </p:tav>
                                        <p:tav tm="100000">
                                          <p:val>
                                            <p:strVal val="#ppt_x"/>
                                          </p:val>
                                        </p:tav>
                                      </p:tavLst>
                                    </p:anim>
                                    <p:anim calcmode="lin" valueType="num">
                                      <p:cBhvr additive="base">
                                        <p:cTn id="8" dur="250" fill="hold"/>
                                        <p:tgtEl>
                                          <p:spTgt spid="2459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4605"/>
                                        </p:tgtEl>
                                        <p:attrNameLst>
                                          <p:attrName>style.visibility</p:attrName>
                                        </p:attrNameLst>
                                      </p:cBhvr>
                                      <p:to>
                                        <p:strVal val="visible"/>
                                      </p:to>
                                    </p:set>
                                    <p:anim calcmode="lin" valueType="num">
                                      <p:cBhvr additive="base">
                                        <p:cTn id="12" dur="250" fill="hold"/>
                                        <p:tgtEl>
                                          <p:spTgt spid="24605"/>
                                        </p:tgtEl>
                                        <p:attrNameLst>
                                          <p:attrName>ppt_x</p:attrName>
                                        </p:attrNameLst>
                                      </p:cBhvr>
                                      <p:tavLst>
                                        <p:tav tm="0">
                                          <p:val>
                                            <p:strVal val="#ppt_x"/>
                                          </p:val>
                                        </p:tav>
                                        <p:tav tm="100000">
                                          <p:val>
                                            <p:strVal val="#ppt_x"/>
                                          </p:val>
                                        </p:tav>
                                      </p:tavLst>
                                    </p:anim>
                                    <p:anim calcmode="lin" valueType="num">
                                      <p:cBhvr additive="base">
                                        <p:cTn id="13" dur="250" fill="hold"/>
                                        <p:tgtEl>
                                          <p:spTgt spid="2460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24582"/>
                                        </p:tgtEl>
                                        <p:attrNameLst>
                                          <p:attrName>style.visibility</p:attrName>
                                        </p:attrNameLst>
                                      </p:cBhvr>
                                      <p:to>
                                        <p:strVal val="visible"/>
                                      </p:to>
                                    </p:set>
                                    <p:anim calcmode="lin" valueType="num">
                                      <p:cBhvr additive="base">
                                        <p:cTn id="17" dur="250" fill="hold"/>
                                        <p:tgtEl>
                                          <p:spTgt spid="24582"/>
                                        </p:tgtEl>
                                        <p:attrNameLst>
                                          <p:attrName>ppt_x</p:attrName>
                                        </p:attrNameLst>
                                      </p:cBhvr>
                                      <p:tavLst>
                                        <p:tav tm="0">
                                          <p:val>
                                            <p:strVal val="#ppt_x"/>
                                          </p:val>
                                        </p:tav>
                                        <p:tav tm="100000">
                                          <p:val>
                                            <p:strVal val="#ppt_x"/>
                                          </p:val>
                                        </p:tav>
                                      </p:tavLst>
                                    </p:anim>
                                    <p:anim calcmode="lin" valueType="num">
                                      <p:cBhvr additive="base">
                                        <p:cTn id="18" dur="250" fill="hold"/>
                                        <p:tgtEl>
                                          <p:spTgt spid="24582"/>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24596"/>
                                        </p:tgtEl>
                                        <p:attrNameLst>
                                          <p:attrName>style.visibility</p:attrName>
                                        </p:attrNameLst>
                                      </p:cBhvr>
                                      <p:to>
                                        <p:strVal val="visible"/>
                                      </p:to>
                                    </p:set>
                                    <p:anim calcmode="lin" valueType="num">
                                      <p:cBhvr additive="base">
                                        <p:cTn id="22" dur="250" fill="hold"/>
                                        <p:tgtEl>
                                          <p:spTgt spid="24596"/>
                                        </p:tgtEl>
                                        <p:attrNameLst>
                                          <p:attrName>ppt_x</p:attrName>
                                        </p:attrNameLst>
                                      </p:cBhvr>
                                      <p:tavLst>
                                        <p:tav tm="0">
                                          <p:val>
                                            <p:strVal val="#ppt_x"/>
                                          </p:val>
                                        </p:tav>
                                        <p:tav tm="100000">
                                          <p:val>
                                            <p:strVal val="#ppt_x"/>
                                          </p:val>
                                        </p:tav>
                                      </p:tavLst>
                                    </p:anim>
                                    <p:anim calcmode="lin" valueType="num">
                                      <p:cBhvr additive="base">
                                        <p:cTn id="23" dur="250" fill="hold"/>
                                        <p:tgtEl>
                                          <p:spTgt spid="24596"/>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4597"/>
                                        </p:tgtEl>
                                        <p:attrNameLst>
                                          <p:attrName>style.visibility</p:attrName>
                                        </p:attrNameLst>
                                      </p:cBhvr>
                                      <p:to>
                                        <p:strVal val="visible"/>
                                      </p:to>
                                    </p:set>
                                    <p:anim calcmode="lin" valueType="num">
                                      <p:cBhvr additive="base">
                                        <p:cTn id="27" dur="250" fill="hold"/>
                                        <p:tgtEl>
                                          <p:spTgt spid="24597"/>
                                        </p:tgtEl>
                                        <p:attrNameLst>
                                          <p:attrName>ppt_x</p:attrName>
                                        </p:attrNameLst>
                                      </p:cBhvr>
                                      <p:tavLst>
                                        <p:tav tm="0">
                                          <p:val>
                                            <p:strVal val="#ppt_x"/>
                                          </p:val>
                                        </p:tav>
                                        <p:tav tm="100000">
                                          <p:val>
                                            <p:strVal val="#ppt_x"/>
                                          </p:val>
                                        </p:tav>
                                      </p:tavLst>
                                    </p:anim>
                                    <p:anim calcmode="lin" valueType="num">
                                      <p:cBhvr additive="base">
                                        <p:cTn id="28" dur="250" fill="hold"/>
                                        <p:tgtEl>
                                          <p:spTgt spid="24597"/>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24589"/>
                                        </p:tgtEl>
                                        <p:attrNameLst>
                                          <p:attrName>style.visibility</p:attrName>
                                        </p:attrNameLst>
                                      </p:cBhvr>
                                      <p:to>
                                        <p:strVal val="visible"/>
                                      </p:to>
                                    </p:set>
                                    <p:anim calcmode="lin" valueType="num">
                                      <p:cBhvr additive="base">
                                        <p:cTn id="32" dur="250" fill="hold"/>
                                        <p:tgtEl>
                                          <p:spTgt spid="24589"/>
                                        </p:tgtEl>
                                        <p:attrNameLst>
                                          <p:attrName>ppt_x</p:attrName>
                                        </p:attrNameLst>
                                      </p:cBhvr>
                                      <p:tavLst>
                                        <p:tav tm="0">
                                          <p:val>
                                            <p:strVal val="#ppt_x"/>
                                          </p:val>
                                        </p:tav>
                                        <p:tav tm="100000">
                                          <p:val>
                                            <p:strVal val="#ppt_x"/>
                                          </p:val>
                                        </p:tav>
                                      </p:tavLst>
                                    </p:anim>
                                    <p:anim calcmode="lin" valueType="num">
                                      <p:cBhvr additive="base">
                                        <p:cTn id="33" dur="250" fill="hold"/>
                                        <p:tgtEl>
                                          <p:spTgt spid="24589"/>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24603"/>
                                        </p:tgtEl>
                                        <p:attrNameLst>
                                          <p:attrName>style.visibility</p:attrName>
                                        </p:attrNameLst>
                                      </p:cBhvr>
                                      <p:to>
                                        <p:strVal val="visible"/>
                                      </p:to>
                                    </p:set>
                                    <p:anim calcmode="lin" valueType="num">
                                      <p:cBhvr additive="base">
                                        <p:cTn id="37" dur="250" fill="hold"/>
                                        <p:tgtEl>
                                          <p:spTgt spid="24603"/>
                                        </p:tgtEl>
                                        <p:attrNameLst>
                                          <p:attrName>ppt_x</p:attrName>
                                        </p:attrNameLst>
                                      </p:cBhvr>
                                      <p:tavLst>
                                        <p:tav tm="0">
                                          <p:val>
                                            <p:strVal val="#ppt_x"/>
                                          </p:val>
                                        </p:tav>
                                        <p:tav tm="100000">
                                          <p:val>
                                            <p:strVal val="#ppt_x"/>
                                          </p:val>
                                        </p:tav>
                                      </p:tavLst>
                                    </p:anim>
                                    <p:anim calcmode="lin" valueType="num">
                                      <p:cBhvr additive="base">
                                        <p:cTn id="38" dur="250" fill="hold"/>
                                        <p:tgtEl>
                                          <p:spTgt spid="24603"/>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nodeType="afterEffect">
                                  <p:stCondLst>
                                    <p:cond delay="0"/>
                                  </p:stCondLst>
                                  <p:childTnLst>
                                    <p:set>
                                      <p:cBhvr>
                                        <p:cTn id="41" dur="1" fill="hold">
                                          <p:stCondLst>
                                            <p:cond delay="0"/>
                                          </p:stCondLst>
                                        </p:cTn>
                                        <p:tgtEl>
                                          <p:spTgt spid="24584"/>
                                        </p:tgtEl>
                                        <p:attrNameLst>
                                          <p:attrName>style.visibility</p:attrName>
                                        </p:attrNameLst>
                                      </p:cBhvr>
                                      <p:to>
                                        <p:strVal val="visible"/>
                                      </p:to>
                                    </p:set>
                                    <p:anim calcmode="lin" valueType="num">
                                      <p:cBhvr additive="base">
                                        <p:cTn id="42" dur="250" fill="hold"/>
                                        <p:tgtEl>
                                          <p:spTgt spid="24584"/>
                                        </p:tgtEl>
                                        <p:attrNameLst>
                                          <p:attrName>ppt_x</p:attrName>
                                        </p:attrNameLst>
                                      </p:cBhvr>
                                      <p:tavLst>
                                        <p:tav tm="0">
                                          <p:val>
                                            <p:strVal val="#ppt_x"/>
                                          </p:val>
                                        </p:tav>
                                        <p:tav tm="100000">
                                          <p:val>
                                            <p:strVal val="#ppt_x"/>
                                          </p:val>
                                        </p:tav>
                                      </p:tavLst>
                                    </p:anim>
                                    <p:anim calcmode="lin" valueType="num">
                                      <p:cBhvr additive="base">
                                        <p:cTn id="43" dur="250" fill="hold"/>
                                        <p:tgtEl>
                                          <p:spTgt spid="24584"/>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grpId="0" nodeType="afterEffect">
                                  <p:stCondLst>
                                    <p:cond delay="0"/>
                                  </p:stCondLst>
                                  <p:childTnLst>
                                    <p:set>
                                      <p:cBhvr>
                                        <p:cTn id="46" dur="1" fill="hold">
                                          <p:stCondLst>
                                            <p:cond delay="0"/>
                                          </p:stCondLst>
                                        </p:cTn>
                                        <p:tgtEl>
                                          <p:spTgt spid="24594"/>
                                        </p:tgtEl>
                                        <p:attrNameLst>
                                          <p:attrName>style.visibility</p:attrName>
                                        </p:attrNameLst>
                                      </p:cBhvr>
                                      <p:to>
                                        <p:strVal val="visible"/>
                                      </p:to>
                                    </p:set>
                                    <p:anim calcmode="lin" valueType="num">
                                      <p:cBhvr additive="base">
                                        <p:cTn id="47" dur="250" fill="hold"/>
                                        <p:tgtEl>
                                          <p:spTgt spid="24594"/>
                                        </p:tgtEl>
                                        <p:attrNameLst>
                                          <p:attrName>ppt_x</p:attrName>
                                        </p:attrNameLst>
                                      </p:cBhvr>
                                      <p:tavLst>
                                        <p:tav tm="0">
                                          <p:val>
                                            <p:strVal val="#ppt_x"/>
                                          </p:val>
                                        </p:tav>
                                        <p:tav tm="100000">
                                          <p:val>
                                            <p:strVal val="#ppt_x"/>
                                          </p:val>
                                        </p:tav>
                                      </p:tavLst>
                                    </p:anim>
                                    <p:anim calcmode="lin" valueType="num">
                                      <p:cBhvr additive="base">
                                        <p:cTn id="48" dur="250" fill="hold"/>
                                        <p:tgtEl>
                                          <p:spTgt spid="24594"/>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grpId="0" nodeType="afterEffect">
                                  <p:stCondLst>
                                    <p:cond delay="0"/>
                                  </p:stCondLst>
                                  <p:childTnLst>
                                    <p:set>
                                      <p:cBhvr>
                                        <p:cTn id="51" dur="1" fill="hold">
                                          <p:stCondLst>
                                            <p:cond delay="0"/>
                                          </p:stCondLst>
                                        </p:cTn>
                                        <p:tgtEl>
                                          <p:spTgt spid="24595"/>
                                        </p:tgtEl>
                                        <p:attrNameLst>
                                          <p:attrName>style.visibility</p:attrName>
                                        </p:attrNameLst>
                                      </p:cBhvr>
                                      <p:to>
                                        <p:strVal val="visible"/>
                                      </p:to>
                                    </p:set>
                                    <p:anim calcmode="lin" valueType="num">
                                      <p:cBhvr additive="base">
                                        <p:cTn id="52" dur="250" fill="hold"/>
                                        <p:tgtEl>
                                          <p:spTgt spid="24595"/>
                                        </p:tgtEl>
                                        <p:attrNameLst>
                                          <p:attrName>ppt_x</p:attrName>
                                        </p:attrNameLst>
                                      </p:cBhvr>
                                      <p:tavLst>
                                        <p:tav tm="0">
                                          <p:val>
                                            <p:strVal val="#ppt_x"/>
                                          </p:val>
                                        </p:tav>
                                        <p:tav tm="100000">
                                          <p:val>
                                            <p:strVal val="#ppt_x"/>
                                          </p:val>
                                        </p:tav>
                                      </p:tavLst>
                                    </p:anim>
                                    <p:anim calcmode="lin" valueType="num">
                                      <p:cBhvr additive="base">
                                        <p:cTn id="53" dur="250" fill="hold"/>
                                        <p:tgtEl>
                                          <p:spTgt spid="24595"/>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fill="hold" grpId="0" nodeType="afterEffect">
                                  <p:stCondLst>
                                    <p:cond delay="0"/>
                                  </p:stCondLst>
                                  <p:childTnLst>
                                    <p:set>
                                      <p:cBhvr>
                                        <p:cTn id="56" dur="1" fill="hold">
                                          <p:stCondLst>
                                            <p:cond delay="0"/>
                                          </p:stCondLst>
                                        </p:cTn>
                                        <p:tgtEl>
                                          <p:spTgt spid="24588"/>
                                        </p:tgtEl>
                                        <p:attrNameLst>
                                          <p:attrName>style.visibility</p:attrName>
                                        </p:attrNameLst>
                                      </p:cBhvr>
                                      <p:to>
                                        <p:strVal val="visible"/>
                                      </p:to>
                                    </p:set>
                                    <p:anim calcmode="lin" valueType="num">
                                      <p:cBhvr additive="base">
                                        <p:cTn id="57" dur="250" fill="hold"/>
                                        <p:tgtEl>
                                          <p:spTgt spid="24588"/>
                                        </p:tgtEl>
                                        <p:attrNameLst>
                                          <p:attrName>ppt_x</p:attrName>
                                        </p:attrNameLst>
                                      </p:cBhvr>
                                      <p:tavLst>
                                        <p:tav tm="0">
                                          <p:val>
                                            <p:strVal val="#ppt_x"/>
                                          </p:val>
                                        </p:tav>
                                        <p:tav tm="100000">
                                          <p:val>
                                            <p:strVal val="#ppt_x"/>
                                          </p:val>
                                        </p:tav>
                                      </p:tavLst>
                                    </p:anim>
                                    <p:anim calcmode="lin" valueType="num">
                                      <p:cBhvr additive="base">
                                        <p:cTn id="58" dur="250" fill="hold"/>
                                        <p:tgtEl>
                                          <p:spTgt spid="24588"/>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fill="hold" grpId="0" nodeType="afterEffect">
                                  <p:stCondLst>
                                    <p:cond delay="0"/>
                                  </p:stCondLst>
                                  <p:childTnLst>
                                    <p:set>
                                      <p:cBhvr>
                                        <p:cTn id="61" dur="1" fill="hold">
                                          <p:stCondLst>
                                            <p:cond delay="0"/>
                                          </p:stCondLst>
                                        </p:cTn>
                                        <p:tgtEl>
                                          <p:spTgt spid="24602"/>
                                        </p:tgtEl>
                                        <p:attrNameLst>
                                          <p:attrName>style.visibility</p:attrName>
                                        </p:attrNameLst>
                                      </p:cBhvr>
                                      <p:to>
                                        <p:strVal val="visible"/>
                                      </p:to>
                                    </p:set>
                                    <p:anim calcmode="lin" valueType="num">
                                      <p:cBhvr additive="base">
                                        <p:cTn id="62" dur="250" fill="hold"/>
                                        <p:tgtEl>
                                          <p:spTgt spid="24602"/>
                                        </p:tgtEl>
                                        <p:attrNameLst>
                                          <p:attrName>ppt_x</p:attrName>
                                        </p:attrNameLst>
                                      </p:cBhvr>
                                      <p:tavLst>
                                        <p:tav tm="0">
                                          <p:val>
                                            <p:strVal val="#ppt_x"/>
                                          </p:val>
                                        </p:tav>
                                        <p:tav tm="100000">
                                          <p:val>
                                            <p:strVal val="#ppt_x"/>
                                          </p:val>
                                        </p:tav>
                                      </p:tavLst>
                                    </p:anim>
                                    <p:anim calcmode="lin" valueType="num">
                                      <p:cBhvr additive="base">
                                        <p:cTn id="63" dur="250" fill="hold"/>
                                        <p:tgtEl>
                                          <p:spTgt spid="24602"/>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fill="hold" nodeType="afterEffect">
                                  <p:stCondLst>
                                    <p:cond delay="0"/>
                                  </p:stCondLst>
                                  <p:childTnLst>
                                    <p:set>
                                      <p:cBhvr>
                                        <p:cTn id="66" dur="1" fill="hold">
                                          <p:stCondLst>
                                            <p:cond delay="0"/>
                                          </p:stCondLst>
                                        </p:cTn>
                                        <p:tgtEl>
                                          <p:spTgt spid="24586"/>
                                        </p:tgtEl>
                                        <p:attrNameLst>
                                          <p:attrName>style.visibility</p:attrName>
                                        </p:attrNameLst>
                                      </p:cBhvr>
                                      <p:to>
                                        <p:strVal val="visible"/>
                                      </p:to>
                                    </p:set>
                                    <p:anim calcmode="lin" valueType="num">
                                      <p:cBhvr additive="base">
                                        <p:cTn id="67" dur="250" fill="hold"/>
                                        <p:tgtEl>
                                          <p:spTgt spid="24586"/>
                                        </p:tgtEl>
                                        <p:attrNameLst>
                                          <p:attrName>ppt_x</p:attrName>
                                        </p:attrNameLst>
                                      </p:cBhvr>
                                      <p:tavLst>
                                        <p:tav tm="0">
                                          <p:val>
                                            <p:strVal val="#ppt_x"/>
                                          </p:val>
                                        </p:tav>
                                        <p:tav tm="100000">
                                          <p:val>
                                            <p:strVal val="#ppt_x"/>
                                          </p:val>
                                        </p:tav>
                                      </p:tavLst>
                                    </p:anim>
                                    <p:anim calcmode="lin" valueType="num">
                                      <p:cBhvr additive="base">
                                        <p:cTn id="68" dur="250" fill="hold"/>
                                        <p:tgtEl>
                                          <p:spTgt spid="24586"/>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fill="hold" grpId="0" nodeType="afterEffect">
                                  <p:stCondLst>
                                    <p:cond delay="0"/>
                                  </p:stCondLst>
                                  <p:childTnLst>
                                    <p:set>
                                      <p:cBhvr>
                                        <p:cTn id="71" dur="1" fill="hold">
                                          <p:stCondLst>
                                            <p:cond delay="0"/>
                                          </p:stCondLst>
                                        </p:cTn>
                                        <p:tgtEl>
                                          <p:spTgt spid="24592"/>
                                        </p:tgtEl>
                                        <p:attrNameLst>
                                          <p:attrName>style.visibility</p:attrName>
                                        </p:attrNameLst>
                                      </p:cBhvr>
                                      <p:to>
                                        <p:strVal val="visible"/>
                                      </p:to>
                                    </p:set>
                                    <p:anim calcmode="lin" valueType="num">
                                      <p:cBhvr additive="base">
                                        <p:cTn id="72" dur="250" fill="hold"/>
                                        <p:tgtEl>
                                          <p:spTgt spid="24592"/>
                                        </p:tgtEl>
                                        <p:attrNameLst>
                                          <p:attrName>ppt_x</p:attrName>
                                        </p:attrNameLst>
                                      </p:cBhvr>
                                      <p:tavLst>
                                        <p:tav tm="0">
                                          <p:val>
                                            <p:strVal val="#ppt_x"/>
                                          </p:val>
                                        </p:tav>
                                        <p:tav tm="100000">
                                          <p:val>
                                            <p:strVal val="#ppt_x"/>
                                          </p:val>
                                        </p:tav>
                                      </p:tavLst>
                                    </p:anim>
                                    <p:anim calcmode="lin" valueType="num">
                                      <p:cBhvr additive="base">
                                        <p:cTn id="73" dur="250" fill="hold"/>
                                        <p:tgtEl>
                                          <p:spTgt spid="24592"/>
                                        </p:tgtEl>
                                        <p:attrNameLst>
                                          <p:attrName>ppt_y</p:attrName>
                                        </p:attrNameLst>
                                      </p:cBhvr>
                                      <p:tavLst>
                                        <p:tav tm="0">
                                          <p:val>
                                            <p:strVal val="1+#ppt_h/2"/>
                                          </p:val>
                                        </p:tav>
                                        <p:tav tm="100000">
                                          <p:val>
                                            <p:strVal val="#ppt_y"/>
                                          </p:val>
                                        </p:tav>
                                      </p:tavLst>
                                    </p:anim>
                                  </p:childTnLst>
                                </p:cTn>
                              </p:par>
                            </p:childTnLst>
                          </p:cTn>
                        </p:par>
                        <p:par>
                          <p:cTn id="74" fill="hold">
                            <p:stCondLst>
                              <p:cond delay="7000"/>
                            </p:stCondLst>
                            <p:childTnLst>
                              <p:par>
                                <p:cTn id="75" presetID="2" presetClass="entr" presetSubtype="4" fill="hold" grpId="0" nodeType="afterEffect">
                                  <p:stCondLst>
                                    <p:cond delay="0"/>
                                  </p:stCondLst>
                                  <p:childTnLst>
                                    <p:set>
                                      <p:cBhvr>
                                        <p:cTn id="76" dur="1" fill="hold">
                                          <p:stCondLst>
                                            <p:cond delay="0"/>
                                          </p:stCondLst>
                                        </p:cTn>
                                        <p:tgtEl>
                                          <p:spTgt spid="24593"/>
                                        </p:tgtEl>
                                        <p:attrNameLst>
                                          <p:attrName>style.visibility</p:attrName>
                                        </p:attrNameLst>
                                      </p:cBhvr>
                                      <p:to>
                                        <p:strVal val="visible"/>
                                      </p:to>
                                    </p:set>
                                    <p:anim calcmode="lin" valueType="num">
                                      <p:cBhvr additive="base">
                                        <p:cTn id="77" dur="250" fill="hold"/>
                                        <p:tgtEl>
                                          <p:spTgt spid="24593"/>
                                        </p:tgtEl>
                                        <p:attrNameLst>
                                          <p:attrName>ppt_x</p:attrName>
                                        </p:attrNameLst>
                                      </p:cBhvr>
                                      <p:tavLst>
                                        <p:tav tm="0">
                                          <p:val>
                                            <p:strVal val="#ppt_x"/>
                                          </p:val>
                                        </p:tav>
                                        <p:tav tm="100000">
                                          <p:val>
                                            <p:strVal val="#ppt_x"/>
                                          </p:val>
                                        </p:tav>
                                      </p:tavLst>
                                    </p:anim>
                                    <p:anim calcmode="lin" valueType="num">
                                      <p:cBhvr additive="base">
                                        <p:cTn id="78" dur="250" fill="hold"/>
                                        <p:tgtEl>
                                          <p:spTgt spid="24593"/>
                                        </p:tgtEl>
                                        <p:attrNameLst>
                                          <p:attrName>ppt_y</p:attrName>
                                        </p:attrNameLst>
                                      </p:cBhvr>
                                      <p:tavLst>
                                        <p:tav tm="0">
                                          <p:val>
                                            <p:strVal val="1+#ppt_h/2"/>
                                          </p:val>
                                        </p:tav>
                                        <p:tav tm="100000">
                                          <p:val>
                                            <p:strVal val="#ppt_y"/>
                                          </p:val>
                                        </p:tav>
                                      </p:tavLst>
                                    </p:anim>
                                  </p:childTnLst>
                                </p:cTn>
                              </p:par>
                            </p:childTnLst>
                          </p:cTn>
                        </p:par>
                        <p:par>
                          <p:cTn id="79" fill="hold">
                            <p:stCondLst>
                              <p:cond delay="7500"/>
                            </p:stCondLst>
                            <p:childTnLst>
                              <p:par>
                                <p:cTn id="80" presetID="2" presetClass="entr" presetSubtype="4" fill="hold" grpId="0" nodeType="afterEffect">
                                  <p:stCondLst>
                                    <p:cond delay="0"/>
                                  </p:stCondLst>
                                  <p:childTnLst>
                                    <p:set>
                                      <p:cBhvr>
                                        <p:cTn id="81" dur="1" fill="hold">
                                          <p:stCondLst>
                                            <p:cond delay="0"/>
                                          </p:stCondLst>
                                        </p:cTn>
                                        <p:tgtEl>
                                          <p:spTgt spid="24587"/>
                                        </p:tgtEl>
                                        <p:attrNameLst>
                                          <p:attrName>style.visibility</p:attrName>
                                        </p:attrNameLst>
                                      </p:cBhvr>
                                      <p:to>
                                        <p:strVal val="visible"/>
                                      </p:to>
                                    </p:set>
                                    <p:anim calcmode="lin" valueType="num">
                                      <p:cBhvr additive="base">
                                        <p:cTn id="82" dur="250" fill="hold"/>
                                        <p:tgtEl>
                                          <p:spTgt spid="24587"/>
                                        </p:tgtEl>
                                        <p:attrNameLst>
                                          <p:attrName>ppt_x</p:attrName>
                                        </p:attrNameLst>
                                      </p:cBhvr>
                                      <p:tavLst>
                                        <p:tav tm="0">
                                          <p:val>
                                            <p:strVal val="#ppt_x"/>
                                          </p:val>
                                        </p:tav>
                                        <p:tav tm="100000">
                                          <p:val>
                                            <p:strVal val="#ppt_x"/>
                                          </p:val>
                                        </p:tav>
                                      </p:tavLst>
                                    </p:anim>
                                    <p:anim calcmode="lin" valueType="num">
                                      <p:cBhvr additive="base">
                                        <p:cTn id="83" dur="250" fill="hold"/>
                                        <p:tgtEl>
                                          <p:spTgt spid="24587"/>
                                        </p:tgtEl>
                                        <p:attrNameLst>
                                          <p:attrName>ppt_y</p:attrName>
                                        </p:attrNameLst>
                                      </p:cBhvr>
                                      <p:tavLst>
                                        <p:tav tm="0">
                                          <p:val>
                                            <p:strVal val="1+#ppt_h/2"/>
                                          </p:val>
                                        </p:tav>
                                        <p:tav tm="100000">
                                          <p:val>
                                            <p:strVal val="#ppt_y"/>
                                          </p:val>
                                        </p:tav>
                                      </p:tavLst>
                                    </p:anim>
                                  </p:childTnLst>
                                </p:cTn>
                              </p:par>
                            </p:childTnLst>
                          </p:cTn>
                        </p:par>
                        <p:par>
                          <p:cTn id="84" fill="hold">
                            <p:stCondLst>
                              <p:cond delay="8000"/>
                            </p:stCondLst>
                            <p:childTnLst>
                              <p:par>
                                <p:cTn id="85" presetID="2" presetClass="entr" presetSubtype="4" fill="hold" grpId="0" nodeType="afterEffect">
                                  <p:stCondLst>
                                    <p:cond delay="0"/>
                                  </p:stCondLst>
                                  <p:childTnLst>
                                    <p:set>
                                      <p:cBhvr>
                                        <p:cTn id="86" dur="1" fill="hold">
                                          <p:stCondLst>
                                            <p:cond delay="0"/>
                                          </p:stCondLst>
                                        </p:cTn>
                                        <p:tgtEl>
                                          <p:spTgt spid="24604"/>
                                        </p:tgtEl>
                                        <p:attrNameLst>
                                          <p:attrName>style.visibility</p:attrName>
                                        </p:attrNameLst>
                                      </p:cBhvr>
                                      <p:to>
                                        <p:strVal val="visible"/>
                                      </p:to>
                                    </p:set>
                                    <p:anim calcmode="lin" valueType="num">
                                      <p:cBhvr additive="base">
                                        <p:cTn id="87" dur="250" fill="hold"/>
                                        <p:tgtEl>
                                          <p:spTgt spid="24604"/>
                                        </p:tgtEl>
                                        <p:attrNameLst>
                                          <p:attrName>ppt_x</p:attrName>
                                        </p:attrNameLst>
                                      </p:cBhvr>
                                      <p:tavLst>
                                        <p:tav tm="0">
                                          <p:val>
                                            <p:strVal val="#ppt_x"/>
                                          </p:val>
                                        </p:tav>
                                        <p:tav tm="100000">
                                          <p:val>
                                            <p:strVal val="#ppt_x"/>
                                          </p:val>
                                        </p:tav>
                                      </p:tavLst>
                                    </p:anim>
                                    <p:anim calcmode="lin" valueType="num">
                                      <p:cBhvr additive="base">
                                        <p:cTn id="88" dur="250" fill="hold"/>
                                        <p:tgtEl>
                                          <p:spTgt spid="24604"/>
                                        </p:tgtEl>
                                        <p:attrNameLst>
                                          <p:attrName>ppt_y</p:attrName>
                                        </p:attrNameLst>
                                      </p:cBhvr>
                                      <p:tavLst>
                                        <p:tav tm="0">
                                          <p:val>
                                            <p:strVal val="1+#ppt_h/2"/>
                                          </p:val>
                                        </p:tav>
                                        <p:tav tm="100000">
                                          <p:val>
                                            <p:strVal val="#ppt_y"/>
                                          </p:val>
                                        </p:tav>
                                      </p:tavLst>
                                    </p:anim>
                                  </p:childTnLst>
                                </p:cTn>
                              </p:par>
                            </p:childTnLst>
                          </p:cTn>
                        </p:par>
                        <p:par>
                          <p:cTn id="89" fill="hold">
                            <p:stCondLst>
                              <p:cond delay="8500"/>
                            </p:stCondLst>
                            <p:childTnLst>
                              <p:par>
                                <p:cTn id="90" presetID="2" presetClass="entr" presetSubtype="4" fill="hold" nodeType="afterEffect">
                                  <p:stCondLst>
                                    <p:cond delay="0"/>
                                  </p:stCondLst>
                                  <p:childTnLst>
                                    <p:set>
                                      <p:cBhvr>
                                        <p:cTn id="91" dur="1" fill="hold">
                                          <p:stCondLst>
                                            <p:cond delay="0"/>
                                          </p:stCondLst>
                                        </p:cTn>
                                        <p:tgtEl>
                                          <p:spTgt spid="24585"/>
                                        </p:tgtEl>
                                        <p:attrNameLst>
                                          <p:attrName>style.visibility</p:attrName>
                                        </p:attrNameLst>
                                      </p:cBhvr>
                                      <p:to>
                                        <p:strVal val="visible"/>
                                      </p:to>
                                    </p:set>
                                    <p:anim calcmode="lin" valueType="num">
                                      <p:cBhvr additive="base">
                                        <p:cTn id="92" dur="250" fill="hold"/>
                                        <p:tgtEl>
                                          <p:spTgt spid="24585"/>
                                        </p:tgtEl>
                                        <p:attrNameLst>
                                          <p:attrName>ppt_x</p:attrName>
                                        </p:attrNameLst>
                                      </p:cBhvr>
                                      <p:tavLst>
                                        <p:tav tm="0">
                                          <p:val>
                                            <p:strVal val="#ppt_x"/>
                                          </p:val>
                                        </p:tav>
                                        <p:tav tm="100000">
                                          <p:val>
                                            <p:strVal val="#ppt_x"/>
                                          </p:val>
                                        </p:tav>
                                      </p:tavLst>
                                    </p:anim>
                                    <p:anim calcmode="lin" valueType="num">
                                      <p:cBhvr additive="base">
                                        <p:cTn id="93" dur="250" fill="hold"/>
                                        <p:tgtEl>
                                          <p:spTgt spid="24585"/>
                                        </p:tgtEl>
                                        <p:attrNameLst>
                                          <p:attrName>ppt_y</p:attrName>
                                        </p:attrNameLst>
                                      </p:cBhvr>
                                      <p:tavLst>
                                        <p:tav tm="0">
                                          <p:val>
                                            <p:strVal val="1+#ppt_h/2"/>
                                          </p:val>
                                        </p:tav>
                                        <p:tav tm="100000">
                                          <p:val>
                                            <p:strVal val="#ppt_y"/>
                                          </p:val>
                                        </p:tav>
                                      </p:tavLst>
                                    </p:anim>
                                  </p:childTnLst>
                                </p:cTn>
                              </p:par>
                            </p:childTnLst>
                          </p:cTn>
                        </p:par>
                        <p:par>
                          <p:cTn id="94" fill="hold">
                            <p:stCondLst>
                              <p:cond delay="9000"/>
                            </p:stCondLst>
                            <p:childTnLst>
                              <p:par>
                                <p:cTn id="95" presetID="2" presetClass="entr" presetSubtype="4" fill="hold" grpId="0" nodeType="afterEffect">
                                  <p:stCondLst>
                                    <p:cond delay="0"/>
                                  </p:stCondLst>
                                  <p:childTnLst>
                                    <p:set>
                                      <p:cBhvr>
                                        <p:cTn id="96" dur="1" fill="hold">
                                          <p:stCondLst>
                                            <p:cond delay="0"/>
                                          </p:stCondLst>
                                        </p:cTn>
                                        <p:tgtEl>
                                          <p:spTgt spid="24591"/>
                                        </p:tgtEl>
                                        <p:attrNameLst>
                                          <p:attrName>style.visibility</p:attrName>
                                        </p:attrNameLst>
                                      </p:cBhvr>
                                      <p:to>
                                        <p:strVal val="visible"/>
                                      </p:to>
                                    </p:set>
                                    <p:anim calcmode="lin" valueType="num">
                                      <p:cBhvr additive="base">
                                        <p:cTn id="97" dur="250" fill="hold"/>
                                        <p:tgtEl>
                                          <p:spTgt spid="24591"/>
                                        </p:tgtEl>
                                        <p:attrNameLst>
                                          <p:attrName>ppt_x</p:attrName>
                                        </p:attrNameLst>
                                      </p:cBhvr>
                                      <p:tavLst>
                                        <p:tav tm="0">
                                          <p:val>
                                            <p:strVal val="#ppt_x"/>
                                          </p:val>
                                        </p:tav>
                                        <p:tav tm="100000">
                                          <p:val>
                                            <p:strVal val="#ppt_x"/>
                                          </p:val>
                                        </p:tav>
                                      </p:tavLst>
                                    </p:anim>
                                    <p:anim calcmode="lin" valueType="num">
                                      <p:cBhvr additive="base">
                                        <p:cTn id="98" dur="250" fill="hold"/>
                                        <p:tgtEl>
                                          <p:spTgt spid="24591"/>
                                        </p:tgtEl>
                                        <p:attrNameLst>
                                          <p:attrName>ppt_y</p:attrName>
                                        </p:attrNameLst>
                                      </p:cBhvr>
                                      <p:tavLst>
                                        <p:tav tm="0">
                                          <p:val>
                                            <p:strVal val="1+#ppt_h/2"/>
                                          </p:val>
                                        </p:tav>
                                        <p:tav tm="100000">
                                          <p:val>
                                            <p:strVal val="#ppt_y"/>
                                          </p:val>
                                        </p:tav>
                                      </p:tavLst>
                                    </p:anim>
                                  </p:childTnLst>
                                </p:cTn>
                              </p:par>
                            </p:childTnLst>
                          </p:cTn>
                        </p:par>
                        <p:par>
                          <p:cTn id="99" fill="hold">
                            <p:stCondLst>
                              <p:cond delay="9500"/>
                            </p:stCondLst>
                            <p:childTnLst>
                              <p:par>
                                <p:cTn id="100" presetID="2" presetClass="entr" presetSubtype="4" fill="hold" grpId="0" nodeType="afterEffect">
                                  <p:stCondLst>
                                    <p:cond delay="0"/>
                                  </p:stCondLst>
                                  <p:childTnLst>
                                    <p:set>
                                      <p:cBhvr>
                                        <p:cTn id="101" dur="1" fill="hold">
                                          <p:stCondLst>
                                            <p:cond delay="0"/>
                                          </p:stCondLst>
                                        </p:cTn>
                                        <p:tgtEl>
                                          <p:spTgt spid="24606"/>
                                        </p:tgtEl>
                                        <p:attrNameLst>
                                          <p:attrName>style.visibility</p:attrName>
                                        </p:attrNameLst>
                                      </p:cBhvr>
                                      <p:to>
                                        <p:strVal val="visible"/>
                                      </p:to>
                                    </p:set>
                                    <p:anim calcmode="lin" valueType="num">
                                      <p:cBhvr additive="base">
                                        <p:cTn id="102" dur="250" fill="hold"/>
                                        <p:tgtEl>
                                          <p:spTgt spid="24606"/>
                                        </p:tgtEl>
                                        <p:attrNameLst>
                                          <p:attrName>ppt_x</p:attrName>
                                        </p:attrNameLst>
                                      </p:cBhvr>
                                      <p:tavLst>
                                        <p:tav tm="0">
                                          <p:val>
                                            <p:strVal val="#ppt_x"/>
                                          </p:val>
                                        </p:tav>
                                        <p:tav tm="100000">
                                          <p:val>
                                            <p:strVal val="#ppt_x"/>
                                          </p:val>
                                        </p:tav>
                                      </p:tavLst>
                                    </p:anim>
                                    <p:anim calcmode="lin" valueType="num">
                                      <p:cBhvr additive="base">
                                        <p:cTn id="103" dur="250" fill="hold"/>
                                        <p:tgtEl>
                                          <p:spTgt spid="24606"/>
                                        </p:tgtEl>
                                        <p:attrNameLst>
                                          <p:attrName>ppt_y</p:attrName>
                                        </p:attrNameLst>
                                      </p:cBhvr>
                                      <p:tavLst>
                                        <p:tav tm="0">
                                          <p:val>
                                            <p:strVal val="1+#ppt_h/2"/>
                                          </p:val>
                                        </p:tav>
                                        <p:tav tm="100000">
                                          <p:val>
                                            <p:strVal val="#ppt_y"/>
                                          </p:val>
                                        </p:tav>
                                      </p:tavLst>
                                    </p:anim>
                                  </p:childTnLst>
                                </p:cTn>
                              </p:par>
                            </p:childTnLst>
                          </p:cTn>
                        </p:par>
                        <p:par>
                          <p:cTn id="104" fill="hold">
                            <p:stCondLst>
                              <p:cond delay="10000"/>
                            </p:stCondLst>
                            <p:childTnLst>
                              <p:par>
                                <p:cTn id="105" presetID="2" presetClass="entr" presetSubtype="4" fill="hold" nodeType="afterEffect">
                                  <p:stCondLst>
                                    <p:cond delay="0"/>
                                  </p:stCondLst>
                                  <p:childTnLst>
                                    <p:set>
                                      <p:cBhvr>
                                        <p:cTn id="106" dur="1" fill="hold">
                                          <p:stCondLst>
                                            <p:cond delay="0"/>
                                          </p:stCondLst>
                                        </p:cTn>
                                        <p:tgtEl>
                                          <p:spTgt spid="24583"/>
                                        </p:tgtEl>
                                        <p:attrNameLst>
                                          <p:attrName>style.visibility</p:attrName>
                                        </p:attrNameLst>
                                      </p:cBhvr>
                                      <p:to>
                                        <p:strVal val="visible"/>
                                      </p:to>
                                    </p:set>
                                    <p:anim calcmode="lin" valueType="num">
                                      <p:cBhvr additive="base">
                                        <p:cTn id="107" dur="250" fill="hold"/>
                                        <p:tgtEl>
                                          <p:spTgt spid="24583"/>
                                        </p:tgtEl>
                                        <p:attrNameLst>
                                          <p:attrName>ppt_x</p:attrName>
                                        </p:attrNameLst>
                                      </p:cBhvr>
                                      <p:tavLst>
                                        <p:tav tm="0">
                                          <p:val>
                                            <p:strVal val="#ppt_x"/>
                                          </p:val>
                                        </p:tav>
                                        <p:tav tm="100000">
                                          <p:val>
                                            <p:strVal val="#ppt_x"/>
                                          </p:val>
                                        </p:tav>
                                      </p:tavLst>
                                    </p:anim>
                                    <p:anim calcmode="lin" valueType="num">
                                      <p:cBhvr additive="base">
                                        <p:cTn id="108" dur="250" fill="hold"/>
                                        <p:tgtEl>
                                          <p:spTgt spid="24583"/>
                                        </p:tgtEl>
                                        <p:attrNameLst>
                                          <p:attrName>ppt_y</p:attrName>
                                        </p:attrNameLst>
                                      </p:cBhvr>
                                      <p:tavLst>
                                        <p:tav tm="0">
                                          <p:val>
                                            <p:strVal val="1+#ppt_h/2"/>
                                          </p:val>
                                        </p:tav>
                                        <p:tav tm="100000">
                                          <p:val>
                                            <p:strVal val="#ppt_y"/>
                                          </p:val>
                                        </p:tav>
                                      </p:tavLst>
                                    </p:anim>
                                  </p:childTnLst>
                                </p:cTn>
                              </p:par>
                            </p:childTnLst>
                          </p:cTn>
                        </p:par>
                        <p:par>
                          <p:cTn id="109" fill="hold">
                            <p:stCondLst>
                              <p:cond delay="10500"/>
                            </p:stCondLst>
                            <p:childTnLst>
                              <p:par>
                                <p:cTn id="110" presetID="2" presetClass="entr" presetSubtype="4" fill="hold" grpId="0" nodeType="afterEffect">
                                  <p:stCondLst>
                                    <p:cond delay="0"/>
                                  </p:stCondLst>
                                  <p:childTnLst>
                                    <p:set>
                                      <p:cBhvr>
                                        <p:cTn id="111" dur="1" fill="hold">
                                          <p:stCondLst>
                                            <p:cond delay="0"/>
                                          </p:stCondLst>
                                        </p:cTn>
                                        <p:tgtEl>
                                          <p:spTgt spid="24598"/>
                                        </p:tgtEl>
                                        <p:attrNameLst>
                                          <p:attrName>style.visibility</p:attrName>
                                        </p:attrNameLst>
                                      </p:cBhvr>
                                      <p:to>
                                        <p:strVal val="visible"/>
                                      </p:to>
                                    </p:set>
                                    <p:anim calcmode="lin" valueType="num">
                                      <p:cBhvr additive="base">
                                        <p:cTn id="112" dur="250" fill="hold"/>
                                        <p:tgtEl>
                                          <p:spTgt spid="24598"/>
                                        </p:tgtEl>
                                        <p:attrNameLst>
                                          <p:attrName>ppt_x</p:attrName>
                                        </p:attrNameLst>
                                      </p:cBhvr>
                                      <p:tavLst>
                                        <p:tav tm="0">
                                          <p:val>
                                            <p:strVal val="#ppt_x"/>
                                          </p:val>
                                        </p:tav>
                                        <p:tav tm="100000">
                                          <p:val>
                                            <p:strVal val="#ppt_x"/>
                                          </p:val>
                                        </p:tav>
                                      </p:tavLst>
                                    </p:anim>
                                    <p:anim calcmode="lin" valueType="num">
                                      <p:cBhvr additive="base">
                                        <p:cTn id="113" dur="250" fill="hold"/>
                                        <p:tgtEl>
                                          <p:spTgt spid="24598"/>
                                        </p:tgtEl>
                                        <p:attrNameLst>
                                          <p:attrName>ppt_y</p:attrName>
                                        </p:attrNameLst>
                                      </p:cBhvr>
                                      <p:tavLst>
                                        <p:tav tm="0">
                                          <p:val>
                                            <p:strVal val="1+#ppt_h/2"/>
                                          </p:val>
                                        </p:tav>
                                        <p:tav tm="100000">
                                          <p:val>
                                            <p:strVal val="#ppt_y"/>
                                          </p:val>
                                        </p:tav>
                                      </p:tavLst>
                                    </p:anim>
                                  </p:childTnLst>
                                </p:cTn>
                              </p:par>
                            </p:childTnLst>
                          </p:cTn>
                        </p:par>
                        <p:par>
                          <p:cTn id="114" fill="hold">
                            <p:stCondLst>
                              <p:cond delay="11000"/>
                            </p:stCondLst>
                            <p:childTnLst>
                              <p:par>
                                <p:cTn id="115" presetID="2" presetClass="entr" presetSubtype="4" fill="hold" grpId="0" nodeType="afterEffect">
                                  <p:stCondLst>
                                    <p:cond delay="0"/>
                                  </p:stCondLst>
                                  <p:childTnLst>
                                    <p:set>
                                      <p:cBhvr>
                                        <p:cTn id="116" dur="1" fill="hold">
                                          <p:stCondLst>
                                            <p:cond delay="0"/>
                                          </p:stCondLst>
                                        </p:cTn>
                                        <p:tgtEl>
                                          <p:spTgt spid="24599"/>
                                        </p:tgtEl>
                                        <p:attrNameLst>
                                          <p:attrName>style.visibility</p:attrName>
                                        </p:attrNameLst>
                                      </p:cBhvr>
                                      <p:to>
                                        <p:strVal val="visible"/>
                                      </p:to>
                                    </p:set>
                                    <p:anim calcmode="lin" valueType="num">
                                      <p:cBhvr additive="base">
                                        <p:cTn id="117" dur="250" fill="hold"/>
                                        <p:tgtEl>
                                          <p:spTgt spid="24599"/>
                                        </p:tgtEl>
                                        <p:attrNameLst>
                                          <p:attrName>ppt_x</p:attrName>
                                        </p:attrNameLst>
                                      </p:cBhvr>
                                      <p:tavLst>
                                        <p:tav tm="0">
                                          <p:val>
                                            <p:strVal val="#ppt_x"/>
                                          </p:val>
                                        </p:tav>
                                        <p:tav tm="100000">
                                          <p:val>
                                            <p:strVal val="#ppt_x"/>
                                          </p:val>
                                        </p:tav>
                                      </p:tavLst>
                                    </p:anim>
                                    <p:anim calcmode="lin" valueType="num">
                                      <p:cBhvr additive="base">
                                        <p:cTn id="118" dur="250" fill="hold"/>
                                        <p:tgtEl>
                                          <p:spTgt spid="2459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7" grpId="0" bldLvl="0" animBg="1"/>
      <p:bldP spid="24588" grpId="0" bldLvl="0" animBg="1"/>
      <p:bldP spid="24589" grpId="0" bldLvl="0" animBg="1"/>
      <p:bldP spid="24590" grpId="0" bldLvl="0" animBg="1"/>
      <p:bldP spid="24591" grpId="0" bldLvl="0" animBg="1"/>
      <p:bldP spid="24592" grpId="0" bldLvl="0" animBg="1" autoUpdateAnimBg="0"/>
      <p:bldP spid="24593" grpId="0" bldLvl="0" animBg="1" autoUpdateAnimBg="0"/>
      <p:bldP spid="24594" grpId="0" bldLvl="0" animBg="1" autoUpdateAnimBg="0"/>
      <p:bldP spid="24595" grpId="0" bldLvl="0" animBg="1" autoUpdateAnimBg="0"/>
      <p:bldP spid="24596" grpId="0" bldLvl="0" animBg="1" autoUpdateAnimBg="0"/>
      <p:bldP spid="24597" grpId="0" bldLvl="0" animBg="1" autoUpdateAnimBg="0"/>
      <p:bldP spid="24598" grpId="0" bldLvl="0" animBg="1" autoUpdateAnimBg="0"/>
      <p:bldP spid="24599" grpId="0" bldLvl="0" animBg="1" autoUpdateAnimBg="0"/>
      <p:bldP spid="24602" grpId="0" bldLvl="0" animBg="1" autoUpdateAnimBg="0"/>
      <p:bldP spid="24603" grpId="0" bldLvl="0" animBg="1" autoUpdateAnimBg="0"/>
      <p:bldP spid="24604" grpId="0" bldLvl="0" animBg="1" autoUpdateAnimBg="0"/>
      <p:bldP spid="24605" grpId="0" bldLvl="0" animBg="1" autoUpdateAnimBg="0"/>
      <p:bldP spid="24606" grpId="0" bldLvl="0" animBg="1"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58" name="Group 2"/>
          <p:cNvGrpSpPr/>
          <p:nvPr/>
        </p:nvGrpSpPr>
        <p:grpSpPr bwMode="auto">
          <a:xfrm>
            <a:off x="2915197" y="825"/>
            <a:ext cx="3315893" cy="542736"/>
            <a:chOff x="0" y="0"/>
            <a:chExt cx="5801" cy="950"/>
          </a:xfrm>
        </p:grpSpPr>
        <p:sp>
          <p:nvSpPr>
            <p:cNvPr id="19548" name="AutoShape 3"/>
            <p:cNvSpPr/>
            <p:nvPr/>
          </p:nvSpPr>
          <p:spPr bwMode="auto">
            <a:xfrm>
              <a:off x="685" y="0"/>
              <a:ext cx="4432" cy="912"/>
            </a:xfrm>
            <a:custGeom>
              <a:avLst/>
              <a:gdLst>
                <a:gd name="T0" fmla="*/ 0 w 21600"/>
                <a:gd name="T1" fmla="*/ 0 h 21600"/>
                <a:gd name="T2" fmla="*/ 1 w 21600"/>
                <a:gd name="T3" fmla="*/ 0 h 21600"/>
                <a:gd name="T4" fmla="*/ 7 w 21600"/>
                <a:gd name="T5" fmla="*/ 0 h 21600"/>
                <a:gd name="T6" fmla="*/ 8 w 21600"/>
                <a:gd name="T7" fmla="*/ 0 h 21600"/>
                <a:gd name="T8" fmla="*/ 0 w 21600"/>
                <a:gd name="T9" fmla="*/ 0 h 21600"/>
                <a:gd name="T10" fmla="*/ 0 60000 65536"/>
                <a:gd name="T11" fmla="*/ 0 60000 65536"/>
                <a:gd name="T12" fmla="*/ 0 60000 65536"/>
                <a:gd name="T13" fmla="*/ 0 60000 65536"/>
                <a:gd name="T14" fmla="*/ 0 60000 65536"/>
                <a:gd name="T15" fmla="*/ 2598 w 21600"/>
                <a:gd name="T16" fmla="*/ 2605 h 21600"/>
                <a:gd name="T17" fmla="*/ 19002 w 21600"/>
                <a:gd name="T18" fmla="*/ 18995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1599" y="21600"/>
                  </a:lnTo>
                  <a:lnTo>
                    <a:pt x="20001" y="21600"/>
                  </a:lnTo>
                  <a:lnTo>
                    <a:pt x="21600" y="0"/>
                  </a:lnTo>
                  <a:lnTo>
                    <a:pt x="0" y="0"/>
                  </a:lnTo>
                  <a:close/>
                </a:path>
              </a:pathLst>
            </a:custGeom>
            <a:solidFill>
              <a:srgbClr val="C9944D"/>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530"/>
            </a:p>
          </p:txBody>
        </p:sp>
        <p:sp>
          <p:nvSpPr>
            <p:cNvPr id="19549" name="TextBox 22"/>
            <p:cNvSpPr txBox="1">
              <a:spLocks noChangeArrowheads="1"/>
            </p:cNvSpPr>
            <p:nvPr/>
          </p:nvSpPr>
          <p:spPr bwMode="auto">
            <a:xfrm>
              <a:off x="0" y="51"/>
              <a:ext cx="5801" cy="8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algn="ctr" eaLnBrk="1" hangingPunct="1">
                <a:lnSpc>
                  <a:spcPct val="110000"/>
                </a:lnSpc>
              </a:pPr>
              <a:endParaRPr lang="zh-CN" altLang="en-US" sz="2520" b="1">
                <a:solidFill>
                  <a:srgbClr val="4C4E50"/>
                </a:solidFill>
                <a:latin typeface="微软雅黑" panose="020B0503020204020204" pitchFamily="34" charset="-122"/>
                <a:ea typeface="微软雅黑" panose="020B0503020204020204" pitchFamily="34" charset="-122"/>
              </a:endParaRPr>
            </a:p>
          </p:txBody>
        </p:sp>
      </p:grpSp>
      <p:sp>
        <p:nvSpPr>
          <p:cNvPr id="19459" name="Text Box 5"/>
          <p:cNvSpPr txBox="1">
            <a:spLocks noChangeArrowheads="1"/>
          </p:cNvSpPr>
          <p:nvPr/>
        </p:nvSpPr>
        <p:spPr bwMode="auto">
          <a:xfrm>
            <a:off x="3852632" y="9399"/>
            <a:ext cx="1440450" cy="5346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710">
                <a:ea typeface="微软雅黑" panose="020B0503020204020204" pitchFamily="34" charset="-122"/>
              </a:rPr>
              <a:t>◆ 股权分配◆</a:t>
            </a:r>
          </a:p>
          <a:p>
            <a:pPr algn="ctr" eaLnBrk="1" hangingPunct="1"/>
            <a:r>
              <a:rPr lang="zh-CN" altLang="en-US" sz="1080">
                <a:latin typeface="微软雅黑 Light" panose="020B0502040204020203" pitchFamily="2" charset="-122"/>
                <a:ea typeface="微软雅黑 Light" panose="020B0502040204020203" pitchFamily="2" charset="-122"/>
              </a:rPr>
              <a:t>Equity allocation</a:t>
            </a:r>
          </a:p>
        </p:txBody>
      </p:sp>
      <p:sp>
        <p:nvSpPr>
          <p:cNvPr id="25606" name="Text Box 7"/>
          <p:cNvSpPr txBox="1">
            <a:spLocks noChangeArrowheads="1"/>
          </p:cNvSpPr>
          <p:nvPr/>
        </p:nvSpPr>
        <p:spPr bwMode="auto">
          <a:xfrm>
            <a:off x="998855" y="1053465"/>
            <a:ext cx="7442835" cy="2457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41155" tIns="20577" rIns="41155" bIns="20577" anchor="ctr">
            <a:spAutoFit/>
          </a:bodyPr>
          <a:lstStyle>
            <a:lvl1pPr defTabSz="1087120">
              <a:defRPr sz="1700">
                <a:solidFill>
                  <a:schemeClr val="tx1"/>
                </a:solidFill>
                <a:latin typeface="Arial" panose="020B0604020202020204" pitchFamily="34" charset="0"/>
                <a:ea typeface="宋体" panose="02010600030101010101" pitchFamily="2" charset="-122"/>
              </a:defRPr>
            </a:lvl1pPr>
            <a:lvl2pPr marL="742950" indent="-285750" defTabSz="1087120">
              <a:defRPr sz="1700">
                <a:solidFill>
                  <a:schemeClr val="tx1"/>
                </a:solidFill>
                <a:latin typeface="Arial" panose="020B0604020202020204" pitchFamily="34" charset="0"/>
                <a:ea typeface="宋体" panose="02010600030101010101" pitchFamily="2" charset="-122"/>
              </a:defRPr>
            </a:lvl2pPr>
            <a:lvl3pPr marL="1143000" indent="-228600" defTabSz="1087120">
              <a:defRPr sz="1700">
                <a:solidFill>
                  <a:schemeClr val="tx1"/>
                </a:solidFill>
                <a:latin typeface="Arial" panose="020B0604020202020204" pitchFamily="34" charset="0"/>
                <a:ea typeface="宋体" panose="02010600030101010101" pitchFamily="2" charset="-122"/>
              </a:defRPr>
            </a:lvl3pPr>
            <a:lvl4pPr marL="1600200" indent="-228600" defTabSz="1087120">
              <a:defRPr sz="1700">
                <a:solidFill>
                  <a:schemeClr val="tx1"/>
                </a:solidFill>
                <a:latin typeface="Arial" panose="020B0604020202020204" pitchFamily="34" charset="0"/>
                <a:ea typeface="宋体" panose="02010600030101010101" pitchFamily="2" charset="-122"/>
              </a:defRPr>
            </a:lvl4pPr>
            <a:lvl5pPr marL="2057400" indent="-228600" defTabSz="1087120">
              <a:defRPr sz="1700">
                <a:solidFill>
                  <a:schemeClr val="tx1"/>
                </a:solidFill>
                <a:latin typeface="Arial" panose="020B0604020202020204" pitchFamily="34" charset="0"/>
                <a:ea typeface="宋体" panose="02010600030101010101" pitchFamily="2" charset="-122"/>
              </a:defRPr>
            </a:lvl5pPr>
            <a:lvl6pPr marL="25146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260">
                <a:solidFill>
                  <a:schemeClr val="bg1"/>
                </a:solidFill>
                <a:latin typeface="微软雅黑" panose="020B0503020204020204" pitchFamily="34" charset="-122"/>
                <a:ea typeface="微软雅黑" panose="020B0503020204020204" pitchFamily="34" charset="-122"/>
              </a:rPr>
              <a:t>请在此粘贴或者输入您的文字内容请在此粘贴或者输入您的文字内容请在此粘贴或者输入您的文字内容</a:t>
            </a:r>
          </a:p>
        </p:txBody>
      </p:sp>
      <p:sp>
        <p:nvSpPr>
          <p:cNvPr id="19461" name="Freeform 5"/>
          <p:cNvSpPr/>
          <p:nvPr/>
        </p:nvSpPr>
        <p:spPr bwMode="auto">
          <a:xfrm>
            <a:off x="1709105" y="1589893"/>
            <a:ext cx="94315" cy="191488"/>
          </a:xfrm>
          <a:custGeom>
            <a:avLst/>
            <a:gdLst>
              <a:gd name="T0" fmla="*/ 0 w 94"/>
              <a:gd name="T1" fmla="*/ 2147483647 h 190"/>
              <a:gd name="T2" fmla="*/ 0 w 94"/>
              <a:gd name="T3" fmla="*/ 0 h 190"/>
              <a:gd name="T4" fmla="*/ 2147483647 w 94"/>
              <a:gd name="T5" fmla="*/ 0 h 190"/>
              <a:gd name="T6" fmla="*/ 2147483647 w 94"/>
              <a:gd name="T7" fmla="*/ 2147483647 h 190"/>
              <a:gd name="T8" fmla="*/ 0 w 94"/>
              <a:gd name="T9" fmla="*/ 2147483647 h 1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4" h="190">
                <a:moveTo>
                  <a:pt x="0" y="181"/>
                </a:moveTo>
                <a:cubicBezTo>
                  <a:pt x="0" y="0"/>
                  <a:pt x="0" y="0"/>
                  <a:pt x="0" y="0"/>
                </a:cubicBezTo>
                <a:cubicBezTo>
                  <a:pt x="94" y="0"/>
                  <a:pt x="94" y="0"/>
                  <a:pt x="94" y="0"/>
                </a:cubicBezTo>
                <a:cubicBezTo>
                  <a:pt x="94" y="190"/>
                  <a:pt x="94" y="190"/>
                  <a:pt x="94" y="190"/>
                </a:cubicBezTo>
                <a:cubicBezTo>
                  <a:pt x="63" y="184"/>
                  <a:pt x="32" y="181"/>
                  <a:pt x="0" y="181"/>
                </a:cubicBezTo>
                <a:close/>
              </a:path>
            </a:pathLst>
          </a:custGeom>
          <a:solidFill>
            <a:srgbClr val="C8A26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19462" name="Freeform 6"/>
          <p:cNvSpPr/>
          <p:nvPr/>
        </p:nvSpPr>
        <p:spPr bwMode="auto">
          <a:xfrm>
            <a:off x="1489037" y="1595609"/>
            <a:ext cx="150047" cy="204350"/>
          </a:xfrm>
          <a:custGeom>
            <a:avLst/>
            <a:gdLst>
              <a:gd name="T0" fmla="*/ 2147483647 w 148"/>
              <a:gd name="T1" fmla="*/ 2147483647 h 202"/>
              <a:gd name="T2" fmla="*/ 0 w 148"/>
              <a:gd name="T3" fmla="*/ 2147483647 h 202"/>
              <a:gd name="T4" fmla="*/ 2147483647 w 148"/>
              <a:gd name="T5" fmla="*/ 0 h 202"/>
              <a:gd name="T6" fmla="*/ 2147483647 w 148"/>
              <a:gd name="T7" fmla="*/ 2147483647 h 202"/>
              <a:gd name="T8" fmla="*/ 2147483647 w 148"/>
              <a:gd name="T9" fmla="*/ 2147483647 h 20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8" h="202">
                <a:moveTo>
                  <a:pt x="56" y="202"/>
                </a:moveTo>
                <a:cubicBezTo>
                  <a:pt x="0" y="29"/>
                  <a:pt x="0" y="29"/>
                  <a:pt x="0" y="29"/>
                </a:cubicBezTo>
                <a:cubicBezTo>
                  <a:pt x="90" y="0"/>
                  <a:pt x="90" y="0"/>
                  <a:pt x="90" y="0"/>
                </a:cubicBezTo>
                <a:cubicBezTo>
                  <a:pt x="148" y="181"/>
                  <a:pt x="148" y="181"/>
                  <a:pt x="148" y="181"/>
                </a:cubicBezTo>
                <a:cubicBezTo>
                  <a:pt x="117" y="185"/>
                  <a:pt x="86" y="192"/>
                  <a:pt x="56" y="202"/>
                </a:cubicBezTo>
                <a:close/>
              </a:path>
            </a:pathLst>
          </a:custGeom>
          <a:solidFill>
            <a:srgbClr val="D9D9D9"/>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19463" name="Freeform 7"/>
          <p:cNvSpPr/>
          <p:nvPr/>
        </p:nvSpPr>
        <p:spPr bwMode="auto">
          <a:xfrm>
            <a:off x="1290404" y="1668490"/>
            <a:ext cx="190059" cy="207207"/>
          </a:xfrm>
          <a:custGeom>
            <a:avLst/>
            <a:gdLst>
              <a:gd name="T0" fmla="*/ 2147483647 w 188"/>
              <a:gd name="T1" fmla="*/ 2147483647 h 203"/>
              <a:gd name="T2" fmla="*/ 0 w 188"/>
              <a:gd name="T3" fmla="*/ 2147483647 h 203"/>
              <a:gd name="T4" fmla="*/ 2147483647 w 188"/>
              <a:gd name="T5" fmla="*/ 0 h 203"/>
              <a:gd name="T6" fmla="*/ 2147483647 w 188"/>
              <a:gd name="T7" fmla="*/ 2147483647 h 203"/>
              <a:gd name="T8" fmla="*/ 2147483647 w 188"/>
              <a:gd name="T9" fmla="*/ 2147483647 h 20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8" h="203">
                <a:moveTo>
                  <a:pt x="107" y="203"/>
                </a:moveTo>
                <a:cubicBezTo>
                  <a:pt x="0" y="56"/>
                  <a:pt x="0" y="56"/>
                  <a:pt x="0" y="56"/>
                </a:cubicBezTo>
                <a:cubicBezTo>
                  <a:pt x="77" y="0"/>
                  <a:pt x="77" y="0"/>
                  <a:pt x="77" y="0"/>
                </a:cubicBezTo>
                <a:cubicBezTo>
                  <a:pt x="188" y="154"/>
                  <a:pt x="188" y="154"/>
                  <a:pt x="188" y="154"/>
                </a:cubicBezTo>
                <a:cubicBezTo>
                  <a:pt x="160" y="168"/>
                  <a:pt x="132" y="184"/>
                  <a:pt x="107" y="203"/>
                </a:cubicBezTo>
                <a:close/>
              </a:path>
            </a:pathLst>
          </a:custGeom>
          <a:solidFill>
            <a:srgbClr val="D9D9D9"/>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19464" name="Freeform 8"/>
          <p:cNvSpPr/>
          <p:nvPr/>
        </p:nvSpPr>
        <p:spPr bwMode="auto">
          <a:xfrm>
            <a:off x="1133212" y="1805675"/>
            <a:ext cx="211495" cy="185772"/>
          </a:xfrm>
          <a:custGeom>
            <a:avLst/>
            <a:gdLst>
              <a:gd name="T0" fmla="*/ 2147483647 w 209"/>
              <a:gd name="T1" fmla="*/ 2147483647 h 183"/>
              <a:gd name="T2" fmla="*/ 0 w 209"/>
              <a:gd name="T3" fmla="*/ 2147483647 h 183"/>
              <a:gd name="T4" fmla="*/ 2147483647 w 209"/>
              <a:gd name="T5" fmla="*/ 0 h 183"/>
              <a:gd name="T6" fmla="*/ 2147483647 w 209"/>
              <a:gd name="T7" fmla="*/ 2147483647 h 183"/>
              <a:gd name="T8" fmla="*/ 2147483647 w 209"/>
              <a:gd name="T9" fmla="*/ 2147483647 h 18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9" h="183">
                <a:moveTo>
                  <a:pt x="147" y="183"/>
                </a:moveTo>
                <a:cubicBezTo>
                  <a:pt x="0" y="76"/>
                  <a:pt x="0" y="76"/>
                  <a:pt x="0" y="76"/>
                </a:cubicBezTo>
                <a:cubicBezTo>
                  <a:pt x="55" y="0"/>
                  <a:pt x="55" y="0"/>
                  <a:pt x="55" y="0"/>
                </a:cubicBezTo>
                <a:cubicBezTo>
                  <a:pt x="209" y="112"/>
                  <a:pt x="209" y="112"/>
                  <a:pt x="209" y="112"/>
                </a:cubicBezTo>
                <a:cubicBezTo>
                  <a:pt x="187" y="133"/>
                  <a:pt x="166" y="157"/>
                  <a:pt x="147" y="183"/>
                </a:cubicBezTo>
                <a:close/>
              </a:path>
            </a:pathLst>
          </a:custGeom>
          <a:solidFill>
            <a:srgbClr val="D9D9D9"/>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19465" name="Freeform 9"/>
          <p:cNvSpPr/>
          <p:nvPr/>
        </p:nvSpPr>
        <p:spPr bwMode="auto">
          <a:xfrm>
            <a:off x="1033180" y="1990018"/>
            <a:ext cx="211495" cy="147189"/>
          </a:xfrm>
          <a:custGeom>
            <a:avLst/>
            <a:gdLst>
              <a:gd name="T0" fmla="*/ 2147483647 w 211"/>
              <a:gd name="T1" fmla="*/ 2147483647 h 146"/>
              <a:gd name="T2" fmla="*/ 0 w 211"/>
              <a:gd name="T3" fmla="*/ 2147483647 h 146"/>
              <a:gd name="T4" fmla="*/ 2147483647 w 211"/>
              <a:gd name="T5" fmla="*/ 0 h 146"/>
              <a:gd name="T6" fmla="*/ 2147483647 w 211"/>
              <a:gd name="T7" fmla="*/ 2147483647 h 146"/>
              <a:gd name="T8" fmla="*/ 2147483647 w 211"/>
              <a:gd name="T9" fmla="*/ 2147483647 h 14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1" h="146">
                <a:moveTo>
                  <a:pt x="173" y="146"/>
                </a:moveTo>
                <a:cubicBezTo>
                  <a:pt x="0" y="90"/>
                  <a:pt x="0" y="90"/>
                  <a:pt x="0" y="90"/>
                </a:cubicBezTo>
                <a:cubicBezTo>
                  <a:pt x="29" y="0"/>
                  <a:pt x="29" y="0"/>
                  <a:pt x="29" y="0"/>
                </a:cubicBezTo>
                <a:cubicBezTo>
                  <a:pt x="211" y="59"/>
                  <a:pt x="211" y="59"/>
                  <a:pt x="211" y="59"/>
                </a:cubicBezTo>
                <a:cubicBezTo>
                  <a:pt x="196" y="86"/>
                  <a:pt x="183" y="115"/>
                  <a:pt x="173" y="146"/>
                </a:cubicBezTo>
                <a:close/>
              </a:path>
            </a:pathLst>
          </a:custGeom>
          <a:solidFill>
            <a:srgbClr val="D9D9D9"/>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19466" name="Freeform 10"/>
          <p:cNvSpPr/>
          <p:nvPr/>
        </p:nvSpPr>
        <p:spPr bwMode="auto">
          <a:xfrm>
            <a:off x="997455" y="2205800"/>
            <a:ext cx="192918" cy="95744"/>
          </a:xfrm>
          <a:custGeom>
            <a:avLst/>
            <a:gdLst>
              <a:gd name="T0" fmla="*/ 2147483647 w 190"/>
              <a:gd name="T1" fmla="*/ 2147483647 h 95"/>
              <a:gd name="T2" fmla="*/ 0 w 190"/>
              <a:gd name="T3" fmla="*/ 2147483647 h 95"/>
              <a:gd name="T4" fmla="*/ 0 w 190"/>
              <a:gd name="T5" fmla="*/ 0 h 95"/>
              <a:gd name="T6" fmla="*/ 2147483647 w 190"/>
              <a:gd name="T7" fmla="*/ 0 h 95"/>
              <a:gd name="T8" fmla="*/ 2147483647 w 190"/>
              <a:gd name="T9" fmla="*/ 2147483647 h 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0" h="95">
                <a:moveTo>
                  <a:pt x="182" y="95"/>
                </a:moveTo>
                <a:cubicBezTo>
                  <a:pt x="0" y="95"/>
                  <a:pt x="0" y="95"/>
                  <a:pt x="0" y="95"/>
                </a:cubicBezTo>
                <a:cubicBezTo>
                  <a:pt x="0" y="0"/>
                  <a:pt x="0" y="0"/>
                  <a:pt x="0" y="0"/>
                </a:cubicBezTo>
                <a:cubicBezTo>
                  <a:pt x="190" y="0"/>
                  <a:pt x="190" y="0"/>
                  <a:pt x="190" y="0"/>
                </a:cubicBezTo>
                <a:cubicBezTo>
                  <a:pt x="185" y="31"/>
                  <a:pt x="182" y="62"/>
                  <a:pt x="182" y="95"/>
                </a:cubicBezTo>
                <a:close/>
              </a:path>
            </a:pathLst>
          </a:custGeom>
          <a:solidFill>
            <a:srgbClr val="D9D9D9"/>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19467" name="Freeform 11"/>
          <p:cNvSpPr/>
          <p:nvPr/>
        </p:nvSpPr>
        <p:spPr bwMode="auto">
          <a:xfrm>
            <a:off x="1003171" y="2370137"/>
            <a:ext cx="204350" cy="150047"/>
          </a:xfrm>
          <a:custGeom>
            <a:avLst/>
            <a:gdLst>
              <a:gd name="T0" fmla="*/ 2147483647 w 202"/>
              <a:gd name="T1" fmla="*/ 2147483647 h 148"/>
              <a:gd name="T2" fmla="*/ 2147483647 w 202"/>
              <a:gd name="T3" fmla="*/ 2147483647 h 148"/>
              <a:gd name="T4" fmla="*/ 0 w 202"/>
              <a:gd name="T5" fmla="*/ 2147483647 h 148"/>
              <a:gd name="T6" fmla="*/ 2147483647 w 202"/>
              <a:gd name="T7" fmla="*/ 0 h 148"/>
              <a:gd name="T8" fmla="*/ 2147483647 w 202"/>
              <a:gd name="T9" fmla="*/ 2147483647 h 1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2" h="148">
                <a:moveTo>
                  <a:pt x="202" y="92"/>
                </a:moveTo>
                <a:cubicBezTo>
                  <a:pt x="29" y="148"/>
                  <a:pt x="29" y="148"/>
                  <a:pt x="29" y="148"/>
                </a:cubicBezTo>
                <a:cubicBezTo>
                  <a:pt x="0" y="59"/>
                  <a:pt x="0" y="59"/>
                  <a:pt x="0" y="59"/>
                </a:cubicBezTo>
                <a:cubicBezTo>
                  <a:pt x="181" y="0"/>
                  <a:pt x="181" y="0"/>
                  <a:pt x="181" y="0"/>
                </a:cubicBezTo>
                <a:cubicBezTo>
                  <a:pt x="185" y="32"/>
                  <a:pt x="192" y="62"/>
                  <a:pt x="202" y="92"/>
                </a:cubicBezTo>
                <a:close/>
              </a:path>
            </a:pathLst>
          </a:custGeom>
          <a:solidFill>
            <a:srgbClr val="D9D9D9"/>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19468" name="Freeform 12"/>
          <p:cNvSpPr/>
          <p:nvPr/>
        </p:nvSpPr>
        <p:spPr bwMode="auto">
          <a:xfrm>
            <a:off x="1077480" y="2527329"/>
            <a:ext cx="205779" cy="191488"/>
          </a:xfrm>
          <a:custGeom>
            <a:avLst/>
            <a:gdLst>
              <a:gd name="T0" fmla="*/ 2147483647 w 202"/>
              <a:gd name="T1" fmla="*/ 2147483647 h 188"/>
              <a:gd name="T2" fmla="*/ 2147483647 w 202"/>
              <a:gd name="T3" fmla="*/ 2147483647 h 188"/>
              <a:gd name="T4" fmla="*/ 0 w 202"/>
              <a:gd name="T5" fmla="*/ 2147483647 h 188"/>
              <a:gd name="T6" fmla="*/ 2147483647 w 202"/>
              <a:gd name="T7" fmla="*/ 0 h 188"/>
              <a:gd name="T8" fmla="*/ 2147483647 w 202"/>
              <a:gd name="T9" fmla="*/ 2147483647 h 1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2" h="188">
                <a:moveTo>
                  <a:pt x="202" y="81"/>
                </a:moveTo>
                <a:cubicBezTo>
                  <a:pt x="55" y="188"/>
                  <a:pt x="55" y="188"/>
                  <a:pt x="55" y="188"/>
                </a:cubicBezTo>
                <a:cubicBezTo>
                  <a:pt x="0" y="112"/>
                  <a:pt x="0" y="112"/>
                  <a:pt x="0" y="112"/>
                </a:cubicBezTo>
                <a:cubicBezTo>
                  <a:pt x="154" y="0"/>
                  <a:pt x="154" y="0"/>
                  <a:pt x="154" y="0"/>
                </a:cubicBezTo>
                <a:cubicBezTo>
                  <a:pt x="167" y="29"/>
                  <a:pt x="184" y="56"/>
                  <a:pt x="202" y="81"/>
                </a:cubicBezTo>
                <a:close/>
              </a:path>
            </a:pathLst>
          </a:custGeom>
          <a:solidFill>
            <a:srgbClr val="D9D9D9"/>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19469" name="Freeform 13"/>
          <p:cNvSpPr/>
          <p:nvPr/>
        </p:nvSpPr>
        <p:spPr bwMode="auto">
          <a:xfrm>
            <a:off x="1214665" y="2664515"/>
            <a:ext cx="184344" cy="211495"/>
          </a:xfrm>
          <a:custGeom>
            <a:avLst/>
            <a:gdLst>
              <a:gd name="T0" fmla="*/ 2147483647 w 183"/>
              <a:gd name="T1" fmla="*/ 2147483647 h 209"/>
              <a:gd name="T2" fmla="*/ 2147483647 w 183"/>
              <a:gd name="T3" fmla="*/ 2147483647 h 209"/>
              <a:gd name="T4" fmla="*/ 0 w 183"/>
              <a:gd name="T5" fmla="*/ 2147483647 h 209"/>
              <a:gd name="T6" fmla="*/ 2147483647 w 183"/>
              <a:gd name="T7" fmla="*/ 0 h 209"/>
              <a:gd name="T8" fmla="*/ 2147483647 w 183"/>
              <a:gd name="T9" fmla="*/ 2147483647 h 20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3" h="209">
                <a:moveTo>
                  <a:pt x="183" y="62"/>
                </a:moveTo>
                <a:cubicBezTo>
                  <a:pt x="76" y="209"/>
                  <a:pt x="76" y="209"/>
                  <a:pt x="76" y="209"/>
                </a:cubicBezTo>
                <a:cubicBezTo>
                  <a:pt x="0" y="154"/>
                  <a:pt x="0" y="154"/>
                  <a:pt x="0" y="154"/>
                </a:cubicBezTo>
                <a:cubicBezTo>
                  <a:pt x="112" y="0"/>
                  <a:pt x="112" y="0"/>
                  <a:pt x="112" y="0"/>
                </a:cubicBezTo>
                <a:cubicBezTo>
                  <a:pt x="134" y="23"/>
                  <a:pt x="158" y="44"/>
                  <a:pt x="183" y="62"/>
                </a:cubicBezTo>
                <a:close/>
              </a:path>
            </a:pathLst>
          </a:custGeom>
          <a:solidFill>
            <a:srgbClr val="D9D9D9"/>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19470" name="Freeform 14"/>
          <p:cNvSpPr/>
          <p:nvPr/>
        </p:nvSpPr>
        <p:spPr bwMode="auto">
          <a:xfrm>
            <a:off x="1397580" y="2764546"/>
            <a:ext cx="148618" cy="211495"/>
          </a:xfrm>
          <a:custGeom>
            <a:avLst/>
            <a:gdLst>
              <a:gd name="T0" fmla="*/ 2147483647 w 146"/>
              <a:gd name="T1" fmla="*/ 2147483647 h 210"/>
              <a:gd name="T2" fmla="*/ 2147483647 w 146"/>
              <a:gd name="T3" fmla="*/ 2147483647 h 210"/>
              <a:gd name="T4" fmla="*/ 0 w 146"/>
              <a:gd name="T5" fmla="*/ 2147483647 h 210"/>
              <a:gd name="T6" fmla="*/ 2147483647 w 146"/>
              <a:gd name="T7" fmla="*/ 0 h 210"/>
              <a:gd name="T8" fmla="*/ 2147483647 w 146"/>
              <a:gd name="T9" fmla="*/ 2147483647 h 2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6" h="210">
                <a:moveTo>
                  <a:pt x="146" y="37"/>
                </a:moveTo>
                <a:cubicBezTo>
                  <a:pt x="90" y="210"/>
                  <a:pt x="90" y="210"/>
                  <a:pt x="90" y="210"/>
                </a:cubicBezTo>
                <a:cubicBezTo>
                  <a:pt x="0" y="181"/>
                  <a:pt x="0" y="181"/>
                  <a:pt x="0" y="181"/>
                </a:cubicBezTo>
                <a:cubicBezTo>
                  <a:pt x="59" y="0"/>
                  <a:pt x="59" y="0"/>
                  <a:pt x="59" y="0"/>
                </a:cubicBezTo>
                <a:cubicBezTo>
                  <a:pt x="87" y="15"/>
                  <a:pt x="116" y="27"/>
                  <a:pt x="146" y="37"/>
                </a:cubicBezTo>
                <a:close/>
              </a:path>
            </a:pathLst>
          </a:custGeom>
          <a:solidFill>
            <a:srgbClr val="D9D9D9"/>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19471" name="Freeform 15"/>
          <p:cNvSpPr/>
          <p:nvPr/>
        </p:nvSpPr>
        <p:spPr bwMode="auto">
          <a:xfrm>
            <a:off x="1613362" y="2818849"/>
            <a:ext cx="95744" cy="192918"/>
          </a:xfrm>
          <a:custGeom>
            <a:avLst/>
            <a:gdLst>
              <a:gd name="T0" fmla="*/ 2147483647 w 94"/>
              <a:gd name="T1" fmla="*/ 2147483647 h 190"/>
              <a:gd name="T2" fmla="*/ 2147483647 w 94"/>
              <a:gd name="T3" fmla="*/ 2147483647 h 190"/>
              <a:gd name="T4" fmla="*/ 0 w 94"/>
              <a:gd name="T5" fmla="*/ 2147483647 h 190"/>
              <a:gd name="T6" fmla="*/ 0 w 94"/>
              <a:gd name="T7" fmla="*/ 0 h 190"/>
              <a:gd name="T8" fmla="*/ 2147483647 w 94"/>
              <a:gd name="T9" fmla="*/ 2147483647 h 1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4" h="190">
                <a:moveTo>
                  <a:pt x="94" y="8"/>
                </a:moveTo>
                <a:cubicBezTo>
                  <a:pt x="94" y="190"/>
                  <a:pt x="94" y="190"/>
                  <a:pt x="94" y="190"/>
                </a:cubicBezTo>
                <a:cubicBezTo>
                  <a:pt x="0" y="190"/>
                  <a:pt x="0" y="190"/>
                  <a:pt x="0" y="190"/>
                </a:cubicBezTo>
                <a:cubicBezTo>
                  <a:pt x="0" y="0"/>
                  <a:pt x="0" y="0"/>
                  <a:pt x="0" y="0"/>
                </a:cubicBezTo>
                <a:cubicBezTo>
                  <a:pt x="30" y="6"/>
                  <a:pt x="61" y="8"/>
                  <a:pt x="94" y="8"/>
                </a:cubicBezTo>
                <a:close/>
              </a:path>
            </a:pathLst>
          </a:custGeom>
          <a:solidFill>
            <a:srgbClr val="D9D9D9"/>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19472" name="Freeform 16"/>
          <p:cNvSpPr/>
          <p:nvPr/>
        </p:nvSpPr>
        <p:spPr bwMode="auto">
          <a:xfrm>
            <a:off x="1777698" y="2801700"/>
            <a:ext cx="151476" cy="204350"/>
          </a:xfrm>
          <a:custGeom>
            <a:avLst/>
            <a:gdLst>
              <a:gd name="T0" fmla="*/ 2147483647 w 149"/>
              <a:gd name="T1" fmla="*/ 0 h 202"/>
              <a:gd name="T2" fmla="*/ 2147483647 w 149"/>
              <a:gd name="T3" fmla="*/ 2147483647 h 202"/>
              <a:gd name="T4" fmla="*/ 2147483647 w 149"/>
              <a:gd name="T5" fmla="*/ 2147483647 h 202"/>
              <a:gd name="T6" fmla="*/ 0 w 149"/>
              <a:gd name="T7" fmla="*/ 2147483647 h 202"/>
              <a:gd name="T8" fmla="*/ 2147483647 w 149"/>
              <a:gd name="T9" fmla="*/ 0 h 20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9" h="202">
                <a:moveTo>
                  <a:pt x="92" y="0"/>
                </a:moveTo>
                <a:cubicBezTo>
                  <a:pt x="149" y="173"/>
                  <a:pt x="149" y="173"/>
                  <a:pt x="149" y="173"/>
                </a:cubicBezTo>
                <a:cubicBezTo>
                  <a:pt x="59" y="202"/>
                  <a:pt x="59" y="202"/>
                  <a:pt x="59" y="202"/>
                </a:cubicBezTo>
                <a:cubicBezTo>
                  <a:pt x="0" y="21"/>
                  <a:pt x="0" y="21"/>
                  <a:pt x="0" y="21"/>
                </a:cubicBezTo>
                <a:cubicBezTo>
                  <a:pt x="32" y="17"/>
                  <a:pt x="63" y="10"/>
                  <a:pt x="92" y="0"/>
                </a:cubicBezTo>
                <a:close/>
              </a:path>
            </a:pathLst>
          </a:custGeom>
          <a:solidFill>
            <a:srgbClr val="D9D9D9"/>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19473" name="Freeform 17"/>
          <p:cNvSpPr/>
          <p:nvPr/>
        </p:nvSpPr>
        <p:spPr bwMode="auto">
          <a:xfrm>
            <a:off x="1936320" y="2725963"/>
            <a:ext cx="190059" cy="207207"/>
          </a:xfrm>
          <a:custGeom>
            <a:avLst/>
            <a:gdLst>
              <a:gd name="T0" fmla="*/ 2147483647 w 188"/>
              <a:gd name="T1" fmla="*/ 0 h 203"/>
              <a:gd name="T2" fmla="*/ 2147483647 w 188"/>
              <a:gd name="T3" fmla="*/ 2147483647 h 203"/>
              <a:gd name="T4" fmla="*/ 2147483647 w 188"/>
              <a:gd name="T5" fmla="*/ 2147483647 h 203"/>
              <a:gd name="T6" fmla="*/ 0 w 188"/>
              <a:gd name="T7" fmla="*/ 2147483647 h 203"/>
              <a:gd name="T8" fmla="*/ 2147483647 w 188"/>
              <a:gd name="T9" fmla="*/ 0 h 20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8" h="203">
                <a:moveTo>
                  <a:pt x="81" y="0"/>
                </a:moveTo>
                <a:cubicBezTo>
                  <a:pt x="188" y="147"/>
                  <a:pt x="188" y="147"/>
                  <a:pt x="188" y="147"/>
                </a:cubicBezTo>
                <a:cubicBezTo>
                  <a:pt x="112" y="203"/>
                  <a:pt x="112" y="203"/>
                  <a:pt x="112" y="203"/>
                </a:cubicBezTo>
                <a:cubicBezTo>
                  <a:pt x="0" y="49"/>
                  <a:pt x="0" y="49"/>
                  <a:pt x="0" y="49"/>
                </a:cubicBezTo>
                <a:cubicBezTo>
                  <a:pt x="29" y="35"/>
                  <a:pt x="56" y="19"/>
                  <a:pt x="81" y="0"/>
                </a:cubicBezTo>
                <a:close/>
              </a:path>
            </a:pathLst>
          </a:custGeom>
          <a:solidFill>
            <a:srgbClr val="D9D9D9"/>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19474" name="Freeform 18"/>
          <p:cNvSpPr/>
          <p:nvPr/>
        </p:nvSpPr>
        <p:spPr bwMode="auto">
          <a:xfrm>
            <a:off x="2072076" y="2610212"/>
            <a:ext cx="211495" cy="185772"/>
          </a:xfrm>
          <a:custGeom>
            <a:avLst/>
            <a:gdLst>
              <a:gd name="T0" fmla="*/ 2147483647 w 210"/>
              <a:gd name="T1" fmla="*/ 0 h 183"/>
              <a:gd name="T2" fmla="*/ 2147483647 w 210"/>
              <a:gd name="T3" fmla="*/ 2147483647 h 183"/>
              <a:gd name="T4" fmla="*/ 2147483647 w 210"/>
              <a:gd name="T5" fmla="*/ 2147483647 h 183"/>
              <a:gd name="T6" fmla="*/ 0 w 210"/>
              <a:gd name="T7" fmla="*/ 2147483647 h 183"/>
              <a:gd name="T8" fmla="*/ 2147483647 w 210"/>
              <a:gd name="T9" fmla="*/ 0 h 18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0" h="183">
                <a:moveTo>
                  <a:pt x="62" y="0"/>
                </a:moveTo>
                <a:cubicBezTo>
                  <a:pt x="210" y="107"/>
                  <a:pt x="210" y="107"/>
                  <a:pt x="210" y="107"/>
                </a:cubicBezTo>
                <a:cubicBezTo>
                  <a:pt x="154" y="183"/>
                  <a:pt x="154" y="183"/>
                  <a:pt x="154" y="183"/>
                </a:cubicBezTo>
                <a:cubicBezTo>
                  <a:pt x="0" y="71"/>
                  <a:pt x="0" y="71"/>
                  <a:pt x="0" y="71"/>
                </a:cubicBezTo>
                <a:cubicBezTo>
                  <a:pt x="23" y="49"/>
                  <a:pt x="44" y="26"/>
                  <a:pt x="62" y="0"/>
                </a:cubicBezTo>
                <a:close/>
              </a:path>
            </a:pathLst>
          </a:custGeom>
          <a:solidFill>
            <a:srgbClr val="C8A26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19475" name="Freeform 19"/>
          <p:cNvSpPr/>
          <p:nvPr/>
        </p:nvSpPr>
        <p:spPr bwMode="auto">
          <a:xfrm>
            <a:off x="2172107" y="2463024"/>
            <a:ext cx="211495" cy="148618"/>
          </a:xfrm>
          <a:custGeom>
            <a:avLst/>
            <a:gdLst>
              <a:gd name="T0" fmla="*/ 2147483647 w 210"/>
              <a:gd name="T1" fmla="*/ 0 h 146"/>
              <a:gd name="T2" fmla="*/ 2147483647 w 210"/>
              <a:gd name="T3" fmla="*/ 2147483647 h 146"/>
              <a:gd name="T4" fmla="*/ 2147483647 w 210"/>
              <a:gd name="T5" fmla="*/ 2147483647 h 146"/>
              <a:gd name="T6" fmla="*/ 0 w 210"/>
              <a:gd name="T7" fmla="*/ 2147483647 h 146"/>
              <a:gd name="T8" fmla="*/ 2147483647 w 210"/>
              <a:gd name="T9" fmla="*/ 0 h 14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0" h="146">
                <a:moveTo>
                  <a:pt x="37" y="0"/>
                </a:moveTo>
                <a:cubicBezTo>
                  <a:pt x="210" y="56"/>
                  <a:pt x="210" y="56"/>
                  <a:pt x="210" y="56"/>
                </a:cubicBezTo>
                <a:cubicBezTo>
                  <a:pt x="181" y="146"/>
                  <a:pt x="181" y="146"/>
                  <a:pt x="181" y="146"/>
                </a:cubicBezTo>
                <a:cubicBezTo>
                  <a:pt x="0" y="87"/>
                  <a:pt x="0" y="87"/>
                  <a:pt x="0" y="87"/>
                </a:cubicBezTo>
                <a:cubicBezTo>
                  <a:pt x="15" y="60"/>
                  <a:pt x="27" y="30"/>
                  <a:pt x="37" y="0"/>
                </a:cubicBezTo>
                <a:close/>
              </a:path>
            </a:pathLst>
          </a:custGeom>
          <a:solidFill>
            <a:srgbClr val="C8A26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19476" name="Freeform 20"/>
          <p:cNvSpPr/>
          <p:nvPr/>
        </p:nvSpPr>
        <p:spPr bwMode="auto">
          <a:xfrm>
            <a:off x="2226410" y="2301544"/>
            <a:ext cx="192918" cy="94315"/>
          </a:xfrm>
          <a:custGeom>
            <a:avLst/>
            <a:gdLst>
              <a:gd name="T0" fmla="*/ 2147483647 w 190"/>
              <a:gd name="T1" fmla="*/ 0 h 94"/>
              <a:gd name="T2" fmla="*/ 2147483647 w 190"/>
              <a:gd name="T3" fmla="*/ 0 h 94"/>
              <a:gd name="T4" fmla="*/ 2147483647 w 190"/>
              <a:gd name="T5" fmla="*/ 2147483647 h 94"/>
              <a:gd name="T6" fmla="*/ 0 w 190"/>
              <a:gd name="T7" fmla="*/ 2147483647 h 94"/>
              <a:gd name="T8" fmla="*/ 2147483647 w 190"/>
              <a:gd name="T9" fmla="*/ 0 h 9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0" h="94">
                <a:moveTo>
                  <a:pt x="9" y="0"/>
                </a:moveTo>
                <a:cubicBezTo>
                  <a:pt x="190" y="0"/>
                  <a:pt x="190" y="0"/>
                  <a:pt x="190" y="0"/>
                </a:cubicBezTo>
                <a:cubicBezTo>
                  <a:pt x="190" y="94"/>
                  <a:pt x="190" y="94"/>
                  <a:pt x="190" y="94"/>
                </a:cubicBezTo>
                <a:cubicBezTo>
                  <a:pt x="0" y="94"/>
                  <a:pt x="0" y="94"/>
                  <a:pt x="0" y="94"/>
                </a:cubicBezTo>
                <a:cubicBezTo>
                  <a:pt x="6" y="63"/>
                  <a:pt x="9" y="32"/>
                  <a:pt x="9" y="0"/>
                </a:cubicBezTo>
                <a:close/>
              </a:path>
            </a:pathLst>
          </a:custGeom>
          <a:solidFill>
            <a:srgbClr val="C8A26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19477" name="Freeform 21"/>
          <p:cNvSpPr/>
          <p:nvPr/>
        </p:nvSpPr>
        <p:spPr bwMode="auto">
          <a:xfrm>
            <a:off x="2209262" y="2081475"/>
            <a:ext cx="205779" cy="150047"/>
          </a:xfrm>
          <a:custGeom>
            <a:avLst/>
            <a:gdLst>
              <a:gd name="T0" fmla="*/ 0 w 202"/>
              <a:gd name="T1" fmla="*/ 2147483647 h 148"/>
              <a:gd name="T2" fmla="*/ 2147483647 w 202"/>
              <a:gd name="T3" fmla="*/ 0 h 148"/>
              <a:gd name="T4" fmla="*/ 2147483647 w 202"/>
              <a:gd name="T5" fmla="*/ 2147483647 h 148"/>
              <a:gd name="T6" fmla="*/ 2147483647 w 202"/>
              <a:gd name="T7" fmla="*/ 2147483647 h 148"/>
              <a:gd name="T8" fmla="*/ 0 w 202"/>
              <a:gd name="T9" fmla="*/ 2147483647 h 1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2" h="148">
                <a:moveTo>
                  <a:pt x="0" y="56"/>
                </a:moveTo>
                <a:cubicBezTo>
                  <a:pt x="173" y="0"/>
                  <a:pt x="173" y="0"/>
                  <a:pt x="173" y="0"/>
                </a:cubicBezTo>
                <a:cubicBezTo>
                  <a:pt x="202" y="89"/>
                  <a:pt x="202" y="89"/>
                  <a:pt x="202" y="89"/>
                </a:cubicBezTo>
                <a:cubicBezTo>
                  <a:pt x="21" y="148"/>
                  <a:pt x="21" y="148"/>
                  <a:pt x="21" y="148"/>
                </a:cubicBezTo>
                <a:cubicBezTo>
                  <a:pt x="17" y="116"/>
                  <a:pt x="10" y="85"/>
                  <a:pt x="0" y="56"/>
                </a:cubicBezTo>
                <a:close/>
              </a:path>
            </a:pathLst>
          </a:custGeom>
          <a:solidFill>
            <a:srgbClr val="C8A26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19478" name="Freeform 22"/>
          <p:cNvSpPr/>
          <p:nvPr/>
        </p:nvSpPr>
        <p:spPr bwMode="auto">
          <a:xfrm>
            <a:off x="2133524" y="1882842"/>
            <a:ext cx="207207" cy="190059"/>
          </a:xfrm>
          <a:custGeom>
            <a:avLst/>
            <a:gdLst>
              <a:gd name="T0" fmla="*/ 0 w 203"/>
              <a:gd name="T1" fmla="*/ 2147483647 h 188"/>
              <a:gd name="T2" fmla="*/ 2147483647 w 203"/>
              <a:gd name="T3" fmla="*/ 0 h 188"/>
              <a:gd name="T4" fmla="*/ 2147483647 w 203"/>
              <a:gd name="T5" fmla="*/ 2147483647 h 188"/>
              <a:gd name="T6" fmla="*/ 2147483647 w 203"/>
              <a:gd name="T7" fmla="*/ 2147483647 h 188"/>
              <a:gd name="T8" fmla="*/ 0 w 203"/>
              <a:gd name="T9" fmla="*/ 2147483647 h 1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3" h="188">
                <a:moveTo>
                  <a:pt x="0" y="107"/>
                </a:moveTo>
                <a:cubicBezTo>
                  <a:pt x="148" y="0"/>
                  <a:pt x="148" y="0"/>
                  <a:pt x="148" y="0"/>
                </a:cubicBezTo>
                <a:cubicBezTo>
                  <a:pt x="203" y="76"/>
                  <a:pt x="203" y="76"/>
                  <a:pt x="203" y="76"/>
                </a:cubicBezTo>
                <a:cubicBezTo>
                  <a:pt x="49" y="188"/>
                  <a:pt x="49" y="188"/>
                  <a:pt x="49" y="188"/>
                </a:cubicBezTo>
                <a:cubicBezTo>
                  <a:pt x="35" y="160"/>
                  <a:pt x="19" y="132"/>
                  <a:pt x="0" y="107"/>
                </a:cubicBezTo>
                <a:close/>
              </a:path>
            </a:pathLst>
          </a:custGeom>
          <a:solidFill>
            <a:srgbClr val="C8A26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19479" name="Freeform 23"/>
          <p:cNvSpPr/>
          <p:nvPr/>
        </p:nvSpPr>
        <p:spPr bwMode="auto">
          <a:xfrm>
            <a:off x="2017773" y="1724221"/>
            <a:ext cx="185772" cy="212924"/>
          </a:xfrm>
          <a:custGeom>
            <a:avLst/>
            <a:gdLst>
              <a:gd name="T0" fmla="*/ 0 w 183"/>
              <a:gd name="T1" fmla="*/ 2147483647 h 209"/>
              <a:gd name="T2" fmla="*/ 2147483647 w 183"/>
              <a:gd name="T3" fmla="*/ 0 h 209"/>
              <a:gd name="T4" fmla="*/ 2147483647 w 183"/>
              <a:gd name="T5" fmla="*/ 2147483647 h 209"/>
              <a:gd name="T6" fmla="*/ 2147483647 w 183"/>
              <a:gd name="T7" fmla="*/ 2147483647 h 209"/>
              <a:gd name="T8" fmla="*/ 0 w 183"/>
              <a:gd name="T9" fmla="*/ 2147483647 h 20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3" h="209">
                <a:moveTo>
                  <a:pt x="0" y="147"/>
                </a:moveTo>
                <a:cubicBezTo>
                  <a:pt x="107" y="0"/>
                  <a:pt x="107" y="0"/>
                  <a:pt x="107" y="0"/>
                </a:cubicBezTo>
                <a:cubicBezTo>
                  <a:pt x="183" y="55"/>
                  <a:pt x="183" y="55"/>
                  <a:pt x="183" y="55"/>
                </a:cubicBezTo>
                <a:cubicBezTo>
                  <a:pt x="72" y="209"/>
                  <a:pt x="72" y="209"/>
                  <a:pt x="72" y="209"/>
                </a:cubicBezTo>
                <a:cubicBezTo>
                  <a:pt x="50" y="186"/>
                  <a:pt x="26" y="165"/>
                  <a:pt x="0" y="147"/>
                </a:cubicBezTo>
                <a:close/>
              </a:path>
            </a:pathLst>
          </a:custGeom>
          <a:solidFill>
            <a:srgbClr val="C8A26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19480" name="Freeform 24"/>
          <p:cNvSpPr/>
          <p:nvPr/>
        </p:nvSpPr>
        <p:spPr bwMode="auto">
          <a:xfrm>
            <a:off x="1870585" y="1624190"/>
            <a:ext cx="148618" cy="212924"/>
          </a:xfrm>
          <a:custGeom>
            <a:avLst/>
            <a:gdLst>
              <a:gd name="T0" fmla="*/ 0 w 146"/>
              <a:gd name="T1" fmla="*/ 2147483647 h 210"/>
              <a:gd name="T2" fmla="*/ 2147483647 w 146"/>
              <a:gd name="T3" fmla="*/ 0 h 210"/>
              <a:gd name="T4" fmla="*/ 2147483647 w 146"/>
              <a:gd name="T5" fmla="*/ 2147483647 h 210"/>
              <a:gd name="T6" fmla="*/ 2147483647 w 146"/>
              <a:gd name="T7" fmla="*/ 2147483647 h 210"/>
              <a:gd name="T8" fmla="*/ 0 w 146"/>
              <a:gd name="T9" fmla="*/ 2147483647 h 2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6" h="210">
                <a:moveTo>
                  <a:pt x="0" y="173"/>
                </a:moveTo>
                <a:cubicBezTo>
                  <a:pt x="57" y="0"/>
                  <a:pt x="57" y="0"/>
                  <a:pt x="57" y="0"/>
                </a:cubicBezTo>
                <a:cubicBezTo>
                  <a:pt x="146" y="29"/>
                  <a:pt x="146" y="29"/>
                  <a:pt x="146" y="29"/>
                </a:cubicBezTo>
                <a:cubicBezTo>
                  <a:pt x="87" y="210"/>
                  <a:pt x="87" y="210"/>
                  <a:pt x="87" y="210"/>
                </a:cubicBezTo>
                <a:cubicBezTo>
                  <a:pt x="60" y="195"/>
                  <a:pt x="31" y="183"/>
                  <a:pt x="0" y="173"/>
                </a:cubicBezTo>
                <a:close/>
              </a:path>
            </a:pathLst>
          </a:custGeom>
          <a:solidFill>
            <a:srgbClr val="C8A26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19481" name="Oval 25"/>
          <p:cNvSpPr>
            <a:spLocks noChangeArrowheads="1"/>
          </p:cNvSpPr>
          <p:nvPr/>
        </p:nvSpPr>
        <p:spPr bwMode="auto">
          <a:xfrm>
            <a:off x="5155897" y="1832826"/>
            <a:ext cx="926004" cy="930291"/>
          </a:xfrm>
          <a:prstGeom prst="ellipse">
            <a:avLst/>
          </a:prstGeom>
          <a:solidFill>
            <a:srgbClr val="C8A26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lstStyle/>
          <a:p>
            <a:pPr eaLnBrk="1" hangingPunct="1"/>
            <a:endParaRPr lang="zh-CN" altLang="en-US" sz="1620">
              <a:latin typeface="微软雅黑" panose="020B0503020204020204" pitchFamily="34" charset="-122"/>
              <a:ea typeface="微软雅黑" panose="020B0503020204020204" pitchFamily="34" charset="-122"/>
            </a:endParaRPr>
          </a:p>
        </p:txBody>
      </p:sp>
      <p:sp>
        <p:nvSpPr>
          <p:cNvPr id="19482" name="Oval 26"/>
          <p:cNvSpPr>
            <a:spLocks noChangeArrowheads="1"/>
          </p:cNvSpPr>
          <p:nvPr/>
        </p:nvSpPr>
        <p:spPr bwMode="auto">
          <a:xfrm>
            <a:off x="5541732" y="2824565"/>
            <a:ext cx="151476" cy="151476"/>
          </a:xfrm>
          <a:prstGeom prst="ellipse">
            <a:avLst/>
          </a:prstGeom>
          <a:solidFill>
            <a:srgbClr val="D9D9D9"/>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zh-CN" altLang="en-US" sz="1620">
              <a:latin typeface="微软雅黑" panose="020B0503020204020204" pitchFamily="34" charset="-122"/>
              <a:ea typeface="微软雅黑" panose="020B0503020204020204" pitchFamily="34" charset="-122"/>
            </a:endParaRPr>
          </a:p>
        </p:txBody>
      </p:sp>
      <p:sp>
        <p:nvSpPr>
          <p:cNvPr id="19483" name="Oval 27"/>
          <p:cNvSpPr>
            <a:spLocks noChangeArrowheads="1"/>
          </p:cNvSpPr>
          <p:nvPr/>
        </p:nvSpPr>
        <p:spPr bwMode="auto">
          <a:xfrm>
            <a:off x="4947260" y="2228665"/>
            <a:ext cx="151476" cy="151476"/>
          </a:xfrm>
          <a:prstGeom prst="ellipse">
            <a:avLst/>
          </a:prstGeom>
          <a:solidFill>
            <a:srgbClr val="D9D9D9"/>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zh-CN" altLang="en-US" sz="1620">
              <a:latin typeface="微软雅黑" panose="020B0503020204020204" pitchFamily="34" charset="-122"/>
              <a:ea typeface="微软雅黑" panose="020B0503020204020204" pitchFamily="34" charset="-122"/>
            </a:endParaRPr>
          </a:p>
        </p:txBody>
      </p:sp>
      <p:sp>
        <p:nvSpPr>
          <p:cNvPr id="19484" name="Oval 28"/>
          <p:cNvSpPr>
            <a:spLocks noChangeArrowheads="1"/>
          </p:cNvSpPr>
          <p:nvPr/>
        </p:nvSpPr>
        <p:spPr bwMode="auto">
          <a:xfrm>
            <a:off x="6140491" y="2227235"/>
            <a:ext cx="150046" cy="151476"/>
          </a:xfrm>
          <a:prstGeom prst="ellipse">
            <a:avLst/>
          </a:prstGeom>
          <a:solidFill>
            <a:srgbClr val="C8A26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lstStyle/>
          <a:p>
            <a:pPr eaLnBrk="1" hangingPunct="1"/>
            <a:endParaRPr lang="zh-CN" altLang="en-US" sz="1620">
              <a:latin typeface="微软雅黑" panose="020B0503020204020204" pitchFamily="34" charset="-122"/>
              <a:ea typeface="微软雅黑" panose="020B0503020204020204" pitchFamily="34" charset="-122"/>
            </a:endParaRPr>
          </a:p>
        </p:txBody>
      </p:sp>
      <p:sp>
        <p:nvSpPr>
          <p:cNvPr id="19485" name="Oval 29"/>
          <p:cNvSpPr>
            <a:spLocks noChangeArrowheads="1"/>
          </p:cNvSpPr>
          <p:nvPr/>
        </p:nvSpPr>
        <p:spPr bwMode="auto">
          <a:xfrm>
            <a:off x="6093332" y="2448734"/>
            <a:ext cx="151476" cy="152904"/>
          </a:xfrm>
          <a:prstGeom prst="ellipse">
            <a:avLst/>
          </a:prstGeom>
          <a:solidFill>
            <a:srgbClr val="C8A26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lstStyle/>
          <a:p>
            <a:pPr eaLnBrk="1" hangingPunct="1"/>
            <a:endParaRPr lang="zh-CN" altLang="en-US" sz="1620">
              <a:latin typeface="微软雅黑" panose="020B0503020204020204" pitchFamily="34" charset="-122"/>
              <a:ea typeface="微软雅黑" panose="020B0503020204020204" pitchFamily="34" charset="-122"/>
            </a:endParaRPr>
          </a:p>
        </p:txBody>
      </p:sp>
      <p:sp>
        <p:nvSpPr>
          <p:cNvPr id="19486" name="Oval 30"/>
          <p:cNvSpPr>
            <a:spLocks noChangeArrowheads="1"/>
          </p:cNvSpPr>
          <p:nvPr/>
        </p:nvSpPr>
        <p:spPr bwMode="auto">
          <a:xfrm>
            <a:off x="5969008" y="2641650"/>
            <a:ext cx="151476" cy="151476"/>
          </a:xfrm>
          <a:prstGeom prst="ellipse">
            <a:avLst/>
          </a:prstGeom>
          <a:solidFill>
            <a:srgbClr val="D9D9D9"/>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zh-CN" altLang="en-US" sz="1620">
              <a:latin typeface="微软雅黑" panose="020B0503020204020204" pitchFamily="34" charset="-122"/>
              <a:ea typeface="微软雅黑" panose="020B0503020204020204" pitchFamily="34" charset="-122"/>
            </a:endParaRPr>
          </a:p>
        </p:txBody>
      </p:sp>
      <p:sp>
        <p:nvSpPr>
          <p:cNvPr id="19487" name="Oval 31"/>
          <p:cNvSpPr>
            <a:spLocks noChangeArrowheads="1"/>
          </p:cNvSpPr>
          <p:nvPr/>
        </p:nvSpPr>
        <p:spPr bwMode="auto">
          <a:xfrm>
            <a:off x="5784665" y="2768834"/>
            <a:ext cx="150047" cy="151476"/>
          </a:xfrm>
          <a:prstGeom prst="ellipse">
            <a:avLst/>
          </a:prstGeom>
          <a:solidFill>
            <a:srgbClr val="D9D9D9"/>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zh-CN" altLang="en-US" sz="1620">
              <a:latin typeface="微软雅黑" panose="020B0503020204020204" pitchFamily="34" charset="-122"/>
              <a:ea typeface="微软雅黑" panose="020B0503020204020204" pitchFamily="34" charset="-122"/>
            </a:endParaRPr>
          </a:p>
        </p:txBody>
      </p:sp>
      <p:sp>
        <p:nvSpPr>
          <p:cNvPr id="19488" name="Oval 32"/>
          <p:cNvSpPr>
            <a:spLocks noChangeArrowheads="1"/>
          </p:cNvSpPr>
          <p:nvPr/>
        </p:nvSpPr>
        <p:spPr bwMode="auto">
          <a:xfrm>
            <a:off x="4988702" y="2448734"/>
            <a:ext cx="151476" cy="152904"/>
          </a:xfrm>
          <a:prstGeom prst="ellipse">
            <a:avLst/>
          </a:prstGeom>
          <a:solidFill>
            <a:srgbClr val="D9D9D9"/>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zh-CN" altLang="en-US" sz="1620">
              <a:latin typeface="微软雅黑" panose="020B0503020204020204" pitchFamily="34" charset="-122"/>
              <a:ea typeface="微软雅黑" panose="020B0503020204020204" pitchFamily="34" charset="-122"/>
            </a:endParaRPr>
          </a:p>
        </p:txBody>
      </p:sp>
      <p:sp>
        <p:nvSpPr>
          <p:cNvPr id="19489" name="Oval 33"/>
          <p:cNvSpPr>
            <a:spLocks noChangeArrowheads="1"/>
          </p:cNvSpPr>
          <p:nvPr/>
        </p:nvSpPr>
        <p:spPr bwMode="auto">
          <a:xfrm>
            <a:off x="5121600" y="2641650"/>
            <a:ext cx="148618" cy="151476"/>
          </a:xfrm>
          <a:prstGeom prst="ellipse">
            <a:avLst/>
          </a:prstGeom>
          <a:solidFill>
            <a:srgbClr val="D9D9D9"/>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zh-CN" altLang="en-US" sz="1620">
              <a:latin typeface="微软雅黑" panose="020B0503020204020204" pitchFamily="34" charset="-122"/>
              <a:ea typeface="微软雅黑" panose="020B0503020204020204" pitchFamily="34" charset="-122"/>
            </a:endParaRPr>
          </a:p>
        </p:txBody>
      </p:sp>
      <p:sp>
        <p:nvSpPr>
          <p:cNvPr id="19490" name="Oval 34"/>
          <p:cNvSpPr>
            <a:spLocks noChangeArrowheads="1"/>
          </p:cNvSpPr>
          <p:nvPr/>
        </p:nvSpPr>
        <p:spPr bwMode="auto">
          <a:xfrm>
            <a:off x="5297370" y="2768834"/>
            <a:ext cx="150046" cy="151476"/>
          </a:xfrm>
          <a:prstGeom prst="ellipse">
            <a:avLst/>
          </a:prstGeom>
          <a:solidFill>
            <a:srgbClr val="D9D9D9"/>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zh-CN" altLang="en-US" sz="1620">
              <a:latin typeface="微软雅黑" panose="020B0503020204020204" pitchFamily="34" charset="-122"/>
              <a:ea typeface="微软雅黑" panose="020B0503020204020204" pitchFamily="34" charset="-122"/>
            </a:endParaRPr>
          </a:p>
        </p:txBody>
      </p:sp>
      <p:sp>
        <p:nvSpPr>
          <p:cNvPr id="19491" name="Oval 35"/>
          <p:cNvSpPr>
            <a:spLocks noChangeArrowheads="1"/>
          </p:cNvSpPr>
          <p:nvPr/>
        </p:nvSpPr>
        <p:spPr bwMode="auto">
          <a:xfrm>
            <a:off x="4988702" y="2007167"/>
            <a:ext cx="151476" cy="151476"/>
          </a:xfrm>
          <a:prstGeom prst="ellipse">
            <a:avLst/>
          </a:prstGeom>
          <a:solidFill>
            <a:srgbClr val="D9D9D9"/>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zh-CN" altLang="en-US" sz="1620">
              <a:latin typeface="微软雅黑" panose="020B0503020204020204" pitchFamily="34" charset="-122"/>
              <a:ea typeface="微软雅黑" panose="020B0503020204020204" pitchFamily="34" charset="-122"/>
            </a:endParaRPr>
          </a:p>
        </p:txBody>
      </p:sp>
      <p:sp>
        <p:nvSpPr>
          <p:cNvPr id="19492" name="Oval 36"/>
          <p:cNvSpPr>
            <a:spLocks noChangeArrowheads="1"/>
          </p:cNvSpPr>
          <p:nvPr/>
        </p:nvSpPr>
        <p:spPr bwMode="auto">
          <a:xfrm>
            <a:off x="5121600" y="1805675"/>
            <a:ext cx="148618" cy="150046"/>
          </a:xfrm>
          <a:prstGeom prst="ellipse">
            <a:avLst/>
          </a:prstGeom>
          <a:solidFill>
            <a:srgbClr val="D9D9D9"/>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zh-CN" altLang="en-US" sz="1620">
              <a:latin typeface="微软雅黑" panose="020B0503020204020204" pitchFamily="34" charset="-122"/>
              <a:ea typeface="微软雅黑" panose="020B0503020204020204" pitchFamily="34" charset="-122"/>
            </a:endParaRPr>
          </a:p>
        </p:txBody>
      </p:sp>
      <p:sp>
        <p:nvSpPr>
          <p:cNvPr id="19493" name="Oval 37"/>
          <p:cNvSpPr>
            <a:spLocks noChangeArrowheads="1"/>
          </p:cNvSpPr>
          <p:nvPr/>
        </p:nvSpPr>
        <p:spPr bwMode="auto">
          <a:xfrm>
            <a:off x="5297370" y="1681350"/>
            <a:ext cx="150046" cy="148618"/>
          </a:xfrm>
          <a:prstGeom prst="ellipse">
            <a:avLst/>
          </a:prstGeom>
          <a:solidFill>
            <a:srgbClr val="C8A26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lstStyle/>
          <a:p>
            <a:pPr eaLnBrk="1" hangingPunct="1"/>
            <a:endParaRPr lang="zh-CN" altLang="en-US" sz="1620">
              <a:latin typeface="微软雅黑" panose="020B0503020204020204" pitchFamily="34" charset="-122"/>
              <a:ea typeface="微软雅黑" panose="020B0503020204020204" pitchFamily="34" charset="-122"/>
            </a:endParaRPr>
          </a:p>
        </p:txBody>
      </p:sp>
      <p:sp>
        <p:nvSpPr>
          <p:cNvPr id="19494" name="Oval 38"/>
          <p:cNvSpPr>
            <a:spLocks noChangeArrowheads="1"/>
          </p:cNvSpPr>
          <p:nvPr/>
        </p:nvSpPr>
        <p:spPr bwMode="auto">
          <a:xfrm>
            <a:off x="5540303" y="1625619"/>
            <a:ext cx="151476" cy="152904"/>
          </a:xfrm>
          <a:prstGeom prst="ellipse">
            <a:avLst/>
          </a:prstGeom>
          <a:solidFill>
            <a:srgbClr val="C8A26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lstStyle/>
          <a:p>
            <a:pPr eaLnBrk="1" hangingPunct="1"/>
            <a:endParaRPr lang="zh-CN" altLang="en-US" sz="1620">
              <a:latin typeface="微软雅黑" panose="020B0503020204020204" pitchFamily="34" charset="-122"/>
              <a:ea typeface="微软雅黑" panose="020B0503020204020204" pitchFamily="34" charset="-122"/>
            </a:endParaRPr>
          </a:p>
        </p:txBody>
      </p:sp>
      <p:sp>
        <p:nvSpPr>
          <p:cNvPr id="19495" name="Oval 39"/>
          <p:cNvSpPr>
            <a:spLocks noChangeArrowheads="1"/>
          </p:cNvSpPr>
          <p:nvPr/>
        </p:nvSpPr>
        <p:spPr bwMode="auto">
          <a:xfrm>
            <a:off x="5794668" y="1681350"/>
            <a:ext cx="151476" cy="148618"/>
          </a:xfrm>
          <a:prstGeom prst="ellipse">
            <a:avLst/>
          </a:prstGeom>
          <a:solidFill>
            <a:srgbClr val="C8A26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lstStyle/>
          <a:p>
            <a:pPr eaLnBrk="1" hangingPunct="1"/>
            <a:endParaRPr lang="zh-CN" altLang="en-US" sz="1620">
              <a:latin typeface="微软雅黑" panose="020B0503020204020204" pitchFamily="34" charset="-122"/>
              <a:ea typeface="微软雅黑" panose="020B0503020204020204" pitchFamily="34" charset="-122"/>
            </a:endParaRPr>
          </a:p>
        </p:txBody>
      </p:sp>
      <p:sp>
        <p:nvSpPr>
          <p:cNvPr id="19496" name="Oval 40"/>
          <p:cNvSpPr>
            <a:spLocks noChangeArrowheads="1"/>
          </p:cNvSpPr>
          <p:nvPr/>
        </p:nvSpPr>
        <p:spPr bwMode="auto">
          <a:xfrm>
            <a:off x="5966150" y="1805675"/>
            <a:ext cx="152904" cy="150046"/>
          </a:xfrm>
          <a:prstGeom prst="ellipse">
            <a:avLst/>
          </a:prstGeom>
          <a:solidFill>
            <a:srgbClr val="C8A26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lstStyle/>
          <a:p>
            <a:pPr eaLnBrk="1" hangingPunct="1"/>
            <a:endParaRPr lang="zh-CN" altLang="en-US" sz="1620">
              <a:latin typeface="微软雅黑" panose="020B0503020204020204" pitchFamily="34" charset="-122"/>
              <a:ea typeface="微软雅黑" panose="020B0503020204020204" pitchFamily="34" charset="-122"/>
            </a:endParaRPr>
          </a:p>
        </p:txBody>
      </p:sp>
      <p:sp>
        <p:nvSpPr>
          <p:cNvPr id="19497" name="Oval 41"/>
          <p:cNvSpPr>
            <a:spLocks noChangeArrowheads="1"/>
          </p:cNvSpPr>
          <p:nvPr/>
        </p:nvSpPr>
        <p:spPr bwMode="auto">
          <a:xfrm>
            <a:off x="6097620" y="2007167"/>
            <a:ext cx="151476" cy="151476"/>
          </a:xfrm>
          <a:prstGeom prst="ellipse">
            <a:avLst/>
          </a:prstGeom>
          <a:solidFill>
            <a:srgbClr val="C8A26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lstStyle/>
          <a:p>
            <a:pPr eaLnBrk="1" hangingPunct="1"/>
            <a:endParaRPr lang="zh-CN" altLang="en-US" sz="1620">
              <a:latin typeface="微软雅黑" panose="020B0503020204020204" pitchFamily="34" charset="-122"/>
              <a:ea typeface="微软雅黑" panose="020B0503020204020204" pitchFamily="34" charset="-122"/>
            </a:endParaRPr>
          </a:p>
        </p:txBody>
      </p:sp>
      <p:sp>
        <p:nvSpPr>
          <p:cNvPr id="19498" name="Oval 25"/>
          <p:cNvSpPr>
            <a:spLocks noChangeArrowheads="1"/>
          </p:cNvSpPr>
          <p:nvPr/>
        </p:nvSpPr>
        <p:spPr bwMode="auto">
          <a:xfrm>
            <a:off x="6899299" y="1832826"/>
            <a:ext cx="926004" cy="930291"/>
          </a:xfrm>
          <a:prstGeom prst="ellipse">
            <a:avLst/>
          </a:prstGeom>
          <a:solidFill>
            <a:srgbClr val="C8A26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lstStyle/>
          <a:p>
            <a:pPr eaLnBrk="1" hangingPunct="1"/>
            <a:endParaRPr lang="zh-CN" altLang="en-US" sz="1620">
              <a:latin typeface="微软雅黑" panose="020B0503020204020204" pitchFamily="34" charset="-122"/>
              <a:ea typeface="微软雅黑" panose="020B0503020204020204" pitchFamily="34" charset="-122"/>
            </a:endParaRPr>
          </a:p>
        </p:txBody>
      </p:sp>
      <p:sp>
        <p:nvSpPr>
          <p:cNvPr id="19499" name="Oval 26"/>
          <p:cNvSpPr>
            <a:spLocks noChangeArrowheads="1"/>
          </p:cNvSpPr>
          <p:nvPr/>
        </p:nvSpPr>
        <p:spPr bwMode="auto">
          <a:xfrm>
            <a:off x="7283705" y="2824565"/>
            <a:ext cx="151476" cy="151476"/>
          </a:xfrm>
          <a:prstGeom prst="ellipse">
            <a:avLst/>
          </a:prstGeom>
          <a:solidFill>
            <a:srgbClr val="C8A26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lstStyle/>
          <a:p>
            <a:pPr eaLnBrk="1" hangingPunct="1"/>
            <a:endParaRPr lang="zh-CN" altLang="en-US" sz="1620">
              <a:latin typeface="微软雅黑" panose="020B0503020204020204" pitchFamily="34" charset="-122"/>
              <a:ea typeface="微软雅黑" panose="020B0503020204020204" pitchFamily="34" charset="-122"/>
            </a:endParaRPr>
          </a:p>
        </p:txBody>
      </p:sp>
      <p:sp>
        <p:nvSpPr>
          <p:cNvPr id="19500" name="Oval 27"/>
          <p:cNvSpPr>
            <a:spLocks noChangeArrowheads="1"/>
          </p:cNvSpPr>
          <p:nvPr/>
        </p:nvSpPr>
        <p:spPr bwMode="auto">
          <a:xfrm>
            <a:off x="6690662" y="2228665"/>
            <a:ext cx="151476" cy="151476"/>
          </a:xfrm>
          <a:prstGeom prst="ellipse">
            <a:avLst/>
          </a:prstGeom>
          <a:solidFill>
            <a:srgbClr val="D9D9D9"/>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zh-CN" altLang="en-US" sz="1620">
              <a:latin typeface="微软雅黑" panose="020B0503020204020204" pitchFamily="34" charset="-122"/>
              <a:ea typeface="微软雅黑" panose="020B0503020204020204" pitchFamily="34" charset="-122"/>
            </a:endParaRPr>
          </a:p>
        </p:txBody>
      </p:sp>
      <p:sp>
        <p:nvSpPr>
          <p:cNvPr id="19501" name="Oval 28"/>
          <p:cNvSpPr>
            <a:spLocks noChangeArrowheads="1"/>
          </p:cNvSpPr>
          <p:nvPr/>
        </p:nvSpPr>
        <p:spPr bwMode="auto">
          <a:xfrm>
            <a:off x="7883892" y="2227235"/>
            <a:ext cx="150046" cy="151476"/>
          </a:xfrm>
          <a:prstGeom prst="ellipse">
            <a:avLst/>
          </a:prstGeom>
          <a:solidFill>
            <a:srgbClr val="C8A26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lstStyle/>
          <a:p>
            <a:pPr eaLnBrk="1" hangingPunct="1"/>
            <a:endParaRPr lang="zh-CN" altLang="en-US" sz="1620">
              <a:latin typeface="微软雅黑" panose="020B0503020204020204" pitchFamily="34" charset="-122"/>
              <a:ea typeface="微软雅黑" panose="020B0503020204020204" pitchFamily="34" charset="-122"/>
            </a:endParaRPr>
          </a:p>
        </p:txBody>
      </p:sp>
      <p:sp>
        <p:nvSpPr>
          <p:cNvPr id="19502" name="Oval 29"/>
          <p:cNvSpPr>
            <a:spLocks noChangeArrowheads="1"/>
          </p:cNvSpPr>
          <p:nvPr/>
        </p:nvSpPr>
        <p:spPr bwMode="auto">
          <a:xfrm>
            <a:off x="7836734" y="2448734"/>
            <a:ext cx="151476" cy="152904"/>
          </a:xfrm>
          <a:prstGeom prst="ellipse">
            <a:avLst/>
          </a:prstGeom>
          <a:solidFill>
            <a:srgbClr val="C8A26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lstStyle/>
          <a:p>
            <a:pPr eaLnBrk="1" hangingPunct="1"/>
            <a:endParaRPr lang="zh-CN" altLang="en-US" sz="1620">
              <a:latin typeface="微软雅黑" panose="020B0503020204020204" pitchFamily="34" charset="-122"/>
              <a:ea typeface="微软雅黑" panose="020B0503020204020204" pitchFamily="34" charset="-122"/>
            </a:endParaRPr>
          </a:p>
        </p:txBody>
      </p:sp>
      <p:sp>
        <p:nvSpPr>
          <p:cNvPr id="19503" name="Oval 30"/>
          <p:cNvSpPr>
            <a:spLocks noChangeArrowheads="1"/>
          </p:cNvSpPr>
          <p:nvPr/>
        </p:nvSpPr>
        <p:spPr bwMode="auto">
          <a:xfrm>
            <a:off x="7712410" y="2641650"/>
            <a:ext cx="151476" cy="151476"/>
          </a:xfrm>
          <a:prstGeom prst="ellipse">
            <a:avLst/>
          </a:prstGeom>
          <a:solidFill>
            <a:srgbClr val="C8A26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lstStyle/>
          <a:p>
            <a:pPr eaLnBrk="1" hangingPunct="1"/>
            <a:endParaRPr lang="zh-CN" altLang="en-US" sz="1620">
              <a:latin typeface="微软雅黑" panose="020B0503020204020204" pitchFamily="34" charset="-122"/>
              <a:ea typeface="微软雅黑" panose="020B0503020204020204" pitchFamily="34" charset="-122"/>
            </a:endParaRPr>
          </a:p>
        </p:txBody>
      </p:sp>
      <p:sp>
        <p:nvSpPr>
          <p:cNvPr id="19504" name="Oval 31"/>
          <p:cNvSpPr>
            <a:spLocks noChangeArrowheads="1"/>
          </p:cNvSpPr>
          <p:nvPr/>
        </p:nvSpPr>
        <p:spPr bwMode="auto">
          <a:xfrm>
            <a:off x="7528067" y="2768834"/>
            <a:ext cx="148618" cy="151476"/>
          </a:xfrm>
          <a:prstGeom prst="ellipse">
            <a:avLst/>
          </a:prstGeom>
          <a:solidFill>
            <a:srgbClr val="C8A26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lstStyle/>
          <a:p>
            <a:pPr eaLnBrk="1" hangingPunct="1"/>
            <a:endParaRPr lang="zh-CN" altLang="en-US" sz="1620">
              <a:latin typeface="微软雅黑" panose="020B0503020204020204" pitchFamily="34" charset="-122"/>
              <a:ea typeface="微软雅黑" panose="020B0503020204020204" pitchFamily="34" charset="-122"/>
            </a:endParaRPr>
          </a:p>
        </p:txBody>
      </p:sp>
      <p:sp>
        <p:nvSpPr>
          <p:cNvPr id="19505" name="Oval 32"/>
          <p:cNvSpPr>
            <a:spLocks noChangeArrowheads="1"/>
          </p:cNvSpPr>
          <p:nvPr/>
        </p:nvSpPr>
        <p:spPr bwMode="auto">
          <a:xfrm>
            <a:off x="6732104" y="2448734"/>
            <a:ext cx="151476" cy="152904"/>
          </a:xfrm>
          <a:prstGeom prst="ellipse">
            <a:avLst/>
          </a:prstGeom>
          <a:solidFill>
            <a:srgbClr val="D9D9D9"/>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zh-CN" altLang="en-US" sz="1620">
              <a:latin typeface="微软雅黑" panose="020B0503020204020204" pitchFamily="34" charset="-122"/>
              <a:ea typeface="微软雅黑" panose="020B0503020204020204" pitchFamily="34" charset="-122"/>
            </a:endParaRPr>
          </a:p>
        </p:txBody>
      </p:sp>
      <p:sp>
        <p:nvSpPr>
          <p:cNvPr id="19506" name="Oval 33"/>
          <p:cNvSpPr>
            <a:spLocks noChangeArrowheads="1"/>
          </p:cNvSpPr>
          <p:nvPr/>
        </p:nvSpPr>
        <p:spPr bwMode="auto">
          <a:xfrm>
            <a:off x="6865002" y="2641650"/>
            <a:ext cx="148618" cy="151476"/>
          </a:xfrm>
          <a:prstGeom prst="ellipse">
            <a:avLst/>
          </a:prstGeom>
          <a:solidFill>
            <a:srgbClr val="D9D9D9"/>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zh-CN" altLang="en-US" sz="1620">
              <a:latin typeface="微软雅黑" panose="020B0503020204020204" pitchFamily="34" charset="-122"/>
              <a:ea typeface="微软雅黑" panose="020B0503020204020204" pitchFamily="34" charset="-122"/>
            </a:endParaRPr>
          </a:p>
        </p:txBody>
      </p:sp>
      <p:sp>
        <p:nvSpPr>
          <p:cNvPr id="19507" name="Oval 34"/>
          <p:cNvSpPr>
            <a:spLocks noChangeArrowheads="1"/>
          </p:cNvSpPr>
          <p:nvPr/>
        </p:nvSpPr>
        <p:spPr bwMode="auto">
          <a:xfrm>
            <a:off x="7040772" y="2768834"/>
            <a:ext cx="150046" cy="151476"/>
          </a:xfrm>
          <a:prstGeom prst="ellipse">
            <a:avLst/>
          </a:prstGeom>
          <a:solidFill>
            <a:srgbClr val="C8A26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lstStyle/>
          <a:p>
            <a:pPr eaLnBrk="1" hangingPunct="1"/>
            <a:endParaRPr lang="zh-CN" altLang="en-US" sz="1620">
              <a:latin typeface="微软雅黑" panose="020B0503020204020204" pitchFamily="34" charset="-122"/>
              <a:ea typeface="微软雅黑" panose="020B0503020204020204" pitchFamily="34" charset="-122"/>
            </a:endParaRPr>
          </a:p>
        </p:txBody>
      </p:sp>
      <p:sp>
        <p:nvSpPr>
          <p:cNvPr id="19508" name="Oval 35"/>
          <p:cNvSpPr>
            <a:spLocks noChangeArrowheads="1"/>
          </p:cNvSpPr>
          <p:nvPr/>
        </p:nvSpPr>
        <p:spPr bwMode="auto">
          <a:xfrm>
            <a:off x="6732104" y="2007167"/>
            <a:ext cx="151476" cy="151476"/>
          </a:xfrm>
          <a:prstGeom prst="ellipse">
            <a:avLst/>
          </a:prstGeom>
          <a:solidFill>
            <a:srgbClr val="D9D9D9"/>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zh-CN" altLang="en-US" sz="1620">
              <a:latin typeface="微软雅黑" panose="020B0503020204020204" pitchFamily="34" charset="-122"/>
              <a:ea typeface="微软雅黑" panose="020B0503020204020204" pitchFamily="34" charset="-122"/>
            </a:endParaRPr>
          </a:p>
        </p:txBody>
      </p:sp>
      <p:sp>
        <p:nvSpPr>
          <p:cNvPr id="19509" name="Oval 36"/>
          <p:cNvSpPr>
            <a:spLocks noChangeArrowheads="1"/>
          </p:cNvSpPr>
          <p:nvPr/>
        </p:nvSpPr>
        <p:spPr bwMode="auto">
          <a:xfrm>
            <a:off x="6865002" y="1805675"/>
            <a:ext cx="148618" cy="150046"/>
          </a:xfrm>
          <a:prstGeom prst="ellipse">
            <a:avLst/>
          </a:prstGeom>
          <a:solidFill>
            <a:srgbClr val="D9D9D9"/>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zh-CN" altLang="en-US" sz="1620">
              <a:latin typeface="微软雅黑" panose="020B0503020204020204" pitchFamily="34" charset="-122"/>
              <a:ea typeface="微软雅黑" panose="020B0503020204020204" pitchFamily="34" charset="-122"/>
            </a:endParaRPr>
          </a:p>
        </p:txBody>
      </p:sp>
      <p:sp>
        <p:nvSpPr>
          <p:cNvPr id="19510" name="Oval 37"/>
          <p:cNvSpPr>
            <a:spLocks noChangeArrowheads="1"/>
          </p:cNvSpPr>
          <p:nvPr/>
        </p:nvSpPr>
        <p:spPr bwMode="auto">
          <a:xfrm>
            <a:off x="7040772" y="1681350"/>
            <a:ext cx="150046" cy="148618"/>
          </a:xfrm>
          <a:prstGeom prst="ellipse">
            <a:avLst/>
          </a:prstGeom>
          <a:solidFill>
            <a:srgbClr val="D9D9D9"/>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zh-CN" altLang="en-US" sz="1620">
              <a:latin typeface="微软雅黑" panose="020B0503020204020204" pitchFamily="34" charset="-122"/>
              <a:ea typeface="微软雅黑" panose="020B0503020204020204" pitchFamily="34" charset="-122"/>
            </a:endParaRPr>
          </a:p>
        </p:txBody>
      </p:sp>
      <p:sp>
        <p:nvSpPr>
          <p:cNvPr id="19511" name="Oval 38"/>
          <p:cNvSpPr>
            <a:spLocks noChangeArrowheads="1"/>
          </p:cNvSpPr>
          <p:nvPr/>
        </p:nvSpPr>
        <p:spPr bwMode="auto">
          <a:xfrm>
            <a:off x="7283705" y="1625619"/>
            <a:ext cx="151476" cy="152904"/>
          </a:xfrm>
          <a:prstGeom prst="ellipse">
            <a:avLst/>
          </a:prstGeom>
          <a:solidFill>
            <a:srgbClr val="C8A26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lstStyle/>
          <a:p>
            <a:pPr eaLnBrk="1" hangingPunct="1"/>
            <a:endParaRPr lang="zh-CN" altLang="en-US" sz="1620">
              <a:latin typeface="微软雅黑" panose="020B0503020204020204" pitchFamily="34" charset="-122"/>
              <a:ea typeface="微软雅黑" panose="020B0503020204020204" pitchFamily="34" charset="-122"/>
            </a:endParaRPr>
          </a:p>
        </p:txBody>
      </p:sp>
      <p:sp>
        <p:nvSpPr>
          <p:cNvPr id="19512" name="Oval 39"/>
          <p:cNvSpPr>
            <a:spLocks noChangeArrowheads="1"/>
          </p:cNvSpPr>
          <p:nvPr/>
        </p:nvSpPr>
        <p:spPr bwMode="auto">
          <a:xfrm>
            <a:off x="7538070" y="1681350"/>
            <a:ext cx="151476" cy="148618"/>
          </a:xfrm>
          <a:prstGeom prst="ellipse">
            <a:avLst/>
          </a:prstGeom>
          <a:solidFill>
            <a:srgbClr val="C8A26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lstStyle/>
          <a:p>
            <a:pPr eaLnBrk="1" hangingPunct="1"/>
            <a:endParaRPr lang="zh-CN" altLang="en-US" sz="1620">
              <a:latin typeface="微软雅黑" panose="020B0503020204020204" pitchFamily="34" charset="-122"/>
              <a:ea typeface="微软雅黑" panose="020B0503020204020204" pitchFamily="34" charset="-122"/>
            </a:endParaRPr>
          </a:p>
        </p:txBody>
      </p:sp>
      <p:sp>
        <p:nvSpPr>
          <p:cNvPr id="19513" name="Oval 40"/>
          <p:cNvSpPr>
            <a:spLocks noChangeArrowheads="1"/>
          </p:cNvSpPr>
          <p:nvPr/>
        </p:nvSpPr>
        <p:spPr bwMode="auto">
          <a:xfrm>
            <a:off x="7709552" y="1805675"/>
            <a:ext cx="152904" cy="150046"/>
          </a:xfrm>
          <a:prstGeom prst="ellipse">
            <a:avLst/>
          </a:prstGeom>
          <a:solidFill>
            <a:srgbClr val="C8A26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lstStyle/>
          <a:p>
            <a:pPr eaLnBrk="1" hangingPunct="1"/>
            <a:endParaRPr lang="zh-CN" altLang="en-US" sz="1620">
              <a:latin typeface="微软雅黑" panose="020B0503020204020204" pitchFamily="34" charset="-122"/>
              <a:ea typeface="微软雅黑" panose="020B0503020204020204" pitchFamily="34" charset="-122"/>
            </a:endParaRPr>
          </a:p>
        </p:txBody>
      </p:sp>
      <p:sp>
        <p:nvSpPr>
          <p:cNvPr id="19514" name="Oval 41"/>
          <p:cNvSpPr>
            <a:spLocks noChangeArrowheads="1"/>
          </p:cNvSpPr>
          <p:nvPr/>
        </p:nvSpPr>
        <p:spPr bwMode="auto">
          <a:xfrm>
            <a:off x="7841022" y="2007167"/>
            <a:ext cx="151476" cy="151476"/>
          </a:xfrm>
          <a:prstGeom prst="ellipse">
            <a:avLst/>
          </a:prstGeom>
          <a:solidFill>
            <a:srgbClr val="C8A26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lstStyle/>
          <a:p>
            <a:pPr eaLnBrk="1" hangingPunct="1"/>
            <a:endParaRPr lang="zh-CN" altLang="en-US" sz="1620">
              <a:latin typeface="微软雅黑" panose="020B0503020204020204" pitchFamily="34" charset="-122"/>
              <a:ea typeface="微软雅黑" panose="020B0503020204020204" pitchFamily="34" charset="-122"/>
            </a:endParaRPr>
          </a:p>
        </p:txBody>
      </p:sp>
      <p:sp>
        <p:nvSpPr>
          <p:cNvPr id="19515" name="Freeform 5"/>
          <p:cNvSpPr/>
          <p:nvPr/>
        </p:nvSpPr>
        <p:spPr bwMode="auto">
          <a:xfrm>
            <a:off x="3601125" y="1589893"/>
            <a:ext cx="94315" cy="191488"/>
          </a:xfrm>
          <a:custGeom>
            <a:avLst/>
            <a:gdLst>
              <a:gd name="T0" fmla="*/ 0 w 94"/>
              <a:gd name="T1" fmla="*/ 2147483647 h 190"/>
              <a:gd name="T2" fmla="*/ 0 w 94"/>
              <a:gd name="T3" fmla="*/ 0 h 190"/>
              <a:gd name="T4" fmla="*/ 2147483647 w 94"/>
              <a:gd name="T5" fmla="*/ 0 h 190"/>
              <a:gd name="T6" fmla="*/ 2147483647 w 94"/>
              <a:gd name="T7" fmla="*/ 2147483647 h 190"/>
              <a:gd name="T8" fmla="*/ 0 w 94"/>
              <a:gd name="T9" fmla="*/ 2147483647 h 1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4" h="190">
                <a:moveTo>
                  <a:pt x="0" y="181"/>
                </a:moveTo>
                <a:cubicBezTo>
                  <a:pt x="0" y="0"/>
                  <a:pt x="0" y="0"/>
                  <a:pt x="0" y="0"/>
                </a:cubicBezTo>
                <a:cubicBezTo>
                  <a:pt x="94" y="0"/>
                  <a:pt x="94" y="0"/>
                  <a:pt x="94" y="0"/>
                </a:cubicBezTo>
                <a:cubicBezTo>
                  <a:pt x="94" y="190"/>
                  <a:pt x="94" y="190"/>
                  <a:pt x="94" y="190"/>
                </a:cubicBezTo>
                <a:cubicBezTo>
                  <a:pt x="63" y="184"/>
                  <a:pt x="32" y="181"/>
                  <a:pt x="0" y="181"/>
                </a:cubicBezTo>
                <a:close/>
              </a:path>
            </a:pathLst>
          </a:custGeom>
          <a:solidFill>
            <a:srgbClr val="C8A26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19516" name="Freeform 6"/>
          <p:cNvSpPr/>
          <p:nvPr/>
        </p:nvSpPr>
        <p:spPr bwMode="auto">
          <a:xfrm>
            <a:off x="3381056" y="1595609"/>
            <a:ext cx="150047" cy="204350"/>
          </a:xfrm>
          <a:custGeom>
            <a:avLst/>
            <a:gdLst>
              <a:gd name="T0" fmla="*/ 2147483647 w 148"/>
              <a:gd name="T1" fmla="*/ 2147483647 h 202"/>
              <a:gd name="T2" fmla="*/ 0 w 148"/>
              <a:gd name="T3" fmla="*/ 2147483647 h 202"/>
              <a:gd name="T4" fmla="*/ 2147483647 w 148"/>
              <a:gd name="T5" fmla="*/ 0 h 202"/>
              <a:gd name="T6" fmla="*/ 2147483647 w 148"/>
              <a:gd name="T7" fmla="*/ 2147483647 h 202"/>
              <a:gd name="T8" fmla="*/ 2147483647 w 148"/>
              <a:gd name="T9" fmla="*/ 2147483647 h 20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8" h="202">
                <a:moveTo>
                  <a:pt x="56" y="202"/>
                </a:moveTo>
                <a:cubicBezTo>
                  <a:pt x="0" y="29"/>
                  <a:pt x="0" y="29"/>
                  <a:pt x="0" y="29"/>
                </a:cubicBezTo>
                <a:cubicBezTo>
                  <a:pt x="90" y="0"/>
                  <a:pt x="90" y="0"/>
                  <a:pt x="90" y="0"/>
                </a:cubicBezTo>
                <a:cubicBezTo>
                  <a:pt x="148" y="181"/>
                  <a:pt x="148" y="181"/>
                  <a:pt x="148" y="181"/>
                </a:cubicBezTo>
                <a:cubicBezTo>
                  <a:pt x="117" y="185"/>
                  <a:pt x="86" y="192"/>
                  <a:pt x="56" y="202"/>
                </a:cubicBezTo>
                <a:close/>
              </a:path>
            </a:pathLst>
          </a:custGeom>
          <a:solidFill>
            <a:srgbClr val="D9D9D9"/>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19517" name="Freeform 7"/>
          <p:cNvSpPr/>
          <p:nvPr/>
        </p:nvSpPr>
        <p:spPr bwMode="auto">
          <a:xfrm>
            <a:off x="3182423" y="1668490"/>
            <a:ext cx="190059" cy="207207"/>
          </a:xfrm>
          <a:custGeom>
            <a:avLst/>
            <a:gdLst>
              <a:gd name="T0" fmla="*/ 2147483647 w 188"/>
              <a:gd name="T1" fmla="*/ 2147483647 h 203"/>
              <a:gd name="T2" fmla="*/ 0 w 188"/>
              <a:gd name="T3" fmla="*/ 2147483647 h 203"/>
              <a:gd name="T4" fmla="*/ 2147483647 w 188"/>
              <a:gd name="T5" fmla="*/ 0 h 203"/>
              <a:gd name="T6" fmla="*/ 2147483647 w 188"/>
              <a:gd name="T7" fmla="*/ 2147483647 h 203"/>
              <a:gd name="T8" fmla="*/ 2147483647 w 188"/>
              <a:gd name="T9" fmla="*/ 2147483647 h 20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8" h="203">
                <a:moveTo>
                  <a:pt x="107" y="203"/>
                </a:moveTo>
                <a:cubicBezTo>
                  <a:pt x="0" y="56"/>
                  <a:pt x="0" y="56"/>
                  <a:pt x="0" y="56"/>
                </a:cubicBezTo>
                <a:cubicBezTo>
                  <a:pt x="77" y="0"/>
                  <a:pt x="77" y="0"/>
                  <a:pt x="77" y="0"/>
                </a:cubicBezTo>
                <a:cubicBezTo>
                  <a:pt x="188" y="154"/>
                  <a:pt x="188" y="154"/>
                  <a:pt x="188" y="154"/>
                </a:cubicBezTo>
                <a:cubicBezTo>
                  <a:pt x="160" y="168"/>
                  <a:pt x="132" y="184"/>
                  <a:pt x="107" y="203"/>
                </a:cubicBezTo>
                <a:close/>
              </a:path>
            </a:pathLst>
          </a:custGeom>
          <a:solidFill>
            <a:srgbClr val="D9D9D9"/>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19518" name="Freeform 8"/>
          <p:cNvSpPr/>
          <p:nvPr/>
        </p:nvSpPr>
        <p:spPr bwMode="auto">
          <a:xfrm>
            <a:off x="3025231" y="1805675"/>
            <a:ext cx="211495" cy="185772"/>
          </a:xfrm>
          <a:custGeom>
            <a:avLst/>
            <a:gdLst>
              <a:gd name="T0" fmla="*/ 2147483647 w 209"/>
              <a:gd name="T1" fmla="*/ 2147483647 h 183"/>
              <a:gd name="T2" fmla="*/ 0 w 209"/>
              <a:gd name="T3" fmla="*/ 2147483647 h 183"/>
              <a:gd name="T4" fmla="*/ 2147483647 w 209"/>
              <a:gd name="T5" fmla="*/ 0 h 183"/>
              <a:gd name="T6" fmla="*/ 2147483647 w 209"/>
              <a:gd name="T7" fmla="*/ 2147483647 h 183"/>
              <a:gd name="T8" fmla="*/ 2147483647 w 209"/>
              <a:gd name="T9" fmla="*/ 2147483647 h 18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9" h="183">
                <a:moveTo>
                  <a:pt x="147" y="183"/>
                </a:moveTo>
                <a:cubicBezTo>
                  <a:pt x="0" y="76"/>
                  <a:pt x="0" y="76"/>
                  <a:pt x="0" y="76"/>
                </a:cubicBezTo>
                <a:cubicBezTo>
                  <a:pt x="55" y="0"/>
                  <a:pt x="55" y="0"/>
                  <a:pt x="55" y="0"/>
                </a:cubicBezTo>
                <a:cubicBezTo>
                  <a:pt x="209" y="112"/>
                  <a:pt x="209" y="112"/>
                  <a:pt x="209" y="112"/>
                </a:cubicBezTo>
                <a:cubicBezTo>
                  <a:pt x="187" y="133"/>
                  <a:pt x="166" y="157"/>
                  <a:pt x="147" y="183"/>
                </a:cubicBezTo>
                <a:close/>
              </a:path>
            </a:pathLst>
          </a:custGeom>
          <a:solidFill>
            <a:srgbClr val="D9D9D9"/>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19519" name="Freeform 9"/>
          <p:cNvSpPr/>
          <p:nvPr/>
        </p:nvSpPr>
        <p:spPr bwMode="auto">
          <a:xfrm>
            <a:off x="2925200" y="1990018"/>
            <a:ext cx="211495" cy="147189"/>
          </a:xfrm>
          <a:custGeom>
            <a:avLst/>
            <a:gdLst>
              <a:gd name="T0" fmla="*/ 2147483647 w 211"/>
              <a:gd name="T1" fmla="*/ 2147483647 h 146"/>
              <a:gd name="T2" fmla="*/ 0 w 211"/>
              <a:gd name="T3" fmla="*/ 2147483647 h 146"/>
              <a:gd name="T4" fmla="*/ 2147483647 w 211"/>
              <a:gd name="T5" fmla="*/ 0 h 146"/>
              <a:gd name="T6" fmla="*/ 2147483647 w 211"/>
              <a:gd name="T7" fmla="*/ 2147483647 h 146"/>
              <a:gd name="T8" fmla="*/ 2147483647 w 211"/>
              <a:gd name="T9" fmla="*/ 2147483647 h 14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1" h="146">
                <a:moveTo>
                  <a:pt x="173" y="146"/>
                </a:moveTo>
                <a:cubicBezTo>
                  <a:pt x="0" y="90"/>
                  <a:pt x="0" y="90"/>
                  <a:pt x="0" y="90"/>
                </a:cubicBezTo>
                <a:cubicBezTo>
                  <a:pt x="29" y="0"/>
                  <a:pt x="29" y="0"/>
                  <a:pt x="29" y="0"/>
                </a:cubicBezTo>
                <a:cubicBezTo>
                  <a:pt x="211" y="59"/>
                  <a:pt x="211" y="59"/>
                  <a:pt x="211" y="59"/>
                </a:cubicBezTo>
                <a:cubicBezTo>
                  <a:pt x="196" y="86"/>
                  <a:pt x="183" y="115"/>
                  <a:pt x="173" y="146"/>
                </a:cubicBezTo>
                <a:close/>
              </a:path>
            </a:pathLst>
          </a:custGeom>
          <a:solidFill>
            <a:srgbClr val="D9D9D9"/>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19520" name="Freeform 10"/>
          <p:cNvSpPr/>
          <p:nvPr/>
        </p:nvSpPr>
        <p:spPr bwMode="auto">
          <a:xfrm>
            <a:off x="2889474" y="2204371"/>
            <a:ext cx="192918" cy="97173"/>
          </a:xfrm>
          <a:custGeom>
            <a:avLst/>
            <a:gdLst>
              <a:gd name="T0" fmla="*/ 2147483647 w 190"/>
              <a:gd name="T1" fmla="*/ 2147483647 h 95"/>
              <a:gd name="T2" fmla="*/ 0 w 190"/>
              <a:gd name="T3" fmla="*/ 2147483647 h 95"/>
              <a:gd name="T4" fmla="*/ 0 w 190"/>
              <a:gd name="T5" fmla="*/ 0 h 95"/>
              <a:gd name="T6" fmla="*/ 2147483647 w 190"/>
              <a:gd name="T7" fmla="*/ 0 h 95"/>
              <a:gd name="T8" fmla="*/ 2147483647 w 190"/>
              <a:gd name="T9" fmla="*/ 2147483647 h 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0" h="95">
                <a:moveTo>
                  <a:pt x="182" y="95"/>
                </a:moveTo>
                <a:cubicBezTo>
                  <a:pt x="0" y="95"/>
                  <a:pt x="0" y="95"/>
                  <a:pt x="0" y="95"/>
                </a:cubicBezTo>
                <a:cubicBezTo>
                  <a:pt x="0" y="0"/>
                  <a:pt x="0" y="0"/>
                  <a:pt x="0" y="0"/>
                </a:cubicBezTo>
                <a:cubicBezTo>
                  <a:pt x="190" y="0"/>
                  <a:pt x="190" y="0"/>
                  <a:pt x="190" y="0"/>
                </a:cubicBezTo>
                <a:cubicBezTo>
                  <a:pt x="185" y="31"/>
                  <a:pt x="182" y="62"/>
                  <a:pt x="182" y="95"/>
                </a:cubicBezTo>
                <a:close/>
              </a:path>
            </a:pathLst>
          </a:custGeom>
          <a:solidFill>
            <a:srgbClr val="C8A26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19521" name="Freeform 11"/>
          <p:cNvSpPr/>
          <p:nvPr/>
        </p:nvSpPr>
        <p:spPr bwMode="auto">
          <a:xfrm>
            <a:off x="2893762" y="2370137"/>
            <a:ext cx="205779" cy="150047"/>
          </a:xfrm>
          <a:custGeom>
            <a:avLst/>
            <a:gdLst>
              <a:gd name="T0" fmla="*/ 2147483647 w 202"/>
              <a:gd name="T1" fmla="*/ 2147483647 h 148"/>
              <a:gd name="T2" fmla="*/ 2147483647 w 202"/>
              <a:gd name="T3" fmla="*/ 2147483647 h 148"/>
              <a:gd name="T4" fmla="*/ 0 w 202"/>
              <a:gd name="T5" fmla="*/ 2147483647 h 148"/>
              <a:gd name="T6" fmla="*/ 2147483647 w 202"/>
              <a:gd name="T7" fmla="*/ 0 h 148"/>
              <a:gd name="T8" fmla="*/ 2147483647 w 202"/>
              <a:gd name="T9" fmla="*/ 2147483647 h 1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2" h="148">
                <a:moveTo>
                  <a:pt x="202" y="92"/>
                </a:moveTo>
                <a:cubicBezTo>
                  <a:pt x="29" y="148"/>
                  <a:pt x="29" y="148"/>
                  <a:pt x="29" y="148"/>
                </a:cubicBezTo>
                <a:cubicBezTo>
                  <a:pt x="0" y="59"/>
                  <a:pt x="0" y="59"/>
                  <a:pt x="0" y="59"/>
                </a:cubicBezTo>
                <a:cubicBezTo>
                  <a:pt x="181" y="0"/>
                  <a:pt x="181" y="0"/>
                  <a:pt x="181" y="0"/>
                </a:cubicBezTo>
                <a:cubicBezTo>
                  <a:pt x="185" y="32"/>
                  <a:pt x="192" y="62"/>
                  <a:pt x="202" y="92"/>
                </a:cubicBezTo>
                <a:close/>
              </a:path>
            </a:pathLst>
          </a:custGeom>
          <a:solidFill>
            <a:srgbClr val="C8A26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19522" name="Freeform 12"/>
          <p:cNvSpPr/>
          <p:nvPr/>
        </p:nvSpPr>
        <p:spPr bwMode="auto">
          <a:xfrm>
            <a:off x="2969499" y="2527329"/>
            <a:ext cx="205779" cy="191488"/>
          </a:xfrm>
          <a:custGeom>
            <a:avLst/>
            <a:gdLst>
              <a:gd name="T0" fmla="*/ 2147483647 w 202"/>
              <a:gd name="T1" fmla="*/ 2147483647 h 188"/>
              <a:gd name="T2" fmla="*/ 2147483647 w 202"/>
              <a:gd name="T3" fmla="*/ 2147483647 h 188"/>
              <a:gd name="T4" fmla="*/ 0 w 202"/>
              <a:gd name="T5" fmla="*/ 2147483647 h 188"/>
              <a:gd name="T6" fmla="*/ 2147483647 w 202"/>
              <a:gd name="T7" fmla="*/ 0 h 188"/>
              <a:gd name="T8" fmla="*/ 2147483647 w 202"/>
              <a:gd name="T9" fmla="*/ 2147483647 h 1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2" h="188">
                <a:moveTo>
                  <a:pt x="202" y="81"/>
                </a:moveTo>
                <a:cubicBezTo>
                  <a:pt x="55" y="188"/>
                  <a:pt x="55" y="188"/>
                  <a:pt x="55" y="188"/>
                </a:cubicBezTo>
                <a:cubicBezTo>
                  <a:pt x="0" y="112"/>
                  <a:pt x="0" y="112"/>
                  <a:pt x="0" y="112"/>
                </a:cubicBezTo>
                <a:cubicBezTo>
                  <a:pt x="154" y="0"/>
                  <a:pt x="154" y="0"/>
                  <a:pt x="154" y="0"/>
                </a:cubicBezTo>
                <a:cubicBezTo>
                  <a:pt x="167" y="29"/>
                  <a:pt x="184" y="56"/>
                  <a:pt x="202" y="81"/>
                </a:cubicBezTo>
                <a:close/>
              </a:path>
            </a:pathLst>
          </a:custGeom>
          <a:solidFill>
            <a:srgbClr val="C8A26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19523" name="Freeform 13"/>
          <p:cNvSpPr/>
          <p:nvPr/>
        </p:nvSpPr>
        <p:spPr bwMode="auto">
          <a:xfrm>
            <a:off x="3105256" y="2664515"/>
            <a:ext cx="185772" cy="211495"/>
          </a:xfrm>
          <a:custGeom>
            <a:avLst/>
            <a:gdLst>
              <a:gd name="T0" fmla="*/ 2147483647 w 183"/>
              <a:gd name="T1" fmla="*/ 2147483647 h 209"/>
              <a:gd name="T2" fmla="*/ 2147483647 w 183"/>
              <a:gd name="T3" fmla="*/ 2147483647 h 209"/>
              <a:gd name="T4" fmla="*/ 0 w 183"/>
              <a:gd name="T5" fmla="*/ 2147483647 h 209"/>
              <a:gd name="T6" fmla="*/ 2147483647 w 183"/>
              <a:gd name="T7" fmla="*/ 0 h 209"/>
              <a:gd name="T8" fmla="*/ 2147483647 w 183"/>
              <a:gd name="T9" fmla="*/ 2147483647 h 20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3" h="209">
                <a:moveTo>
                  <a:pt x="183" y="62"/>
                </a:moveTo>
                <a:cubicBezTo>
                  <a:pt x="76" y="209"/>
                  <a:pt x="76" y="209"/>
                  <a:pt x="76" y="209"/>
                </a:cubicBezTo>
                <a:cubicBezTo>
                  <a:pt x="0" y="154"/>
                  <a:pt x="0" y="154"/>
                  <a:pt x="0" y="154"/>
                </a:cubicBezTo>
                <a:cubicBezTo>
                  <a:pt x="112" y="0"/>
                  <a:pt x="112" y="0"/>
                  <a:pt x="112" y="0"/>
                </a:cubicBezTo>
                <a:cubicBezTo>
                  <a:pt x="134" y="23"/>
                  <a:pt x="158" y="44"/>
                  <a:pt x="183" y="62"/>
                </a:cubicBezTo>
                <a:close/>
              </a:path>
            </a:pathLst>
          </a:custGeom>
          <a:solidFill>
            <a:srgbClr val="C8A26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19524" name="Freeform 14"/>
          <p:cNvSpPr/>
          <p:nvPr/>
        </p:nvSpPr>
        <p:spPr bwMode="auto">
          <a:xfrm>
            <a:off x="3289599" y="2764546"/>
            <a:ext cx="148618" cy="211495"/>
          </a:xfrm>
          <a:custGeom>
            <a:avLst/>
            <a:gdLst>
              <a:gd name="T0" fmla="*/ 2147483647 w 146"/>
              <a:gd name="T1" fmla="*/ 2147483647 h 210"/>
              <a:gd name="T2" fmla="*/ 2147483647 w 146"/>
              <a:gd name="T3" fmla="*/ 2147483647 h 210"/>
              <a:gd name="T4" fmla="*/ 0 w 146"/>
              <a:gd name="T5" fmla="*/ 2147483647 h 210"/>
              <a:gd name="T6" fmla="*/ 2147483647 w 146"/>
              <a:gd name="T7" fmla="*/ 0 h 210"/>
              <a:gd name="T8" fmla="*/ 2147483647 w 146"/>
              <a:gd name="T9" fmla="*/ 2147483647 h 2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6" h="210">
                <a:moveTo>
                  <a:pt x="146" y="37"/>
                </a:moveTo>
                <a:cubicBezTo>
                  <a:pt x="90" y="210"/>
                  <a:pt x="90" y="210"/>
                  <a:pt x="90" y="210"/>
                </a:cubicBezTo>
                <a:cubicBezTo>
                  <a:pt x="0" y="181"/>
                  <a:pt x="0" y="181"/>
                  <a:pt x="0" y="181"/>
                </a:cubicBezTo>
                <a:cubicBezTo>
                  <a:pt x="59" y="0"/>
                  <a:pt x="59" y="0"/>
                  <a:pt x="59" y="0"/>
                </a:cubicBezTo>
                <a:cubicBezTo>
                  <a:pt x="87" y="15"/>
                  <a:pt x="116" y="27"/>
                  <a:pt x="146" y="37"/>
                </a:cubicBezTo>
                <a:close/>
              </a:path>
            </a:pathLst>
          </a:custGeom>
          <a:solidFill>
            <a:srgbClr val="C8A26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19525" name="Freeform 15"/>
          <p:cNvSpPr/>
          <p:nvPr/>
        </p:nvSpPr>
        <p:spPr bwMode="auto">
          <a:xfrm>
            <a:off x="3505381" y="2818849"/>
            <a:ext cx="95744" cy="192918"/>
          </a:xfrm>
          <a:custGeom>
            <a:avLst/>
            <a:gdLst>
              <a:gd name="T0" fmla="*/ 2147483647 w 94"/>
              <a:gd name="T1" fmla="*/ 2147483647 h 190"/>
              <a:gd name="T2" fmla="*/ 2147483647 w 94"/>
              <a:gd name="T3" fmla="*/ 2147483647 h 190"/>
              <a:gd name="T4" fmla="*/ 0 w 94"/>
              <a:gd name="T5" fmla="*/ 2147483647 h 190"/>
              <a:gd name="T6" fmla="*/ 0 w 94"/>
              <a:gd name="T7" fmla="*/ 0 h 190"/>
              <a:gd name="T8" fmla="*/ 2147483647 w 94"/>
              <a:gd name="T9" fmla="*/ 2147483647 h 1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4" h="190">
                <a:moveTo>
                  <a:pt x="94" y="8"/>
                </a:moveTo>
                <a:cubicBezTo>
                  <a:pt x="94" y="190"/>
                  <a:pt x="94" y="190"/>
                  <a:pt x="94" y="190"/>
                </a:cubicBezTo>
                <a:cubicBezTo>
                  <a:pt x="0" y="190"/>
                  <a:pt x="0" y="190"/>
                  <a:pt x="0" y="190"/>
                </a:cubicBezTo>
                <a:cubicBezTo>
                  <a:pt x="0" y="0"/>
                  <a:pt x="0" y="0"/>
                  <a:pt x="0" y="0"/>
                </a:cubicBezTo>
                <a:cubicBezTo>
                  <a:pt x="30" y="6"/>
                  <a:pt x="61" y="8"/>
                  <a:pt x="94" y="8"/>
                </a:cubicBezTo>
                <a:close/>
              </a:path>
            </a:pathLst>
          </a:custGeom>
          <a:solidFill>
            <a:srgbClr val="C8A26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19526" name="Freeform 16"/>
          <p:cNvSpPr/>
          <p:nvPr/>
        </p:nvSpPr>
        <p:spPr bwMode="auto">
          <a:xfrm>
            <a:off x="3669718" y="2801700"/>
            <a:ext cx="151476" cy="205779"/>
          </a:xfrm>
          <a:custGeom>
            <a:avLst/>
            <a:gdLst>
              <a:gd name="T0" fmla="*/ 2147483647 w 149"/>
              <a:gd name="T1" fmla="*/ 0 h 202"/>
              <a:gd name="T2" fmla="*/ 2147483647 w 149"/>
              <a:gd name="T3" fmla="*/ 2147483647 h 202"/>
              <a:gd name="T4" fmla="*/ 2147483647 w 149"/>
              <a:gd name="T5" fmla="*/ 2147483647 h 202"/>
              <a:gd name="T6" fmla="*/ 0 w 149"/>
              <a:gd name="T7" fmla="*/ 2147483647 h 202"/>
              <a:gd name="T8" fmla="*/ 2147483647 w 149"/>
              <a:gd name="T9" fmla="*/ 0 h 20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9" h="202">
                <a:moveTo>
                  <a:pt x="92" y="0"/>
                </a:moveTo>
                <a:cubicBezTo>
                  <a:pt x="149" y="173"/>
                  <a:pt x="149" y="173"/>
                  <a:pt x="149" y="173"/>
                </a:cubicBezTo>
                <a:cubicBezTo>
                  <a:pt x="59" y="202"/>
                  <a:pt x="59" y="202"/>
                  <a:pt x="59" y="202"/>
                </a:cubicBezTo>
                <a:cubicBezTo>
                  <a:pt x="0" y="21"/>
                  <a:pt x="0" y="21"/>
                  <a:pt x="0" y="21"/>
                </a:cubicBezTo>
                <a:cubicBezTo>
                  <a:pt x="32" y="17"/>
                  <a:pt x="63" y="10"/>
                  <a:pt x="92" y="0"/>
                </a:cubicBezTo>
                <a:close/>
              </a:path>
            </a:pathLst>
          </a:custGeom>
          <a:solidFill>
            <a:srgbClr val="C8A26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19527" name="Freeform 17"/>
          <p:cNvSpPr/>
          <p:nvPr/>
        </p:nvSpPr>
        <p:spPr bwMode="auto">
          <a:xfrm>
            <a:off x="3828340" y="2727392"/>
            <a:ext cx="190059" cy="205779"/>
          </a:xfrm>
          <a:custGeom>
            <a:avLst/>
            <a:gdLst>
              <a:gd name="T0" fmla="*/ 2147483647 w 188"/>
              <a:gd name="T1" fmla="*/ 0 h 203"/>
              <a:gd name="T2" fmla="*/ 2147483647 w 188"/>
              <a:gd name="T3" fmla="*/ 2147483647 h 203"/>
              <a:gd name="T4" fmla="*/ 2147483647 w 188"/>
              <a:gd name="T5" fmla="*/ 2147483647 h 203"/>
              <a:gd name="T6" fmla="*/ 0 w 188"/>
              <a:gd name="T7" fmla="*/ 2147483647 h 203"/>
              <a:gd name="T8" fmla="*/ 2147483647 w 188"/>
              <a:gd name="T9" fmla="*/ 0 h 20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8" h="203">
                <a:moveTo>
                  <a:pt x="81" y="0"/>
                </a:moveTo>
                <a:cubicBezTo>
                  <a:pt x="188" y="147"/>
                  <a:pt x="188" y="147"/>
                  <a:pt x="188" y="147"/>
                </a:cubicBezTo>
                <a:cubicBezTo>
                  <a:pt x="112" y="203"/>
                  <a:pt x="112" y="203"/>
                  <a:pt x="112" y="203"/>
                </a:cubicBezTo>
                <a:cubicBezTo>
                  <a:pt x="0" y="49"/>
                  <a:pt x="0" y="49"/>
                  <a:pt x="0" y="49"/>
                </a:cubicBezTo>
                <a:cubicBezTo>
                  <a:pt x="29" y="35"/>
                  <a:pt x="56" y="19"/>
                  <a:pt x="81" y="0"/>
                </a:cubicBezTo>
                <a:close/>
              </a:path>
            </a:pathLst>
          </a:custGeom>
          <a:solidFill>
            <a:srgbClr val="C8A26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19528" name="Freeform 18"/>
          <p:cNvSpPr/>
          <p:nvPr/>
        </p:nvSpPr>
        <p:spPr bwMode="auto">
          <a:xfrm>
            <a:off x="3964096" y="2610212"/>
            <a:ext cx="211495" cy="185772"/>
          </a:xfrm>
          <a:custGeom>
            <a:avLst/>
            <a:gdLst>
              <a:gd name="T0" fmla="*/ 2147483647 w 210"/>
              <a:gd name="T1" fmla="*/ 0 h 183"/>
              <a:gd name="T2" fmla="*/ 2147483647 w 210"/>
              <a:gd name="T3" fmla="*/ 2147483647 h 183"/>
              <a:gd name="T4" fmla="*/ 2147483647 w 210"/>
              <a:gd name="T5" fmla="*/ 2147483647 h 183"/>
              <a:gd name="T6" fmla="*/ 0 w 210"/>
              <a:gd name="T7" fmla="*/ 2147483647 h 183"/>
              <a:gd name="T8" fmla="*/ 2147483647 w 210"/>
              <a:gd name="T9" fmla="*/ 0 h 18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0" h="183">
                <a:moveTo>
                  <a:pt x="62" y="0"/>
                </a:moveTo>
                <a:cubicBezTo>
                  <a:pt x="210" y="107"/>
                  <a:pt x="210" y="107"/>
                  <a:pt x="210" y="107"/>
                </a:cubicBezTo>
                <a:cubicBezTo>
                  <a:pt x="154" y="183"/>
                  <a:pt x="154" y="183"/>
                  <a:pt x="154" y="183"/>
                </a:cubicBezTo>
                <a:cubicBezTo>
                  <a:pt x="0" y="71"/>
                  <a:pt x="0" y="71"/>
                  <a:pt x="0" y="71"/>
                </a:cubicBezTo>
                <a:cubicBezTo>
                  <a:pt x="23" y="49"/>
                  <a:pt x="44" y="26"/>
                  <a:pt x="62" y="0"/>
                </a:cubicBezTo>
                <a:close/>
              </a:path>
            </a:pathLst>
          </a:custGeom>
          <a:solidFill>
            <a:srgbClr val="C8A26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19529" name="Freeform 19"/>
          <p:cNvSpPr/>
          <p:nvPr/>
        </p:nvSpPr>
        <p:spPr bwMode="auto">
          <a:xfrm>
            <a:off x="4064127" y="2463024"/>
            <a:ext cx="211495" cy="148618"/>
          </a:xfrm>
          <a:custGeom>
            <a:avLst/>
            <a:gdLst>
              <a:gd name="T0" fmla="*/ 2147483647 w 210"/>
              <a:gd name="T1" fmla="*/ 0 h 146"/>
              <a:gd name="T2" fmla="*/ 2147483647 w 210"/>
              <a:gd name="T3" fmla="*/ 2147483647 h 146"/>
              <a:gd name="T4" fmla="*/ 2147483647 w 210"/>
              <a:gd name="T5" fmla="*/ 2147483647 h 146"/>
              <a:gd name="T6" fmla="*/ 0 w 210"/>
              <a:gd name="T7" fmla="*/ 2147483647 h 146"/>
              <a:gd name="T8" fmla="*/ 2147483647 w 210"/>
              <a:gd name="T9" fmla="*/ 0 h 14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0" h="146">
                <a:moveTo>
                  <a:pt x="37" y="0"/>
                </a:moveTo>
                <a:cubicBezTo>
                  <a:pt x="210" y="56"/>
                  <a:pt x="210" y="56"/>
                  <a:pt x="210" y="56"/>
                </a:cubicBezTo>
                <a:cubicBezTo>
                  <a:pt x="181" y="146"/>
                  <a:pt x="181" y="146"/>
                  <a:pt x="181" y="146"/>
                </a:cubicBezTo>
                <a:cubicBezTo>
                  <a:pt x="0" y="87"/>
                  <a:pt x="0" y="87"/>
                  <a:pt x="0" y="87"/>
                </a:cubicBezTo>
                <a:cubicBezTo>
                  <a:pt x="15" y="60"/>
                  <a:pt x="27" y="30"/>
                  <a:pt x="37" y="0"/>
                </a:cubicBezTo>
                <a:close/>
              </a:path>
            </a:pathLst>
          </a:custGeom>
          <a:solidFill>
            <a:srgbClr val="C8A26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19530" name="Freeform 20"/>
          <p:cNvSpPr/>
          <p:nvPr/>
        </p:nvSpPr>
        <p:spPr bwMode="auto">
          <a:xfrm>
            <a:off x="4118430" y="2301544"/>
            <a:ext cx="192918" cy="94315"/>
          </a:xfrm>
          <a:custGeom>
            <a:avLst/>
            <a:gdLst>
              <a:gd name="T0" fmla="*/ 2147483647 w 190"/>
              <a:gd name="T1" fmla="*/ 0 h 94"/>
              <a:gd name="T2" fmla="*/ 2147483647 w 190"/>
              <a:gd name="T3" fmla="*/ 0 h 94"/>
              <a:gd name="T4" fmla="*/ 2147483647 w 190"/>
              <a:gd name="T5" fmla="*/ 2147483647 h 94"/>
              <a:gd name="T6" fmla="*/ 0 w 190"/>
              <a:gd name="T7" fmla="*/ 2147483647 h 94"/>
              <a:gd name="T8" fmla="*/ 2147483647 w 190"/>
              <a:gd name="T9" fmla="*/ 0 h 9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0" h="94">
                <a:moveTo>
                  <a:pt x="9" y="0"/>
                </a:moveTo>
                <a:cubicBezTo>
                  <a:pt x="190" y="0"/>
                  <a:pt x="190" y="0"/>
                  <a:pt x="190" y="0"/>
                </a:cubicBezTo>
                <a:cubicBezTo>
                  <a:pt x="190" y="94"/>
                  <a:pt x="190" y="94"/>
                  <a:pt x="190" y="94"/>
                </a:cubicBezTo>
                <a:cubicBezTo>
                  <a:pt x="0" y="94"/>
                  <a:pt x="0" y="94"/>
                  <a:pt x="0" y="94"/>
                </a:cubicBezTo>
                <a:cubicBezTo>
                  <a:pt x="6" y="63"/>
                  <a:pt x="9" y="32"/>
                  <a:pt x="9" y="0"/>
                </a:cubicBezTo>
                <a:close/>
              </a:path>
            </a:pathLst>
          </a:custGeom>
          <a:solidFill>
            <a:srgbClr val="C8A26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19531" name="Freeform 21"/>
          <p:cNvSpPr/>
          <p:nvPr/>
        </p:nvSpPr>
        <p:spPr bwMode="auto">
          <a:xfrm>
            <a:off x="4101281" y="2081475"/>
            <a:ext cx="205779" cy="150047"/>
          </a:xfrm>
          <a:custGeom>
            <a:avLst/>
            <a:gdLst>
              <a:gd name="T0" fmla="*/ 0 w 202"/>
              <a:gd name="T1" fmla="*/ 2147483647 h 148"/>
              <a:gd name="T2" fmla="*/ 2147483647 w 202"/>
              <a:gd name="T3" fmla="*/ 0 h 148"/>
              <a:gd name="T4" fmla="*/ 2147483647 w 202"/>
              <a:gd name="T5" fmla="*/ 2147483647 h 148"/>
              <a:gd name="T6" fmla="*/ 2147483647 w 202"/>
              <a:gd name="T7" fmla="*/ 2147483647 h 148"/>
              <a:gd name="T8" fmla="*/ 0 w 202"/>
              <a:gd name="T9" fmla="*/ 2147483647 h 1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2" h="148">
                <a:moveTo>
                  <a:pt x="0" y="56"/>
                </a:moveTo>
                <a:cubicBezTo>
                  <a:pt x="173" y="0"/>
                  <a:pt x="173" y="0"/>
                  <a:pt x="173" y="0"/>
                </a:cubicBezTo>
                <a:cubicBezTo>
                  <a:pt x="202" y="89"/>
                  <a:pt x="202" y="89"/>
                  <a:pt x="202" y="89"/>
                </a:cubicBezTo>
                <a:cubicBezTo>
                  <a:pt x="21" y="148"/>
                  <a:pt x="21" y="148"/>
                  <a:pt x="21" y="148"/>
                </a:cubicBezTo>
                <a:cubicBezTo>
                  <a:pt x="17" y="116"/>
                  <a:pt x="10" y="85"/>
                  <a:pt x="0" y="56"/>
                </a:cubicBezTo>
                <a:close/>
              </a:path>
            </a:pathLst>
          </a:custGeom>
          <a:solidFill>
            <a:srgbClr val="C8A26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19532" name="Freeform 22"/>
          <p:cNvSpPr/>
          <p:nvPr/>
        </p:nvSpPr>
        <p:spPr bwMode="auto">
          <a:xfrm>
            <a:off x="4025544" y="1882842"/>
            <a:ext cx="207207" cy="190059"/>
          </a:xfrm>
          <a:custGeom>
            <a:avLst/>
            <a:gdLst>
              <a:gd name="T0" fmla="*/ 0 w 203"/>
              <a:gd name="T1" fmla="*/ 2147483647 h 188"/>
              <a:gd name="T2" fmla="*/ 2147483647 w 203"/>
              <a:gd name="T3" fmla="*/ 0 h 188"/>
              <a:gd name="T4" fmla="*/ 2147483647 w 203"/>
              <a:gd name="T5" fmla="*/ 2147483647 h 188"/>
              <a:gd name="T6" fmla="*/ 2147483647 w 203"/>
              <a:gd name="T7" fmla="*/ 2147483647 h 188"/>
              <a:gd name="T8" fmla="*/ 0 w 203"/>
              <a:gd name="T9" fmla="*/ 2147483647 h 1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3" h="188">
                <a:moveTo>
                  <a:pt x="0" y="107"/>
                </a:moveTo>
                <a:cubicBezTo>
                  <a:pt x="148" y="0"/>
                  <a:pt x="148" y="0"/>
                  <a:pt x="148" y="0"/>
                </a:cubicBezTo>
                <a:cubicBezTo>
                  <a:pt x="203" y="76"/>
                  <a:pt x="203" y="76"/>
                  <a:pt x="203" y="76"/>
                </a:cubicBezTo>
                <a:cubicBezTo>
                  <a:pt x="49" y="188"/>
                  <a:pt x="49" y="188"/>
                  <a:pt x="49" y="188"/>
                </a:cubicBezTo>
                <a:cubicBezTo>
                  <a:pt x="35" y="160"/>
                  <a:pt x="19" y="132"/>
                  <a:pt x="0" y="107"/>
                </a:cubicBezTo>
                <a:close/>
              </a:path>
            </a:pathLst>
          </a:custGeom>
          <a:solidFill>
            <a:srgbClr val="C8A26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19533" name="Freeform 23"/>
          <p:cNvSpPr/>
          <p:nvPr/>
        </p:nvSpPr>
        <p:spPr bwMode="auto">
          <a:xfrm>
            <a:off x="3909793" y="1724221"/>
            <a:ext cx="185772" cy="212924"/>
          </a:xfrm>
          <a:custGeom>
            <a:avLst/>
            <a:gdLst>
              <a:gd name="T0" fmla="*/ 0 w 183"/>
              <a:gd name="T1" fmla="*/ 2147483647 h 209"/>
              <a:gd name="T2" fmla="*/ 2147483647 w 183"/>
              <a:gd name="T3" fmla="*/ 0 h 209"/>
              <a:gd name="T4" fmla="*/ 2147483647 w 183"/>
              <a:gd name="T5" fmla="*/ 2147483647 h 209"/>
              <a:gd name="T6" fmla="*/ 2147483647 w 183"/>
              <a:gd name="T7" fmla="*/ 2147483647 h 209"/>
              <a:gd name="T8" fmla="*/ 0 w 183"/>
              <a:gd name="T9" fmla="*/ 2147483647 h 20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3" h="209">
                <a:moveTo>
                  <a:pt x="0" y="147"/>
                </a:moveTo>
                <a:cubicBezTo>
                  <a:pt x="107" y="0"/>
                  <a:pt x="107" y="0"/>
                  <a:pt x="107" y="0"/>
                </a:cubicBezTo>
                <a:cubicBezTo>
                  <a:pt x="183" y="55"/>
                  <a:pt x="183" y="55"/>
                  <a:pt x="183" y="55"/>
                </a:cubicBezTo>
                <a:cubicBezTo>
                  <a:pt x="72" y="209"/>
                  <a:pt x="72" y="209"/>
                  <a:pt x="72" y="209"/>
                </a:cubicBezTo>
                <a:cubicBezTo>
                  <a:pt x="50" y="186"/>
                  <a:pt x="26" y="165"/>
                  <a:pt x="0" y="147"/>
                </a:cubicBezTo>
                <a:close/>
              </a:path>
            </a:pathLst>
          </a:custGeom>
          <a:solidFill>
            <a:srgbClr val="C8A26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19534" name="Freeform 24"/>
          <p:cNvSpPr/>
          <p:nvPr/>
        </p:nvSpPr>
        <p:spPr bwMode="auto">
          <a:xfrm>
            <a:off x="3762605" y="1624190"/>
            <a:ext cx="148618" cy="212924"/>
          </a:xfrm>
          <a:custGeom>
            <a:avLst/>
            <a:gdLst>
              <a:gd name="T0" fmla="*/ 0 w 146"/>
              <a:gd name="T1" fmla="*/ 2147483647 h 210"/>
              <a:gd name="T2" fmla="*/ 2147483647 w 146"/>
              <a:gd name="T3" fmla="*/ 0 h 210"/>
              <a:gd name="T4" fmla="*/ 2147483647 w 146"/>
              <a:gd name="T5" fmla="*/ 2147483647 h 210"/>
              <a:gd name="T6" fmla="*/ 2147483647 w 146"/>
              <a:gd name="T7" fmla="*/ 2147483647 h 210"/>
              <a:gd name="T8" fmla="*/ 0 w 146"/>
              <a:gd name="T9" fmla="*/ 2147483647 h 2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6" h="210">
                <a:moveTo>
                  <a:pt x="0" y="173"/>
                </a:moveTo>
                <a:cubicBezTo>
                  <a:pt x="57" y="0"/>
                  <a:pt x="57" y="0"/>
                  <a:pt x="57" y="0"/>
                </a:cubicBezTo>
                <a:cubicBezTo>
                  <a:pt x="146" y="29"/>
                  <a:pt x="146" y="29"/>
                  <a:pt x="146" y="29"/>
                </a:cubicBezTo>
                <a:cubicBezTo>
                  <a:pt x="87" y="210"/>
                  <a:pt x="87" y="210"/>
                  <a:pt x="87" y="210"/>
                </a:cubicBezTo>
                <a:cubicBezTo>
                  <a:pt x="60" y="195"/>
                  <a:pt x="31" y="183"/>
                  <a:pt x="0" y="173"/>
                </a:cubicBezTo>
                <a:close/>
              </a:path>
            </a:pathLst>
          </a:custGeom>
          <a:solidFill>
            <a:srgbClr val="C8A26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25681" name="Text Box 10"/>
          <p:cNvSpPr txBox="1">
            <a:spLocks noChangeArrowheads="1"/>
          </p:cNvSpPr>
          <p:nvPr/>
        </p:nvSpPr>
        <p:spPr bwMode="auto">
          <a:xfrm>
            <a:off x="983164" y="3156097"/>
            <a:ext cx="1546197" cy="13290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1155" tIns="20577" rIns="41155" bIns="20577">
            <a:spAutoFit/>
          </a:bodyPr>
          <a:lstStyle>
            <a:lvl1pPr defTabSz="1087120">
              <a:defRPr sz="1700">
                <a:solidFill>
                  <a:schemeClr val="tx1"/>
                </a:solidFill>
                <a:latin typeface="Arial" panose="020B0604020202020204" pitchFamily="34" charset="0"/>
                <a:ea typeface="宋体" panose="02010600030101010101" pitchFamily="2" charset="-122"/>
              </a:defRPr>
            </a:lvl1pPr>
            <a:lvl2pPr marL="742950" indent="-285750" defTabSz="1087120">
              <a:defRPr sz="1700">
                <a:solidFill>
                  <a:schemeClr val="tx1"/>
                </a:solidFill>
                <a:latin typeface="Arial" panose="020B0604020202020204" pitchFamily="34" charset="0"/>
                <a:ea typeface="宋体" panose="02010600030101010101" pitchFamily="2" charset="-122"/>
              </a:defRPr>
            </a:lvl2pPr>
            <a:lvl3pPr marL="1143000" indent="-228600" defTabSz="1087120">
              <a:defRPr sz="1700">
                <a:solidFill>
                  <a:schemeClr val="tx1"/>
                </a:solidFill>
                <a:latin typeface="Arial" panose="020B0604020202020204" pitchFamily="34" charset="0"/>
                <a:ea typeface="宋体" panose="02010600030101010101" pitchFamily="2" charset="-122"/>
              </a:defRPr>
            </a:lvl3pPr>
            <a:lvl4pPr marL="1600200" indent="-228600" defTabSz="1087120">
              <a:defRPr sz="1700">
                <a:solidFill>
                  <a:schemeClr val="tx1"/>
                </a:solidFill>
                <a:latin typeface="Arial" panose="020B0604020202020204" pitchFamily="34" charset="0"/>
                <a:ea typeface="宋体" panose="02010600030101010101" pitchFamily="2" charset="-122"/>
              </a:defRPr>
            </a:lvl4pPr>
            <a:lvl5pPr marL="2057400" indent="-228600" defTabSz="1087120">
              <a:defRPr sz="1700">
                <a:solidFill>
                  <a:schemeClr val="tx1"/>
                </a:solidFill>
                <a:latin typeface="Arial" panose="020B0604020202020204" pitchFamily="34" charset="0"/>
                <a:ea typeface="宋体" panose="02010600030101010101" pitchFamily="2" charset="-122"/>
              </a:defRPr>
            </a:lvl5pPr>
            <a:lvl6pPr marL="25146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eaLnBrk="1" hangingPunct="1"/>
            <a:r>
              <a:rPr lang="zh-CN" altLang="en-US" sz="1260" b="1">
                <a:solidFill>
                  <a:srgbClr val="C8A26E"/>
                </a:solidFill>
                <a:latin typeface="微软雅黑" panose="020B0503020204020204" pitchFamily="34" charset="-122"/>
                <a:ea typeface="微软雅黑" panose="020B0503020204020204" pitchFamily="34" charset="-122"/>
              </a:rPr>
              <a:t>写入标题</a:t>
            </a:r>
          </a:p>
          <a:p>
            <a:pPr eaLnBrk="1" hangingPunct="1"/>
            <a:endParaRPr lang="en-US" altLang="zh-CN" sz="810" b="1">
              <a:solidFill>
                <a:schemeClr val="bg1"/>
              </a:solidFill>
              <a:latin typeface="微软雅黑" panose="020B0503020204020204" pitchFamily="34" charset="-122"/>
              <a:ea typeface="微软雅黑" panose="020B0503020204020204" pitchFamily="34" charset="-122"/>
            </a:endParaRPr>
          </a:p>
          <a:p>
            <a:pPr eaLnBrk="1" hangingPunct="1"/>
            <a:r>
              <a:rPr lang="en-US" altLang="zh-CN" sz="900">
                <a:solidFill>
                  <a:schemeClr val="bg1"/>
                </a:solidFill>
                <a:latin typeface="微软雅黑" panose="020B0503020204020204" pitchFamily="34" charset="-122"/>
                <a:ea typeface="微软雅黑" panose="020B0503020204020204" pitchFamily="34" charset="-122"/>
              </a:rPr>
              <a:t>请在此粘贴或者输入您的文字内容请在此粘贴或者输入您的文字内容请在此粘贴或者输入您的文字内容请在此粘贴或者输入您的文字内容请在此粘贴或者输入您的文字内容</a:t>
            </a:r>
          </a:p>
        </p:txBody>
      </p:sp>
      <p:sp>
        <p:nvSpPr>
          <p:cNvPr id="25682" name="Text Box 10"/>
          <p:cNvSpPr txBox="1">
            <a:spLocks noChangeArrowheads="1"/>
          </p:cNvSpPr>
          <p:nvPr/>
        </p:nvSpPr>
        <p:spPr bwMode="auto">
          <a:xfrm>
            <a:off x="2875184" y="3156097"/>
            <a:ext cx="1546197" cy="13290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1155" tIns="20577" rIns="41155" bIns="20577">
            <a:spAutoFit/>
          </a:bodyPr>
          <a:lstStyle>
            <a:lvl1pPr defTabSz="1087120">
              <a:defRPr sz="1700">
                <a:solidFill>
                  <a:schemeClr val="tx1"/>
                </a:solidFill>
                <a:latin typeface="Arial" panose="020B0604020202020204" pitchFamily="34" charset="0"/>
                <a:ea typeface="宋体" panose="02010600030101010101" pitchFamily="2" charset="-122"/>
              </a:defRPr>
            </a:lvl1pPr>
            <a:lvl2pPr marL="742950" indent="-285750" defTabSz="1087120">
              <a:defRPr sz="1700">
                <a:solidFill>
                  <a:schemeClr val="tx1"/>
                </a:solidFill>
                <a:latin typeface="Arial" panose="020B0604020202020204" pitchFamily="34" charset="0"/>
                <a:ea typeface="宋体" panose="02010600030101010101" pitchFamily="2" charset="-122"/>
              </a:defRPr>
            </a:lvl2pPr>
            <a:lvl3pPr marL="1143000" indent="-228600" defTabSz="1087120">
              <a:defRPr sz="1700">
                <a:solidFill>
                  <a:schemeClr val="tx1"/>
                </a:solidFill>
                <a:latin typeface="Arial" panose="020B0604020202020204" pitchFamily="34" charset="0"/>
                <a:ea typeface="宋体" panose="02010600030101010101" pitchFamily="2" charset="-122"/>
              </a:defRPr>
            </a:lvl3pPr>
            <a:lvl4pPr marL="1600200" indent="-228600" defTabSz="1087120">
              <a:defRPr sz="1700">
                <a:solidFill>
                  <a:schemeClr val="tx1"/>
                </a:solidFill>
                <a:latin typeface="Arial" panose="020B0604020202020204" pitchFamily="34" charset="0"/>
                <a:ea typeface="宋体" panose="02010600030101010101" pitchFamily="2" charset="-122"/>
              </a:defRPr>
            </a:lvl4pPr>
            <a:lvl5pPr marL="2057400" indent="-228600" defTabSz="1087120">
              <a:defRPr sz="1700">
                <a:solidFill>
                  <a:schemeClr val="tx1"/>
                </a:solidFill>
                <a:latin typeface="Arial" panose="020B0604020202020204" pitchFamily="34" charset="0"/>
                <a:ea typeface="宋体" panose="02010600030101010101" pitchFamily="2" charset="-122"/>
              </a:defRPr>
            </a:lvl5pPr>
            <a:lvl6pPr marL="25146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eaLnBrk="1" hangingPunct="1"/>
            <a:r>
              <a:rPr lang="en-US" sz="1260" b="1">
                <a:solidFill>
                  <a:srgbClr val="C8A26E"/>
                </a:solidFill>
                <a:latin typeface="微软雅黑" panose="020B0503020204020204" pitchFamily="34" charset="-122"/>
                <a:ea typeface="微软雅黑" panose="020B0503020204020204" pitchFamily="34" charset="-122"/>
              </a:rPr>
              <a:t>写入标题</a:t>
            </a:r>
          </a:p>
          <a:p>
            <a:pPr eaLnBrk="1" hangingPunct="1"/>
            <a:endParaRPr lang="en-US" altLang="zh-CN" sz="810" b="1">
              <a:solidFill>
                <a:schemeClr val="bg1"/>
              </a:solidFill>
              <a:latin typeface="微软雅黑" panose="020B0503020204020204" pitchFamily="34" charset="-122"/>
              <a:ea typeface="微软雅黑" panose="020B0503020204020204" pitchFamily="34" charset="-122"/>
            </a:endParaRPr>
          </a:p>
          <a:p>
            <a:pPr eaLnBrk="1" hangingPunct="1"/>
            <a:r>
              <a:rPr lang="en-US" altLang="zh-CN" sz="900">
                <a:solidFill>
                  <a:schemeClr val="bg1"/>
                </a:solidFill>
                <a:latin typeface="微软雅黑" panose="020B0503020204020204" pitchFamily="34" charset="-122"/>
                <a:ea typeface="微软雅黑" panose="020B0503020204020204" pitchFamily="34" charset="-122"/>
              </a:rPr>
              <a:t>请在此粘贴或者输入您的文字内容请在此粘贴或者输入您的文字内容请在此粘贴或者输入您的文字内容请在此粘贴或者输入您的文字内容请在此粘贴或者输入您的文字内容</a:t>
            </a:r>
          </a:p>
        </p:txBody>
      </p:sp>
      <p:cxnSp>
        <p:nvCxnSpPr>
          <p:cNvPr id="25683" name="Straight Connector 86"/>
          <p:cNvCxnSpPr>
            <a:cxnSpLocks noChangeShapeType="1"/>
          </p:cNvCxnSpPr>
          <p:nvPr/>
        </p:nvCxnSpPr>
        <p:spPr bwMode="auto">
          <a:xfrm>
            <a:off x="4604296" y="1578461"/>
            <a:ext cx="0" cy="2743714"/>
          </a:xfrm>
          <a:prstGeom prst="line">
            <a:avLst/>
          </a:prstGeom>
          <a:noFill/>
          <a:ln w="9525">
            <a:solidFill>
              <a:srgbClr val="A6A6A6"/>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25684" name="Freeform 5"/>
          <p:cNvSpPr/>
          <p:nvPr/>
        </p:nvSpPr>
        <p:spPr bwMode="auto">
          <a:xfrm>
            <a:off x="4947260" y="3087504"/>
            <a:ext cx="1310410" cy="1233243"/>
          </a:xfrm>
          <a:custGeom>
            <a:avLst/>
            <a:gdLst>
              <a:gd name="T0" fmla="*/ 2147483647 w 1130"/>
              <a:gd name="T1" fmla="*/ 2147483647 h 820"/>
              <a:gd name="T2" fmla="*/ 2147483647 w 1130"/>
              <a:gd name="T3" fmla="*/ 0 h 820"/>
              <a:gd name="T4" fmla="*/ 2147483647 w 1130"/>
              <a:gd name="T5" fmla="*/ 2147483647 h 820"/>
              <a:gd name="T6" fmla="*/ 2147483647 w 1130"/>
              <a:gd name="T7" fmla="*/ 2147483647 h 820"/>
              <a:gd name="T8" fmla="*/ 0 w 1130"/>
              <a:gd name="T9" fmla="*/ 2147483647 h 820"/>
              <a:gd name="T10" fmla="*/ 0 w 1130"/>
              <a:gd name="T11" fmla="*/ 2147483647 h 820"/>
              <a:gd name="T12" fmla="*/ 2147483647 w 1130"/>
              <a:gd name="T13" fmla="*/ 2147483647 h 820"/>
              <a:gd name="T14" fmla="*/ 2147483647 w 1130"/>
              <a:gd name="T15" fmla="*/ 2147483647 h 820"/>
              <a:gd name="T16" fmla="*/ 2147483647 w 1130"/>
              <a:gd name="T17" fmla="*/ 2147483647 h 820"/>
              <a:gd name="T18" fmla="*/ 2147483647 w 1130"/>
              <a:gd name="T19" fmla="*/ 2147483647 h 820"/>
              <a:gd name="T20" fmla="*/ 2147483647 w 1130"/>
              <a:gd name="T21" fmla="*/ 2147483647 h 820"/>
              <a:gd name="T22" fmla="*/ 2147483647 w 1130"/>
              <a:gd name="T23" fmla="*/ 2147483647 h 82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C8A26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25685" name="Text Box 10"/>
          <p:cNvSpPr txBox="1">
            <a:spLocks noChangeArrowheads="1"/>
          </p:cNvSpPr>
          <p:nvPr/>
        </p:nvSpPr>
        <p:spPr bwMode="auto">
          <a:xfrm>
            <a:off x="5015853" y="3422836"/>
            <a:ext cx="1206091" cy="781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1155" tIns="20577" rIns="41155" bIns="20577">
            <a:spAutoFit/>
          </a:bodyPr>
          <a:lstStyle>
            <a:lvl1pPr defTabSz="1087120">
              <a:defRPr sz="1700">
                <a:solidFill>
                  <a:schemeClr val="tx1"/>
                </a:solidFill>
                <a:latin typeface="Arial" panose="020B0604020202020204" pitchFamily="34" charset="0"/>
                <a:ea typeface="宋体" panose="02010600030101010101" pitchFamily="2" charset="-122"/>
              </a:defRPr>
            </a:lvl1pPr>
            <a:lvl2pPr marL="742950" indent="-285750" defTabSz="1087120">
              <a:defRPr sz="1700">
                <a:solidFill>
                  <a:schemeClr val="tx1"/>
                </a:solidFill>
                <a:latin typeface="Arial" panose="020B0604020202020204" pitchFamily="34" charset="0"/>
                <a:ea typeface="宋体" panose="02010600030101010101" pitchFamily="2" charset="-122"/>
              </a:defRPr>
            </a:lvl2pPr>
            <a:lvl3pPr marL="1143000" indent="-228600" defTabSz="1087120">
              <a:defRPr sz="1700">
                <a:solidFill>
                  <a:schemeClr val="tx1"/>
                </a:solidFill>
                <a:latin typeface="Arial" panose="020B0604020202020204" pitchFamily="34" charset="0"/>
                <a:ea typeface="宋体" panose="02010600030101010101" pitchFamily="2" charset="-122"/>
              </a:defRPr>
            </a:lvl3pPr>
            <a:lvl4pPr marL="1600200" indent="-228600" defTabSz="1087120">
              <a:defRPr sz="1700">
                <a:solidFill>
                  <a:schemeClr val="tx1"/>
                </a:solidFill>
                <a:latin typeface="Arial" panose="020B0604020202020204" pitchFamily="34" charset="0"/>
                <a:ea typeface="宋体" panose="02010600030101010101" pitchFamily="2" charset="-122"/>
              </a:defRPr>
            </a:lvl4pPr>
            <a:lvl5pPr marL="2057400" indent="-228600" defTabSz="1087120">
              <a:defRPr sz="1700">
                <a:solidFill>
                  <a:schemeClr val="tx1"/>
                </a:solidFill>
                <a:latin typeface="Arial" panose="020B0604020202020204" pitchFamily="34" charset="0"/>
                <a:ea typeface="宋体" panose="02010600030101010101" pitchFamily="2" charset="-122"/>
              </a:defRPr>
            </a:lvl5pPr>
            <a:lvl6pPr marL="25146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eaLnBrk="1" hangingPunct="1"/>
            <a:r>
              <a:rPr lang="en-US" altLang="zh-CN" sz="800">
                <a:solidFill>
                  <a:schemeClr val="bg1"/>
                </a:solidFill>
                <a:latin typeface="微软雅黑" panose="020B0503020204020204" pitchFamily="34" charset="-122"/>
                <a:ea typeface="微软雅黑" panose="020B0503020204020204" pitchFamily="34" charset="-122"/>
              </a:rPr>
              <a:t>请在此粘贴或者输入您的文字内容请在此粘贴或者输入您的文字内容请在此粘贴或者输入您的文字内容请在此粘贴或者输入您的文字内容</a:t>
            </a:r>
          </a:p>
        </p:txBody>
      </p:sp>
      <p:sp>
        <p:nvSpPr>
          <p:cNvPr id="25686" name="Freeform 5"/>
          <p:cNvSpPr/>
          <p:nvPr/>
        </p:nvSpPr>
        <p:spPr bwMode="auto">
          <a:xfrm>
            <a:off x="6682088" y="3087504"/>
            <a:ext cx="1310410" cy="1233243"/>
          </a:xfrm>
          <a:custGeom>
            <a:avLst/>
            <a:gdLst>
              <a:gd name="T0" fmla="*/ 2147483647 w 1130"/>
              <a:gd name="T1" fmla="*/ 2147483647 h 820"/>
              <a:gd name="T2" fmla="*/ 2147483647 w 1130"/>
              <a:gd name="T3" fmla="*/ 0 h 820"/>
              <a:gd name="T4" fmla="*/ 2147483647 w 1130"/>
              <a:gd name="T5" fmla="*/ 2147483647 h 820"/>
              <a:gd name="T6" fmla="*/ 2147483647 w 1130"/>
              <a:gd name="T7" fmla="*/ 2147483647 h 820"/>
              <a:gd name="T8" fmla="*/ 0 w 1130"/>
              <a:gd name="T9" fmla="*/ 2147483647 h 820"/>
              <a:gd name="T10" fmla="*/ 0 w 1130"/>
              <a:gd name="T11" fmla="*/ 2147483647 h 820"/>
              <a:gd name="T12" fmla="*/ 2147483647 w 1130"/>
              <a:gd name="T13" fmla="*/ 2147483647 h 820"/>
              <a:gd name="T14" fmla="*/ 2147483647 w 1130"/>
              <a:gd name="T15" fmla="*/ 2147483647 h 820"/>
              <a:gd name="T16" fmla="*/ 2147483647 w 1130"/>
              <a:gd name="T17" fmla="*/ 2147483647 h 820"/>
              <a:gd name="T18" fmla="*/ 2147483647 w 1130"/>
              <a:gd name="T19" fmla="*/ 2147483647 h 820"/>
              <a:gd name="T20" fmla="*/ 2147483647 w 1130"/>
              <a:gd name="T21" fmla="*/ 2147483647 h 820"/>
              <a:gd name="T22" fmla="*/ 2147483647 w 1130"/>
              <a:gd name="T23" fmla="*/ 2147483647 h 82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C8A26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25687" name="Text Box 10"/>
          <p:cNvSpPr txBox="1">
            <a:spLocks noChangeArrowheads="1"/>
          </p:cNvSpPr>
          <p:nvPr/>
        </p:nvSpPr>
        <p:spPr bwMode="auto">
          <a:xfrm>
            <a:off x="6750681" y="3422836"/>
            <a:ext cx="1206091" cy="781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1155" tIns="20577" rIns="41155" bIns="20577">
            <a:spAutoFit/>
          </a:bodyPr>
          <a:lstStyle>
            <a:lvl1pPr defTabSz="1087120">
              <a:defRPr sz="1700">
                <a:solidFill>
                  <a:schemeClr val="tx1"/>
                </a:solidFill>
                <a:latin typeface="Arial" panose="020B0604020202020204" pitchFamily="34" charset="0"/>
                <a:ea typeface="宋体" panose="02010600030101010101" pitchFamily="2" charset="-122"/>
              </a:defRPr>
            </a:lvl1pPr>
            <a:lvl2pPr marL="742950" indent="-285750" defTabSz="1087120">
              <a:defRPr sz="1700">
                <a:solidFill>
                  <a:schemeClr val="tx1"/>
                </a:solidFill>
                <a:latin typeface="Arial" panose="020B0604020202020204" pitchFamily="34" charset="0"/>
                <a:ea typeface="宋体" panose="02010600030101010101" pitchFamily="2" charset="-122"/>
              </a:defRPr>
            </a:lvl2pPr>
            <a:lvl3pPr marL="1143000" indent="-228600" defTabSz="1087120">
              <a:defRPr sz="1700">
                <a:solidFill>
                  <a:schemeClr val="tx1"/>
                </a:solidFill>
                <a:latin typeface="Arial" panose="020B0604020202020204" pitchFamily="34" charset="0"/>
                <a:ea typeface="宋体" panose="02010600030101010101" pitchFamily="2" charset="-122"/>
              </a:defRPr>
            </a:lvl3pPr>
            <a:lvl4pPr marL="1600200" indent="-228600" defTabSz="1087120">
              <a:defRPr sz="1700">
                <a:solidFill>
                  <a:schemeClr val="tx1"/>
                </a:solidFill>
                <a:latin typeface="Arial" panose="020B0604020202020204" pitchFamily="34" charset="0"/>
                <a:ea typeface="宋体" panose="02010600030101010101" pitchFamily="2" charset="-122"/>
              </a:defRPr>
            </a:lvl4pPr>
            <a:lvl5pPr marL="2057400" indent="-228600" defTabSz="1087120">
              <a:defRPr sz="1700">
                <a:solidFill>
                  <a:schemeClr val="tx1"/>
                </a:solidFill>
                <a:latin typeface="Arial" panose="020B0604020202020204" pitchFamily="34" charset="0"/>
                <a:ea typeface="宋体" panose="02010600030101010101" pitchFamily="2" charset="-122"/>
              </a:defRPr>
            </a:lvl5pPr>
            <a:lvl6pPr marL="25146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eaLnBrk="1" hangingPunct="1"/>
            <a:r>
              <a:rPr lang="en-US" altLang="zh-CN" sz="800">
                <a:solidFill>
                  <a:schemeClr val="bg1"/>
                </a:solidFill>
                <a:latin typeface="微软雅黑" panose="020B0503020204020204" pitchFamily="34" charset="-122"/>
                <a:ea typeface="微软雅黑" panose="020B0503020204020204" pitchFamily="34" charset="-122"/>
              </a:rPr>
              <a:t>请在此粘贴或者输入您的文字内容请在此粘贴或者输入您的文字内容请在此粘贴或者输入您的文字内容请在此粘贴或者输入您的文字内容</a:t>
            </a:r>
          </a:p>
        </p:txBody>
      </p:sp>
      <p:sp>
        <p:nvSpPr>
          <p:cNvPr id="25688" name="Text Box 7"/>
          <p:cNvSpPr txBox="1">
            <a:spLocks noChangeArrowheads="1"/>
          </p:cNvSpPr>
          <p:nvPr/>
        </p:nvSpPr>
        <p:spPr bwMode="auto">
          <a:xfrm>
            <a:off x="5287269" y="2127204"/>
            <a:ext cx="648970" cy="389890"/>
          </a:xfrm>
          <a:prstGeom prst="rect">
            <a:avLst/>
          </a:prstGeom>
          <a:noFill/>
          <a:ln>
            <a:noFill/>
          </a:ln>
          <a:effectLst/>
          <a:extLst>
            <a:ext uri="{909E8E84-426E-40DD-AFC4-6F175D3DCCD1}">
              <a14:hiddenFill xmlns:a14="http://schemas.microsoft.com/office/drawing/2010/main">
                <a:solidFill>
                  <a:srgbClr val="C17426"/>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42298" tIns="19434" rIns="42298" bIns="19434">
            <a:spAutoFit/>
          </a:bodyPr>
          <a:lstStyle>
            <a:lvl1pPr defTabSz="1087120">
              <a:defRPr sz="1700">
                <a:solidFill>
                  <a:schemeClr val="tx1"/>
                </a:solidFill>
                <a:latin typeface="Arial" panose="020B0604020202020204" pitchFamily="34" charset="0"/>
                <a:ea typeface="宋体" panose="02010600030101010101" pitchFamily="2" charset="-122"/>
              </a:defRPr>
            </a:lvl1pPr>
            <a:lvl2pPr marL="742950" indent="-285750" defTabSz="1087120">
              <a:defRPr sz="1700">
                <a:solidFill>
                  <a:schemeClr val="tx1"/>
                </a:solidFill>
                <a:latin typeface="Arial" panose="020B0604020202020204" pitchFamily="34" charset="0"/>
                <a:ea typeface="宋体" panose="02010600030101010101" pitchFamily="2" charset="-122"/>
              </a:defRPr>
            </a:lvl2pPr>
            <a:lvl3pPr marL="1143000" indent="-228600" defTabSz="1087120">
              <a:defRPr sz="1700">
                <a:solidFill>
                  <a:schemeClr val="tx1"/>
                </a:solidFill>
                <a:latin typeface="Arial" panose="020B0604020202020204" pitchFamily="34" charset="0"/>
                <a:ea typeface="宋体" panose="02010600030101010101" pitchFamily="2" charset="-122"/>
              </a:defRPr>
            </a:lvl3pPr>
            <a:lvl4pPr marL="1600200" indent="-228600" defTabSz="1087120">
              <a:defRPr sz="1700">
                <a:solidFill>
                  <a:schemeClr val="tx1"/>
                </a:solidFill>
                <a:latin typeface="Arial" panose="020B0604020202020204" pitchFamily="34" charset="0"/>
                <a:ea typeface="宋体" panose="02010600030101010101" pitchFamily="2" charset="-122"/>
              </a:defRPr>
            </a:lvl4pPr>
            <a:lvl5pPr marL="2057400" indent="-228600" defTabSz="1087120">
              <a:defRPr sz="1700">
                <a:solidFill>
                  <a:schemeClr val="tx1"/>
                </a:solidFill>
                <a:latin typeface="Arial" panose="020B0604020202020204" pitchFamily="34" charset="0"/>
                <a:ea typeface="宋体" panose="02010600030101010101" pitchFamily="2" charset="-122"/>
              </a:defRPr>
            </a:lvl5pPr>
            <a:lvl6pPr marL="25146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algn="ctr" eaLnBrk="1" hangingPunct="1"/>
            <a:r>
              <a:rPr lang="en-CA" altLang="en-US" sz="2160">
                <a:solidFill>
                  <a:schemeClr val="bg1"/>
                </a:solidFill>
                <a:latin typeface="微软雅黑" panose="020B0503020204020204" pitchFamily="34" charset="-122"/>
                <a:ea typeface="微软雅黑" panose="020B0503020204020204" pitchFamily="34" charset="-122"/>
              </a:rPr>
              <a:t>30%</a:t>
            </a:r>
          </a:p>
        </p:txBody>
      </p:sp>
      <p:sp>
        <p:nvSpPr>
          <p:cNvPr id="25689" name="Text Box 7"/>
          <p:cNvSpPr txBox="1">
            <a:spLocks noChangeArrowheads="1"/>
          </p:cNvSpPr>
          <p:nvPr/>
        </p:nvSpPr>
        <p:spPr bwMode="auto">
          <a:xfrm>
            <a:off x="7039086" y="2110056"/>
            <a:ext cx="646430" cy="3924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41155" tIns="20577" rIns="41155" bIns="20577">
            <a:spAutoFit/>
          </a:bodyPr>
          <a:lstStyle>
            <a:lvl1pPr defTabSz="1087120">
              <a:defRPr sz="1700">
                <a:solidFill>
                  <a:schemeClr val="tx1"/>
                </a:solidFill>
                <a:latin typeface="Arial" panose="020B0604020202020204" pitchFamily="34" charset="0"/>
                <a:ea typeface="宋体" panose="02010600030101010101" pitchFamily="2" charset="-122"/>
              </a:defRPr>
            </a:lvl1pPr>
            <a:lvl2pPr marL="742950" indent="-285750" defTabSz="1087120">
              <a:defRPr sz="1700">
                <a:solidFill>
                  <a:schemeClr val="tx1"/>
                </a:solidFill>
                <a:latin typeface="Arial" panose="020B0604020202020204" pitchFamily="34" charset="0"/>
                <a:ea typeface="宋体" panose="02010600030101010101" pitchFamily="2" charset="-122"/>
              </a:defRPr>
            </a:lvl2pPr>
            <a:lvl3pPr marL="1143000" indent="-228600" defTabSz="1087120">
              <a:defRPr sz="1700">
                <a:solidFill>
                  <a:schemeClr val="tx1"/>
                </a:solidFill>
                <a:latin typeface="Arial" panose="020B0604020202020204" pitchFamily="34" charset="0"/>
                <a:ea typeface="宋体" panose="02010600030101010101" pitchFamily="2" charset="-122"/>
              </a:defRPr>
            </a:lvl3pPr>
            <a:lvl4pPr marL="1600200" indent="-228600" defTabSz="1087120">
              <a:defRPr sz="1700">
                <a:solidFill>
                  <a:schemeClr val="tx1"/>
                </a:solidFill>
                <a:latin typeface="Arial" panose="020B0604020202020204" pitchFamily="34" charset="0"/>
                <a:ea typeface="宋体" panose="02010600030101010101" pitchFamily="2" charset="-122"/>
              </a:defRPr>
            </a:lvl4pPr>
            <a:lvl5pPr marL="2057400" indent="-228600" defTabSz="1087120">
              <a:defRPr sz="1700">
                <a:solidFill>
                  <a:schemeClr val="tx1"/>
                </a:solidFill>
                <a:latin typeface="Arial" panose="020B0604020202020204" pitchFamily="34" charset="0"/>
                <a:ea typeface="宋体" panose="02010600030101010101" pitchFamily="2" charset="-122"/>
              </a:defRPr>
            </a:lvl5pPr>
            <a:lvl6pPr marL="25146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algn="ctr" eaLnBrk="1" hangingPunct="1"/>
            <a:r>
              <a:rPr lang="en-CA" altLang="en-US" sz="2160">
                <a:solidFill>
                  <a:schemeClr val="bg1"/>
                </a:solidFill>
                <a:latin typeface="微软雅黑" panose="020B0503020204020204" pitchFamily="34" charset="-122"/>
                <a:ea typeface="微软雅黑" panose="020B0503020204020204" pitchFamily="34" charset="-122"/>
              </a:rPr>
              <a:t>60%</a:t>
            </a:r>
          </a:p>
        </p:txBody>
      </p:sp>
      <p:sp>
        <p:nvSpPr>
          <p:cNvPr id="25690" name="Text Box 7"/>
          <p:cNvSpPr txBox="1">
            <a:spLocks noChangeArrowheads="1"/>
          </p:cNvSpPr>
          <p:nvPr/>
        </p:nvSpPr>
        <p:spPr bwMode="auto">
          <a:xfrm>
            <a:off x="3229015" y="2115772"/>
            <a:ext cx="744220" cy="448310"/>
          </a:xfrm>
          <a:prstGeom prst="rect">
            <a:avLst/>
          </a:prstGeom>
          <a:noFill/>
          <a:ln>
            <a:noFill/>
          </a:ln>
          <a:effectLst/>
          <a:extLst>
            <a:ext uri="{909E8E84-426E-40DD-AFC4-6F175D3DCCD1}">
              <a14:hiddenFill xmlns:a14="http://schemas.microsoft.com/office/drawing/2010/main">
                <a:solidFill>
                  <a:srgbClr val="C8A26E"/>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42298" tIns="19434" rIns="42298" bIns="19434">
            <a:spAutoFit/>
          </a:bodyPr>
          <a:lstStyle>
            <a:lvl1pPr defTabSz="1087120">
              <a:defRPr sz="1700">
                <a:solidFill>
                  <a:schemeClr val="tx1"/>
                </a:solidFill>
                <a:latin typeface="Arial" panose="020B0604020202020204" pitchFamily="34" charset="0"/>
                <a:ea typeface="宋体" panose="02010600030101010101" pitchFamily="2" charset="-122"/>
              </a:defRPr>
            </a:lvl1pPr>
            <a:lvl2pPr marL="742950" indent="-285750" defTabSz="1087120">
              <a:defRPr sz="1700">
                <a:solidFill>
                  <a:schemeClr val="tx1"/>
                </a:solidFill>
                <a:latin typeface="Arial" panose="020B0604020202020204" pitchFamily="34" charset="0"/>
                <a:ea typeface="宋体" panose="02010600030101010101" pitchFamily="2" charset="-122"/>
              </a:defRPr>
            </a:lvl2pPr>
            <a:lvl3pPr marL="1143000" indent="-228600" defTabSz="1087120">
              <a:defRPr sz="1700">
                <a:solidFill>
                  <a:schemeClr val="tx1"/>
                </a:solidFill>
                <a:latin typeface="Arial" panose="020B0604020202020204" pitchFamily="34" charset="0"/>
                <a:ea typeface="宋体" panose="02010600030101010101" pitchFamily="2" charset="-122"/>
              </a:defRPr>
            </a:lvl3pPr>
            <a:lvl4pPr marL="1600200" indent="-228600" defTabSz="1087120">
              <a:defRPr sz="1700">
                <a:solidFill>
                  <a:schemeClr val="tx1"/>
                </a:solidFill>
                <a:latin typeface="Arial" panose="020B0604020202020204" pitchFamily="34" charset="0"/>
                <a:ea typeface="宋体" panose="02010600030101010101" pitchFamily="2" charset="-122"/>
              </a:defRPr>
            </a:lvl4pPr>
            <a:lvl5pPr marL="2057400" indent="-228600" defTabSz="1087120">
              <a:defRPr sz="1700">
                <a:solidFill>
                  <a:schemeClr val="tx1"/>
                </a:solidFill>
                <a:latin typeface="Arial" panose="020B0604020202020204" pitchFamily="34" charset="0"/>
                <a:ea typeface="宋体" panose="02010600030101010101" pitchFamily="2" charset="-122"/>
              </a:defRPr>
            </a:lvl5pPr>
            <a:lvl6pPr marL="25146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algn="ctr" eaLnBrk="1" hangingPunct="1"/>
            <a:r>
              <a:rPr lang="en-CA" altLang="en-US" sz="2520">
                <a:solidFill>
                  <a:srgbClr val="C8A26E"/>
                </a:solidFill>
                <a:latin typeface="微软雅黑" panose="020B0503020204020204" pitchFamily="34" charset="-122"/>
                <a:ea typeface="微软雅黑" panose="020B0503020204020204" pitchFamily="34" charset="-122"/>
              </a:rPr>
              <a:t>75%</a:t>
            </a:r>
          </a:p>
        </p:txBody>
      </p:sp>
      <p:sp>
        <p:nvSpPr>
          <p:cNvPr id="25691" name="Text Box 7"/>
          <p:cNvSpPr txBox="1">
            <a:spLocks noChangeArrowheads="1"/>
          </p:cNvSpPr>
          <p:nvPr/>
        </p:nvSpPr>
        <p:spPr bwMode="auto">
          <a:xfrm>
            <a:off x="1314687" y="2115772"/>
            <a:ext cx="741680" cy="450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41155" tIns="20577" rIns="41155" bIns="20577">
            <a:spAutoFit/>
          </a:bodyPr>
          <a:lstStyle>
            <a:lvl1pPr defTabSz="1087120">
              <a:defRPr sz="1700">
                <a:solidFill>
                  <a:schemeClr val="tx1"/>
                </a:solidFill>
                <a:latin typeface="Arial" panose="020B0604020202020204" pitchFamily="34" charset="0"/>
                <a:ea typeface="宋体" panose="02010600030101010101" pitchFamily="2" charset="-122"/>
              </a:defRPr>
            </a:lvl1pPr>
            <a:lvl2pPr marL="742950" indent="-285750" defTabSz="1087120">
              <a:defRPr sz="1700">
                <a:solidFill>
                  <a:schemeClr val="tx1"/>
                </a:solidFill>
                <a:latin typeface="Arial" panose="020B0604020202020204" pitchFamily="34" charset="0"/>
                <a:ea typeface="宋体" panose="02010600030101010101" pitchFamily="2" charset="-122"/>
              </a:defRPr>
            </a:lvl2pPr>
            <a:lvl3pPr marL="1143000" indent="-228600" defTabSz="1087120">
              <a:defRPr sz="1700">
                <a:solidFill>
                  <a:schemeClr val="tx1"/>
                </a:solidFill>
                <a:latin typeface="Arial" panose="020B0604020202020204" pitchFamily="34" charset="0"/>
                <a:ea typeface="宋体" panose="02010600030101010101" pitchFamily="2" charset="-122"/>
              </a:defRPr>
            </a:lvl3pPr>
            <a:lvl4pPr marL="1600200" indent="-228600" defTabSz="1087120">
              <a:defRPr sz="1700">
                <a:solidFill>
                  <a:schemeClr val="tx1"/>
                </a:solidFill>
                <a:latin typeface="Arial" panose="020B0604020202020204" pitchFamily="34" charset="0"/>
                <a:ea typeface="宋体" panose="02010600030101010101" pitchFamily="2" charset="-122"/>
              </a:defRPr>
            </a:lvl4pPr>
            <a:lvl5pPr marL="2057400" indent="-228600" defTabSz="1087120">
              <a:defRPr sz="1700">
                <a:solidFill>
                  <a:schemeClr val="tx1"/>
                </a:solidFill>
                <a:latin typeface="Arial" panose="020B0604020202020204" pitchFamily="34" charset="0"/>
                <a:ea typeface="宋体" panose="02010600030101010101" pitchFamily="2" charset="-122"/>
              </a:defRPr>
            </a:lvl5pPr>
            <a:lvl6pPr marL="25146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algn="ctr" eaLnBrk="1" hangingPunct="1"/>
            <a:r>
              <a:rPr lang="en-CA" altLang="en-US" sz="2520">
                <a:solidFill>
                  <a:srgbClr val="C8A26E"/>
                </a:solidFill>
                <a:latin typeface="微软雅黑" panose="020B0503020204020204" pitchFamily="34" charset="-122"/>
                <a:ea typeface="微软雅黑" panose="020B0503020204020204" pitchFamily="34" charset="-122"/>
              </a:rPr>
              <a:t>35%</a:t>
            </a:r>
          </a:p>
        </p:txBody>
      </p:sp>
      <p:sp>
        <p:nvSpPr>
          <p:cNvPr id="19546" name="Text Box 92"/>
          <p:cNvSpPr txBox="1">
            <a:spLocks noChangeArrowheads="1"/>
          </p:cNvSpPr>
          <p:nvPr/>
        </p:nvSpPr>
        <p:spPr bwMode="auto">
          <a:xfrm>
            <a:off x="420768" y="1501294"/>
            <a:ext cx="445854" cy="1972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eaLnBrk="1" hangingPunct="1"/>
            <a:r>
              <a:rPr lang="zh-CN" altLang="en-US" sz="1530">
                <a:solidFill>
                  <a:srgbClr val="C8A26E"/>
                </a:solidFill>
                <a:ea typeface="微软雅黑" panose="020B0503020204020204" pitchFamily="34" charset="-122"/>
              </a:rPr>
              <a:t>单击此处添加标题</a:t>
            </a:r>
          </a:p>
        </p:txBody>
      </p:sp>
      <p:sp>
        <p:nvSpPr>
          <p:cNvPr id="19547" name="Text Box 93"/>
          <p:cNvSpPr txBox="1">
            <a:spLocks noChangeArrowheads="1"/>
          </p:cNvSpPr>
          <p:nvPr/>
        </p:nvSpPr>
        <p:spPr bwMode="auto">
          <a:xfrm>
            <a:off x="8148260" y="1501294"/>
            <a:ext cx="445854" cy="19723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eaLnBrk="1" hangingPunct="1"/>
            <a:r>
              <a:rPr lang="zh-CN" altLang="en-US" sz="1530">
                <a:solidFill>
                  <a:srgbClr val="C8A26E"/>
                </a:solidFill>
                <a:ea typeface="微软雅黑" panose="020B0503020204020204" pitchFamily="34" charset="-122"/>
              </a:rPr>
              <a:t>单击此处添加标题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5606"/>
                                        </p:tgtEl>
                                        <p:attrNameLst>
                                          <p:attrName>style.visibility</p:attrName>
                                        </p:attrNameLst>
                                      </p:cBhvr>
                                      <p:to>
                                        <p:strVal val="visible"/>
                                      </p:to>
                                    </p:set>
                                    <p:animEffect transition="in" filter="wipe(down)">
                                      <p:cBhvr>
                                        <p:cTn id="7" dur="290">
                                          <p:stCondLst>
                                            <p:cond delay="0"/>
                                          </p:stCondLst>
                                        </p:cTn>
                                        <p:tgtEl>
                                          <p:spTgt spid="25606"/>
                                        </p:tgtEl>
                                      </p:cBhvr>
                                    </p:animEffect>
                                    <p:anim calcmode="lin" valueType="num">
                                      <p:cBhvr>
                                        <p:cTn id="8" dur="911" tmFilter="0,0; 0.14,0.36; 0.43,0.73; 0.71,0.91; 1.0,1.0">
                                          <p:stCondLst>
                                            <p:cond delay="0"/>
                                          </p:stCondLst>
                                        </p:cTn>
                                        <p:tgtEl>
                                          <p:spTgt spid="25606"/>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5606"/>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5606"/>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5606"/>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5606"/>
                                        </p:tgtEl>
                                        <p:attrNameLst>
                                          <p:attrName>ppt_y</p:attrName>
                                        </p:attrNameLst>
                                      </p:cBhvr>
                                      <p:tavLst>
                                        <p:tav tm="0" fmla="#ppt_y-sin(pi*$)/81">
                                          <p:val>
                                            <p:fltVal val="0"/>
                                          </p:val>
                                        </p:tav>
                                        <p:tav tm="100000">
                                          <p:val>
                                            <p:fltVal val="1"/>
                                          </p:val>
                                        </p:tav>
                                      </p:tavLst>
                                    </p:anim>
                                    <p:animScale>
                                      <p:cBhvr>
                                        <p:cTn id="13" dur="13">
                                          <p:stCondLst>
                                            <p:cond delay="325"/>
                                          </p:stCondLst>
                                        </p:cTn>
                                        <p:tgtEl>
                                          <p:spTgt spid="25606"/>
                                        </p:tgtEl>
                                      </p:cBhvr>
                                      <p:to x="100000" y="60000"/>
                                    </p:animScale>
                                    <p:animScale>
                                      <p:cBhvr>
                                        <p:cTn id="14" dur="83" decel="50000">
                                          <p:stCondLst>
                                            <p:cond delay="338"/>
                                          </p:stCondLst>
                                        </p:cTn>
                                        <p:tgtEl>
                                          <p:spTgt spid="25606"/>
                                        </p:tgtEl>
                                      </p:cBhvr>
                                      <p:to x="100000" y="100000"/>
                                    </p:animScale>
                                    <p:animScale>
                                      <p:cBhvr>
                                        <p:cTn id="15" dur="13">
                                          <p:stCondLst>
                                            <p:cond delay="656"/>
                                          </p:stCondLst>
                                        </p:cTn>
                                        <p:tgtEl>
                                          <p:spTgt spid="25606"/>
                                        </p:tgtEl>
                                      </p:cBhvr>
                                      <p:to x="100000" y="80000"/>
                                    </p:animScale>
                                    <p:animScale>
                                      <p:cBhvr>
                                        <p:cTn id="16" dur="83" decel="50000">
                                          <p:stCondLst>
                                            <p:cond delay="669"/>
                                          </p:stCondLst>
                                        </p:cTn>
                                        <p:tgtEl>
                                          <p:spTgt spid="25606"/>
                                        </p:tgtEl>
                                      </p:cBhvr>
                                      <p:to x="100000" y="100000"/>
                                    </p:animScale>
                                    <p:animScale>
                                      <p:cBhvr>
                                        <p:cTn id="17" dur="13">
                                          <p:stCondLst>
                                            <p:cond delay="821"/>
                                          </p:stCondLst>
                                        </p:cTn>
                                        <p:tgtEl>
                                          <p:spTgt spid="25606"/>
                                        </p:tgtEl>
                                      </p:cBhvr>
                                      <p:to x="100000" y="90000"/>
                                    </p:animScale>
                                    <p:animScale>
                                      <p:cBhvr>
                                        <p:cTn id="18" dur="83" decel="50000">
                                          <p:stCondLst>
                                            <p:cond delay="834"/>
                                          </p:stCondLst>
                                        </p:cTn>
                                        <p:tgtEl>
                                          <p:spTgt spid="25606"/>
                                        </p:tgtEl>
                                      </p:cBhvr>
                                      <p:to x="100000" y="100000"/>
                                    </p:animScale>
                                    <p:animScale>
                                      <p:cBhvr>
                                        <p:cTn id="19" dur="13">
                                          <p:stCondLst>
                                            <p:cond delay="904"/>
                                          </p:stCondLst>
                                        </p:cTn>
                                        <p:tgtEl>
                                          <p:spTgt spid="25606"/>
                                        </p:tgtEl>
                                      </p:cBhvr>
                                      <p:to x="100000" y="95000"/>
                                    </p:animScale>
                                    <p:animScale>
                                      <p:cBhvr>
                                        <p:cTn id="20" dur="83" decel="50000">
                                          <p:stCondLst>
                                            <p:cond delay="917"/>
                                          </p:stCondLst>
                                        </p:cTn>
                                        <p:tgtEl>
                                          <p:spTgt spid="25606"/>
                                        </p:tgtEl>
                                      </p:cBhvr>
                                      <p:to x="100000" y="100000"/>
                                    </p:animScale>
                                  </p:childTnLst>
                                </p:cTn>
                              </p:par>
                            </p:childTnLst>
                          </p:cTn>
                        </p:par>
                        <p:par>
                          <p:cTn id="21" fill="hold">
                            <p:stCondLst>
                              <p:cond delay="1000"/>
                            </p:stCondLst>
                            <p:childTnLst>
                              <p:par>
                                <p:cTn id="22" presetID="2" presetClass="entr" presetSubtype="4" fill="hold" grpId="0" nodeType="afterEffect">
                                  <p:stCondLst>
                                    <p:cond delay="0"/>
                                  </p:stCondLst>
                                  <p:childTnLst>
                                    <p:set>
                                      <p:cBhvr>
                                        <p:cTn id="23" dur="1" fill="hold">
                                          <p:stCondLst>
                                            <p:cond delay="0"/>
                                          </p:stCondLst>
                                        </p:cTn>
                                        <p:tgtEl>
                                          <p:spTgt spid="25691"/>
                                        </p:tgtEl>
                                        <p:attrNameLst>
                                          <p:attrName>style.visibility</p:attrName>
                                        </p:attrNameLst>
                                      </p:cBhvr>
                                      <p:to>
                                        <p:strVal val="visible"/>
                                      </p:to>
                                    </p:set>
                                    <p:anim calcmode="lin" valueType="num">
                                      <p:cBhvr additive="base">
                                        <p:cTn id="24" dur="250" fill="hold"/>
                                        <p:tgtEl>
                                          <p:spTgt spid="25691"/>
                                        </p:tgtEl>
                                        <p:attrNameLst>
                                          <p:attrName>ppt_x</p:attrName>
                                        </p:attrNameLst>
                                      </p:cBhvr>
                                      <p:tavLst>
                                        <p:tav tm="0">
                                          <p:val>
                                            <p:strVal val="#ppt_x"/>
                                          </p:val>
                                        </p:tav>
                                        <p:tav tm="100000">
                                          <p:val>
                                            <p:strVal val="#ppt_x"/>
                                          </p:val>
                                        </p:tav>
                                      </p:tavLst>
                                    </p:anim>
                                    <p:anim calcmode="lin" valueType="num">
                                      <p:cBhvr additive="base">
                                        <p:cTn id="25" dur="250" fill="hold"/>
                                        <p:tgtEl>
                                          <p:spTgt spid="25691"/>
                                        </p:tgtEl>
                                        <p:attrNameLst>
                                          <p:attrName>ppt_y</p:attrName>
                                        </p:attrNameLst>
                                      </p:cBhvr>
                                      <p:tavLst>
                                        <p:tav tm="0">
                                          <p:val>
                                            <p:strVal val="1+#ppt_h/2"/>
                                          </p:val>
                                        </p:tav>
                                        <p:tav tm="100000">
                                          <p:val>
                                            <p:strVal val="#ppt_y"/>
                                          </p:val>
                                        </p:tav>
                                      </p:tavLst>
                                    </p:anim>
                                  </p:childTnLst>
                                </p:cTn>
                              </p:par>
                            </p:childTnLst>
                          </p:cTn>
                        </p:par>
                        <p:par>
                          <p:cTn id="26" fill="hold">
                            <p:stCondLst>
                              <p:cond delay="1500"/>
                            </p:stCondLst>
                            <p:childTnLst>
                              <p:par>
                                <p:cTn id="27" presetID="2" presetClass="entr" presetSubtype="4" fill="hold" grpId="0" nodeType="afterEffect">
                                  <p:stCondLst>
                                    <p:cond delay="0"/>
                                  </p:stCondLst>
                                  <p:childTnLst>
                                    <p:set>
                                      <p:cBhvr>
                                        <p:cTn id="28" dur="1" fill="hold">
                                          <p:stCondLst>
                                            <p:cond delay="0"/>
                                          </p:stCondLst>
                                        </p:cTn>
                                        <p:tgtEl>
                                          <p:spTgt spid="25681"/>
                                        </p:tgtEl>
                                        <p:attrNameLst>
                                          <p:attrName>style.visibility</p:attrName>
                                        </p:attrNameLst>
                                      </p:cBhvr>
                                      <p:to>
                                        <p:strVal val="visible"/>
                                      </p:to>
                                    </p:set>
                                    <p:anim calcmode="lin" valueType="num">
                                      <p:cBhvr additive="base">
                                        <p:cTn id="29" dur="250" fill="hold"/>
                                        <p:tgtEl>
                                          <p:spTgt spid="25681"/>
                                        </p:tgtEl>
                                        <p:attrNameLst>
                                          <p:attrName>ppt_x</p:attrName>
                                        </p:attrNameLst>
                                      </p:cBhvr>
                                      <p:tavLst>
                                        <p:tav tm="0">
                                          <p:val>
                                            <p:strVal val="#ppt_x"/>
                                          </p:val>
                                        </p:tav>
                                        <p:tav tm="100000">
                                          <p:val>
                                            <p:strVal val="#ppt_x"/>
                                          </p:val>
                                        </p:tav>
                                      </p:tavLst>
                                    </p:anim>
                                    <p:anim calcmode="lin" valueType="num">
                                      <p:cBhvr additive="base">
                                        <p:cTn id="30" dur="250" fill="hold"/>
                                        <p:tgtEl>
                                          <p:spTgt spid="25681"/>
                                        </p:tgtEl>
                                        <p:attrNameLst>
                                          <p:attrName>ppt_y</p:attrName>
                                        </p:attrNameLst>
                                      </p:cBhvr>
                                      <p:tavLst>
                                        <p:tav tm="0">
                                          <p:val>
                                            <p:strVal val="1+#ppt_h/2"/>
                                          </p:val>
                                        </p:tav>
                                        <p:tav tm="100000">
                                          <p:val>
                                            <p:strVal val="#ppt_y"/>
                                          </p:val>
                                        </p:tav>
                                      </p:tavLst>
                                    </p:anim>
                                  </p:childTnLst>
                                </p:cTn>
                              </p:par>
                            </p:childTnLst>
                          </p:cTn>
                        </p:par>
                        <p:par>
                          <p:cTn id="31" fill="hold">
                            <p:stCondLst>
                              <p:cond delay="2000"/>
                            </p:stCondLst>
                            <p:childTnLst>
                              <p:par>
                                <p:cTn id="32" presetID="2" presetClass="entr" presetSubtype="4" fill="hold" grpId="0" nodeType="afterEffect">
                                  <p:stCondLst>
                                    <p:cond delay="0"/>
                                  </p:stCondLst>
                                  <p:childTnLst>
                                    <p:set>
                                      <p:cBhvr>
                                        <p:cTn id="33" dur="1" fill="hold">
                                          <p:stCondLst>
                                            <p:cond delay="0"/>
                                          </p:stCondLst>
                                        </p:cTn>
                                        <p:tgtEl>
                                          <p:spTgt spid="25690"/>
                                        </p:tgtEl>
                                        <p:attrNameLst>
                                          <p:attrName>style.visibility</p:attrName>
                                        </p:attrNameLst>
                                      </p:cBhvr>
                                      <p:to>
                                        <p:strVal val="visible"/>
                                      </p:to>
                                    </p:set>
                                    <p:anim calcmode="lin" valueType="num">
                                      <p:cBhvr additive="base">
                                        <p:cTn id="34" dur="250" fill="hold"/>
                                        <p:tgtEl>
                                          <p:spTgt spid="25690"/>
                                        </p:tgtEl>
                                        <p:attrNameLst>
                                          <p:attrName>ppt_x</p:attrName>
                                        </p:attrNameLst>
                                      </p:cBhvr>
                                      <p:tavLst>
                                        <p:tav tm="0">
                                          <p:val>
                                            <p:strVal val="#ppt_x"/>
                                          </p:val>
                                        </p:tav>
                                        <p:tav tm="100000">
                                          <p:val>
                                            <p:strVal val="#ppt_x"/>
                                          </p:val>
                                        </p:tav>
                                      </p:tavLst>
                                    </p:anim>
                                    <p:anim calcmode="lin" valueType="num">
                                      <p:cBhvr additive="base">
                                        <p:cTn id="35" dur="250" fill="hold"/>
                                        <p:tgtEl>
                                          <p:spTgt spid="25690"/>
                                        </p:tgtEl>
                                        <p:attrNameLst>
                                          <p:attrName>ppt_y</p:attrName>
                                        </p:attrNameLst>
                                      </p:cBhvr>
                                      <p:tavLst>
                                        <p:tav tm="0">
                                          <p:val>
                                            <p:strVal val="1+#ppt_h/2"/>
                                          </p:val>
                                        </p:tav>
                                        <p:tav tm="100000">
                                          <p:val>
                                            <p:strVal val="#ppt_y"/>
                                          </p:val>
                                        </p:tav>
                                      </p:tavLst>
                                    </p:anim>
                                  </p:childTnLst>
                                </p:cTn>
                              </p:par>
                            </p:childTnLst>
                          </p:cTn>
                        </p:par>
                        <p:par>
                          <p:cTn id="36" fill="hold">
                            <p:stCondLst>
                              <p:cond delay="2500"/>
                            </p:stCondLst>
                            <p:childTnLst>
                              <p:par>
                                <p:cTn id="37" presetID="2" presetClass="entr" presetSubtype="4" fill="hold" grpId="0" nodeType="afterEffect">
                                  <p:stCondLst>
                                    <p:cond delay="0"/>
                                  </p:stCondLst>
                                  <p:childTnLst>
                                    <p:set>
                                      <p:cBhvr>
                                        <p:cTn id="38" dur="1" fill="hold">
                                          <p:stCondLst>
                                            <p:cond delay="0"/>
                                          </p:stCondLst>
                                        </p:cTn>
                                        <p:tgtEl>
                                          <p:spTgt spid="25682"/>
                                        </p:tgtEl>
                                        <p:attrNameLst>
                                          <p:attrName>style.visibility</p:attrName>
                                        </p:attrNameLst>
                                      </p:cBhvr>
                                      <p:to>
                                        <p:strVal val="visible"/>
                                      </p:to>
                                    </p:set>
                                    <p:anim calcmode="lin" valueType="num">
                                      <p:cBhvr additive="base">
                                        <p:cTn id="39" dur="250" fill="hold"/>
                                        <p:tgtEl>
                                          <p:spTgt spid="25682"/>
                                        </p:tgtEl>
                                        <p:attrNameLst>
                                          <p:attrName>ppt_x</p:attrName>
                                        </p:attrNameLst>
                                      </p:cBhvr>
                                      <p:tavLst>
                                        <p:tav tm="0">
                                          <p:val>
                                            <p:strVal val="#ppt_x"/>
                                          </p:val>
                                        </p:tav>
                                        <p:tav tm="100000">
                                          <p:val>
                                            <p:strVal val="#ppt_x"/>
                                          </p:val>
                                        </p:tav>
                                      </p:tavLst>
                                    </p:anim>
                                    <p:anim calcmode="lin" valueType="num">
                                      <p:cBhvr additive="base">
                                        <p:cTn id="40" dur="250" fill="hold"/>
                                        <p:tgtEl>
                                          <p:spTgt spid="25682"/>
                                        </p:tgtEl>
                                        <p:attrNameLst>
                                          <p:attrName>ppt_y</p:attrName>
                                        </p:attrNameLst>
                                      </p:cBhvr>
                                      <p:tavLst>
                                        <p:tav tm="0">
                                          <p:val>
                                            <p:strVal val="1+#ppt_h/2"/>
                                          </p:val>
                                        </p:tav>
                                        <p:tav tm="100000">
                                          <p:val>
                                            <p:strVal val="#ppt_y"/>
                                          </p:val>
                                        </p:tav>
                                      </p:tavLst>
                                    </p:anim>
                                  </p:childTnLst>
                                </p:cTn>
                              </p:par>
                            </p:childTnLst>
                          </p:cTn>
                        </p:par>
                        <p:par>
                          <p:cTn id="41" fill="hold">
                            <p:stCondLst>
                              <p:cond delay="3000"/>
                            </p:stCondLst>
                            <p:childTnLst>
                              <p:par>
                                <p:cTn id="42" presetID="2" presetClass="entr" presetSubtype="4" fill="hold" nodeType="afterEffect">
                                  <p:stCondLst>
                                    <p:cond delay="0"/>
                                  </p:stCondLst>
                                  <p:childTnLst>
                                    <p:set>
                                      <p:cBhvr>
                                        <p:cTn id="43" dur="1" fill="hold">
                                          <p:stCondLst>
                                            <p:cond delay="0"/>
                                          </p:stCondLst>
                                        </p:cTn>
                                        <p:tgtEl>
                                          <p:spTgt spid="25683"/>
                                        </p:tgtEl>
                                        <p:attrNameLst>
                                          <p:attrName>style.visibility</p:attrName>
                                        </p:attrNameLst>
                                      </p:cBhvr>
                                      <p:to>
                                        <p:strVal val="visible"/>
                                      </p:to>
                                    </p:set>
                                    <p:anim calcmode="lin" valueType="num">
                                      <p:cBhvr additive="base">
                                        <p:cTn id="44" dur="250" fill="hold"/>
                                        <p:tgtEl>
                                          <p:spTgt spid="25683"/>
                                        </p:tgtEl>
                                        <p:attrNameLst>
                                          <p:attrName>ppt_x</p:attrName>
                                        </p:attrNameLst>
                                      </p:cBhvr>
                                      <p:tavLst>
                                        <p:tav tm="0">
                                          <p:val>
                                            <p:strVal val="#ppt_x"/>
                                          </p:val>
                                        </p:tav>
                                        <p:tav tm="100000">
                                          <p:val>
                                            <p:strVal val="#ppt_x"/>
                                          </p:val>
                                        </p:tav>
                                      </p:tavLst>
                                    </p:anim>
                                    <p:anim calcmode="lin" valueType="num">
                                      <p:cBhvr additive="base">
                                        <p:cTn id="45" dur="250" fill="hold"/>
                                        <p:tgtEl>
                                          <p:spTgt spid="25683"/>
                                        </p:tgtEl>
                                        <p:attrNameLst>
                                          <p:attrName>ppt_y</p:attrName>
                                        </p:attrNameLst>
                                      </p:cBhvr>
                                      <p:tavLst>
                                        <p:tav tm="0">
                                          <p:val>
                                            <p:strVal val="1+#ppt_h/2"/>
                                          </p:val>
                                        </p:tav>
                                        <p:tav tm="100000">
                                          <p:val>
                                            <p:strVal val="#ppt_y"/>
                                          </p:val>
                                        </p:tav>
                                      </p:tavLst>
                                    </p:anim>
                                  </p:childTnLst>
                                </p:cTn>
                              </p:par>
                            </p:childTnLst>
                          </p:cTn>
                        </p:par>
                        <p:par>
                          <p:cTn id="46" fill="hold">
                            <p:stCondLst>
                              <p:cond delay="3500"/>
                            </p:stCondLst>
                            <p:childTnLst>
                              <p:par>
                                <p:cTn id="47" presetID="2" presetClass="entr" presetSubtype="4" fill="hold" grpId="0" nodeType="afterEffect">
                                  <p:stCondLst>
                                    <p:cond delay="0"/>
                                  </p:stCondLst>
                                  <p:childTnLst>
                                    <p:set>
                                      <p:cBhvr>
                                        <p:cTn id="48" dur="1" fill="hold">
                                          <p:stCondLst>
                                            <p:cond delay="0"/>
                                          </p:stCondLst>
                                        </p:cTn>
                                        <p:tgtEl>
                                          <p:spTgt spid="25688"/>
                                        </p:tgtEl>
                                        <p:attrNameLst>
                                          <p:attrName>style.visibility</p:attrName>
                                        </p:attrNameLst>
                                      </p:cBhvr>
                                      <p:to>
                                        <p:strVal val="visible"/>
                                      </p:to>
                                    </p:set>
                                    <p:anim calcmode="lin" valueType="num">
                                      <p:cBhvr additive="base">
                                        <p:cTn id="49" dur="250" fill="hold"/>
                                        <p:tgtEl>
                                          <p:spTgt spid="25688"/>
                                        </p:tgtEl>
                                        <p:attrNameLst>
                                          <p:attrName>ppt_x</p:attrName>
                                        </p:attrNameLst>
                                      </p:cBhvr>
                                      <p:tavLst>
                                        <p:tav tm="0">
                                          <p:val>
                                            <p:strVal val="#ppt_x"/>
                                          </p:val>
                                        </p:tav>
                                        <p:tav tm="100000">
                                          <p:val>
                                            <p:strVal val="#ppt_x"/>
                                          </p:val>
                                        </p:tav>
                                      </p:tavLst>
                                    </p:anim>
                                    <p:anim calcmode="lin" valueType="num">
                                      <p:cBhvr additive="base">
                                        <p:cTn id="50" dur="250" fill="hold"/>
                                        <p:tgtEl>
                                          <p:spTgt spid="25688"/>
                                        </p:tgtEl>
                                        <p:attrNameLst>
                                          <p:attrName>ppt_y</p:attrName>
                                        </p:attrNameLst>
                                      </p:cBhvr>
                                      <p:tavLst>
                                        <p:tav tm="0">
                                          <p:val>
                                            <p:strVal val="1+#ppt_h/2"/>
                                          </p:val>
                                        </p:tav>
                                        <p:tav tm="100000">
                                          <p:val>
                                            <p:strVal val="#ppt_y"/>
                                          </p:val>
                                        </p:tav>
                                      </p:tavLst>
                                    </p:anim>
                                  </p:childTnLst>
                                </p:cTn>
                              </p:par>
                            </p:childTnLst>
                          </p:cTn>
                        </p:par>
                        <p:par>
                          <p:cTn id="51" fill="hold">
                            <p:stCondLst>
                              <p:cond delay="4000"/>
                            </p:stCondLst>
                            <p:childTnLst>
                              <p:par>
                                <p:cTn id="52" presetID="2" presetClass="entr" presetSubtype="4" fill="hold" grpId="0" nodeType="afterEffect">
                                  <p:stCondLst>
                                    <p:cond delay="0"/>
                                  </p:stCondLst>
                                  <p:childTnLst>
                                    <p:set>
                                      <p:cBhvr>
                                        <p:cTn id="53" dur="1" fill="hold">
                                          <p:stCondLst>
                                            <p:cond delay="0"/>
                                          </p:stCondLst>
                                        </p:cTn>
                                        <p:tgtEl>
                                          <p:spTgt spid="25684"/>
                                        </p:tgtEl>
                                        <p:attrNameLst>
                                          <p:attrName>style.visibility</p:attrName>
                                        </p:attrNameLst>
                                      </p:cBhvr>
                                      <p:to>
                                        <p:strVal val="visible"/>
                                      </p:to>
                                    </p:set>
                                    <p:anim calcmode="lin" valueType="num">
                                      <p:cBhvr additive="base">
                                        <p:cTn id="54" dur="250" fill="hold"/>
                                        <p:tgtEl>
                                          <p:spTgt spid="25684"/>
                                        </p:tgtEl>
                                        <p:attrNameLst>
                                          <p:attrName>ppt_x</p:attrName>
                                        </p:attrNameLst>
                                      </p:cBhvr>
                                      <p:tavLst>
                                        <p:tav tm="0">
                                          <p:val>
                                            <p:strVal val="#ppt_x"/>
                                          </p:val>
                                        </p:tav>
                                        <p:tav tm="100000">
                                          <p:val>
                                            <p:strVal val="#ppt_x"/>
                                          </p:val>
                                        </p:tav>
                                      </p:tavLst>
                                    </p:anim>
                                    <p:anim calcmode="lin" valueType="num">
                                      <p:cBhvr additive="base">
                                        <p:cTn id="55" dur="250" fill="hold"/>
                                        <p:tgtEl>
                                          <p:spTgt spid="25684"/>
                                        </p:tgtEl>
                                        <p:attrNameLst>
                                          <p:attrName>ppt_y</p:attrName>
                                        </p:attrNameLst>
                                      </p:cBhvr>
                                      <p:tavLst>
                                        <p:tav tm="0">
                                          <p:val>
                                            <p:strVal val="1+#ppt_h/2"/>
                                          </p:val>
                                        </p:tav>
                                        <p:tav tm="100000">
                                          <p:val>
                                            <p:strVal val="#ppt_y"/>
                                          </p:val>
                                        </p:tav>
                                      </p:tavLst>
                                    </p:anim>
                                  </p:childTnLst>
                                </p:cTn>
                              </p:par>
                            </p:childTnLst>
                          </p:cTn>
                        </p:par>
                        <p:par>
                          <p:cTn id="56" fill="hold">
                            <p:stCondLst>
                              <p:cond delay="4500"/>
                            </p:stCondLst>
                            <p:childTnLst>
                              <p:par>
                                <p:cTn id="57" presetID="2" presetClass="entr" presetSubtype="4" fill="hold" grpId="0" nodeType="afterEffect">
                                  <p:stCondLst>
                                    <p:cond delay="0"/>
                                  </p:stCondLst>
                                  <p:childTnLst>
                                    <p:set>
                                      <p:cBhvr>
                                        <p:cTn id="58" dur="1" fill="hold">
                                          <p:stCondLst>
                                            <p:cond delay="0"/>
                                          </p:stCondLst>
                                        </p:cTn>
                                        <p:tgtEl>
                                          <p:spTgt spid="25685"/>
                                        </p:tgtEl>
                                        <p:attrNameLst>
                                          <p:attrName>style.visibility</p:attrName>
                                        </p:attrNameLst>
                                      </p:cBhvr>
                                      <p:to>
                                        <p:strVal val="visible"/>
                                      </p:to>
                                    </p:set>
                                    <p:anim calcmode="lin" valueType="num">
                                      <p:cBhvr additive="base">
                                        <p:cTn id="59" dur="250" fill="hold"/>
                                        <p:tgtEl>
                                          <p:spTgt spid="25685"/>
                                        </p:tgtEl>
                                        <p:attrNameLst>
                                          <p:attrName>ppt_x</p:attrName>
                                        </p:attrNameLst>
                                      </p:cBhvr>
                                      <p:tavLst>
                                        <p:tav tm="0">
                                          <p:val>
                                            <p:strVal val="#ppt_x"/>
                                          </p:val>
                                        </p:tav>
                                        <p:tav tm="100000">
                                          <p:val>
                                            <p:strVal val="#ppt_x"/>
                                          </p:val>
                                        </p:tav>
                                      </p:tavLst>
                                    </p:anim>
                                    <p:anim calcmode="lin" valueType="num">
                                      <p:cBhvr additive="base">
                                        <p:cTn id="60" dur="250" fill="hold"/>
                                        <p:tgtEl>
                                          <p:spTgt spid="25685"/>
                                        </p:tgtEl>
                                        <p:attrNameLst>
                                          <p:attrName>ppt_y</p:attrName>
                                        </p:attrNameLst>
                                      </p:cBhvr>
                                      <p:tavLst>
                                        <p:tav tm="0">
                                          <p:val>
                                            <p:strVal val="1+#ppt_h/2"/>
                                          </p:val>
                                        </p:tav>
                                        <p:tav tm="100000">
                                          <p:val>
                                            <p:strVal val="#ppt_y"/>
                                          </p:val>
                                        </p:tav>
                                      </p:tavLst>
                                    </p:anim>
                                  </p:childTnLst>
                                </p:cTn>
                              </p:par>
                            </p:childTnLst>
                          </p:cTn>
                        </p:par>
                        <p:par>
                          <p:cTn id="61" fill="hold">
                            <p:stCondLst>
                              <p:cond delay="5000"/>
                            </p:stCondLst>
                            <p:childTnLst>
                              <p:par>
                                <p:cTn id="62" presetID="2" presetClass="entr" presetSubtype="4" fill="hold" grpId="0" nodeType="afterEffect">
                                  <p:stCondLst>
                                    <p:cond delay="0"/>
                                  </p:stCondLst>
                                  <p:childTnLst>
                                    <p:set>
                                      <p:cBhvr>
                                        <p:cTn id="63" dur="1" fill="hold">
                                          <p:stCondLst>
                                            <p:cond delay="0"/>
                                          </p:stCondLst>
                                        </p:cTn>
                                        <p:tgtEl>
                                          <p:spTgt spid="25689"/>
                                        </p:tgtEl>
                                        <p:attrNameLst>
                                          <p:attrName>style.visibility</p:attrName>
                                        </p:attrNameLst>
                                      </p:cBhvr>
                                      <p:to>
                                        <p:strVal val="visible"/>
                                      </p:to>
                                    </p:set>
                                    <p:anim calcmode="lin" valueType="num">
                                      <p:cBhvr additive="base">
                                        <p:cTn id="64" dur="250" fill="hold"/>
                                        <p:tgtEl>
                                          <p:spTgt spid="25689"/>
                                        </p:tgtEl>
                                        <p:attrNameLst>
                                          <p:attrName>ppt_x</p:attrName>
                                        </p:attrNameLst>
                                      </p:cBhvr>
                                      <p:tavLst>
                                        <p:tav tm="0">
                                          <p:val>
                                            <p:strVal val="#ppt_x"/>
                                          </p:val>
                                        </p:tav>
                                        <p:tav tm="100000">
                                          <p:val>
                                            <p:strVal val="#ppt_x"/>
                                          </p:val>
                                        </p:tav>
                                      </p:tavLst>
                                    </p:anim>
                                    <p:anim calcmode="lin" valueType="num">
                                      <p:cBhvr additive="base">
                                        <p:cTn id="65" dur="250" fill="hold"/>
                                        <p:tgtEl>
                                          <p:spTgt spid="25689"/>
                                        </p:tgtEl>
                                        <p:attrNameLst>
                                          <p:attrName>ppt_y</p:attrName>
                                        </p:attrNameLst>
                                      </p:cBhvr>
                                      <p:tavLst>
                                        <p:tav tm="0">
                                          <p:val>
                                            <p:strVal val="1+#ppt_h/2"/>
                                          </p:val>
                                        </p:tav>
                                        <p:tav tm="100000">
                                          <p:val>
                                            <p:strVal val="#ppt_y"/>
                                          </p:val>
                                        </p:tav>
                                      </p:tavLst>
                                    </p:anim>
                                  </p:childTnLst>
                                </p:cTn>
                              </p:par>
                            </p:childTnLst>
                          </p:cTn>
                        </p:par>
                        <p:par>
                          <p:cTn id="66" fill="hold">
                            <p:stCondLst>
                              <p:cond delay="5500"/>
                            </p:stCondLst>
                            <p:childTnLst>
                              <p:par>
                                <p:cTn id="67" presetID="2" presetClass="entr" presetSubtype="4" fill="hold" grpId="0" nodeType="afterEffect">
                                  <p:stCondLst>
                                    <p:cond delay="0"/>
                                  </p:stCondLst>
                                  <p:childTnLst>
                                    <p:set>
                                      <p:cBhvr>
                                        <p:cTn id="68" dur="1" fill="hold">
                                          <p:stCondLst>
                                            <p:cond delay="0"/>
                                          </p:stCondLst>
                                        </p:cTn>
                                        <p:tgtEl>
                                          <p:spTgt spid="25686"/>
                                        </p:tgtEl>
                                        <p:attrNameLst>
                                          <p:attrName>style.visibility</p:attrName>
                                        </p:attrNameLst>
                                      </p:cBhvr>
                                      <p:to>
                                        <p:strVal val="visible"/>
                                      </p:to>
                                    </p:set>
                                    <p:anim calcmode="lin" valueType="num">
                                      <p:cBhvr additive="base">
                                        <p:cTn id="69" dur="250" fill="hold"/>
                                        <p:tgtEl>
                                          <p:spTgt spid="25686"/>
                                        </p:tgtEl>
                                        <p:attrNameLst>
                                          <p:attrName>ppt_x</p:attrName>
                                        </p:attrNameLst>
                                      </p:cBhvr>
                                      <p:tavLst>
                                        <p:tav tm="0">
                                          <p:val>
                                            <p:strVal val="#ppt_x"/>
                                          </p:val>
                                        </p:tav>
                                        <p:tav tm="100000">
                                          <p:val>
                                            <p:strVal val="#ppt_x"/>
                                          </p:val>
                                        </p:tav>
                                      </p:tavLst>
                                    </p:anim>
                                    <p:anim calcmode="lin" valueType="num">
                                      <p:cBhvr additive="base">
                                        <p:cTn id="70" dur="250" fill="hold"/>
                                        <p:tgtEl>
                                          <p:spTgt spid="25686"/>
                                        </p:tgtEl>
                                        <p:attrNameLst>
                                          <p:attrName>ppt_y</p:attrName>
                                        </p:attrNameLst>
                                      </p:cBhvr>
                                      <p:tavLst>
                                        <p:tav tm="0">
                                          <p:val>
                                            <p:strVal val="1+#ppt_h/2"/>
                                          </p:val>
                                        </p:tav>
                                        <p:tav tm="100000">
                                          <p:val>
                                            <p:strVal val="#ppt_y"/>
                                          </p:val>
                                        </p:tav>
                                      </p:tavLst>
                                    </p:anim>
                                  </p:childTnLst>
                                </p:cTn>
                              </p:par>
                            </p:childTnLst>
                          </p:cTn>
                        </p:par>
                        <p:par>
                          <p:cTn id="71" fill="hold">
                            <p:stCondLst>
                              <p:cond delay="6000"/>
                            </p:stCondLst>
                            <p:childTnLst>
                              <p:par>
                                <p:cTn id="72" presetID="2" presetClass="entr" presetSubtype="4" fill="hold" grpId="0" nodeType="afterEffect">
                                  <p:stCondLst>
                                    <p:cond delay="0"/>
                                  </p:stCondLst>
                                  <p:childTnLst>
                                    <p:set>
                                      <p:cBhvr>
                                        <p:cTn id="73" dur="1" fill="hold">
                                          <p:stCondLst>
                                            <p:cond delay="0"/>
                                          </p:stCondLst>
                                        </p:cTn>
                                        <p:tgtEl>
                                          <p:spTgt spid="25687"/>
                                        </p:tgtEl>
                                        <p:attrNameLst>
                                          <p:attrName>style.visibility</p:attrName>
                                        </p:attrNameLst>
                                      </p:cBhvr>
                                      <p:to>
                                        <p:strVal val="visible"/>
                                      </p:to>
                                    </p:set>
                                    <p:anim calcmode="lin" valueType="num">
                                      <p:cBhvr additive="base">
                                        <p:cTn id="74" dur="250" fill="hold"/>
                                        <p:tgtEl>
                                          <p:spTgt spid="25687"/>
                                        </p:tgtEl>
                                        <p:attrNameLst>
                                          <p:attrName>ppt_x</p:attrName>
                                        </p:attrNameLst>
                                      </p:cBhvr>
                                      <p:tavLst>
                                        <p:tav tm="0">
                                          <p:val>
                                            <p:strVal val="#ppt_x"/>
                                          </p:val>
                                        </p:tav>
                                        <p:tav tm="100000">
                                          <p:val>
                                            <p:strVal val="#ppt_x"/>
                                          </p:val>
                                        </p:tav>
                                      </p:tavLst>
                                    </p:anim>
                                    <p:anim calcmode="lin" valueType="num">
                                      <p:cBhvr additive="base">
                                        <p:cTn id="75" dur="250" fill="hold"/>
                                        <p:tgtEl>
                                          <p:spTgt spid="2568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6" grpId="0" bldLvl="0" animBg="1" autoUpdateAnimBg="0"/>
      <p:bldP spid="25681" grpId="0" bldLvl="0" animBg="1" autoUpdateAnimBg="0"/>
      <p:bldP spid="25682" grpId="0" bldLvl="0" animBg="1" autoUpdateAnimBg="0"/>
      <p:bldP spid="25684" grpId="0" bldLvl="0" animBg="1"/>
      <p:bldP spid="25685" grpId="0" bldLvl="0" animBg="1" autoUpdateAnimBg="0"/>
      <p:bldP spid="25686" grpId="0" bldLvl="0" animBg="1"/>
      <p:bldP spid="25687" grpId="0" bldLvl="0" animBg="1" autoUpdateAnimBg="0"/>
      <p:bldP spid="25688" grpId="0" bldLvl="0" animBg="1" autoUpdateAnimBg="0"/>
      <p:bldP spid="25689" grpId="0" bldLvl="0" animBg="1" autoUpdateAnimBg="0"/>
      <p:bldP spid="25690" grpId="0" bldLvl="0" animBg="1" autoUpdateAnimBg="0"/>
      <p:bldP spid="25691" grpId="0" bldLvl="0" animBg="1"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C:\Users\Administrator\Desktop\615607ded621545.jpg615607ded621545"/>
          <p:cNvPicPr>
            <a:picLocks noChangeAspect="1" noChangeArrowheads="1"/>
          </p:cNvPicPr>
          <p:nvPr/>
        </p:nvPicPr>
        <p:blipFill>
          <a:blip r:embed="rId2"/>
          <a:srcRect/>
          <a:stretch>
            <a:fillRect/>
          </a:stretch>
        </p:blipFill>
        <p:spPr bwMode="auto">
          <a:xfrm flipH="1">
            <a:off x="19435" y="1272651"/>
            <a:ext cx="9123422" cy="2369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AutoShape 3"/>
          <p:cNvSpPr/>
          <p:nvPr/>
        </p:nvSpPr>
        <p:spPr bwMode="auto">
          <a:xfrm>
            <a:off x="3305319" y="825"/>
            <a:ext cx="2533648" cy="521592"/>
          </a:xfrm>
          <a:custGeom>
            <a:avLst/>
            <a:gdLst>
              <a:gd name="T0" fmla="*/ 0 w 21600"/>
              <a:gd name="T1" fmla="*/ 0 h 21600"/>
              <a:gd name="T2" fmla="*/ 2147483647 w 21600"/>
              <a:gd name="T3" fmla="*/ 2147483647 h 21600"/>
              <a:gd name="T4" fmla="*/ 2147483647 w 21600"/>
              <a:gd name="T5" fmla="*/ 2147483647 h 21600"/>
              <a:gd name="T6" fmla="*/ 2147483647 w 21600"/>
              <a:gd name="T7" fmla="*/ 0 h 21600"/>
              <a:gd name="T8" fmla="*/ 0 w 21600"/>
              <a:gd name="T9" fmla="*/ 0 h 21600"/>
              <a:gd name="T10" fmla="*/ 0 60000 65536"/>
              <a:gd name="T11" fmla="*/ 0 60000 65536"/>
              <a:gd name="T12" fmla="*/ 0 60000 65536"/>
              <a:gd name="T13" fmla="*/ 0 60000 65536"/>
              <a:gd name="T14" fmla="*/ 0 60000 65536"/>
              <a:gd name="T15" fmla="*/ 2673 w 21600"/>
              <a:gd name="T16" fmla="*/ 2673 h 21600"/>
              <a:gd name="T17" fmla="*/ 18927 w 21600"/>
              <a:gd name="T18" fmla="*/ 18927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1745" y="21600"/>
                </a:lnTo>
                <a:lnTo>
                  <a:pt x="19855" y="21600"/>
                </a:lnTo>
                <a:lnTo>
                  <a:pt x="21600" y="0"/>
                </a:lnTo>
                <a:lnTo>
                  <a:pt x="0" y="0"/>
                </a:lnTo>
                <a:close/>
              </a:path>
            </a:pathLst>
          </a:custGeom>
          <a:solidFill>
            <a:srgbClr val="C9944D"/>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530"/>
          </a:p>
        </p:txBody>
      </p:sp>
      <p:sp>
        <p:nvSpPr>
          <p:cNvPr id="20484" name="TextBox 22"/>
          <p:cNvSpPr txBox="1">
            <a:spLocks noChangeArrowheads="1"/>
          </p:cNvSpPr>
          <p:nvPr/>
        </p:nvSpPr>
        <p:spPr bwMode="auto">
          <a:xfrm>
            <a:off x="2915197" y="29406"/>
            <a:ext cx="3315322" cy="5137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algn="ctr" eaLnBrk="1" hangingPunct="1">
              <a:lnSpc>
                <a:spcPct val="110000"/>
              </a:lnSpc>
            </a:pPr>
            <a:endParaRPr lang="zh-CN" altLang="en-US" sz="2520" b="1">
              <a:solidFill>
                <a:srgbClr val="4C4E50"/>
              </a:solidFill>
              <a:latin typeface="微软雅黑" panose="020B0503020204020204" pitchFamily="34" charset="-122"/>
              <a:ea typeface="微软雅黑" panose="020B0503020204020204" pitchFamily="34" charset="-122"/>
            </a:endParaRPr>
          </a:p>
        </p:txBody>
      </p:sp>
      <p:sp>
        <p:nvSpPr>
          <p:cNvPr id="20485" name="Text Box 5"/>
          <p:cNvSpPr txBox="1">
            <a:spLocks noChangeArrowheads="1"/>
          </p:cNvSpPr>
          <p:nvPr/>
        </p:nvSpPr>
        <p:spPr bwMode="auto">
          <a:xfrm>
            <a:off x="3852632" y="9399"/>
            <a:ext cx="1440450" cy="5346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710">
                <a:ea typeface="微软雅黑" panose="020B0503020204020204" pitchFamily="34" charset="-122"/>
              </a:rPr>
              <a:t>◆总 结◆</a:t>
            </a:r>
          </a:p>
          <a:p>
            <a:pPr algn="ctr" eaLnBrk="1" hangingPunct="1"/>
            <a:r>
              <a:rPr lang="zh-CN" altLang="en-US" sz="1080">
                <a:latin typeface="微软雅黑 Light" panose="020B0502040204020203" pitchFamily="2" charset="-122"/>
                <a:ea typeface="微软雅黑 Light" panose="020B0502040204020203" pitchFamily="2" charset="-122"/>
              </a:rPr>
              <a:t>conclusion</a:t>
            </a:r>
          </a:p>
        </p:txBody>
      </p:sp>
      <p:sp>
        <p:nvSpPr>
          <p:cNvPr id="7" name="文本框 2"/>
          <p:cNvSpPr txBox="1"/>
          <p:nvPr/>
        </p:nvSpPr>
        <p:spPr>
          <a:xfrm>
            <a:off x="5978605" y="2511991"/>
            <a:ext cx="2590120" cy="706120"/>
          </a:xfrm>
          <a:prstGeom prst="rect">
            <a:avLst/>
          </a:prstGeom>
          <a:noFill/>
        </p:spPr>
        <p:txBody>
          <a:bodyPr wrap="square" lIns="96740" tIns="48370" rIns="96740" bIns="48370" rtlCol="0">
            <a:spAutoFit/>
          </a:bodyPr>
          <a:lstStyle/>
          <a:p>
            <a:pPr algn="dist" fontAlgn="auto">
              <a:spcBef>
                <a:spcPts val="0"/>
              </a:spcBef>
              <a:spcAft>
                <a:spcPts val="0"/>
              </a:spcAft>
              <a:defRPr/>
            </a:pPr>
            <a:r>
              <a:rPr lang="zh-CN" altLang="en-US" sz="3995" b="0" kern="0" dirty="0" smtClean="0">
                <a:solidFill>
                  <a:schemeClr val="bg1"/>
                </a:solidFill>
                <a:effectLst>
                  <a:glow rad="101600">
                    <a:srgbClr val="FFFFFF">
                      <a:alpha val="40000"/>
                    </a:srgbClr>
                  </a:glow>
                </a:effectLst>
                <a:latin typeface="方正兰亭粗黑_GBK" panose="02000000000000000000" pitchFamily="2" charset="-122"/>
                <a:ea typeface="方正兰亭粗黑_GBK" panose="02000000000000000000" pitchFamily="2" charset="-122"/>
              </a:rPr>
              <a:t>谢谢聆听</a:t>
            </a:r>
          </a:p>
        </p:txBody>
      </p:sp>
      <p:sp>
        <p:nvSpPr>
          <p:cNvPr id="9" name="TextBox 8"/>
          <p:cNvSpPr txBox="1"/>
          <p:nvPr/>
        </p:nvSpPr>
        <p:spPr>
          <a:xfrm>
            <a:off x="5838732" y="1508509"/>
            <a:ext cx="2806700" cy="1188720"/>
          </a:xfrm>
          <a:prstGeom prst="rect">
            <a:avLst/>
          </a:prstGeom>
          <a:noFill/>
          <a:ln>
            <a:noFill/>
          </a:ln>
        </p:spPr>
        <p:txBody>
          <a:bodyPr wrap="none">
            <a:spAutoFit/>
          </a:bodyPr>
          <a:lstStyle>
            <a:defPPr>
              <a:defRPr lang="en-US"/>
            </a:defPPr>
            <a:lvl1pPr fontAlgn="auto">
              <a:spcBef>
                <a:spcPts val="0"/>
              </a:spcBef>
              <a:spcAft>
                <a:spcPts val="0"/>
              </a:spcAft>
              <a:defRPr sz="11500">
                <a:solidFill>
                  <a:schemeClr val="bg1"/>
                </a:solidFill>
                <a:effectLst>
                  <a:outerShdw blurRad="25400" dist="25400" algn="l" rotWithShape="0">
                    <a:prstClr val="black">
                      <a:alpha val="61000"/>
                    </a:prstClr>
                  </a:outerShdw>
                </a:effectLst>
                <a:latin typeface="Edwardian Script ITC" pitchFamily="66" charset="0"/>
                <a:ea typeface="叶根友刀锋黑草" panose="02010601030101010101" pitchFamily="2" charset="-122"/>
              </a:defRPr>
            </a:lvl1pPr>
            <a:lvl2pPr marL="742950" indent="-285750" eaLnBrk="0" fontAlgn="base" hangingPunct="0">
              <a:spcBef>
                <a:spcPct val="0"/>
              </a:spcBef>
              <a:spcAft>
                <a:spcPct val="0"/>
              </a:spcAft>
              <a:defRPr>
                <a:latin typeface="Calibri" panose="020F0502020204030204" pitchFamily="34" charset="0"/>
                <a:ea typeface="宋体" panose="02010600030101010101" pitchFamily="2" charset="-122"/>
              </a:defRPr>
            </a:lvl2pPr>
            <a:lvl3pPr marL="1143000" indent="-228600" eaLnBrk="0" fontAlgn="base" hangingPunct="0">
              <a:spcBef>
                <a:spcPct val="0"/>
              </a:spcBef>
              <a:spcAft>
                <a:spcPct val="0"/>
              </a:spcAft>
              <a:defRPr>
                <a:latin typeface="Calibri" panose="020F0502020204030204" pitchFamily="34" charset="0"/>
                <a:ea typeface="宋体" panose="02010600030101010101" pitchFamily="2" charset="-122"/>
              </a:defRPr>
            </a:lvl3pPr>
            <a:lvl4pPr marL="1600200" indent="-228600" eaLnBrk="0" fontAlgn="base" hangingPunct="0">
              <a:spcBef>
                <a:spcPct val="0"/>
              </a:spcBef>
              <a:spcAft>
                <a:spcPct val="0"/>
              </a:spcAft>
              <a:defRPr>
                <a:latin typeface="Calibri" panose="020F0502020204030204" pitchFamily="34" charset="0"/>
                <a:ea typeface="宋体" panose="02010600030101010101" pitchFamily="2" charset="-122"/>
              </a:defRPr>
            </a:lvl4pPr>
            <a:lvl5pPr marL="2057400" indent="-228600" eaLnBrk="0" fontAlgn="base" hangingPunct="0">
              <a:spcBef>
                <a:spcPct val="0"/>
              </a:spcBef>
              <a:spcAft>
                <a:spcPct val="0"/>
              </a:spcAft>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r>
              <a:rPr lang="en-US" altLang="zh-CN" sz="7200" b="0" dirty="0" smtClean="0">
                <a:ln w="12700">
                  <a:noFill/>
                </a:ln>
                <a:solidFill>
                  <a:srgbClr val="C9944D"/>
                </a:solidFill>
                <a:effectLst/>
                <a:latin typeface="Franklin Gothic Medium" panose="020B0603020102020204" pitchFamily="34" charset="0"/>
                <a:cs typeface="Times New Roman" panose="02020603050405020304" pitchFamily="18" charset="0"/>
              </a:rPr>
              <a:t>TANKS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eaLnBrk="1" fontAlgn="auto" hangingPunct="1">
              <a:spcBef>
                <a:spcPts val="0"/>
              </a:spcBef>
              <a:spcAft>
                <a:spcPts val="0"/>
              </a:spcAft>
              <a:buFontTx/>
              <a:buNone/>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308048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4" name="Group 2"/>
          <p:cNvGrpSpPr/>
          <p:nvPr/>
        </p:nvGrpSpPr>
        <p:grpSpPr bwMode="auto">
          <a:xfrm>
            <a:off x="3759747" y="2944602"/>
            <a:ext cx="1625365" cy="429546"/>
            <a:chOff x="0" y="0"/>
            <a:chExt cx="2843" cy="752"/>
          </a:xfrm>
        </p:grpSpPr>
        <p:sp>
          <p:nvSpPr>
            <p:cNvPr id="3097" name="TextBox 54"/>
            <p:cNvSpPr>
              <a:spLocks noChangeArrowheads="1"/>
            </p:cNvSpPr>
            <p:nvPr/>
          </p:nvSpPr>
          <p:spPr bwMode="auto">
            <a:xfrm>
              <a:off x="0" y="0"/>
              <a:ext cx="2843" cy="75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2791" tIns="31396" rIns="62791" bIns="31396">
              <a:spAutoFit/>
            </a:bodyPr>
            <a:lstStyle/>
            <a:p>
              <a:pPr algn="ctr" eaLnBrk="1" hangingPunct="1"/>
              <a:r>
                <a:rPr lang="zh-CN" altLang="en-US" sz="225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关于我们</a:t>
              </a:r>
            </a:p>
          </p:txBody>
        </p:sp>
        <p:grpSp>
          <p:nvGrpSpPr>
            <p:cNvPr id="3098" name="Group 4"/>
            <p:cNvGrpSpPr/>
            <p:nvPr/>
          </p:nvGrpSpPr>
          <p:grpSpPr bwMode="auto">
            <a:xfrm>
              <a:off x="80" y="127"/>
              <a:ext cx="2666" cy="492"/>
              <a:chOff x="0" y="0"/>
              <a:chExt cx="2666" cy="492"/>
            </a:xfrm>
          </p:grpSpPr>
          <p:sp>
            <p:nvSpPr>
              <p:cNvPr id="3099" name="左中括号 393"/>
              <p:cNvSpPr/>
              <p:nvPr/>
            </p:nvSpPr>
            <p:spPr bwMode="auto">
              <a:xfrm>
                <a:off x="0" y="0"/>
                <a:ext cx="213" cy="492"/>
              </a:xfrm>
              <a:custGeom>
                <a:avLst/>
                <a:gdLst>
                  <a:gd name="T0" fmla="*/ 0 w 227278"/>
                  <a:gd name="T1" fmla="*/ 0 h 452174"/>
                  <a:gd name="T2" fmla="*/ 0 w 227278"/>
                  <a:gd name="T3" fmla="*/ 0 h 452174"/>
                  <a:gd name="T4" fmla="*/ 0 w 227278"/>
                  <a:gd name="T5" fmla="*/ 0 h 452174"/>
                  <a:gd name="T6" fmla="*/ 0 w 227278"/>
                  <a:gd name="T7" fmla="*/ 0 h 452174"/>
                  <a:gd name="T8" fmla="*/ 0 w 227278"/>
                  <a:gd name="T9" fmla="*/ 0 h 452174"/>
                  <a:gd name="T10" fmla="*/ 0 w 227278"/>
                  <a:gd name="T11" fmla="*/ 0 h 452174"/>
                  <a:gd name="T12" fmla="*/ 0 w 227278"/>
                  <a:gd name="T13" fmla="*/ 0 h 452174"/>
                  <a:gd name="T14" fmla="*/ 0 w 227278"/>
                  <a:gd name="T15" fmla="*/ 0 h 452174"/>
                  <a:gd name="T16" fmla="*/ 0 w 227278"/>
                  <a:gd name="T17" fmla="*/ 0 h 4521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7278" h="452174">
                    <a:moveTo>
                      <a:pt x="0" y="0"/>
                    </a:moveTo>
                    <a:lnTo>
                      <a:pt x="227278" y="0"/>
                    </a:lnTo>
                    <a:lnTo>
                      <a:pt x="227278" y="58687"/>
                    </a:lnTo>
                    <a:lnTo>
                      <a:pt x="64431" y="58687"/>
                    </a:lnTo>
                    <a:lnTo>
                      <a:pt x="64431" y="393487"/>
                    </a:lnTo>
                    <a:lnTo>
                      <a:pt x="227278" y="393487"/>
                    </a:lnTo>
                    <a:lnTo>
                      <a:pt x="227278" y="452174"/>
                    </a:lnTo>
                    <a:lnTo>
                      <a:pt x="0" y="452174"/>
                    </a:lnTo>
                    <a:lnTo>
                      <a:pt x="0" y="0"/>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530"/>
              </a:p>
            </p:txBody>
          </p:sp>
          <p:sp>
            <p:nvSpPr>
              <p:cNvPr id="3100" name="左中括号 393"/>
              <p:cNvSpPr/>
              <p:nvPr/>
            </p:nvSpPr>
            <p:spPr bwMode="auto">
              <a:xfrm flipH="1">
                <a:off x="2454" y="0"/>
                <a:ext cx="213" cy="492"/>
              </a:xfrm>
              <a:custGeom>
                <a:avLst/>
                <a:gdLst>
                  <a:gd name="T0" fmla="*/ 0 w 227278"/>
                  <a:gd name="T1" fmla="*/ 0 h 452174"/>
                  <a:gd name="T2" fmla="*/ 0 w 227278"/>
                  <a:gd name="T3" fmla="*/ 0 h 452174"/>
                  <a:gd name="T4" fmla="*/ 0 w 227278"/>
                  <a:gd name="T5" fmla="*/ 0 h 452174"/>
                  <a:gd name="T6" fmla="*/ 0 w 227278"/>
                  <a:gd name="T7" fmla="*/ 0 h 452174"/>
                  <a:gd name="T8" fmla="*/ 0 w 227278"/>
                  <a:gd name="T9" fmla="*/ 0 h 452174"/>
                  <a:gd name="T10" fmla="*/ 0 w 227278"/>
                  <a:gd name="T11" fmla="*/ 0 h 452174"/>
                  <a:gd name="T12" fmla="*/ 0 w 227278"/>
                  <a:gd name="T13" fmla="*/ 0 h 452174"/>
                  <a:gd name="T14" fmla="*/ 0 w 227278"/>
                  <a:gd name="T15" fmla="*/ 0 h 452174"/>
                  <a:gd name="T16" fmla="*/ 0 w 227278"/>
                  <a:gd name="T17" fmla="*/ 0 h 4521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7278" h="452174">
                    <a:moveTo>
                      <a:pt x="0" y="0"/>
                    </a:moveTo>
                    <a:lnTo>
                      <a:pt x="227278" y="0"/>
                    </a:lnTo>
                    <a:lnTo>
                      <a:pt x="227278" y="58687"/>
                    </a:lnTo>
                    <a:lnTo>
                      <a:pt x="64431" y="58687"/>
                    </a:lnTo>
                    <a:lnTo>
                      <a:pt x="64431" y="393487"/>
                    </a:lnTo>
                    <a:lnTo>
                      <a:pt x="227278" y="393487"/>
                    </a:lnTo>
                    <a:lnTo>
                      <a:pt x="227278" y="452174"/>
                    </a:lnTo>
                    <a:lnTo>
                      <a:pt x="0" y="452174"/>
                    </a:lnTo>
                    <a:lnTo>
                      <a:pt x="0" y="0"/>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530"/>
              </a:p>
            </p:txBody>
          </p:sp>
        </p:grpSp>
      </p:grpSp>
      <p:grpSp>
        <p:nvGrpSpPr>
          <p:cNvPr id="3075" name="Group 7"/>
          <p:cNvGrpSpPr/>
          <p:nvPr/>
        </p:nvGrpSpPr>
        <p:grpSpPr bwMode="auto">
          <a:xfrm>
            <a:off x="3759747" y="883958"/>
            <a:ext cx="1624793" cy="1597642"/>
            <a:chOff x="0" y="0"/>
            <a:chExt cx="2212" cy="2174"/>
          </a:xfrm>
        </p:grpSpPr>
        <p:sp>
          <p:nvSpPr>
            <p:cNvPr id="3084" name="Teardrop 36"/>
            <p:cNvSpPr/>
            <p:nvPr/>
          </p:nvSpPr>
          <p:spPr bwMode="auto">
            <a:xfrm rot="8100000">
              <a:off x="0" y="0"/>
              <a:ext cx="2212" cy="2174"/>
            </a:xfrm>
            <a:custGeom>
              <a:avLst/>
              <a:gdLst>
                <a:gd name="T0" fmla="*/ 0 w 418280"/>
                <a:gd name="T1" fmla="*/ 0 h 418280"/>
                <a:gd name="T2" fmla="*/ 0 w 418280"/>
                <a:gd name="T3" fmla="*/ 0 h 418280"/>
                <a:gd name="T4" fmla="*/ 0 w 418280"/>
                <a:gd name="T5" fmla="*/ 0 h 418280"/>
                <a:gd name="T6" fmla="*/ 0 w 418280"/>
                <a:gd name="T7" fmla="*/ 0 h 418280"/>
                <a:gd name="T8" fmla="*/ 0 w 418280"/>
                <a:gd name="T9" fmla="*/ 0 h 418280"/>
                <a:gd name="T10" fmla="*/ 0 w 418280"/>
                <a:gd name="T11" fmla="*/ 0 h 41828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18280" h="418280">
                  <a:moveTo>
                    <a:pt x="0" y="209140"/>
                  </a:moveTo>
                  <a:cubicBezTo>
                    <a:pt x="0" y="93635"/>
                    <a:pt x="93635" y="0"/>
                    <a:pt x="209140" y="0"/>
                  </a:cubicBezTo>
                  <a:lnTo>
                    <a:pt x="418280" y="0"/>
                  </a:lnTo>
                  <a:lnTo>
                    <a:pt x="418280" y="209140"/>
                  </a:lnTo>
                  <a:cubicBezTo>
                    <a:pt x="418280" y="324645"/>
                    <a:pt x="324645" y="418280"/>
                    <a:pt x="209140" y="418280"/>
                  </a:cubicBezTo>
                  <a:cubicBezTo>
                    <a:pt x="93635" y="418280"/>
                    <a:pt x="0" y="324645"/>
                    <a:pt x="0" y="209140"/>
                  </a:cubicBezTo>
                  <a:close/>
                </a:path>
              </a:pathLst>
            </a:custGeom>
            <a:solidFill>
              <a:srgbClr val="C9944D"/>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2700" algn="ctr" rotWithShape="0">
                      <a:srgbClr val="808080">
                        <a:alpha val="50000"/>
                      </a:srgbClr>
                    </a:outerShdw>
                  </a:effectLst>
                </a14:hiddenEffects>
              </a:ext>
            </a:extLst>
          </p:spPr>
          <p:txBody>
            <a:bodyPr anchor="ctr"/>
            <a:lstStyle/>
            <a:p>
              <a:endParaRPr lang="zh-CN" altLang="en-US" sz="1530"/>
            </a:p>
          </p:txBody>
        </p:sp>
        <p:grpSp>
          <p:nvGrpSpPr>
            <p:cNvPr id="3085" name="Group 9"/>
            <p:cNvGrpSpPr/>
            <p:nvPr/>
          </p:nvGrpSpPr>
          <p:grpSpPr bwMode="auto">
            <a:xfrm>
              <a:off x="400" y="570"/>
              <a:ext cx="1410" cy="1224"/>
              <a:chOff x="0" y="0"/>
              <a:chExt cx="2000" cy="1700"/>
            </a:xfrm>
          </p:grpSpPr>
          <p:sp>
            <p:nvSpPr>
              <p:cNvPr id="3086" name="Freeform 914"/>
              <p:cNvSpPr/>
              <p:nvPr/>
            </p:nvSpPr>
            <p:spPr bwMode="auto">
              <a:xfrm>
                <a:off x="1730" y="1255"/>
                <a:ext cx="270" cy="305"/>
              </a:xfrm>
              <a:custGeom>
                <a:avLst/>
                <a:gdLst>
                  <a:gd name="T0" fmla="*/ 0 w 196"/>
                  <a:gd name="T1" fmla="*/ 289 h 222"/>
                  <a:gd name="T2" fmla="*/ 422 w 196"/>
                  <a:gd name="T3" fmla="*/ 0 h 222"/>
                  <a:gd name="T4" fmla="*/ 971 w 196"/>
                  <a:gd name="T5" fmla="*/ 436 h 222"/>
                  <a:gd name="T6" fmla="*/ 971 w 196"/>
                  <a:gd name="T7" fmla="*/ 1087 h 222"/>
                  <a:gd name="T8" fmla="*/ 69 w 196"/>
                  <a:gd name="T9" fmla="*/ 1087 h 222"/>
                  <a:gd name="T10" fmla="*/ 180 w 196"/>
                  <a:gd name="T11" fmla="*/ 925 h 222"/>
                  <a:gd name="T12" fmla="*/ 0 w 196"/>
                  <a:gd name="T13" fmla="*/ 289 h 22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6" h="222">
                    <a:moveTo>
                      <a:pt x="0" y="59"/>
                    </a:moveTo>
                    <a:cubicBezTo>
                      <a:pt x="38" y="56"/>
                      <a:pt x="70" y="33"/>
                      <a:pt x="85" y="0"/>
                    </a:cubicBezTo>
                    <a:cubicBezTo>
                      <a:pt x="139" y="15"/>
                      <a:pt x="196" y="42"/>
                      <a:pt x="196" y="89"/>
                    </a:cubicBezTo>
                    <a:cubicBezTo>
                      <a:pt x="196" y="179"/>
                      <a:pt x="196" y="222"/>
                      <a:pt x="196" y="222"/>
                    </a:cubicBezTo>
                    <a:cubicBezTo>
                      <a:pt x="14" y="222"/>
                      <a:pt x="14" y="222"/>
                      <a:pt x="14" y="222"/>
                    </a:cubicBezTo>
                    <a:cubicBezTo>
                      <a:pt x="36" y="189"/>
                      <a:pt x="36" y="189"/>
                      <a:pt x="36" y="189"/>
                    </a:cubicBezTo>
                    <a:lnTo>
                      <a:pt x="0" y="59"/>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3087" name="Freeform 915"/>
              <p:cNvSpPr/>
              <p:nvPr/>
            </p:nvSpPr>
            <p:spPr bwMode="auto">
              <a:xfrm>
                <a:off x="1550" y="1255"/>
                <a:ext cx="160" cy="305"/>
              </a:xfrm>
              <a:custGeom>
                <a:avLst/>
                <a:gdLst>
                  <a:gd name="T0" fmla="*/ 153 w 117"/>
                  <a:gd name="T1" fmla="*/ 0 h 222"/>
                  <a:gd name="T2" fmla="*/ 559 w 117"/>
                  <a:gd name="T3" fmla="*/ 289 h 222"/>
                  <a:gd name="T4" fmla="*/ 388 w 117"/>
                  <a:gd name="T5" fmla="*/ 925 h 222"/>
                  <a:gd name="T6" fmla="*/ 494 w 117"/>
                  <a:gd name="T7" fmla="*/ 1087 h 222"/>
                  <a:gd name="T8" fmla="*/ 67 w 117"/>
                  <a:gd name="T9" fmla="*/ 1087 h 222"/>
                  <a:gd name="T10" fmla="*/ 67 w 117"/>
                  <a:gd name="T11" fmla="*/ 317 h 222"/>
                  <a:gd name="T12" fmla="*/ 0 w 117"/>
                  <a:gd name="T13" fmla="*/ 49 h 222"/>
                  <a:gd name="T14" fmla="*/ 153 w 117"/>
                  <a:gd name="T15" fmla="*/ 0 h 22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17" h="222">
                    <a:moveTo>
                      <a:pt x="32" y="0"/>
                    </a:moveTo>
                    <a:cubicBezTo>
                      <a:pt x="47" y="33"/>
                      <a:pt x="79" y="56"/>
                      <a:pt x="117" y="59"/>
                    </a:cubicBezTo>
                    <a:cubicBezTo>
                      <a:pt x="81" y="189"/>
                      <a:pt x="81" y="189"/>
                      <a:pt x="81" y="189"/>
                    </a:cubicBezTo>
                    <a:cubicBezTo>
                      <a:pt x="103" y="222"/>
                      <a:pt x="103" y="222"/>
                      <a:pt x="103" y="222"/>
                    </a:cubicBezTo>
                    <a:cubicBezTo>
                      <a:pt x="14" y="222"/>
                      <a:pt x="14" y="222"/>
                      <a:pt x="14" y="222"/>
                    </a:cubicBezTo>
                    <a:cubicBezTo>
                      <a:pt x="14" y="181"/>
                      <a:pt x="14" y="129"/>
                      <a:pt x="14" y="65"/>
                    </a:cubicBezTo>
                    <a:cubicBezTo>
                      <a:pt x="14" y="45"/>
                      <a:pt x="9" y="27"/>
                      <a:pt x="0" y="10"/>
                    </a:cubicBezTo>
                    <a:cubicBezTo>
                      <a:pt x="10" y="6"/>
                      <a:pt x="21" y="3"/>
                      <a:pt x="32" y="0"/>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3088" name="Freeform 916"/>
              <p:cNvSpPr>
                <a:spLocks noEditPoints="1"/>
              </p:cNvSpPr>
              <p:nvPr/>
            </p:nvSpPr>
            <p:spPr bwMode="auto">
              <a:xfrm>
                <a:off x="1560" y="958"/>
                <a:ext cx="315" cy="315"/>
              </a:xfrm>
              <a:custGeom>
                <a:avLst/>
                <a:gdLst>
                  <a:gd name="T0" fmla="*/ 575 w 228"/>
                  <a:gd name="T1" fmla="*/ 1128 h 229"/>
                  <a:gd name="T2" fmla="*/ 0 w 228"/>
                  <a:gd name="T3" fmla="*/ 564 h 229"/>
                  <a:gd name="T4" fmla="*/ 575 w 228"/>
                  <a:gd name="T5" fmla="*/ 0 h 229"/>
                  <a:gd name="T6" fmla="*/ 1147 w 228"/>
                  <a:gd name="T7" fmla="*/ 564 h 229"/>
                  <a:gd name="T8" fmla="*/ 575 w 228"/>
                  <a:gd name="T9" fmla="*/ 1128 h 229"/>
                  <a:gd name="T10" fmla="*/ 1046 w 228"/>
                  <a:gd name="T11" fmla="*/ 547 h 229"/>
                  <a:gd name="T12" fmla="*/ 897 w 228"/>
                  <a:gd name="T13" fmla="*/ 227 h 229"/>
                  <a:gd name="T14" fmla="*/ 935 w 228"/>
                  <a:gd name="T15" fmla="*/ 448 h 229"/>
                  <a:gd name="T16" fmla="*/ 685 w 228"/>
                  <a:gd name="T17" fmla="*/ 951 h 229"/>
                  <a:gd name="T18" fmla="*/ 1046 w 228"/>
                  <a:gd name="T19" fmla="*/ 547 h 22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28" h="229">
                    <a:moveTo>
                      <a:pt x="114" y="229"/>
                    </a:moveTo>
                    <a:cubicBezTo>
                      <a:pt x="51" y="229"/>
                      <a:pt x="0" y="178"/>
                      <a:pt x="0" y="115"/>
                    </a:cubicBezTo>
                    <a:cubicBezTo>
                      <a:pt x="0" y="52"/>
                      <a:pt x="51" y="0"/>
                      <a:pt x="114" y="0"/>
                    </a:cubicBezTo>
                    <a:cubicBezTo>
                      <a:pt x="177" y="0"/>
                      <a:pt x="228" y="52"/>
                      <a:pt x="228" y="115"/>
                    </a:cubicBezTo>
                    <a:cubicBezTo>
                      <a:pt x="228" y="178"/>
                      <a:pt x="177" y="229"/>
                      <a:pt x="114" y="229"/>
                    </a:cubicBezTo>
                    <a:close/>
                    <a:moveTo>
                      <a:pt x="208" y="111"/>
                    </a:moveTo>
                    <a:cubicBezTo>
                      <a:pt x="208" y="85"/>
                      <a:pt x="196" y="62"/>
                      <a:pt x="178" y="46"/>
                    </a:cubicBezTo>
                    <a:cubicBezTo>
                      <a:pt x="183" y="60"/>
                      <a:pt x="186" y="76"/>
                      <a:pt x="186" y="91"/>
                    </a:cubicBezTo>
                    <a:cubicBezTo>
                      <a:pt x="186" y="133"/>
                      <a:pt x="166" y="170"/>
                      <a:pt x="136" y="193"/>
                    </a:cubicBezTo>
                    <a:cubicBezTo>
                      <a:pt x="177" y="188"/>
                      <a:pt x="208" y="153"/>
                      <a:pt x="208" y="111"/>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3089" name="Freeform 917"/>
              <p:cNvSpPr/>
              <p:nvPr/>
            </p:nvSpPr>
            <p:spPr bwMode="auto">
              <a:xfrm>
                <a:off x="1027" y="1140"/>
                <a:ext cx="495" cy="560"/>
              </a:xfrm>
              <a:custGeom>
                <a:avLst/>
                <a:gdLst>
                  <a:gd name="T0" fmla="*/ 771 w 360"/>
                  <a:gd name="T1" fmla="*/ 0 h 406"/>
                  <a:gd name="T2" fmla="*/ 1770 w 360"/>
                  <a:gd name="T3" fmla="*/ 808 h 406"/>
                  <a:gd name="T4" fmla="*/ 1770 w 360"/>
                  <a:gd name="T5" fmla="*/ 2026 h 406"/>
                  <a:gd name="T6" fmla="*/ 131 w 360"/>
                  <a:gd name="T7" fmla="*/ 2026 h 406"/>
                  <a:gd name="T8" fmla="*/ 318 w 360"/>
                  <a:gd name="T9" fmla="*/ 1716 h 406"/>
                  <a:gd name="T10" fmla="*/ 0 w 360"/>
                  <a:gd name="T11" fmla="*/ 535 h 406"/>
                  <a:gd name="T12" fmla="*/ 771 w 360"/>
                  <a:gd name="T13" fmla="*/ 0 h 40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60" h="406">
                    <a:moveTo>
                      <a:pt x="157" y="0"/>
                    </a:moveTo>
                    <a:cubicBezTo>
                      <a:pt x="255" y="27"/>
                      <a:pt x="360" y="75"/>
                      <a:pt x="360" y="162"/>
                    </a:cubicBezTo>
                    <a:cubicBezTo>
                      <a:pt x="360" y="326"/>
                      <a:pt x="360" y="406"/>
                      <a:pt x="360" y="406"/>
                    </a:cubicBezTo>
                    <a:cubicBezTo>
                      <a:pt x="26" y="406"/>
                      <a:pt x="26" y="406"/>
                      <a:pt x="26" y="406"/>
                    </a:cubicBezTo>
                    <a:cubicBezTo>
                      <a:pt x="65" y="344"/>
                      <a:pt x="65" y="344"/>
                      <a:pt x="65" y="344"/>
                    </a:cubicBezTo>
                    <a:cubicBezTo>
                      <a:pt x="0" y="107"/>
                      <a:pt x="0" y="107"/>
                      <a:pt x="0" y="107"/>
                    </a:cubicBezTo>
                    <a:cubicBezTo>
                      <a:pt x="69" y="102"/>
                      <a:pt x="128" y="60"/>
                      <a:pt x="157" y="0"/>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3090" name="Freeform 919"/>
              <p:cNvSpPr/>
              <p:nvPr/>
            </p:nvSpPr>
            <p:spPr bwMode="auto">
              <a:xfrm>
                <a:off x="495" y="1140"/>
                <a:ext cx="495" cy="560"/>
              </a:xfrm>
              <a:custGeom>
                <a:avLst/>
                <a:gdLst>
                  <a:gd name="T0" fmla="*/ 0 w 360"/>
                  <a:gd name="T1" fmla="*/ 2026 h 406"/>
                  <a:gd name="T2" fmla="*/ 0 w 360"/>
                  <a:gd name="T3" fmla="*/ 808 h 406"/>
                  <a:gd name="T4" fmla="*/ 998 w 360"/>
                  <a:gd name="T5" fmla="*/ 0 h 406"/>
                  <a:gd name="T6" fmla="*/ 1770 w 360"/>
                  <a:gd name="T7" fmla="*/ 535 h 406"/>
                  <a:gd name="T8" fmla="*/ 1451 w 360"/>
                  <a:gd name="T9" fmla="*/ 1716 h 406"/>
                  <a:gd name="T10" fmla="*/ 1642 w 360"/>
                  <a:gd name="T11" fmla="*/ 2026 h 406"/>
                  <a:gd name="T12" fmla="*/ 0 w 360"/>
                  <a:gd name="T13" fmla="*/ 2026 h 40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60" h="406">
                    <a:moveTo>
                      <a:pt x="0" y="406"/>
                    </a:moveTo>
                    <a:cubicBezTo>
                      <a:pt x="0" y="406"/>
                      <a:pt x="0" y="326"/>
                      <a:pt x="0" y="162"/>
                    </a:cubicBezTo>
                    <a:cubicBezTo>
                      <a:pt x="0" y="75"/>
                      <a:pt x="105" y="27"/>
                      <a:pt x="203" y="0"/>
                    </a:cubicBezTo>
                    <a:cubicBezTo>
                      <a:pt x="232" y="60"/>
                      <a:pt x="291" y="102"/>
                      <a:pt x="360" y="107"/>
                    </a:cubicBezTo>
                    <a:cubicBezTo>
                      <a:pt x="295" y="344"/>
                      <a:pt x="295" y="344"/>
                      <a:pt x="295" y="344"/>
                    </a:cubicBezTo>
                    <a:cubicBezTo>
                      <a:pt x="334" y="406"/>
                      <a:pt x="334" y="406"/>
                      <a:pt x="334" y="406"/>
                    </a:cubicBezTo>
                    <a:lnTo>
                      <a:pt x="0" y="406"/>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3091" name="Freeform 920"/>
              <p:cNvSpPr/>
              <p:nvPr/>
            </p:nvSpPr>
            <p:spPr bwMode="auto">
              <a:xfrm>
                <a:off x="770" y="0"/>
                <a:ext cx="1215" cy="618"/>
              </a:xfrm>
              <a:custGeom>
                <a:avLst/>
                <a:gdLst>
                  <a:gd name="T0" fmla="*/ 671 w 884"/>
                  <a:gd name="T1" fmla="*/ 1935 h 450"/>
                  <a:gd name="T2" fmla="*/ 49 w 884"/>
                  <a:gd name="T3" fmla="*/ 2199 h 450"/>
                  <a:gd name="T4" fmla="*/ 0 w 884"/>
                  <a:gd name="T5" fmla="*/ 2136 h 450"/>
                  <a:gd name="T6" fmla="*/ 1714 w 884"/>
                  <a:gd name="T7" fmla="*/ 769 h 450"/>
                  <a:gd name="T8" fmla="*/ 2205 w 884"/>
                  <a:gd name="T9" fmla="*/ 1637 h 450"/>
                  <a:gd name="T10" fmla="*/ 3039 w 884"/>
                  <a:gd name="T11" fmla="*/ 928 h 450"/>
                  <a:gd name="T12" fmla="*/ 2372 w 884"/>
                  <a:gd name="T13" fmla="*/ 547 h 450"/>
                  <a:gd name="T14" fmla="*/ 4335 w 884"/>
                  <a:gd name="T15" fmla="*/ 0 h 450"/>
                  <a:gd name="T16" fmla="*/ 3649 w 884"/>
                  <a:gd name="T17" fmla="*/ 1909 h 450"/>
                  <a:gd name="T18" fmla="*/ 3248 w 884"/>
                  <a:gd name="T19" fmla="*/ 1097 h 450"/>
                  <a:gd name="T20" fmla="*/ 2134 w 884"/>
                  <a:gd name="T21" fmla="*/ 2041 h 450"/>
                  <a:gd name="T22" fmla="*/ 1638 w 884"/>
                  <a:gd name="T23" fmla="*/ 1163 h 450"/>
                  <a:gd name="T24" fmla="*/ 671 w 884"/>
                  <a:gd name="T25" fmla="*/ 1935 h 45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84" h="450">
                    <a:moveTo>
                      <a:pt x="137" y="396"/>
                    </a:moveTo>
                    <a:cubicBezTo>
                      <a:pt x="89" y="402"/>
                      <a:pt x="46" y="421"/>
                      <a:pt x="10" y="450"/>
                    </a:cubicBezTo>
                    <a:cubicBezTo>
                      <a:pt x="0" y="437"/>
                      <a:pt x="0" y="437"/>
                      <a:pt x="0" y="437"/>
                    </a:cubicBezTo>
                    <a:cubicBezTo>
                      <a:pt x="349" y="157"/>
                      <a:pt x="349" y="157"/>
                      <a:pt x="349" y="157"/>
                    </a:cubicBezTo>
                    <a:cubicBezTo>
                      <a:pt x="450" y="335"/>
                      <a:pt x="450" y="335"/>
                      <a:pt x="450" y="335"/>
                    </a:cubicBezTo>
                    <a:cubicBezTo>
                      <a:pt x="620" y="190"/>
                      <a:pt x="620" y="190"/>
                      <a:pt x="620" y="190"/>
                    </a:cubicBezTo>
                    <a:cubicBezTo>
                      <a:pt x="484" y="112"/>
                      <a:pt x="484" y="112"/>
                      <a:pt x="484" y="112"/>
                    </a:cubicBezTo>
                    <a:cubicBezTo>
                      <a:pt x="884" y="0"/>
                      <a:pt x="884" y="0"/>
                      <a:pt x="884" y="0"/>
                    </a:cubicBezTo>
                    <a:cubicBezTo>
                      <a:pt x="744" y="391"/>
                      <a:pt x="744" y="391"/>
                      <a:pt x="744" y="391"/>
                    </a:cubicBezTo>
                    <a:cubicBezTo>
                      <a:pt x="662" y="225"/>
                      <a:pt x="662" y="225"/>
                      <a:pt x="662" y="225"/>
                    </a:cubicBezTo>
                    <a:cubicBezTo>
                      <a:pt x="435" y="418"/>
                      <a:pt x="435" y="418"/>
                      <a:pt x="435" y="418"/>
                    </a:cubicBezTo>
                    <a:cubicBezTo>
                      <a:pt x="334" y="238"/>
                      <a:pt x="334" y="238"/>
                      <a:pt x="334" y="238"/>
                    </a:cubicBezTo>
                    <a:lnTo>
                      <a:pt x="137" y="396"/>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3092" name="Freeform 921"/>
              <p:cNvSpPr/>
              <p:nvPr/>
            </p:nvSpPr>
            <p:spPr bwMode="auto">
              <a:xfrm>
                <a:off x="0" y="503"/>
                <a:ext cx="782" cy="487"/>
              </a:xfrm>
              <a:custGeom>
                <a:avLst/>
                <a:gdLst>
                  <a:gd name="T0" fmla="*/ 2390 w 570"/>
                  <a:gd name="T1" fmla="*/ 952 h 355"/>
                  <a:gd name="T2" fmla="*/ 2015 w 570"/>
                  <a:gd name="T3" fmla="*/ 1255 h 355"/>
                  <a:gd name="T4" fmla="*/ 1569 w 570"/>
                  <a:gd name="T5" fmla="*/ 418 h 355"/>
                  <a:gd name="T6" fmla="*/ 287 w 570"/>
                  <a:gd name="T7" fmla="*/ 1623 h 355"/>
                  <a:gd name="T8" fmla="*/ 49 w 570"/>
                  <a:gd name="T9" fmla="*/ 1674 h 355"/>
                  <a:gd name="T10" fmla="*/ 106 w 570"/>
                  <a:gd name="T11" fmla="*/ 1436 h 355"/>
                  <a:gd name="T12" fmla="*/ 1645 w 570"/>
                  <a:gd name="T13" fmla="*/ 0 h 355"/>
                  <a:gd name="T14" fmla="*/ 2102 w 570"/>
                  <a:gd name="T15" fmla="*/ 855 h 355"/>
                  <a:gd name="T16" fmla="*/ 2722 w 570"/>
                  <a:gd name="T17" fmla="*/ 353 h 355"/>
                  <a:gd name="T18" fmla="*/ 2770 w 570"/>
                  <a:gd name="T19" fmla="*/ 416 h 355"/>
                  <a:gd name="T20" fmla="*/ 2390 w 570"/>
                  <a:gd name="T21" fmla="*/ 952 h 35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70" h="355">
                    <a:moveTo>
                      <a:pt x="492" y="196"/>
                    </a:moveTo>
                    <a:cubicBezTo>
                      <a:pt x="415" y="258"/>
                      <a:pt x="415" y="258"/>
                      <a:pt x="415" y="258"/>
                    </a:cubicBezTo>
                    <a:cubicBezTo>
                      <a:pt x="323" y="86"/>
                      <a:pt x="323" y="86"/>
                      <a:pt x="323" y="86"/>
                    </a:cubicBezTo>
                    <a:cubicBezTo>
                      <a:pt x="59" y="334"/>
                      <a:pt x="59" y="334"/>
                      <a:pt x="59" y="334"/>
                    </a:cubicBezTo>
                    <a:cubicBezTo>
                      <a:pt x="42" y="350"/>
                      <a:pt x="20" y="355"/>
                      <a:pt x="10" y="344"/>
                    </a:cubicBezTo>
                    <a:cubicBezTo>
                      <a:pt x="0" y="333"/>
                      <a:pt x="5" y="312"/>
                      <a:pt x="22" y="295"/>
                    </a:cubicBezTo>
                    <a:cubicBezTo>
                      <a:pt x="338" y="0"/>
                      <a:pt x="338" y="0"/>
                      <a:pt x="338" y="0"/>
                    </a:cubicBezTo>
                    <a:cubicBezTo>
                      <a:pt x="432" y="176"/>
                      <a:pt x="432" y="176"/>
                      <a:pt x="432" y="176"/>
                    </a:cubicBezTo>
                    <a:cubicBezTo>
                      <a:pt x="560" y="72"/>
                      <a:pt x="560" y="72"/>
                      <a:pt x="560" y="72"/>
                    </a:cubicBezTo>
                    <a:cubicBezTo>
                      <a:pt x="570" y="85"/>
                      <a:pt x="570" y="85"/>
                      <a:pt x="570" y="85"/>
                    </a:cubicBezTo>
                    <a:cubicBezTo>
                      <a:pt x="535" y="114"/>
                      <a:pt x="507" y="152"/>
                      <a:pt x="492" y="196"/>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3093" name="Freeform 922"/>
              <p:cNvSpPr>
                <a:spLocks noEditPoints="1"/>
              </p:cNvSpPr>
              <p:nvPr/>
            </p:nvSpPr>
            <p:spPr bwMode="auto">
              <a:xfrm>
                <a:off x="715" y="600"/>
                <a:ext cx="575" cy="575"/>
              </a:xfrm>
              <a:custGeom>
                <a:avLst/>
                <a:gdLst>
                  <a:gd name="T0" fmla="*/ 1228 w 418"/>
                  <a:gd name="T1" fmla="*/ 1733 h 418"/>
                  <a:gd name="T2" fmla="*/ 1878 w 418"/>
                  <a:gd name="T3" fmla="*/ 989 h 418"/>
                  <a:gd name="T4" fmla="*/ 1603 w 418"/>
                  <a:gd name="T5" fmla="*/ 417 h 418"/>
                  <a:gd name="T6" fmla="*/ 1603 w 418"/>
                  <a:gd name="T7" fmla="*/ 417 h 418"/>
                  <a:gd name="T8" fmla="*/ 1603 w 418"/>
                  <a:gd name="T9" fmla="*/ 417 h 418"/>
                  <a:gd name="T10" fmla="*/ 1678 w 418"/>
                  <a:gd name="T11" fmla="*/ 817 h 418"/>
                  <a:gd name="T12" fmla="*/ 1228 w 418"/>
                  <a:gd name="T13" fmla="*/ 1733 h 418"/>
                  <a:gd name="T14" fmla="*/ 1032 w 418"/>
                  <a:gd name="T15" fmla="*/ 2059 h 418"/>
                  <a:gd name="T16" fmla="*/ 0 w 418"/>
                  <a:gd name="T17" fmla="*/ 1032 h 418"/>
                  <a:gd name="T18" fmla="*/ 1032 w 418"/>
                  <a:gd name="T19" fmla="*/ 0 h 418"/>
                  <a:gd name="T20" fmla="*/ 2059 w 418"/>
                  <a:gd name="T21" fmla="*/ 1032 h 418"/>
                  <a:gd name="T22" fmla="*/ 1032 w 418"/>
                  <a:gd name="T23" fmla="*/ 2059 h 41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18" h="418">
                    <a:moveTo>
                      <a:pt x="249" y="352"/>
                    </a:moveTo>
                    <a:cubicBezTo>
                      <a:pt x="324" y="342"/>
                      <a:pt x="381" y="279"/>
                      <a:pt x="381" y="201"/>
                    </a:cubicBezTo>
                    <a:cubicBezTo>
                      <a:pt x="381" y="154"/>
                      <a:pt x="360" y="112"/>
                      <a:pt x="326" y="84"/>
                    </a:cubicBezTo>
                    <a:cubicBezTo>
                      <a:pt x="326" y="84"/>
                      <a:pt x="326" y="84"/>
                      <a:pt x="326" y="84"/>
                    </a:cubicBezTo>
                    <a:cubicBezTo>
                      <a:pt x="326" y="84"/>
                      <a:pt x="326" y="84"/>
                      <a:pt x="326" y="84"/>
                    </a:cubicBezTo>
                    <a:cubicBezTo>
                      <a:pt x="335" y="109"/>
                      <a:pt x="341" y="137"/>
                      <a:pt x="341" y="166"/>
                    </a:cubicBezTo>
                    <a:cubicBezTo>
                      <a:pt x="341" y="242"/>
                      <a:pt x="305" y="309"/>
                      <a:pt x="249" y="352"/>
                    </a:cubicBezTo>
                    <a:close/>
                    <a:moveTo>
                      <a:pt x="209" y="418"/>
                    </a:moveTo>
                    <a:cubicBezTo>
                      <a:pt x="93" y="418"/>
                      <a:pt x="0" y="325"/>
                      <a:pt x="0" y="209"/>
                    </a:cubicBezTo>
                    <a:cubicBezTo>
                      <a:pt x="0" y="94"/>
                      <a:pt x="93" y="0"/>
                      <a:pt x="209" y="0"/>
                    </a:cubicBezTo>
                    <a:cubicBezTo>
                      <a:pt x="325" y="0"/>
                      <a:pt x="418" y="94"/>
                      <a:pt x="418" y="209"/>
                    </a:cubicBezTo>
                    <a:cubicBezTo>
                      <a:pt x="418" y="325"/>
                      <a:pt x="325" y="418"/>
                      <a:pt x="209" y="418"/>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3094" name="Freeform 923"/>
              <p:cNvSpPr/>
              <p:nvPr/>
            </p:nvSpPr>
            <p:spPr bwMode="auto">
              <a:xfrm>
                <a:off x="305" y="1258"/>
                <a:ext cx="160" cy="305"/>
              </a:xfrm>
              <a:custGeom>
                <a:avLst/>
                <a:gdLst>
                  <a:gd name="T0" fmla="*/ 0 w 117"/>
                  <a:gd name="T1" fmla="*/ 290 h 221"/>
                  <a:gd name="T2" fmla="*/ 412 w 117"/>
                  <a:gd name="T3" fmla="*/ 0 h 221"/>
                  <a:gd name="T4" fmla="*/ 559 w 117"/>
                  <a:gd name="T5" fmla="*/ 50 h 221"/>
                  <a:gd name="T6" fmla="*/ 495 w 117"/>
                  <a:gd name="T7" fmla="*/ 326 h 221"/>
                  <a:gd name="T8" fmla="*/ 495 w 117"/>
                  <a:gd name="T9" fmla="*/ 1107 h 221"/>
                  <a:gd name="T10" fmla="*/ 67 w 117"/>
                  <a:gd name="T11" fmla="*/ 1107 h 221"/>
                  <a:gd name="T12" fmla="*/ 172 w 117"/>
                  <a:gd name="T13" fmla="*/ 938 h 221"/>
                  <a:gd name="T14" fmla="*/ 0 w 117"/>
                  <a:gd name="T15" fmla="*/ 290 h 22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17" h="221">
                    <a:moveTo>
                      <a:pt x="0" y="58"/>
                    </a:moveTo>
                    <a:cubicBezTo>
                      <a:pt x="38" y="56"/>
                      <a:pt x="70" y="32"/>
                      <a:pt x="86" y="0"/>
                    </a:cubicBezTo>
                    <a:cubicBezTo>
                      <a:pt x="96" y="3"/>
                      <a:pt x="107" y="6"/>
                      <a:pt x="117" y="10"/>
                    </a:cubicBezTo>
                    <a:cubicBezTo>
                      <a:pt x="108" y="26"/>
                      <a:pt x="104" y="45"/>
                      <a:pt x="104" y="65"/>
                    </a:cubicBezTo>
                    <a:cubicBezTo>
                      <a:pt x="104" y="128"/>
                      <a:pt x="104" y="180"/>
                      <a:pt x="104" y="221"/>
                    </a:cubicBezTo>
                    <a:cubicBezTo>
                      <a:pt x="14" y="221"/>
                      <a:pt x="14" y="221"/>
                      <a:pt x="14" y="221"/>
                    </a:cubicBezTo>
                    <a:cubicBezTo>
                      <a:pt x="36" y="188"/>
                      <a:pt x="36" y="188"/>
                      <a:pt x="36" y="188"/>
                    </a:cubicBezTo>
                    <a:lnTo>
                      <a:pt x="0" y="58"/>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3095" name="Freeform 924"/>
              <p:cNvSpPr/>
              <p:nvPr/>
            </p:nvSpPr>
            <p:spPr bwMode="auto">
              <a:xfrm>
                <a:off x="12" y="1258"/>
                <a:ext cx="270" cy="305"/>
              </a:xfrm>
              <a:custGeom>
                <a:avLst/>
                <a:gdLst>
                  <a:gd name="T0" fmla="*/ 971 w 196"/>
                  <a:gd name="T1" fmla="*/ 290 h 221"/>
                  <a:gd name="T2" fmla="*/ 791 w 196"/>
                  <a:gd name="T3" fmla="*/ 938 h 221"/>
                  <a:gd name="T4" fmla="*/ 905 w 196"/>
                  <a:gd name="T5" fmla="*/ 1107 h 221"/>
                  <a:gd name="T6" fmla="*/ 0 w 196"/>
                  <a:gd name="T7" fmla="*/ 1107 h 221"/>
                  <a:gd name="T8" fmla="*/ 0 w 196"/>
                  <a:gd name="T9" fmla="*/ 437 h 221"/>
                  <a:gd name="T10" fmla="*/ 552 w 196"/>
                  <a:gd name="T11" fmla="*/ 0 h 221"/>
                  <a:gd name="T12" fmla="*/ 971 w 196"/>
                  <a:gd name="T13" fmla="*/ 290 h 22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6" h="221">
                    <a:moveTo>
                      <a:pt x="196" y="58"/>
                    </a:moveTo>
                    <a:cubicBezTo>
                      <a:pt x="160" y="188"/>
                      <a:pt x="160" y="188"/>
                      <a:pt x="160" y="188"/>
                    </a:cubicBezTo>
                    <a:cubicBezTo>
                      <a:pt x="182" y="221"/>
                      <a:pt x="182" y="221"/>
                      <a:pt x="182" y="221"/>
                    </a:cubicBezTo>
                    <a:cubicBezTo>
                      <a:pt x="0" y="221"/>
                      <a:pt x="0" y="221"/>
                      <a:pt x="0" y="221"/>
                    </a:cubicBezTo>
                    <a:cubicBezTo>
                      <a:pt x="0" y="221"/>
                      <a:pt x="0" y="178"/>
                      <a:pt x="0" y="88"/>
                    </a:cubicBezTo>
                    <a:cubicBezTo>
                      <a:pt x="0" y="41"/>
                      <a:pt x="57" y="14"/>
                      <a:pt x="111" y="0"/>
                    </a:cubicBezTo>
                    <a:cubicBezTo>
                      <a:pt x="126" y="32"/>
                      <a:pt x="158" y="56"/>
                      <a:pt x="196" y="58"/>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3096" name="Freeform 926"/>
              <p:cNvSpPr>
                <a:spLocks noEditPoints="1"/>
              </p:cNvSpPr>
              <p:nvPr/>
            </p:nvSpPr>
            <p:spPr bwMode="auto">
              <a:xfrm>
                <a:off x="140" y="963"/>
                <a:ext cx="312" cy="315"/>
              </a:xfrm>
              <a:custGeom>
                <a:avLst/>
                <a:gdLst>
                  <a:gd name="T0" fmla="*/ 238 w 228"/>
                  <a:gd name="T1" fmla="*/ 227 h 229"/>
                  <a:gd name="T2" fmla="*/ 96 w 228"/>
                  <a:gd name="T3" fmla="*/ 541 h 229"/>
                  <a:gd name="T4" fmla="*/ 441 w 228"/>
                  <a:gd name="T5" fmla="*/ 944 h 229"/>
                  <a:gd name="T6" fmla="*/ 200 w 228"/>
                  <a:gd name="T7" fmla="*/ 448 h 229"/>
                  <a:gd name="T8" fmla="*/ 238 w 228"/>
                  <a:gd name="T9" fmla="*/ 227 h 229"/>
                  <a:gd name="T10" fmla="*/ 238 w 228"/>
                  <a:gd name="T11" fmla="*/ 227 h 229"/>
                  <a:gd name="T12" fmla="*/ 545 w 228"/>
                  <a:gd name="T13" fmla="*/ 1128 h 229"/>
                  <a:gd name="T14" fmla="*/ 0 w 228"/>
                  <a:gd name="T15" fmla="*/ 563 h 229"/>
                  <a:gd name="T16" fmla="*/ 545 w 228"/>
                  <a:gd name="T17" fmla="*/ 0 h 229"/>
                  <a:gd name="T18" fmla="*/ 1093 w 228"/>
                  <a:gd name="T19" fmla="*/ 563 h 229"/>
                  <a:gd name="T20" fmla="*/ 545 w 228"/>
                  <a:gd name="T21" fmla="*/ 1128 h 2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28" h="229">
                    <a:moveTo>
                      <a:pt x="50" y="46"/>
                    </a:moveTo>
                    <a:cubicBezTo>
                      <a:pt x="32" y="61"/>
                      <a:pt x="20" y="84"/>
                      <a:pt x="20" y="110"/>
                    </a:cubicBezTo>
                    <a:cubicBezTo>
                      <a:pt x="20" y="152"/>
                      <a:pt x="51" y="187"/>
                      <a:pt x="92" y="192"/>
                    </a:cubicBezTo>
                    <a:cubicBezTo>
                      <a:pt x="62" y="169"/>
                      <a:pt x="42" y="132"/>
                      <a:pt x="42" y="91"/>
                    </a:cubicBezTo>
                    <a:cubicBezTo>
                      <a:pt x="42" y="75"/>
                      <a:pt x="45" y="60"/>
                      <a:pt x="50" y="46"/>
                    </a:cubicBezTo>
                    <a:cubicBezTo>
                      <a:pt x="50" y="46"/>
                      <a:pt x="50" y="46"/>
                      <a:pt x="50" y="46"/>
                    </a:cubicBezTo>
                    <a:close/>
                    <a:moveTo>
                      <a:pt x="114" y="229"/>
                    </a:moveTo>
                    <a:cubicBezTo>
                      <a:pt x="51" y="229"/>
                      <a:pt x="0" y="177"/>
                      <a:pt x="0" y="114"/>
                    </a:cubicBezTo>
                    <a:cubicBezTo>
                      <a:pt x="0" y="51"/>
                      <a:pt x="51" y="0"/>
                      <a:pt x="114" y="0"/>
                    </a:cubicBezTo>
                    <a:cubicBezTo>
                      <a:pt x="177" y="0"/>
                      <a:pt x="228" y="51"/>
                      <a:pt x="228" y="114"/>
                    </a:cubicBezTo>
                    <a:cubicBezTo>
                      <a:pt x="228" y="177"/>
                      <a:pt x="177" y="229"/>
                      <a:pt x="114" y="229"/>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grpSp>
      </p:grpSp>
      <p:sp>
        <p:nvSpPr>
          <p:cNvPr id="3076" name="TextBox 20"/>
          <p:cNvSpPr>
            <a:spLocks noChangeArrowheads="1"/>
          </p:cNvSpPr>
          <p:nvPr/>
        </p:nvSpPr>
        <p:spPr bwMode="auto">
          <a:xfrm>
            <a:off x="2492207" y="3536216"/>
            <a:ext cx="4161300" cy="4076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2791" tIns="31396" rIns="62791" bIns="31396">
            <a:spAutoFit/>
          </a:bodyPr>
          <a:lstStyle/>
          <a:p>
            <a:pPr eaLnBrk="1" hangingPunct="1">
              <a:lnSpc>
                <a:spcPct val="120000"/>
              </a:lnSpc>
              <a:buSzPct val="100000"/>
              <a:buFont typeface="Wingdings" panose="05000000000000000000" pitchFamily="2" charset="2"/>
              <a:buNone/>
            </a:pPr>
            <a:r>
              <a:rPr lang="zh-CN" altLang="en-US" sz="1890">
                <a:solidFill>
                  <a:schemeClr val="bg1"/>
                </a:solidFill>
                <a:latin typeface="微软雅黑 Light" panose="020B0502040204020203" pitchFamily="2" charset="-122"/>
                <a:ea typeface="微软雅黑 Light" panose="020B0502040204020203" pitchFamily="2" charset="-122"/>
                <a:sym typeface="微软雅黑" panose="020B0503020204020204" pitchFamily="34" charset="-122"/>
              </a:rPr>
              <a:t>◆ 关于产品    ◆ 公司简介   ◆ 团队介绍</a:t>
            </a:r>
          </a:p>
        </p:txBody>
      </p:sp>
      <p:grpSp>
        <p:nvGrpSpPr>
          <p:cNvPr id="3077" name="Group 22"/>
          <p:cNvGrpSpPr/>
          <p:nvPr/>
        </p:nvGrpSpPr>
        <p:grpSpPr bwMode="auto">
          <a:xfrm>
            <a:off x="1534765" y="3464765"/>
            <a:ext cx="6103336" cy="32868"/>
            <a:chOff x="0" y="0"/>
            <a:chExt cx="6115" cy="644"/>
          </a:xfrm>
        </p:grpSpPr>
        <p:sp>
          <p:nvSpPr>
            <p:cNvPr id="3079" name="Rectangle 23"/>
            <p:cNvSpPr>
              <a:spLocks noChangeArrowheads="1"/>
            </p:cNvSpPr>
            <p:nvPr/>
          </p:nvSpPr>
          <p:spPr bwMode="auto">
            <a:xfrm>
              <a:off x="1203" y="0"/>
              <a:ext cx="1230" cy="645"/>
            </a:xfrm>
            <a:prstGeom prst="rect">
              <a:avLst/>
            </a:prstGeom>
            <a:solidFill>
              <a:srgbClr val="5D5C5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3080" name="Rectangle 24"/>
            <p:cNvSpPr>
              <a:spLocks noChangeArrowheads="1"/>
            </p:cNvSpPr>
            <p:nvPr/>
          </p:nvSpPr>
          <p:spPr bwMode="auto">
            <a:xfrm>
              <a:off x="2425" y="0"/>
              <a:ext cx="1230" cy="645"/>
            </a:xfrm>
            <a:prstGeom prst="rect">
              <a:avLst/>
            </a:prstGeom>
            <a:solidFill>
              <a:srgbClr val="C1742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3081" name="Rectangle 25"/>
            <p:cNvSpPr>
              <a:spLocks noChangeArrowheads="1"/>
            </p:cNvSpPr>
            <p:nvPr/>
          </p:nvSpPr>
          <p:spPr bwMode="auto">
            <a:xfrm>
              <a:off x="3655" y="0"/>
              <a:ext cx="1230" cy="645"/>
            </a:xfrm>
            <a:prstGeom prst="rect">
              <a:avLst/>
            </a:prstGeom>
            <a:solidFill>
              <a:srgbClr val="AE341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3082" name="Rectangle 26"/>
            <p:cNvSpPr>
              <a:spLocks noChangeArrowheads="1"/>
            </p:cNvSpPr>
            <p:nvPr/>
          </p:nvSpPr>
          <p:spPr bwMode="auto">
            <a:xfrm>
              <a:off x="0" y="0"/>
              <a:ext cx="1230" cy="645"/>
            </a:xfrm>
            <a:prstGeom prst="rect">
              <a:avLst/>
            </a:prstGeom>
            <a:solidFill>
              <a:srgbClr val="C8A26E"/>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3083" name="Rectangle 27"/>
            <p:cNvSpPr>
              <a:spLocks noChangeArrowheads="1"/>
            </p:cNvSpPr>
            <p:nvPr/>
          </p:nvSpPr>
          <p:spPr bwMode="auto">
            <a:xfrm>
              <a:off x="4885" y="0"/>
              <a:ext cx="1230" cy="645"/>
            </a:xfrm>
            <a:prstGeom prst="rect">
              <a:avLst/>
            </a:prstGeom>
            <a:solidFill>
              <a:srgbClr val="C99447"/>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grpSp>
      <p:sp>
        <p:nvSpPr>
          <p:cNvPr id="3078" name="Text Box 28"/>
          <p:cNvSpPr txBox="1">
            <a:spLocks noChangeArrowheads="1"/>
          </p:cNvSpPr>
          <p:nvPr/>
        </p:nvSpPr>
        <p:spPr bwMode="auto">
          <a:xfrm>
            <a:off x="4289912" y="892533"/>
            <a:ext cx="488724" cy="543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eaLnBrk="1" hangingPunct="1"/>
            <a:r>
              <a:rPr lang="zh-CN" altLang="en-US" sz="2970">
                <a:solidFill>
                  <a:schemeClr val="bg1"/>
                </a:solidFill>
                <a:sym typeface="微软雅黑" panose="020B0503020204020204" pitchFamily="34" charset="-122"/>
              </a:rPr>
              <a:t>Ⅰ</a:t>
            </a:r>
            <a:endParaRPr lang="zh-CN" altLang="en-US" sz="162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AutoShape 2"/>
          <p:cNvSpPr/>
          <p:nvPr/>
        </p:nvSpPr>
        <p:spPr bwMode="auto">
          <a:xfrm>
            <a:off x="3305319" y="825"/>
            <a:ext cx="2533648" cy="521592"/>
          </a:xfrm>
          <a:custGeom>
            <a:avLst/>
            <a:gdLst>
              <a:gd name="T0" fmla="*/ 0 w 21600"/>
              <a:gd name="T1" fmla="*/ 0 h 21600"/>
              <a:gd name="T2" fmla="*/ 2147483647 w 21600"/>
              <a:gd name="T3" fmla="*/ 2147483647 h 21600"/>
              <a:gd name="T4" fmla="*/ 2147483647 w 21600"/>
              <a:gd name="T5" fmla="*/ 2147483647 h 21600"/>
              <a:gd name="T6" fmla="*/ 2147483647 w 21600"/>
              <a:gd name="T7" fmla="*/ 0 h 21600"/>
              <a:gd name="T8" fmla="*/ 0 w 21600"/>
              <a:gd name="T9" fmla="*/ 0 h 21600"/>
              <a:gd name="T10" fmla="*/ 0 60000 65536"/>
              <a:gd name="T11" fmla="*/ 0 60000 65536"/>
              <a:gd name="T12" fmla="*/ 0 60000 65536"/>
              <a:gd name="T13" fmla="*/ 0 60000 65536"/>
              <a:gd name="T14" fmla="*/ 0 60000 65536"/>
              <a:gd name="T15" fmla="*/ 2673 w 21600"/>
              <a:gd name="T16" fmla="*/ 2673 h 21600"/>
              <a:gd name="T17" fmla="*/ 18927 w 21600"/>
              <a:gd name="T18" fmla="*/ 18927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1745" y="21600"/>
                </a:lnTo>
                <a:lnTo>
                  <a:pt x="19855" y="21600"/>
                </a:lnTo>
                <a:lnTo>
                  <a:pt x="21600" y="0"/>
                </a:lnTo>
                <a:lnTo>
                  <a:pt x="0" y="0"/>
                </a:lnTo>
                <a:close/>
              </a:path>
            </a:pathLst>
          </a:custGeom>
          <a:solidFill>
            <a:srgbClr val="C9944D"/>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530"/>
          </a:p>
        </p:txBody>
      </p:sp>
      <p:sp>
        <p:nvSpPr>
          <p:cNvPr id="4099" name="TextBox 22"/>
          <p:cNvSpPr txBox="1">
            <a:spLocks noChangeArrowheads="1"/>
          </p:cNvSpPr>
          <p:nvPr/>
        </p:nvSpPr>
        <p:spPr bwMode="auto">
          <a:xfrm>
            <a:off x="2915197" y="29406"/>
            <a:ext cx="3315322" cy="5137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algn="ctr" eaLnBrk="1" hangingPunct="1">
              <a:lnSpc>
                <a:spcPct val="110000"/>
              </a:lnSpc>
            </a:pPr>
            <a:endParaRPr lang="zh-CN" altLang="en-US" sz="2520" b="1">
              <a:solidFill>
                <a:srgbClr val="4C4E50"/>
              </a:solidFill>
              <a:latin typeface="微软雅黑" panose="020B0503020204020204" pitchFamily="34" charset="-122"/>
              <a:ea typeface="微软雅黑" panose="020B0503020204020204" pitchFamily="34" charset="-122"/>
            </a:endParaRPr>
          </a:p>
        </p:txBody>
      </p:sp>
      <p:sp>
        <p:nvSpPr>
          <p:cNvPr id="4100" name="Text Box 4"/>
          <p:cNvSpPr txBox="1">
            <a:spLocks noChangeArrowheads="1"/>
          </p:cNvSpPr>
          <p:nvPr/>
        </p:nvSpPr>
        <p:spPr bwMode="auto">
          <a:xfrm>
            <a:off x="3852632" y="9399"/>
            <a:ext cx="1440450" cy="534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710">
                <a:ea typeface="微软雅黑" panose="020B0503020204020204" pitchFamily="34" charset="-122"/>
              </a:rPr>
              <a:t>◆关于产品◆</a:t>
            </a:r>
          </a:p>
          <a:p>
            <a:pPr algn="ctr" eaLnBrk="1" hangingPunct="1"/>
            <a:r>
              <a:rPr lang="zh-CN" altLang="en-US" sz="1080">
                <a:latin typeface="微软雅黑 Light" panose="020B0502040204020203" pitchFamily="2" charset="-122"/>
                <a:ea typeface="微软雅黑 Light" panose="020B0502040204020203" pitchFamily="2" charset="-122"/>
              </a:rPr>
              <a:t>About our product</a:t>
            </a:r>
          </a:p>
        </p:txBody>
      </p:sp>
      <p:grpSp>
        <p:nvGrpSpPr>
          <p:cNvPr id="4101" name="Group 5"/>
          <p:cNvGrpSpPr/>
          <p:nvPr/>
        </p:nvGrpSpPr>
        <p:grpSpPr bwMode="auto">
          <a:xfrm>
            <a:off x="3775465" y="1388402"/>
            <a:ext cx="5375965" cy="2919483"/>
            <a:chOff x="0" y="0"/>
            <a:chExt cx="8247063" cy="4394994"/>
          </a:xfrm>
        </p:grpSpPr>
        <p:sp>
          <p:nvSpPr>
            <p:cNvPr id="4127" name="AutoShape 2"/>
            <p:cNvSpPr/>
            <p:nvPr/>
          </p:nvSpPr>
          <p:spPr bwMode="auto">
            <a:xfrm>
              <a:off x="914400" y="0"/>
              <a:ext cx="6407150" cy="4279107"/>
            </a:xfrm>
            <a:custGeom>
              <a:avLst/>
              <a:gdLst>
                <a:gd name="T0" fmla="*/ 2147483647 w 21600"/>
                <a:gd name="T1" fmla="*/ 2147483647 h 21600"/>
                <a:gd name="T2" fmla="*/ 2147483647 w 21600"/>
                <a:gd name="T3" fmla="*/ 2147483647 h 21600"/>
                <a:gd name="T4" fmla="*/ 2147483647 w 21600"/>
                <a:gd name="T5" fmla="*/ 2147483647 h 21600"/>
                <a:gd name="T6" fmla="*/ 0 w 21600"/>
                <a:gd name="T7" fmla="*/ 2147483647 h 21600"/>
                <a:gd name="T8" fmla="*/ 0 w 21600"/>
                <a:gd name="T9" fmla="*/ 2147483647 h 21600"/>
                <a:gd name="T10" fmla="*/ 2147483647 w 21600"/>
                <a:gd name="T11" fmla="*/ 0 h 21600"/>
                <a:gd name="T12" fmla="*/ 2147483647 w 21600"/>
                <a:gd name="T13" fmla="*/ 0 h 21600"/>
                <a:gd name="T14" fmla="*/ 2147483647 w 21600"/>
                <a:gd name="T15" fmla="*/ 2147483647 h 21600"/>
                <a:gd name="T16" fmla="*/ 2147483647 w 21600"/>
                <a:gd name="T17" fmla="*/ 2147483647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1600"/>
                <a:gd name="T28" fmla="*/ 0 h 21600"/>
                <a:gd name="T29" fmla="*/ 21600 w 21600"/>
                <a:gd name="T30" fmla="*/ 21600 h 216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1600" h="21600">
                  <a:moveTo>
                    <a:pt x="21600" y="20453"/>
                  </a:moveTo>
                  <a:cubicBezTo>
                    <a:pt x="21600" y="21086"/>
                    <a:pt x="21251" y="21599"/>
                    <a:pt x="20820" y="21599"/>
                  </a:cubicBezTo>
                  <a:lnTo>
                    <a:pt x="779" y="21599"/>
                  </a:lnTo>
                  <a:cubicBezTo>
                    <a:pt x="348" y="21599"/>
                    <a:pt x="0" y="21086"/>
                    <a:pt x="0" y="20453"/>
                  </a:cubicBezTo>
                  <a:lnTo>
                    <a:pt x="0" y="1146"/>
                  </a:lnTo>
                  <a:cubicBezTo>
                    <a:pt x="0" y="513"/>
                    <a:pt x="348" y="0"/>
                    <a:pt x="779" y="0"/>
                  </a:cubicBezTo>
                  <a:lnTo>
                    <a:pt x="20820" y="0"/>
                  </a:lnTo>
                  <a:cubicBezTo>
                    <a:pt x="21251" y="0"/>
                    <a:pt x="21600" y="513"/>
                    <a:pt x="21600" y="1146"/>
                  </a:cubicBezTo>
                  <a:cubicBezTo>
                    <a:pt x="21600" y="1146"/>
                    <a:pt x="21600" y="20453"/>
                    <a:pt x="21600" y="20453"/>
                  </a:cubicBezTo>
                  <a:close/>
                </a:path>
              </a:pathLst>
            </a:custGeom>
            <a:solidFill>
              <a:srgbClr val="484849"/>
            </a:solidFill>
            <a:ln w="38100" cap="flat" cmpd="sng">
              <a:solidFill>
                <a:srgbClr val="6E6D6E"/>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4286" tIns="14286" rIns="14286" bIns="14286" anchor="ctr"/>
            <a:lstStyle/>
            <a:p>
              <a:endParaRPr lang="zh-CN" altLang="en-US" sz="1530"/>
            </a:p>
          </p:txBody>
        </p:sp>
        <p:sp>
          <p:nvSpPr>
            <p:cNvPr id="4128" name="AutoShape 3"/>
            <p:cNvSpPr/>
            <p:nvPr/>
          </p:nvSpPr>
          <p:spPr bwMode="auto">
            <a:xfrm>
              <a:off x="933450" y="12700"/>
              <a:ext cx="5091907" cy="4279107"/>
            </a:xfrm>
            <a:custGeom>
              <a:avLst/>
              <a:gdLst>
                <a:gd name="T0" fmla="*/ 2147483647 w 21600"/>
                <a:gd name="T1" fmla="*/ 2147483647 h 21600"/>
                <a:gd name="T2" fmla="*/ 2147483647 w 21600"/>
                <a:gd name="T3" fmla="*/ 2147483647 h 21600"/>
                <a:gd name="T4" fmla="*/ 0 w 21600"/>
                <a:gd name="T5" fmla="*/ 2147483647 h 21600"/>
                <a:gd name="T6" fmla="*/ 0 w 21600"/>
                <a:gd name="T7" fmla="*/ 2147483647 h 21600"/>
                <a:gd name="T8" fmla="*/ 2147483647 w 21600"/>
                <a:gd name="T9" fmla="*/ 0 h 21600"/>
                <a:gd name="T10" fmla="*/ 2147483647 w 21600"/>
                <a:gd name="T11" fmla="*/ 0 h 21600"/>
                <a:gd name="T12" fmla="*/ 2147483647 w 21600"/>
                <a:gd name="T13" fmla="*/ 2147483647 h 21600"/>
                <a:gd name="T14" fmla="*/ 0 60000 65536"/>
                <a:gd name="T15" fmla="*/ 0 60000 65536"/>
                <a:gd name="T16" fmla="*/ 0 60000 65536"/>
                <a:gd name="T17" fmla="*/ 0 60000 65536"/>
                <a:gd name="T18" fmla="*/ 0 60000 65536"/>
                <a:gd name="T19" fmla="*/ 0 60000 65536"/>
                <a:gd name="T20" fmla="*/ 0 60000 65536"/>
                <a:gd name="T21" fmla="*/ 0 w 21600"/>
                <a:gd name="T22" fmla="*/ 0 h 21600"/>
                <a:gd name="T23" fmla="*/ 21600 w 21600"/>
                <a:gd name="T24" fmla="*/ 21600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21600" y="21599"/>
                  </a:moveTo>
                  <a:lnTo>
                    <a:pt x="980" y="21599"/>
                  </a:lnTo>
                  <a:cubicBezTo>
                    <a:pt x="438" y="21599"/>
                    <a:pt x="0" y="21086"/>
                    <a:pt x="0" y="20453"/>
                  </a:cubicBezTo>
                  <a:lnTo>
                    <a:pt x="0" y="1146"/>
                  </a:lnTo>
                  <a:cubicBezTo>
                    <a:pt x="0" y="513"/>
                    <a:pt x="438" y="0"/>
                    <a:pt x="980" y="0"/>
                  </a:cubicBezTo>
                  <a:lnTo>
                    <a:pt x="15217" y="0"/>
                  </a:lnTo>
                  <a:cubicBezTo>
                    <a:pt x="15217" y="0"/>
                    <a:pt x="21600" y="21599"/>
                    <a:pt x="21600" y="21599"/>
                  </a:cubicBezTo>
                  <a:close/>
                </a:path>
              </a:pathLst>
            </a:custGeom>
            <a:solidFill>
              <a:srgbClr val="424242"/>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4286" tIns="14286" rIns="14286" bIns="14286" anchor="ctr"/>
            <a:lstStyle/>
            <a:p>
              <a:endParaRPr lang="zh-CN" altLang="en-US" sz="1530"/>
            </a:p>
          </p:txBody>
        </p:sp>
        <p:sp>
          <p:nvSpPr>
            <p:cNvPr id="4129" name="AutoShape 4"/>
            <p:cNvSpPr/>
            <p:nvPr/>
          </p:nvSpPr>
          <p:spPr bwMode="auto">
            <a:xfrm>
              <a:off x="4121150" y="36859"/>
              <a:ext cx="108744" cy="107157"/>
            </a:xfrm>
            <a:custGeom>
              <a:avLst/>
              <a:gdLst>
                <a:gd name="T0" fmla="*/ 69857297 w 21600"/>
                <a:gd name="T1" fmla="*/ 32435332 h 21600"/>
                <a:gd name="T2" fmla="*/ 34899690 w 21600"/>
                <a:gd name="T3" fmla="*/ 64903397 h 21600"/>
                <a:gd name="T4" fmla="*/ 0 w 21600"/>
                <a:gd name="T5" fmla="*/ 32435332 h 21600"/>
                <a:gd name="T6" fmla="*/ 34899690 w 21600"/>
                <a:gd name="T7" fmla="*/ 0 h 21600"/>
                <a:gd name="T8" fmla="*/ 69857297 w 21600"/>
                <a:gd name="T9" fmla="*/ 32435332 h 21600"/>
                <a:gd name="T10" fmla="*/ 0 60000 65536"/>
                <a:gd name="T11" fmla="*/ 0 60000 65536"/>
                <a:gd name="T12" fmla="*/ 0 60000 65536"/>
                <a:gd name="T13" fmla="*/ 0 60000 65536"/>
                <a:gd name="T14" fmla="*/ 0 60000 65536"/>
                <a:gd name="T15" fmla="*/ 0 w 21600"/>
                <a:gd name="T16" fmla="*/ 0 h 21600"/>
                <a:gd name="T17" fmla="*/ 21600 w 21600"/>
                <a:gd name="T18" fmla="*/ 21600 h 21600"/>
              </a:gdLst>
              <a:ahLst/>
              <a:cxnLst>
                <a:cxn ang="T10">
                  <a:pos x="T0" y="T1"/>
                </a:cxn>
                <a:cxn ang="T11">
                  <a:pos x="T2" y="T3"/>
                </a:cxn>
                <a:cxn ang="T12">
                  <a:pos x="T4" y="T5"/>
                </a:cxn>
                <a:cxn ang="T13">
                  <a:pos x="T6" y="T7"/>
                </a:cxn>
                <a:cxn ang="T14">
                  <a:pos x="T8" y="T9"/>
                </a:cxn>
              </a:cxnLst>
              <a:rect l="T15" t="T16" r="T17" b="T18"/>
              <a:pathLst>
                <a:path w="21600" h="21600">
                  <a:moveTo>
                    <a:pt x="21600" y="10794"/>
                  </a:moveTo>
                  <a:cubicBezTo>
                    <a:pt x="21600" y="16761"/>
                    <a:pt x="16755" y="21599"/>
                    <a:pt x="10791" y="21599"/>
                  </a:cubicBezTo>
                  <a:cubicBezTo>
                    <a:pt x="4831" y="21599"/>
                    <a:pt x="0" y="16761"/>
                    <a:pt x="0" y="10794"/>
                  </a:cubicBezTo>
                  <a:cubicBezTo>
                    <a:pt x="0" y="4832"/>
                    <a:pt x="4831" y="0"/>
                    <a:pt x="10791" y="0"/>
                  </a:cubicBezTo>
                  <a:cubicBezTo>
                    <a:pt x="16755" y="0"/>
                    <a:pt x="21600" y="4832"/>
                    <a:pt x="21600" y="10794"/>
                  </a:cubicBezTo>
                  <a:close/>
                </a:path>
              </a:pathLst>
            </a:custGeom>
            <a:solidFill>
              <a:srgbClr val="232323"/>
            </a:solidFill>
            <a:ln w="12700" cap="flat" cmpd="sng">
              <a:solidFill>
                <a:srgbClr val="232323"/>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4286" tIns="14286" rIns="14286" bIns="14286" anchor="ctr"/>
            <a:lstStyle/>
            <a:p>
              <a:endParaRPr lang="zh-CN" altLang="en-US" sz="1530"/>
            </a:p>
          </p:txBody>
        </p:sp>
        <p:sp>
          <p:nvSpPr>
            <p:cNvPr id="4130" name="AutoShape 5"/>
            <p:cNvSpPr/>
            <p:nvPr/>
          </p:nvSpPr>
          <p:spPr bwMode="auto">
            <a:xfrm>
              <a:off x="1181100" y="196850"/>
              <a:ext cx="5899150" cy="3750469"/>
            </a:xfrm>
            <a:custGeom>
              <a:avLst/>
              <a:gdLst>
                <a:gd name="T0" fmla="*/ 2147483647 w 21600"/>
                <a:gd name="T1" fmla="*/ 2147483647 h 21600"/>
                <a:gd name="T2" fmla="*/ 0 w 21600"/>
                <a:gd name="T3" fmla="*/ 2147483647 h 21600"/>
                <a:gd name="T4" fmla="*/ 0 w 21600"/>
                <a:gd name="T5" fmla="*/ 0 h 21600"/>
                <a:gd name="T6" fmla="*/ 2147483647 w 21600"/>
                <a:gd name="T7" fmla="*/ 0 h 21600"/>
                <a:gd name="T8" fmla="*/ 2147483647 w 21600"/>
                <a:gd name="T9" fmla="*/ 2147483647 h 21600"/>
                <a:gd name="T10" fmla="*/ 0 60000 65536"/>
                <a:gd name="T11" fmla="*/ 0 60000 65536"/>
                <a:gd name="T12" fmla="*/ 0 60000 65536"/>
                <a:gd name="T13" fmla="*/ 0 60000 65536"/>
                <a:gd name="T14" fmla="*/ 0 60000 65536"/>
                <a:gd name="T15" fmla="*/ 0 w 21600"/>
                <a:gd name="T16" fmla="*/ 0 h 21600"/>
                <a:gd name="T17" fmla="*/ 21600 w 21600"/>
                <a:gd name="T18" fmla="*/ 21600 h 21600"/>
              </a:gdLst>
              <a:ahLst/>
              <a:cxnLst>
                <a:cxn ang="T10">
                  <a:pos x="T0" y="T1"/>
                </a:cxn>
                <a:cxn ang="T11">
                  <a:pos x="T2" y="T3"/>
                </a:cxn>
                <a:cxn ang="T12">
                  <a:pos x="T4" y="T5"/>
                </a:cxn>
                <a:cxn ang="T13">
                  <a:pos x="T6" y="T7"/>
                </a:cxn>
                <a:cxn ang="T14">
                  <a:pos x="T8" y="T9"/>
                </a:cxn>
              </a:cxnLst>
              <a:rect l="T15" t="T16" r="T17" b="T18"/>
              <a:pathLst>
                <a:path w="21600" h="21600">
                  <a:moveTo>
                    <a:pt x="21599" y="21599"/>
                  </a:moveTo>
                  <a:lnTo>
                    <a:pt x="0" y="21599"/>
                  </a:lnTo>
                  <a:lnTo>
                    <a:pt x="0" y="0"/>
                  </a:lnTo>
                  <a:lnTo>
                    <a:pt x="21599" y="0"/>
                  </a:lnTo>
                  <a:cubicBezTo>
                    <a:pt x="21599" y="0"/>
                    <a:pt x="21599" y="21599"/>
                    <a:pt x="21599" y="21599"/>
                  </a:cubicBezTo>
                  <a:close/>
                </a:path>
              </a:pathLst>
            </a:custGeom>
            <a:solidFill>
              <a:srgbClr val="000000"/>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4286" tIns="14286" rIns="14286" bIns="14286" anchor="ctr"/>
            <a:lstStyle/>
            <a:p>
              <a:endParaRPr lang="zh-CN" altLang="en-US" sz="1530"/>
            </a:p>
          </p:txBody>
        </p:sp>
        <p:sp>
          <p:nvSpPr>
            <p:cNvPr id="4131" name="AutoShape 6"/>
            <p:cNvSpPr/>
            <p:nvPr/>
          </p:nvSpPr>
          <p:spPr bwMode="auto">
            <a:xfrm>
              <a:off x="0" y="4152900"/>
              <a:ext cx="8247063" cy="242094"/>
            </a:xfrm>
            <a:custGeom>
              <a:avLst/>
              <a:gdLst>
                <a:gd name="T0" fmla="*/ 2147483647 w 21600"/>
                <a:gd name="T1" fmla="*/ 0 h 21600"/>
                <a:gd name="T2" fmla="*/ 2147483647 w 21600"/>
                <a:gd name="T3" fmla="*/ 0 h 21600"/>
                <a:gd name="T4" fmla="*/ 2147483647 w 21600"/>
                <a:gd name="T5" fmla="*/ 0 h 21600"/>
                <a:gd name="T6" fmla="*/ 2147483647 w 21600"/>
                <a:gd name="T7" fmla="*/ 0 h 21600"/>
                <a:gd name="T8" fmla="*/ 0 w 21600"/>
                <a:gd name="T9" fmla="*/ 1763377671 h 21600"/>
                <a:gd name="T10" fmla="*/ 0 w 21600"/>
                <a:gd name="T11" fmla="*/ 2057337452 h 21600"/>
                <a:gd name="T12" fmla="*/ 2147483647 w 21600"/>
                <a:gd name="T13" fmla="*/ 2147483647 h 21600"/>
                <a:gd name="T14" fmla="*/ 2147483647 w 21600"/>
                <a:gd name="T15" fmla="*/ 2147483647 h 21600"/>
                <a:gd name="T16" fmla="*/ 2147483647 w 21600"/>
                <a:gd name="T17" fmla="*/ 2147483647 h 21600"/>
                <a:gd name="T18" fmla="*/ 2147483647 w 21600"/>
                <a:gd name="T19" fmla="*/ 2147483647 h 21600"/>
                <a:gd name="T20" fmla="*/ 2147483647 w 21600"/>
                <a:gd name="T21" fmla="*/ 2057337452 h 21600"/>
                <a:gd name="T22" fmla="*/ 2147483647 w 21600"/>
                <a:gd name="T23" fmla="*/ 1763377671 h 21600"/>
                <a:gd name="T24" fmla="*/ 2147483647 w 2160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1600"/>
                <a:gd name="T40" fmla="*/ 0 h 21600"/>
                <a:gd name="T41" fmla="*/ 21600 w 21600"/>
                <a:gd name="T42" fmla="*/ 21600 h 2160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1600" h="21600">
                  <a:moveTo>
                    <a:pt x="20999" y="0"/>
                  </a:moveTo>
                  <a:lnTo>
                    <a:pt x="20988" y="0"/>
                  </a:lnTo>
                  <a:lnTo>
                    <a:pt x="611" y="0"/>
                  </a:lnTo>
                  <a:lnTo>
                    <a:pt x="600" y="0"/>
                  </a:lnTo>
                  <a:cubicBezTo>
                    <a:pt x="268" y="0"/>
                    <a:pt x="0" y="4463"/>
                    <a:pt x="0" y="9970"/>
                  </a:cubicBezTo>
                  <a:lnTo>
                    <a:pt x="0" y="11632"/>
                  </a:lnTo>
                  <a:cubicBezTo>
                    <a:pt x="0" y="17137"/>
                    <a:pt x="268" y="21599"/>
                    <a:pt x="600" y="21599"/>
                  </a:cubicBezTo>
                  <a:lnTo>
                    <a:pt x="611" y="21599"/>
                  </a:lnTo>
                  <a:lnTo>
                    <a:pt x="20988" y="21599"/>
                  </a:lnTo>
                  <a:lnTo>
                    <a:pt x="20999" y="21599"/>
                  </a:lnTo>
                  <a:cubicBezTo>
                    <a:pt x="21331" y="21599"/>
                    <a:pt x="21600" y="17137"/>
                    <a:pt x="21600" y="11632"/>
                  </a:cubicBezTo>
                  <a:lnTo>
                    <a:pt x="21600" y="9970"/>
                  </a:lnTo>
                  <a:cubicBezTo>
                    <a:pt x="21600" y="4463"/>
                    <a:pt x="21331" y="0"/>
                    <a:pt x="20999" y="0"/>
                  </a:cubicBezTo>
                  <a:close/>
                </a:path>
              </a:pathLst>
            </a:custGeom>
            <a:solidFill>
              <a:srgbClr val="7F7F7F"/>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4286" tIns="14286" rIns="14286" bIns="14286" anchor="ctr"/>
            <a:lstStyle/>
            <a:p>
              <a:endParaRPr lang="zh-CN" altLang="en-US" sz="1530"/>
            </a:p>
          </p:txBody>
        </p:sp>
        <p:sp>
          <p:nvSpPr>
            <p:cNvPr id="4132" name="AutoShape 7"/>
            <p:cNvSpPr/>
            <p:nvPr/>
          </p:nvSpPr>
          <p:spPr bwMode="auto">
            <a:xfrm>
              <a:off x="0" y="4152900"/>
              <a:ext cx="8247063" cy="130175"/>
            </a:xfrm>
            <a:custGeom>
              <a:avLst/>
              <a:gdLst>
                <a:gd name="T0" fmla="*/ 0 w 21600"/>
                <a:gd name="T1" fmla="*/ 0 h 21600"/>
                <a:gd name="T2" fmla="*/ 2147483647 w 21600"/>
                <a:gd name="T3" fmla="*/ 0 h 21600"/>
                <a:gd name="T4" fmla="*/ 2147483647 w 21600"/>
                <a:gd name="T5" fmla="*/ 171712860 h 21600"/>
                <a:gd name="T6" fmla="*/ 0 w 21600"/>
                <a:gd name="T7" fmla="*/ 171712860 h 21600"/>
                <a:gd name="T8" fmla="*/ 0 w 21600"/>
                <a:gd name="T9" fmla="*/ 0 h 21600"/>
                <a:gd name="T10" fmla="*/ 0 60000 65536"/>
                <a:gd name="T11" fmla="*/ 0 60000 65536"/>
                <a:gd name="T12" fmla="*/ 0 60000 65536"/>
                <a:gd name="T13" fmla="*/ 0 60000 65536"/>
                <a:gd name="T14" fmla="*/ 0 60000 65536"/>
                <a:gd name="T15" fmla="*/ 0 w 21600"/>
                <a:gd name="T16" fmla="*/ 0 h 21600"/>
                <a:gd name="T17" fmla="*/ 21600 w 21600"/>
                <a:gd name="T18" fmla="*/ 21600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21599" y="0"/>
                  </a:lnTo>
                  <a:lnTo>
                    <a:pt x="21599" y="21599"/>
                  </a:lnTo>
                  <a:lnTo>
                    <a:pt x="0" y="21599"/>
                  </a:lnTo>
                  <a:cubicBezTo>
                    <a:pt x="0" y="21599"/>
                    <a:pt x="0" y="0"/>
                    <a:pt x="0" y="0"/>
                  </a:cubicBezTo>
                  <a:close/>
                </a:path>
              </a:pathLst>
            </a:custGeom>
            <a:solidFill>
              <a:srgbClr val="AEABAB"/>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4286" tIns="14286" rIns="14286" bIns="14286" anchor="ctr"/>
            <a:lstStyle/>
            <a:p>
              <a:endParaRPr lang="zh-CN" altLang="en-US" sz="1530"/>
            </a:p>
          </p:txBody>
        </p:sp>
      </p:grpSp>
      <p:sp>
        <p:nvSpPr>
          <p:cNvPr id="4102" name="TextBox 14"/>
          <p:cNvSpPr>
            <a:spLocks noChangeArrowheads="1"/>
          </p:cNvSpPr>
          <p:nvPr/>
        </p:nvSpPr>
        <p:spPr bwMode="auto">
          <a:xfrm>
            <a:off x="528737" y="1555597"/>
            <a:ext cx="1430447" cy="2838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8577" tIns="34288" rIns="68577" bIns="34288">
            <a:spAutoFit/>
          </a:bodyPr>
          <a:lstStyle/>
          <a:p>
            <a:pPr eaLnBrk="1" hangingPunct="1"/>
            <a:r>
              <a:rPr lang="zh-CN" sz="1350">
                <a:solidFill>
                  <a:srgbClr val="C9944D"/>
                </a:solidFill>
                <a:latin typeface="Calibri Light" panose="020F0302020204030204" pitchFamily="34" charset="0"/>
                <a:ea typeface="微软雅黑 Light" panose="020B0502040204020203" pitchFamily="2" charset="-122"/>
                <a:sym typeface="Calibri Light" panose="020F0302020204030204" pitchFamily="34" charset="0"/>
              </a:rPr>
              <a:t>写入标题</a:t>
            </a:r>
          </a:p>
        </p:txBody>
      </p:sp>
      <p:sp>
        <p:nvSpPr>
          <p:cNvPr id="4103" name="Rectangle 16"/>
          <p:cNvSpPr>
            <a:spLocks noChangeArrowheads="1"/>
          </p:cNvSpPr>
          <p:nvPr/>
        </p:nvSpPr>
        <p:spPr bwMode="auto">
          <a:xfrm>
            <a:off x="527308" y="1835684"/>
            <a:ext cx="3819765" cy="6007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8577" tIns="34288" rIns="68577" bIns="34288">
            <a:spAutoFit/>
          </a:bodyPr>
          <a:lstStyle/>
          <a:p>
            <a:pPr eaLnBrk="1" hangingPunct="1"/>
            <a:r>
              <a:rPr lang="en-US" altLang="zh-CN" sz="1170">
                <a:solidFill>
                  <a:srgbClr val="B2B2B2"/>
                </a:solidFill>
                <a:latin typeface="Calibri" panose="020F0502020204030204" pitchFamily="34" charset="0"/>
                <a:sym typeface="Calibri" panose="020F0502020204030204" pitchFamily="34" charset="0"/>
              </a:rPr>
              <a:t>您的内容打在这里，或者通过复制您的文本后，在此框中选择粘贴，并选择只保留文字。您的内容打在这里，或者通过复制您的文本后，在此框中</a:t>
            </a:r>
          </a:p>
        </p:txBody>
      </p:sp>
      <p:sp>
        <p:nvSpPr>
          <p:cNvPr id="4104" name="TextBox 18"/>
          <p:cNvSpPr>
            <a:spLocks noChangeArrowheads="1"/>
          </p:cNvSpPr>
          <p:nvPr/>
        </p:nvSpPr>
        <p:spPr bwMode="auto">
          <a:xfrm>
            <a:off x="528737" y="2505894"/>
            <a:ext cx="1434734" cy="2838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8577" tIns="34288" rIns="68577" bIns="34288">
            <a:spAutoFit/>
          </a:bodyPr>
          <a:lstStyle/>
          <a:p>
            <a:pPr eaLnBrk="1" hangingPunct="1"/>
            <a:r>
              <a:rPr lang="zh-CN" sz="1350">
                <a:solidFill>
                  <a:srgbClr val="C9944D"/>
                </a:solidFill>
                <a:latin typeface="Calibri Light" panose="020F0302020204030204" pitchFamily="34" charset="0"/>
                <a:ea typeface="微软雅黑 Light" panose="020B0502040204020203" pitchFamily="2" charset="-122"/>
                <a:sym typeface="Calibri Light" panose="020F0302020204030204" pitchFamily="34" charset="0"/>
              </a:rPr>
              <a:t>写入标题</a:t>
            </a:r>
          </a:p>
        </p:txBody>
      </p:sp>
      <p:sp>
        <p:nvSpPr>
          <p:cNvPr id="4105" name="Rectangle 20"/>
          <p:cNvSpPr>
            <a:spLocks noChangeArrowheads="1"/>
          </p:cNvSpPr>
          <p:nvPr/>
        </p:nvSpPr>
        <p:spPr bwMode="auto">
          <a:xfrm>
            <a:off x="528737" y="2765975"/>
            <a:ext cx="3821194" cy="6007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8577" tIns="34288" rIns="68577" bIns="34288">
            <a:spAutoFit/>
          </a:bodyPr>
          <a:lstStyle/>
          <a:p>
            <a:pPr eaLnBrk="1" hangingPunct="1"/>
            <a:r>
              <a:rPr lang="en-US" altLang="zh-CN" sz="1170">
                <a:solidFill>
                  <a:srgbClr val="B2B2B2"/>
                </a:solidFill>
                <a:latin typeface="Calibri" panose="020F0502020204030204" pitchFamily="34" charset="0"/>
                <a:sym typeface="Calibri" panose="020F0502020204030204" pitchFamily="34" charset="0"/>
              </a:rPr>
              <a:t>您的内容打在这里，或者通过复制您的文本后，在此框中选择粘贴，并选择只保留文字。您的内容打在这里，或者通过复制您的文本后，在此框中</a:t>
            </a:r>
          </a:p>
        </p:txBody>
      </p:sp>
      <p:sp>
        <p:nvSpPr>
          <p:cNvPr id="4106" name="TextBox 22"/>
          <p:cNvSpPr>
            <a:spLocks noChangeArrowheads="1"/>
          </p:cNvSpPr>
          <p:nvPr/>
        </p:nvSpPr>
        <p:spPr bwMode="auto">
          <a:xfrm>
            <a:off x="528737" y="3379024"/>
            <a:ext cx="1653374" cy="2838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8577" tIns="34288" rIns="68577" bIns="34288">
            <a:spAutoFit/>
          </a:bodyPr>
          <a:lstStyle/>
          <a:p>
            <a:pPr eaLnBrk="1" hangingPunct="1"/>
            <a:r>
              <a:rPr lang="zh-CN" sz="1350">
                <a:solidFill>
                  <a:srgbClr val="C9944D"/>
                </a:solidFill>
                <a:latin typeface="Calibri Light" panose="020F0302020204030204" pitchFamily="34" charset="0"/>
                <a:ea typeface="微软雅黑 Light" panose="020B0502040204020203" pitchFamily="2" charset="-122"/>
                <a:sym typeface="Calibri Light" panose="020F0302020204030204" pitchFamily="34" charset="0"/>
              </a:rPr>
              <a:t>写入标题</a:t>
            </a:r>
          </a:p>
        </p:txBody>
      </p:sp>
      <p:sp>
        <p:nvSpPr>
          <p:cNvPr id="4107" name="Rectangle 24"/>
          <p:cNvSpPr>
            <a:spLocks noChangeArrowheads="1"/>
          </p:cNvSpPr>
          <p:nvPr/>
        </p:nvSpPr>
        <p:spPr bwMode="auto">
          <a:xfrm>
            <a:off x="528737" y="3656253"/>
            <a:ext cx="3821194" cy="6007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8577" tIns="34288" rIns="68577" bIns="34288">
            <a:spAutoFit/>
          </a:bodyPr>
          <a:lstStyle/>
          <a:p>
            <a:pPr eaLnBrk="1" hangingPunct="1"/>
            <a:r>
              <a:rPr lang="en-US" altLang="zh-CN" sz="1170">
                <a:solidFill>
                  <a:srgbClr val="B2B2B2"/>
                </a:solidFill>
                <a:latin typeface="Calibri" panose="020F0502020204030204" pitchFamily="34" charset="0"/>
                <a:sym typeface="Calibri" panose="020F0502020204030204" pitchFamily="34" charset="0"/>
              </a:rPr>
              <a:t>您的内容打在这里，或者通过复制您的文本后，在此框中选择粘贴，并选择只保留文字。您的内容打在这里，或者通过复制您的文本后，在此框中</a:t>
            </a:r>
          </a:p>
        </p:txBody>
      </p:sp>
      <p:grpSp>
        <p:nvGrpSpPr>
          <p:cNvPr id="4108" name="Group 18"/>
          <p:cNvGrpSpPr/>
          <p:nvPr/>
        </p:nvGrpSpPr>
        <p:grpSpPr bwMode="auto">
          <a:xfrm>
            <a:off x="595901" y="1828540"/>
            <a:ext cx="1296119" cy="22864"/>
            <a:chOff x="0" y="0"/>
            <a:chExt cx="6115" cy="644"/>
          </a:xfrm>
        </p:grpSpPr>
        <p:sp>
          <p:nvSpPr>
            <p:cNvPr id="4122" name="Rectangle 19"/>
            <p:cNvSpPr>
              <a:spLocks noChangeArrowheads="1"/>
            </p:cNvSpPr>
            <p:nvPr/>
          </p:nvSpPr>
          <p:spPr bwMode="auto">
            <a:xfrm>
              <a:off x="1203" y="0"/>
              <a:ext cx="1230" cy="645"/>
            </a:xfrm>
            <a:prstGeom prst="rect">
              <a:avLst/>
            </a:prstGeom>
            <a:solidFill>
              <a:srgbClr val="5D5C5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4123" name="Rectangle 20"/>
            <p:cNvSpPr>
              <a:spLocks noChangeArrowheads="1"/>
            </p:cNvSpPr>
            <p:nvPr/>
          </p:nvSpPr>
          <p:spPr bwMode="auto">
            <a:xfrm>
              <a:off x="2425" y="0"/>
              <a:ext cx="1230" cy="645"/>
            </a:xfrm>
            <a:prstGeom prst="rect">
              <a:avLst/>
            </a:prstGeom>
            <a:solidFill>
              <a:srgbClr val="C1742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4124" name="Rectangle 21"/>
            <p:cNvSpPr>
              <a:spLocks noChangeArrowheads="1"/>
            </p:cNvSpPr>
            <p:nvPr/>
          </p:nvSpPr>
          <p:spPr bwMode="auto">
            <a:xfrm>
              <a:off x="3655" y="0"/>
              <a:ext cx="1230" cy="645"/>
            </a:xfrm>
            <a:prstGeom prst="rect">
              <a:avLst/>
            </a:prstGeom>
            <a:solidFill>
              <a:srgbClr val="AE341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4125" name="Rectangle 22"/>
            <p:cNvSpPr>
              <a:spLocks noChangeArrowheads="1"/>
            </p:cNvSpPr>
            <p:nvPr/>
          </p:nvSpPr>
          <p:spPr bwMode="auto">
            <a:xfrm>
              <a:off x="0" y="0"/>
              <a:ext cx="1230" cy="645"/>
            </a:xfrm>
            <a:prstGeom prst="rect">
              <a:avLst/>
            </a:prstGeom>
            <a:solidFill>
              <a:srgbClr val="C8A26E"/>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4126" name="Rectangle 23"/>
            <p:cNvSpPr>
              <a:spLocks noChangeArrowheads="1"/>
            </p:cNvSpPr>
            <p:nvPr/>
          </p:nvSpPr>
          <p:spPr bwMode="auto">
            <a:xfrm>
              <a:off x="4885" y="0"/>
              <a:ext cx="1230" cy="645"/>
            </a:xfrm>
            <a:prstGeom prst="rect">
              <a:avLst/>
            </a:prstGeom>
            <a:solidFill>
              <a:srgbClr val="C99447"/>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grpSp>
      <p:grpSp>
        <p:nvGrpSpPr>
          <p:cNvPr id="4109" name="Group 24"/>
          <p:cNvGrpSpPr/>
          <p:nvPr/>
        </p:nvGrpSpPr>
        <p:grpSpPr bwMode="auto">
          <a:xfrm>
            <a:off x="595901" y="2771692"/>
            <a:ext cx="1296119" cy="22864"/>
            <a:chOff x="0" y="0"/>
            <a:chExt cx="6115" cy="644"/>
          </a:xfrm>
        </p:grpSpPr>
        <p:sp>
          <p:nvSpPr>
            <p:cNvPr id="4117" name="Rectangle 25"/>
            <p:cNvSpPr>
              <a:spLocks noChangeArrowheads="1"/>
            </p:cNvSpPr>
            <p:nvPr/>
          </p:nvSpPr>
          <p:spPr bwMode="auto">
            <a:xfrm>
              <a:off x="1203" y="0"/>
              <a:ext cx="1230" cy="645"/>
            </a:xfrm>
            <a:prstGeom prst="rect">
              <a:avLst/>
            </a:prstGeom>
            <a:solidFill>
              <a:srgbClr val="5D5C5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4118" name="Rectangle 26"/>
            <p:cNvSpPr>
              <a:spLocks noChangeArrowheads="1"/>
            </p:cNvSpPr>
            <p:nvPr/>
          </p:nvSpPr>
          <p:spPr bwMode="auto">
            <a:xfrm>
              <a:off x="2425" y="0"/>
              <a:ext cx="1230" cy="645"/>
            </a:xfrm>
            <a:prstGeom prst="rect">
              <a:avLst/>
            </a:prstGeom>
            <a:solidFill>
              <a:srgbClr val="C1742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4119" name="Rectangle 27"/>
            <p:cNvSpPr>
              <a:spLocks noChangeArrowheads="1"/>
            </p:cNvSpPr>
            <p:nvPr/>
          </p:nvSpPr>
          <p:spPr bwMode="auto">
            <a:xfrm>
              <a:off x="3655" y="0"/>
              <a:ext cx="1230" cy="645"/>
            </a:xfrm>
            <a:prstGeom prst="rect">
              <a:avLst/>
            </a:prstGeom>
            <a:solidFill>
              <a:srgbClr val="AE341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4120" name="Rectangle 28"/>
            <p:cNvSpPr>
              <a:spLocks noChangeArrowheads="1"/>
            </p:cNvSpPr>
            <p:nvPr/>
          </p:nvSpPr>
          <p:spPr bwMode="auto">
            <a:xfrm>
              <a:off x="0" y="0"/>
              <a:ext cx="1230" cy="645"/>
            </a:xfrm>
            <a:prstGeom prst="rect">
              <a:avLst/>
            </a:prstGeom>
            <a:solidFill>
              <a:srgbClr val="C8A26E"/>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4121" name="Rectangle 29"/>
            <p:cNvSpPr>
              <a:spLocks noChangeArrowheads="1"/>
            </p:cNvSpPr>
            <p:nvPr/>
          </p:nvSpPr>
          <p:spPr bwMode="auto">
            <a:xfrm>
              <a:off x="4885" y="0"/>
              <a:ext cx="1230" cy="645"/>
            </a:xfrm>
            <a:prstGeom prst="rect">
              <a:avLst/>
            </a:prstGeom>
            <a:solidFill>
              <a:srgbClr val="C99447"/>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grpSp>
      <p:grpSp>
        <p:nvGrpSpPr>
          <p:cNvPr id="4110" name="Group 30"/>
          <p:cNvGrpSpPr/>
          <p:nvPr/>
        </p:nvGrpSpPr>
        <p:grpSpPr bwMode="auto">
          <a:xfrm>
            <a:off x="595901" y="3654825"/>
            <a:ext cx="1296119" cy="22864"/>
            <a:chOff x="0" y="0"/>
            <a:chExt cx="6115" cy="644"/>
          </a:xfrm>
        </p:grpSpPr>
        <p:sp>
          <p:nvSpPr>
            <p:cNvPr id="4112" name="Rectangle 31"/>
            <p:cNvSpPr>
              <a:spLocks noChangeArrowheads="1"/>
            </p:cNvSpPr>
            <p:nvPr/>
          </p:nvSpPr>
          <p:spPr bwMode="auto">
            <a:xfrm>
              <a:off x="1203" y="0"/>
              <a:ext cx="1230" cy="645"/>
            </a:xfrm>
            <a:prstGeom prst="rect">
              <a:avLst/>
            </a:prstGeom>
            <a:solidFill>
              <a:srgbClr val="5D5C5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4113" name="Rectangle 32"/>
            <p:cNvSpPr>
              <a:spLocks noChangeArrowheads="1"/>
            </p:cNvSpPr>
            <p:nvPr/>
          </p:nvSpPr>
          <p:spPr bwMode="auto">
            <a:xfrm>
              <a:off x="2425" y="0"/>
              <a:ext cx="1230" cy="645"/>
            </a:xfrm>
            <a:prstGeom prst="rect">
              <a:avLst/>
            </a:prstGeom>
            <a:solidFill>
              <a:srgbClr val="C1742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4114" name="Rectangle 33"/>
            <p:cNvSpPr>
              <a:spLocks noChangeArrowheads="1"/>
            </p:cNvSpPr>
            <p:nvPr/>
          </p:nvSpPr>
          <p:spPr bwMode="auto">
            <a:xfrm>
              <a:off x="3655" y="0"/>
              <a:ext cx="1230" cy="645"/>
            </a:xfrm>
            <a:prstGeom prst="rect">
              <a:avLst/>
            </a:prstGeom>
            <a:solidFill>
              <a:srgbClr val="AE341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4115" name="Rectangle 34"/>
            <p:cNvSpPr>
              <a:spLocks noChangeArrowheads="1"/>
            </p:cNvSpPr>
            <p:nvPr/>
          </p:nvSpPr>
          <p:spPr bwMode="auto">
            <a:xfrm>
              <a:off x="0" y="0"/>
              <a:ext cx="1230" cy="645"/>
            </a:xfrm>
            <a:prstGeom prst="rect">
              <a:avLst/>
            </a:prstGeom>
            <a:solidFill>
              <a:srgbClr val="C8A26E"/>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4116" name="Rectangle 35"/>
            <p:cNvSpPr>
              <a:spLocks noChangeArrowheads="1"/>
            </p:cNvSpPr>
            <p:nvPr/>
          </p:nvSpPr>
          <p:spPr bwMode="auto">
            <a:xfrm>
              <a:off x="4885" y="0"/>
              <a:ext cx="1230" cy="645"/>
            </a:xfrm>
            <a:prstGeom prst="rect">
              <a:avLst/>
            </a:prstGeom>
            <a:solidFill>
              <a:srgbClr val="C99447"/>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grpSp>
      <p:pic>
        <p:nvPicPr>
          <p:cNvPr id="4111" name="Picture 36" descr="C:\Users\Administrator\Desktop\9256121af723bd3.jpg9256121af723bd3"/>
          <p:cNvPicPr>
            <a:picLocks noChangeAspect="1" noChangeArrowheads="1"/>
          </p:cNvPicPr>
          <p:nvPr/>
        </p:nvPicPr>
        <p:blipFill>
          <a:blip r:embed="rId2"/>
          <a:srcRect/>
          <a:stretch>
            <a:fillRect/>
          </a:stretch>
        </p:blipFill>
        <p:spPr bwMode="auto">
          <a:xfrm>
            <a:off x="4539133" y="1518442"/>
            <a:ext cx="3841200" cy="2492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鹰"/>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352164" y="1345532"/>
            <a:ext cx="2832314" cy="283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AutoShape 3"/>
          <p:cNvSpPr/>
          <p:nvPr/>
        </p:nvSpPr>
        <p:spPr bwMode="auto">
          <a:xfrm>
            <a:off x="3305319" y="825"/>
            <a:ext cx="2533648" cy="521592"/>
          </a:xfrm>
          <a:custGeom>
            <a:avLst/>
            <a:gdLst>
              <a:gd name="T0" fmla="*/ 0 w 21600"/>
              <a:gd name="T1" fmla="*/ 0 h 21600"/>
              <a:gd name="T2" fmla="*/ 2147483647 w 21600"/>
              <a:gd name="T3" fmla="*/ 2147483647 h 21600"/>
              <a:gd name="T4" fmla="*/ 2147483647 w 21600"/>
              <a:gd name="T5" fmla="*/ 2147483647 h 21600"/>
              <a:gd name="T6" fmla="*/ 2147483647 w 21600"/>
              <a:gd name="T7" fmla="*/ 0 h 21600"/>
              <a:gd name="T8" fmla="*/ 0 w 21600"/>
              <a:gd name="T9" fmla="*/ 0 h 21600"/>
              <a:gd name="T10" fmla="*/ 0 60000 65536"/>
              <a:gd name="T11" fmla="*/ 0 60000 65536"/>
              <a:gd name="T12" fmla="*/ 0 60000 65536"/>
              <a:gd name="T13" fmla="*/ 0 60000 65536"/>
              <a:gd name="T14" fmla="*/ 0 60000 65536"/>
              <a:gd name="T15" fmla="*/ 2673 w 21600"/>
              <a:gd name="T16" fmla="*/ 2673 h 21600"/>
              <a:gd name="T17" fmla="*/ 18927 w 21600"/>
              <a:gd name="T18" fmla="*/ 18927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1745" y="21600"/>
                </a:lnTo>
                <a:lnTo>
                  <a:pt x="19855" y="21600"/>
                </a:lnTo>
                <a:lnTo>
                  <a:pt x="21600" y="0"/>
                </a:lnTo>
                <a:lnTo>
                  <a:pt x="0" y="0"/>
                </a:lnTo>
                <a:close/>
              </a:path>
            </a:pathLst>
          </a:custGeom>
          <a:solidFill>
            <a:srgbClr val="C9944D"/>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530"/>
          </a:p>
        </p:txBody>
      </p:sp>
      <p:sp>
        <p:nvSpPr>
          <p:cNvPr id="5124" name="TextBox 22"/>
          <p:cNvSpPr txBox="1">
            <a:spLocks noChangeArrowheads="1"/>
          </p:cNvSpPr>
          <p:nvPr/>
        </p:nvSpPr>
        <p:spPr bwMode="auto">
          <a:xfrm>
            <a:off x="2915197" y="29406"/>
            <a:ext cx="3315322" cy="5137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algn="ctr" eaLnBrk="1" hangingPunct="1">
              <a:lnSpc>
                <a:spcPct val="110000"/>
              </a:lnSpc>
            </a:pPr>
            <a:endParaRPr lang="zh-CN" altLang="en-US" sz="2520" b="1">
              <a:solidFill>
                <a:srgbClr val="4C4E50"/>
              </a:solidFill>
              <a:latin typeface="微软雅黑" panose="020B0503020204020204" pitchFamily="34" charset="-122"/>
              <a:ea typeface="微软雅黑" panose="020B0503020204020204" pitchFamily="34" charset="-122"/>
            </a:endParaRPr>
          </a:p>
        </p:txBody>
      </p:sp>
      <p:sp>
        <p:nvSpPr>
          <p:cNvPr id="5125" name="Text Box 5"/>
          <p:cNvSpPr txBox="1">
            <a:spLocks noChangeArrowheads="1"/>
          </p:cNvSpPr>
          <p:nvPr/>
        </p:nvSpPr>
        <p:spPr bwMode="auto">
          <a:xfrm>
            <a:off x="3553968" y="9399"/>
            <a:ext cx="1984905" cy="5346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710">
                <a:ea typeface="微软雅黑" panose="020B0503020204020204" pitchFamily="34" charset="-122"/>
              </a:rPr>
              <a:t> ◆ 公司简介◆</a:t>
            </a:r>
          </a:p>
          <a:p>
            <a:pPr algn="ctr" eaLnBrk="1" hangingPunct="1"/>
            <a:r>
              <a:rPr lang="zh-CN" altLang="en-US" sz="1080">
                <a:latin typeface="微软雅黑 Light" panose="020B0502040204020203" pitchFamily="2" charset="-122"/>
                <a:ea typeface="微软雅黑 Light" panose="020B0502040204020203" pitchFamily="2" charset="-122"/>
              </a:rPr>
              <a:t>  Company profile</a:t>
            </a:r>
          </a:p>
        </p:txBody>
      </p:sp>
      <p:sp>
        <p:nvSpPr>
          <p:cNvPr id="5126" name="MH_Picture_2"/>
          <p:cNvSpPr>
            <a:spLocks noChangeArrowheads="1"/>
          </p:cNvSpPr>
          <p:nvPr/>
        </p:nvSpPr>
        <p:spPr bwMode="auto">
          <a:xfrm flipH="1">
            <a:off x="1574778" y="1234068"/>
            <a:ext cx="1426160" cy="1490465"/>
          </a:xfrm>
          <a:prstGeom prst="diamond">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eaLnBrk="1" hangingPunct="1"/>
            <a:endParaRPr lang="zh-CN" altLang="en-US" sz="1620">
              <a:solidFill>
                <a:srgbClr val="FFFFFF"/>
              </a:solidFill>
              <a:latin typeface="Arial Narrow" panose="020B0606020202030204" pitchFamily="34" charset="0"/>
              <a:ea typeface="微软雅黑" panose="020B0503020204020204" pitchFamily="34" charset="-122"/>
            </a:endParaRPr>
          </a:p>
        </p:txBody>
      </p:sp>
      <p:sp>
        <p:nvSpPr>
          <p:cNvPr id="5127" name="MH_Picture_5"/>
          <p:cNvSpPr>
            <a:spLocks noChangeArrowheads="1"/>
          </p:cNvSpPr>
          <p:nvPr/>
        </p:nvSpPr>
        <p:spPr bwMode="auto">
          <a:xfrm flipH="1">
            <a:off x="32868" y="1234068"/>
            <a:ext cx="1424730" cy="1490465"/>
          </a:xfrm>
          <a:prstGeom prst="diamond">
            <a:avLst/>
          </a:prstGeom>
          <a:blipFill dpi="0" rotWithShape="1">
            <a:blip r:embed="rId4"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eaLnBrk="1" hangingPunct="1"/>
            <a:endParaRPr lang="zh-CN" altLang="en-US" sz="1620">
              <a:solidFill>
                <a:srgbClr val="FFFFFF"/>
              </a:solidFill>
              <a:latin typeface="Arial Narrow" panose="020B0606020202030204" pitchFamily="34" charset="0"/>
              <a:ea typeface="微软雅黑" panose="020B0503020204020204" pitchFamily="34" charset="-122"/>
            </a:endParaRPr>
          </a:p>
        </p:txBody>
      </p:sp>
      <p:sp>
        <p:nvSpPr>
          <p:cNvPr id="5128" name="MH_Other_3"/>
          <p:cNvSpPr/>
          <p:nvPr/>
        </p:nvSpPr>
        <p:spPr bwMode="auto">
          <a:xfrm flipH="1">
            <a:off x="-1429" y="2048608"/>
            <a:ext cx="690216" cy="1441879"/>
          </a:xfrm>
          <a:custGeom>
            <a:avLst/>
            <a:gdLst>
              <a:gd name="T0" fmla="*/ 769823 w 766000"/>
              <a:gd name="T1" fmla="*/ 0 h 1601636"/>
              <a:gd name="T2" fmla="*/ 769823 w 766000"/>
              <a:gd name="T3" fmla="*/ 1602391 h 1601636"/>
              <a:gd name="T4" fmla="*/ 0 w 766000"/>
              <a:gd name="T5" fmla="*/ 801198 h 1601636"/>
              <a:gd name="T6" fmla="*/ 769823 w 766000"/>
              <a:gd name="T7" fmla="*/ 0 h 160163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66000" h="1601636">
                <a:moveTo>
                  <a:pt x="766000" y="0"/>
                </a:moveTo>
                <a:lnTo>
                  <a:pt x="766000" y="1601636"/>
                </a:lnTo>
                <a:lnTo>
                  <a:pt x="0" y="800818"/>
                </a:lnTo>
                <a:lnTo>
                  <a:pt x="766000" y="0"/>
                </a:lnTo>
                <a:close/>
              </a:path>
            </a:pathLst>
          </a:custGeom>
          <a:solidFill>
            <a:srgbClr val="C9944D"/>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zh-CN" altLang="en-US" sz="1530"/>
          </a:p>
        </p:txBody>
      </p:sp>
      <p:sp>
        <p:nvSpPr>
          <p:cNvPr id="5129" name="MH_Picture_6"/>
          <p:cNvSpPr>
            <a:spLocks noChangeArrowheads="1"/>
          </p:cNvSpPr>
          <p:nvPr/>
        </p:nvSpPr>
        <p:spPr bwMode="auto">
          <a:xfrm flipH="1">
            <a:off x="35726" y="2811704"/>
            <a:ext cx="1424730" cy="1490465"/>
          </a:xfrm>
          <a:prstGeom prst="diamond">
            <a:avLst/>
          </a:prstGeom>
          <a:blipFill dpi="0" rotWithShape="1">
            <a:blip r:embed="rId5"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eaLnBrk="1" hangingPunct="1"/>
            <a:endParaRPr lang="zh-CN" altLang="en-US" sz="1620">
              <a:solidFill>
                <a:srgbClr val="FFFFFF"/>
              </a:solidFill>
              <a:latin typeface="Arial Narrow" panose="020B0606020202030204" pitchFamily="34" charset="0"/>
              <a:ea typeface="微软雅黑" panose="020B0503020204020204" pitchFamily="34" charset="-122"/>
            </a:endParaRPr>
          </a:p>
        </p:txBody>
      </p:sp>
      <p:sp>
        <p:nvSpPr>
          <p:cNvPr id="5130" name="MH_Picture_4"/>
          <p:cNvSpPr>
            <a:spLocks noChangeArrowheads="1"/>
          </p:cNvSpPr>
          <p:nvPr/>
        </p:nvSpPr>
        <p:spPr bwMode="auto">
          <a:xfrm flipH="1">
            <a:off x="804538" y="2022886"/>
            <a:ext cx="1424730" cy="1490465"/>
          </a:xfrm>
          <a:prstGeom prst="diamond">
            <a:avLst/>
          </a:prstGeom>
          <a:blipFill dpi="0" rotWithShape="1">
            <a:blip r:embed="rId6"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eaLnBrk="1" hangingPunct="1"/>
            <a:endParaRPr lang="zh-CN" altLang="en-US" sz="1620">
              <a:solidFill>
                <a:srgbClr val="FFFFFF"/>
              </a:solidFill>
              <a:latin typeface="Arial Narrow" panose="020B0606020202030204" pitchFamily="34" charset="0"/>
              <a:ea typeface="微软雅黑" panose="020B0503020204020204" pitchFamily="34" charset="-122"/>
            </a:endParaRPr>
          </a:p>
        </p:txBody>
      </p:sp>
      <p:sp>
        <p:nvSpPr>
          <p:cNvPr id="5131" name="MH_Picture_3"/>
          <p:cNvSpPr>
            <a:spLocks noChangeArrowheads="1"/>
          </p:cNvSpPr>
          <p:nvPr/>
        </p:nvSpPr>
        <p:spPr bwMode="auto">
          <a:xfrm flipH="1">
            <a:off x="1574778" y="2811704"/>
            <a:ext cx="1426160" cy="1490465"/>
          </a:xfrm>
          <a:prstGeom prst="diamond">
            <a:avLst/>
          </a:prstGeom>
          <a:blipFill dpi="0" rotWithShape="1">
            <a:blip r:embed="rId7"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eaLnBrk="1" hangingPunct="1"/>
            <a:endParaRPr lang="zh-CN" altLang="en-US" sz="1620">
              <a:solidFill>
                <a:srgbClr val="FFFFFF"/>
              </a:solidFill>
              <a:latin typeface="Arial Narrow" panose="020B0606020202030204" pitchFamily="34" charset="0"/>
              <a:ea typeface="微软雅黑" panose="020B0503020204020204" pitchFamily="34" charset="-122"/>
            </a:endParaRPr>
          </a:p>
        </p:txBody>
      </p:sp>
      <p:sp>
        <p:nvSpPr>
          <p:cNvPr id="11276" name="Text Box 10"/>
          <p:cNvSpPr txBox="1">
            <a:spLocks noChangeArrowheads="1"/>
          </p:cNvSpPr>
          <p:nvPr/>
        </p:nvSpPr>
        <p:spPr bwMode="auto">
          <a:xfrm>
            <a:off x="5468852" y="1204058"/>
            <a:ext cx="3168132" cy="30841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1155" tIns="20577" rIns="41155" bIns="20577">
            <a:spAutoFit/>
          </a:bodyPr>
          <a:lstStyle>
            <a:lvl1pPr defTabSz="1087120">
              <a:defRPr sz="1700">
                <a:solidFill>
                  <a:schemeClr val="tx1"/>
                </a:solidFill>
                <a:latin typeface="Arial" panose="020B0604020202020204" pitchFamily="34" charset="0"/>
                <a:ea typeface="宋体" panose="02010600030101010101" pitchFamily="2" charset="-122"/>
              </a:defRPr>
            </a:lvl1pPr>
            <a:lvl2pPr marL="742950" indent="-285750" defTabSz="1087120">
              <a:defRPr sz="1700">
                <a:solidFill>
                  <a:schemeClr val="tx1"/>
                </a:solidFill>
                <a:latin typeface="Arial" panose="020B0604020202020204" pitchFamily="34" charset="0"/>
                <a:ea typeface="宋体" panose="02010600030101010101" pitchFamily="2" charset="-122"/>
              </a:defRPr>
            </a:lvl2pPr>
            <a:lvl3pPr marL="1143000" indent="-228600" defTabSz="1087120">
              <a:defRPr sz="1700">
                <a:solidFill>
                  <a:schemeClr val="tx1"/>
                </a:solidFill>
                <a:latin typeface="Arial" panose="020B0604020202020204" pitchFamily="34" charset="0"/>
                <a:ea typeface="宋体" panose="02010600030101010101" pitchFamily="2" charset="-122"/>
              </a:defRPr>
            </a:lvl3pPr>
            <a:lvl4pPr marL="1600200" indent="-228600" defTabSz="1087120">
              <a:defRPr sz="1700">
                <a:solidFill>
                  <a:schemeClr val="tx1"/>
                </a:solidFill>
                <a:latin typeface="Arial" panose="020B0604020202020204" pitchFamily="34" charset="0"/>
                <a:ea typeface="宋体" panose="02010600030101010101" pitchFamily="2" charset="-122"/>
              </a:defRPr>
            </a:lvl4pPr>
            <a:lvl5pPr marL="2057400" indent="-228600" defTabSz="1087120">
              <a:defRPr sz="1700">
                <a:solidFill>
                  <a:schemeClr val="tx1"/>
                </a:solidFill>
                <a:latin typeface="Arial" panose="020B0604020202020204" pitchFamily="34" charset="0"/>
                <a:ea typeface="宋体" panose="02010600030101010101" pitchFamily="2" charset="-122"/>
              </a:defRPr>
            </a:lvl5pPr>
            <a:lvl6pPr marL="25146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en-US" sz="1620" b="1">
                <a:solidFill>
                  <a:srgbClr val="C9944D"/>
                </a:solidFill>
                <a:latin typeface="微软雅黑" panose="020B0503020204020204" pitchFamily="34" charset="-122"/>
                <a:ea typeface="微软雅黑" panose="020B0503020204020204" pitchFamily="34" charset="-122"/>
              </a:rPr>
              <a:t>写入标题</a:t>
            </a:r>
          </a:p>
          <a:p>
            <a:pPr eaLnBrk="1" hangingPunct="1">
              <a:lnSpc>
                <a:spcPct val="150000"/>
              </a:lnSpc>
            </a:pPr>
            <a:r>
              <a:rPr lang="en-US" altLang="zh-CN" sz="1170">
                <a:solidFill>
                  <a:srgbClr val="B2B2B2"/>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5133" name="燕尾形 117"/>
          <p:cNvSpPr>
            <a:spLocks noChangeArrowheads="1"/>
          </p:cNvSpPr>
          <p:nvPr/>
        </p:nvSpPr>
        <p:spPr bwMode="auto">
          <a:xfrm>
            <a:off x="5191623" y="1345532"/>
            <a:ext cx="200063" cy="204349"/>
          </a:xfrm>
          <a:prstGeom prst="chevron">
            <a:avLst>
              <a:gd name="adj" fmla="val 50000"/>
            </a:avLst>
          </a:prstGeom>
          <a:solidFill>
            <a:srgbClr val="C99447"/>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49" tIns="42289" rIns="81149" bIns="42289" anchor="ctr"/>
          <a:lstStyle/>
          <a:p>
            <a:pPr algn="ctr" eaLnBrk="1" hangingPunct="1"/>
            <a:endParaRPr lang="zh-CN" altLang="en-US" sz="1530">
              <a:solidFill>
                <a:srgbClr val="262626"/>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76"/>
                                        </p:tgtEl>
                                        <p:attrNameLst>
                                          <p:attrName>style.visibility</p:attrName>
                                        </p:attrNameLst>
                                      </p:cBhvr>
                                      <p:to>
                                        <p:strVal val="visible"/>
                                      </p:to>
                                    </p:set>
                                    <p:anim calcmode="lin" valueType="num">
                                      <p:cBhvr additive="base">
                                        <p:cTn id="7" dur="250" fill="hold"/>
                                        <p:tgtEl>
                                          <p:spTgt spid="11276"/>
                                        </p:tgtEl>
                                        <p:attrNameLst>
                                          <p:attrName>ppt_x</p:attrName>
                                        </p:attrNameLst>
                                      </p:cBhvr>
                                      <p:tavLst>
                                        <p:tav tm="0">
                                          <p:val>
                                            <p:strVal val="#ppt_x"/>
                                          </p:val>
                                        </p:tav>
                                        <p:tav tm="100000">
                                          <p:val>
                                            <p:strVal val="#ppt_x"/>
                                          </p:val>
                                        </p:tav>
                                      </p:tavLst>
                                    </p:anim>
                                    <p:anim calcmode="lin" valueType="num">
                                      <p:cBhvr additive="base">
                                        <p:cTn id="8" dur="250" fill="hold"/>
                                        <p:tgtEl>
                                          <p:spTgt spid="1127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6" grpId="0" bldLvl="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ChangeArrowheads="1"/>
          </p:cNvSpPr>
          <p:nvPr/>
        </p:nvSpPr>
        <p:spPr bwMode="auto">
          <a:xfrm>
            <a:off x="-12862" y="1552739"/>
            <a:ext cx="1843434" cy="1260394"/>
          </a:xfrm>
          <a:prstGeom prst="rect">
            <a:avLst/>
          </a:prstGeom>
          <a:solidFill>
            <a:srgbClr val="C8A26E"/>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微软雅黑" panose="020B0503020204020204" pitchFamily="34" charset="-122"/>
              <a:ea typeface="微软雅黑" panose="020B0503020204020204" pitchFamily="34" charset="-122"/>
            </a:endParaRPr>
          </a:p>
        </p:txBody>
      </p:sp>
      <p:sp>
        <p:nvSpPr>
          <p:cNvPr id="6147" name="Rectangle 4"/>
          <p:cNvSpPr>
            <a:spLocks noChangeArrowheads="1"/>
          </p:cNvSpPr>
          <p:nvPr/>
        </p:nvSpPr>
        <p:spPr bwMode="auto">
          <a:xfrm>
            <a:off x="1832001" y="1552739"/>
            <a:ext cx="1827714" cy="1260394"/>
          </a:xfrm>
          <a:prstGeom prst="rect">
            <a:avLst/>
          </a:prstGeom>
          <a:solidFill>
            <a:srgbClr val="CC33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微软雅黑" panose="020B0503020204020204" pitchFamily="34" charset="-122"/>
              <a:ea typeface="微软雅黑" panose="020B0503020204020204" pitchFamily="34" charset="-122"/>
            </a:endParaRPr>
          </a:p>
        </p:txBody>
      </p:sp>
      <p:sp>
        <p:nvSpPr>
          <p:cNvPr id="6148" name="Rectangle 5"/>
          <p:cNvSpPr>
            <a:spLocks noChangeArrowheads="1"/>
          </p:cNvSpPr>
          <p:nvPr/>
        </p:nvSpPr>
        <p:spPr bwMode="auto">
          <a:xfrm>
            <a:off x="3659715" y="1552739"/>
            <a:ext cx="1830572" cy="1260394"/>
          </a:xfrm>
          <a:prstGeom prst="rect">
            <a:avLst/>
          </a:prstGeom>
          <a:solidFill>
            <a:srgbClr val="C8A26E"/>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微软雅黑" panose="020B0503020204020204" pitchFamily="34" charset="-122"/>
              <a:ea typeface="微软雅黑" panose="020B0503020204020204" pitchFamily="34" charset="-122"/>
            </a:endParaRPr>
          </a:p>
        </p:txBody>
      </p:sp>
      <p:sp>
        <p:nvSpPr>
          <p:cNvPr id="6149" name="Rectangle 6"/>
          <p:cNvSpPr>
            <a:spLocks noChangeArrowheads="1"/>
          </p:cNvSpPr>
          <p:nvPr/>
        </p:nvSpPr>
        <p:spPr bwMode="auto">
          <a:xfrm>
            <a:off x="5484571" y="1552739"/>
            <a:ext cx="1829143" cy="1260394"/>
          </a:xfrm>
          <a:prstGeom prst="rect">
            <a:avLst/>
          </a:prstGeom>
          <a:solidFill>
            <a:srgbClr val="CC33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微软雅黑" panose="020B0503020204020204" pitchFamily="34" charset="-122"/>
              <a:ea typeface="微软雅黑" panose="020B0503020204020204" pitchFamily="34" charset="-122"/>
            </a:endParaRPr>
          </a:p>
        </p:txBody>
      </p:sp>
      <p:sp>
        <p:nvSpPr>
          <p:cNvPr id="6150" name="Rectangle 7"/>
          <p:cNvSpPr>
            <a:spLocks noChangeArrowheads="1"/>
          </p:cNvSpPr>
          <p:nvPr/>
        </p:nvSpPr>
        <p:spPr bwMode="auto">
          <a:xfrm>
            <a:off x="7313714" y="1552739"/>
            <a:ext cx="1829143" cy="1260394"/>
          </a:xfrm>
          <a:prstGeom prst="rect">
            <a:avLst/>
          </a:prstGeom>
          <a:solidFill>
            <a:srgbClr val="C8A26E"/>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微软雅黑" panose="020B0503020204020204" pitchFamily="34" charset="-122"/>
              <a:ea typeface="微软雅黑" panose="020B0503020204020204" pitchFamily="34" charset="-122"/>
            </a:endParaRPr>
          </a:p>
        </p:txBody>
      </p:sp>
      <p:sp>
        <p:nvSpPr>
          <p:cNvPr id="6151" name="Text Box 10"/>
          <p:cNvSpPr txBox="1">
            <a:spLocks noChangeArrowheads="1"/>
          </p:cNvSpPr>
          <p:nvPr/>
        </p:nvSpPr>
        <p:spPr bwMode="auto">
          <a:xfrm>
            <a:off x="117179" y="3107510"/>
            <a:ext cx="1597642" cy="1025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1155" tIns="20577" rIns="41155" bIns="20577">
            <a:spAutoFit/>
          </a:bodyPr>
          <a:lstStyle>
            <a:lvl1pPr defTabSz="1087120">
              <a:defRPr sz="1700">
                <a:solidFill>
                  <a:schemeClr val="tx1"/>
                </a:solidFill>
                <a:latin typeface="Arial" panose="020B0604020202020204" pitchFamily="34" charset="0"/>
                <a:ea typeface="宋体" panose="02010600030101010101" pitchFamily="2" charset="-122"/>
              </a:defRPr>
            </a:lvl1pPr>
            <a:lvl2pPr marL="742950" indent="-285750" defTabSz="1087120">
              <a:defRPr sz="1700">
                <a:solidFill>
                  <a:schemeClr val="tx1"/>
                </a:solidFill>
                <a:latin typeface="Arial" panose="020B0604020202020204" pitchFamily="34" charset="0"/>
                <a:ea typeface="宋体" panose="02010600030101010101" pitchFamily="2" charset="-122"/>
              </a:defRPr>
            </a:lvl2pPr>
            <a:lvl3pPr marL="1143000" indent="-228600" defTabSz="1087120">
              <a:defRPr sz="1700">
                <a:solidFill>
                  <a:schemeClr val="tx1"/>
                </a:solidFill>
                <a:latin typeface="Arial" panose="020B0604020202020204" pitchFamily="34" charset="0"/>
                <a:ea typeface="宋体" panose="02010600030101010101" pitchFamily="2" charset="-122"/>
              </a:defRPr>
            </a:lvl3pPr>
            <a:lvl4pPr marL="1600200" indent="-228600" defTabSz="1087120">
              <a:defRPr sz="1700">
                <a:solidFill>
                  <a:schemeClr val="tx1"/>
                </a:solidFill>
                <a:latin typeface="Arial" panose="020B0604020202020204" pitchFamily="34" charset="0"/>
                <a:ea typeface="宋体" panose="02010600030101010101" pitchFamily="2" charset="-122"/>
              </a:defRPr>
            </a:lvl4pPr>
            <a:lvl5pPr marL="2057400" indent="-228600" defTabSz="1087120">
              <a:defRPr sz="1700">
                <a:solidFill>
                  <a:schemeClr val="tx1"/>
                </a:solidFill>
                <a:latin typeface="Arial" panose="020B0604020202020204" pitchFamily="34" charset="0"/>
                <a:ea typeface="宋体" panose="02010600030101010101" pitchFamily="2" charset="-122"/>
              </a:defRPr>
            </a:lvl5pPr>
            <a:lvl6pPr marL="25146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eaLnBrk="1" hangingPunct="1"/>
            <a:r>
              <a:rPr lang="en-US" sz="1080" b="1">
                <a:solidFill>
                  <a:srgbClr val="C9944D"/>
                </a:solidFill>
                <a:latin typeface="微软雅黑" panose="020B0503020204020204" pitchFamily="34" charset="-122"/>
                <a:ea typeface="微软雅黑" panose="020B0503020204020204" pitchFamily="34" charset="-122"/>
              </a:rPr>
              <a:t>写入标题</a:t>
            </a:r>
          </a:p>
          <a:p>
            <a:pPr eaLnBrk="1" hangingPunct="1"/>
            <a:endParaRPr lang="en-US" altLang="zh-CN" sz="810" b="1">
              <a:solidFill>
                <a:schemeClr val="bg1"/>
              </a:solidFill>
              <a:latin typeface="微软雅黑" panose="020B0503020204020204" pitchFamily="34" charset="-122"/>
              <a:ea typeface="微软雅黑" panose="020B0503020204020204" pitchFamily="34" charset="-122"/>
            </a:endParaRPr>
          </a:p>
          <a:p>
            <a:pPr eaLnBrk="1" hangingPunct="1"/>
            <a:r>
              <a:rPr lang="en-US" altLang="zh-CN" sz="90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a:t>
            </a:r>
          </a:p>
        </p:txBody>
      </p:sp>
      <p:sp>
        <p:nvSpPr>
          <p:cNvPr id="6152" name="Text Box 10"/>
          <p:cNvSpPr txBox="1">
            <a:spLocks noChangeArrowheads="1"/>
          </p:cNvSpPr>
          <p:nvPr/>
        </p:nvSpPr>
        <p:spPr bwMode="auto">
          <a:xfrm>
            <a:off x="1946322" y="3107510"/>
            <a:ext cx="1597642" cy="1025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1155" tIns="20577" rIns="41155" bIns="20577">
            <a:spAutoFit/>
          </a:bodyPr>
          <a:lstStyle>
            <a:lvl1pPr defTabSz="1087120">
              <a:defRPr sz="1700">
                <a:solidFill>
                  <a:schemeClr val="tx1"/>
                </a:solidFill>
                <a:latin typeface="Arial" panose="020B0604020202020204" pitchFamily="34" charset="0"/>
                <a:ea typeface="宋体" panose="02010600030101010101" pitchFamily="2" charset="-122"/>
              </a:defRPr>
            </a:lvl1pPr>
            <a:lvl2pPr marL="742950" indent="-285750" defTabSz="1087120">
              <a:defRPr sz="1700">
                <a:solidFill>
                  <a:schemeClr val="tx1"/>
                </a:solidFill>
                <a:latin typeface="Arial" panose="020B0604020202020204" pitchFamily="34" charset="0"/>
                <a:ea typeface="宋体" panose="02010600030101010101" pitchFamily="2" charset="-122"/>
              </a:defRPr>
            </a:lvl2pPr>
            <a:lvl3pPr marL="1143000" indent="-228600" defTabSz="1087120">
              <a:defRPr sz="1700">
                <a:solidFill>
                  <a:schemeClr val="tx1"/>
                </a:solidFill>
                <a:latin typeface="Arial" panose="020B0604020202020204" pitchFamily="34" charset="0"/>
                <a:ea typeface="宋体" panose="02010600030101010101" pitchFamily="2" charset="-122"/>
              </a:defRPr>
            </a:lvl3pPr>
            <a:lvl4pPr marL="1600200" indent="-228600" defTabSz="1087120">
              <a:defRPr sz="1700">
                <a:solidFill>
                  <a:schemeClr val="tx1"/>
                </a:solidFill>
                <a:latin typeface="Arial" panose="020B0604020202020204" pitchFamily="34" charset="0"/>
                <a:ea typeface="宋体" panose="02010600030101010101" pitchFamily="2" charset="-122"/>
              </a:defRPr>
            </a:lvl4pPr>
            <a:lvl5pPr marL="2057400" indent="-228600" defTabSz="1087120">
              <a:defRPr sz="1700">
                <a:solidFill>
                  <a:schemeClr val="tx1"/>
                </a:solidFill>
                <a:latin typeface="Arial" panose="020B0604020202020204" pitchFamily="34" charset="0"/>
                <a:ea typeface="宋体" panose="02010600030101010101" pitchFamily="2" charset="-122"/>
              </a:defRPr>
            </a:lvl5pPr>
            <a:lvl6pPr marL="25146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eaLnBrk="1" hangingPunct="1"/>
            <a:r>
              <a:rPr lang="en-US" sz="1080" b="1">
                <a:solidFill>
                  <a:srgbClr val="C9944D"/>
                </a:solidFill>
                <a:latin typeface="微软雅黑" panose="020B0503020204020204" pitchFamily="34" charset="-122"/>
                <a:ea typeface="微软雅黑" panose="020B0503020204020204" pitchFamily="34" charset="-122"/>
              </a:rPr>
              <a:t>写入标题</a:t>
            </a:r>
          </a:p>
          <a:p>
            <a:pPr eaLnBrk="1" hangingPunct="1"/>
            <a:endParaRPr lang="en-US" altLang="zh-CN" sz="810" b="1">
              <a:solidFill>
                <a:schemeClr val="bg1"/>
              </a:solidFill>
              <a:latin typeface="微软雅黑" panose="020B0503020204020204" pitchFamily="34" charset="-122"/>
              <a:ea typeface="微软雅黑" panose="020B0503020204020204" pitchFamily="34" charset="-122"/>
            </a:endParaRPr>
          </a:p>
          <a:p>
            <a:pPr eaLnBrk="1" hangingPunct="1"/>
            <a:r>
              <a:rPr lang="en-US" altLang="zh-CN" sz="90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a:t>
            </a:r>
          </a:p>
        </p:txBody>
      </p:sp>
      <p:sp>
        <p:nvSpPr>
          <p:cNvPr id="6153" name="Text Box 10"/>
          <p:cNvSpPr txBox="1">
            <a:spLocks noChangeArrowheads="1"/>
          </p:cNvSpPr>
          <p:nvPr/>
        </p:nvSpPr>
        <p:spPr bwMode="auto">
          <a:xfrm>
            <a:off x="3771179" y="3107510"/>
            <a:ext cx="1599071" cy="1025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1155" tIns="20577" rIns="41155" bIns="20577">
            <a:spAutoFit/>
          </a:bodyPr>
          <a:lstStyle>
            <a:lvl1pPr defTabSz="1087120">
              <a:defRPr sz="1700">
                <a:solidFill>
                  <a:schemeClr val="tx1"/>
                </a:solidFill>
                <a:latin typeface="Arial" panose="020B0604020202020204" pitchFamily="34" charset="0"/>
                <a:ea typeface="宋体" panose="02010600030101010101" pitchFamily="2" charset="-122"/>
              </a:defRPr>
            </a:lvl1pPr>
            <a:lvl2pPr marL="742950" indent="-285750" defTabSz="1087120">
              <a:defRPr sz="1700">
                <a:solidFill>
                  <a:schemeClr val="tx1"/>
                </a:solidFill>
                <a:latin typeface="Arial" panose="020B0604020202020204" pitchFamily="34" charset="0"/>
                <a:ea typeface="宋体" panose="02010600030101010101" pitchFamily="2" charset="-122"/>
              </a:defRPr>
            </a:lvl2pPr>
            <a:lvl3pPr marL="1143000" indent="-228600" defTabSz="1087120">
              <a:defRPr sz="1700">
                <a:solidFill>
                  <a:schemeClr val="tx1"/>
                </a:solidFill>
                <a:latin typeface="Arial" panose="020B0604020202020204" pitchFamily="34" charset="0"/>
                <a:ea typeface="宋体" panose="02010600030101010101" pitchFamily="2" charset="-122"/>
              </a:defRPr>
            </a:lvl3pPr>
            <a:lvl4pPr marL="1600200" indent="-228600" defTabSz="1087120">
              <a:defRPr sz="1700">
                <a:solidFill>
                  <a:schemeClr val="tx1"/>
                </a:solidFill>
                <a:latin typeface="Arial" panose="020B0604020202020204" pitchFamily="34" charset="0"/>
                <a:ea typeface="宋体" panose="02010600030101010101" pitchFamily="2" charset="-122"/>
              </a:defRPr>
            </a:lvl4pPr>
            <a:lvl5pPr marL="2057400" indent="-228600" defTabSz="1087120">
              <a:defRPr sz="1700">
                <a:solidFill>
                  <a:schemeClr val="tx1"/>
                </a:solidFill>
                <a:latin typeface="Arial" panose="020B0604020202020204" pitchFamily="34" charset="0"/>
                <a:ea typeface="宋体" panose="02010600030101010101" pitchFamily="2" charset="-122"/>
              </a:defRPr>
            </a:lvl5pPr>
            <a:lvl6pPr marL="25146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eaLnBrk="1" hangingPunct="1"/>
            <a:r>
              <a:rPr lang="en-US" sz="1080" b="1">
                <a:solidFill>
                  <a:srgbClr val="C9944D"/>
                </a:solidFill>
                <a:latin typeface="微软雅黑" panose="020B0503020204020204" pitchFamily="34" charset="-122"/>
                <a:ea typeface="微软雅黑" panose="020B0503020204020204" pitchFamily="34" charset="-122"/>
              </a:rPr>
              <a:t>写入标题</a:t>
            </a:r>
          </a:p>
          <a:p>
            <a:pPr eaLnBrk="1" hangingPunct="1"/>
            <a:endParaRPr lang="en-US" altLang="zh-CN" sz="810" b="1">
              <a:solidFill>
                <a:schemeClr val="bg1"/>
              </a:solidFill>
              <a:latin typeface="微软雅黑" panose="020B0503020204020204" pitchFamily="34" charset="-122"/>
              <a:ea typeface="微软雅黑" panose="020B0503020204020204" pitchFamily="34" charset="-122"/>
            </a:endParaRPr>
          </a:p>
          <a:p>
            <a:pPr eaLnBrk="1" hangingPunct="1"/>
            <a:r>
              <a:rPr lang="en-US" altLang="zh-CN" sz="90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a:t>
            </a:r>
          </a:p>
        </p:txBody>
      </p:sp>
      <p:sp>
        <p:nvSpPr>
          <p:cNvPr id="6154" name="Text Box 10"/>
          <p:cNvSpPr txBox="1">
            <a:spLocks noChangeArrowheads="1"/>
          </p:cNvSpPr>
          <p:nvPr/>
        </p:nvSpPr>
        <p:spPr bwMode="auto">
          <a:xfrm>
            <a:off x="5607466" y="3107510"/>
            <a:ext cx="1597642" cy="1025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1155" tIns="20577" rIns="41155" bIns="20577">
            <a:spAutoFit/>
          </a:bodyPr>
          <a:lstStyle>
            <a:lvl1pPr defTabSz="1087120">
              <a:defRPr sz="1700">
                <a:solidFill>
                  <a:schemeClr val="tx1"/>
                </a:solidFill>
                <a:latin typeface="Arial" panose="020B0604020202020204" pitchFamily="34" charset="0"/>
                <a:ea typeface="宋体" panose="02010600030101010101" pitchFamily="2" charset="-122"/>
              </a:defRPr>
            </a:lvl1pPr>
            <a:lvl2pPr marL="742950" indent="-285750" defTabSz="1087120">
              <a:defRPr sz="1700">
                <a:solidFill>
                  <a:schemeClr val="tx1"/>
                </a:solidFill>
                <a:latin typeface="Arial" panose="020B0604020202020204" pitchFamily="34" charset="0"/>
                <a:ea typeface="宋体" panose="02010600030101010101" pitchFamily="2" charset="-122"/>
              </a:defRPr>
            </a:lvl2pPr>
            <a:lvl3pPr marL="1143000" indent="-228600" defTabSz="1087120">
              <a:defRPr sz="1700">
                <a:solidFill>
                  <a:schemeClr val="tx1"/>
                </a:solidFill>
                <a:latin typeface="Arial" panose="020B0604020202020204" pitchFamily="34" charset="0"/>
                <a:ea typeface="宋体" panose="02010600030101010101" pitchFamily="2" charset="-122"/>
              </a:defRPr>
            </a:lvl3pPr>
            <a:lvl4pPr marL="1600200" indent="-228600" defTabSz="1087120">
              <a:defRPr sz="1700">
                <a:solidFill>
                  <a:schemeClr val="tx1"/>
                </a:solidFill>
                <a:latin typeface="Arial" panose="020B0604020202020204" pitchFamily="34" charset="0"/>
                <a:ea typeface="宋体" panose="02010600030101010101" pitchFamily="2" charset="-122"/>
              </a:defRPr>
            </a:lvl4pPr>
            <a:lvl5pPr marL="2057400" indent="-228600" defTabSz="1087120">
              <a:defRPr sz="1700">
                <a:solidFill>
                  <a:schemeClr val="tx1"/>
                </a:solidFill>
                <a:latin typeface="Arial" panose="020B0604020202020204" pitchFamily="34" charset="0"/>
                <a:ea typeface="宋体" panose="02010600030101010101" pitchFamily="2" charset="-122"/>
              </a:defRPr>
            </a:lvl5pPr>
            <a:lvl6pPr marL="25146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eaLnBrk="1" hangingPunct="1"/>
            <a:r>
              <a:rPr lang="en-US" sz="1080" b="1">
                <a:solidFill>
                  <a:srgbClr val="C9944D"/>
                </a:solidFill>
                <a:latin typeface="微软雅黑" panose="020B0503020204020204" pitchFamily="34" charset="-122"/>
                <a:ea typeface="微软雅黑" panose="020B0503020204020204" pitchFamily="34" charset="-122"/>
              </a:rPr>
              <a:t>写入标题</a:t>
            </a:r>
          </a:p>
          <a:p>
            <a:pPr eaLnBrk="1" hangingPunct="1"/>
            <a:endParaRPr lang="en-US" altLang="zh-CN" sz="810" b="1">
              <a:solidFill>
                <a:schemeClr val="bg1"/>
              </a:solidFill>
              <a:latin typeface="微软雅黑" panose="020B0503020204020204" pitchFamily="34" charset="-122"/>
              <a:ea typeface="微软雅黑" panose="020B0503020204020204" pitchFamily="34" charset="-122"/>
            </a:endParaRPr>
          </a:p>
          <a:p>
            <a:pPr eaLnBrk="1" hangingPunct="1"/>
            <a:r>
              <a:rPr lang="en-US" altLang="zh-CN" sz="90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a:t>
            </a:r>
          </a:p>
        </p:txBody>
      </p:sp>
      <p:sp>
        <p:nvSpPr>
          <p:cNvPr id="6155" name="Text Box 10"/>
          <p:cNvSpPr txBox="1">
            <a:spLocks noChangeArrowheads="1"/>
          </p:cNvSpPr>
          <p:nvPr/>
        </p:nvSpPr>
        <p:spPr bwMode="auto">
          <a:xfrm>
            <a:off x="7436609" y="3107510"/>
            <a:ext cx="1599072" cy="1025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1155" tIns="20577" rIns="41155" bIns="20577">
            <a:spAutoFit/>
          </a:bodyPr>
          <a:lstStyle>
            <a:lvl1pPr defTabSz="1087120">
              <a:defRPr sz="1700">
                <a:solidFill>
                  <a:schemeClr val="tx1"/>
                </a:solidFill>
                <a:latin typeface="Arial" panose="020B0604020202020204" pitchFamily="34" charset="0"/>
                <a:ea typeface="宋体" panose="02010600030101010101" pitchFamily="2" charset="-122"/>
              </a:defRPr>
            </a:lvl1pPr>
            <a:lvl2pPr marL="742950" indent="-285750" defTabSz="1087120">
              <a:defRPr sz="1700">
                <a:solidFill>
                  <a:schemeClr val="tx1"/>
                </a:solidFill>
                <a:latin typeface="Arial" panose="020B0604020202020204" pitchFamily="34" charset="0"/>
                <a:ea typeface="宋体" panose="02010600030101010101" pitchFamily="2" charset="-122"/>
              </a:defRPr>
            </a:lvl2pPr>
            <a:lvl3pPr marL="1143000" indent="-228600" defTabSz="1087120">
              <a:defRPr sz="1700">
                <a:solidFill>
                  <a:schemeClr val="tx1"/>
                </a:solidFill>
                <a:latin typeface="Arial" panose="020B0604020202020204" pitchFamily="34" charset="0"/>
                <a:ea typeface="宋体" panose="02010600030101010101" pitchFamily="2" charset="-122"/>
              </a:defRPr>
            </a:lvl3pPr>
            <a:lvl4pPr marL="1600200" indent="-228600" defTabSz="1087120">
              <a:defRPr sz="1700">
                <a:solidFill>
                  <a:schemeClr val="tx1"/>
                </a:solidFill>
                <a:latin typeface="Arial" panose="020B0604020202020204" pitchFamily="34" charset="0"/>
                <a:ea typeface="宋体" panose="02010600030101010101" pitchFamily="2" charset="-122"/>
              </a:defRPr>
            </a:lvl4pPr>
            <a:lvl5pPr marL="2057400" indent="-228600" defTabSz="1087120">
              <a:defRPr sz="1700">
                <a:solidFill>
                  <a:schemeClr val="tx1"/>
                </a:solidFill>
                <a:latin typeface="Arial" panose="020B0604020202020204" pitchFamily="34" charset="0"/>
                <a:ea typeface="宋体" panose="02010600030101010101" pitchFamily="2" charset="-122"/>
              </a:defRPr>
            </a:lvl5pPr>
            <a:lvl6pPr marL="25146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defTabSz="108712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eaLnBrk="1" hangingPunct="1"/>
            <a:r>
              <a:rPr lang="en-US" sz="1080" b="1">
                <a:solidFill>
                  <a:srgbClr val="C9944D"/>
                </a:solidFill>
                <a:latin typeface="微软雅黑" panose="020B0503020204020204" pitchFamily="34" charset="-122"/>
                <a:ea typeface="微软雅黑" panose="020B0503020204020204" pitchFamily="34" charset="-122"/>
              </a:rPr>
              <a:t>写入标题</a:t>
            </a:r>
          </a:p>
          <a:p>
            <a:pPr eaLnBrk="1" hangingPunct="1"/>
            <a:endParaRPr lang="en-US" altLang="zh-CN" sz="810" b="1">
              <a:solidFill>
                <a:schemeClr val="bg1"/>
              </a:solidFill>
              <a:latin typeface="微软雅黑" panose="020B0503020204020204" pitchFamily="34" charset="-122"/>
              <a:ea typeface="微软雅黑" panose="020B0503020204020204" pitchFamily="34" charset="-122"/>
            </a:endParaRPr>
          </a:p>
          <a:p>
            <a:pPr eaLnBrk="1" hangingPunct="1"/>
            <a:r>
              <a:rPr lang="en-US" altLang="zh-CN" sz="90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a:t>
            </a:r>
          </a:p>
        </p:txBody>
      </p:sp>
      <p:sp>
        <p:nvSpPr>
          <p:cNvPr id="6156" name="Freeform 54"/>
          <p:cNvSpPr>
            <a:spLocks noEditPoints="1"/>
          </p:cNvSpPr>
          <p:nvPr/>
        </p:nvSpPr>
        <p:spPr bwMode="auto">
          <a:xfrm>
            <a:off x="4238467" y="1709931"/>
            <a:ext cx="674496" cy="894565"/>
          </a:xfrm>
          <a:custGeom>
            <a:avLst/>
            <a:gdLst>
              <a:gd name="T0" fmla="*/ 2147483647 w 109"/>
              <a:gd name="T1" fmla="*/ 2147483647 h 145"/>
              <a:gd name="T2" fmla="*/ 0 w 109"/>
              <a:gd name="T3" fmla="*/ 2147483647 h 145"/>
              <a:gd name="T4" fmla="*/ 2147483647 w 109"/>
              <a:gd name="T5" fmla="*/ 2147483647 h 145"/>
              <a:gd name="T6" fmla="*/ 2147483647 w 109"/>
              <a:gd name="T7" fmla="*/ 2147483647 h 145"/>
              <a:gd name="T8" fmla="*/ 2147483647 w 109"/>
              <a:gd name="T9" fmla="*/ 2147483647 h 145"/>
              <a:gd name="T10" fmla="*/ 2147483647 w 109"/>
              <a:gd name="T11" fmla="*/ 2147483647 h 145"/>
              <a:gd name="T12" fmla="*/ 2147483647 w 109"/>
              <a:gd name="T13" fmla="*/ 2147483647 h 145"/>
              <a:gd name="T14" fmla="*/ 2147483647 w 109"/>
              <a:gd name="T15" fmla="*/ 2147483647 h 145"/>
              <a:gd name="T16" fmla="*/ 2147483647 w 109"/>
              <a:gd name="T17" fmla="*/ 2147483647 h 145"/>
              <a:gd name="T18" fmla="*/ 2147483647 w 109"/>
              <a:gd name="T19" fmla="*/ 2147483647 h 145"/>
              <a:gd name="T20" fmla="*/ 2147483647 w 109"/>
              <a:gd name="T21" fmla="*/ 2147483647 h 145"/>
              <a:gd name="T22" fmla="*/ 2147483647 w 109"/>
              <a:gd name="T23" fmla="*/ 2147483647 h 145"/>
              <a:gd name="T24" fmla="*/ 2147483647 w 109"/>
              <a:gd name="T25" fmla="*/ 2147483647 h 145"/>
              <a:gd name="T26" fmla="*/ 2147483647 w 109"/>
              <a:gd name="T27" fmla="*/ 2147483647 h 145"/>
              <a:gd name="T28" fmla="*/ 2147483647 w 109"/>
              <a:gd name="T29" fmla="*/ 2147483647 h 145"/>
              <a:gd name="T30" fmla="*/ 2147483647 w 109"/>
              <a:gd name="T31" fmla="*/ 2147483647 h 145"/>
              <a:gd name="T32" fmla="*/ 2147483647 w 109"/>
              <a:gd name="T33" fmla="*/ 2147483647 h 145"/>
              <a:gd name="T34" fmla="*/ 2147483647 w 109"/>
              <a:gd name="T35" fmla="*/ 2147483647 h 145"/>
              <a:gd name="T36" fmla="*/ 2147483647 w 109"/>
              <a:gd name="T37" fmla="*/ 2147483647 h 145"/>
              <a:gd name="T38" fmla="*/ 2147483647 w 109"/>
              <a:gd name="T39" fmla="*/ 2147483647 h 145"/>
              <a:gd name="T40" fmla="*/ 2147483647 w 109"/>
              <a:gd name="T41" fmla="*/ 2147483647 h 145"/>
              <a:gd name="T42" fmla="*/ 2147483647 w 109"/>
              <a:gd name="T43" fmla="*/ 2147483647 h 14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09" h="145">
                <a:moveTo>
                  <a:pt x="109" y="145"/>
                </a:moveTo>
                <a:cubicBezTo>
                  <a:pt x="0" y="145"/>
                  <a:pt x="0" y="145"/>
                  <a:pt x="0" y="145"/>
                </a:cubicBezTo>
                <a:cubicBezTo>
                  <a:pt x="1" y="135"/>
                  <a:pt x="1" y="135"/>
                  <a:pt x="1" y="135"/>
                </a:cubicBezTo>
                <a:cubicBezTo>
                  <a:pt x="13" y="125"/>
                  <a:pt x="13" y="125"/>
                  <a:pt x="13" y="125"/>
                </a:cubicBezTo>
                <a:cubicBezTo>
                  <a:pt x="96" y="125"/>
                  <a:pt x="96" y="125"/>
                  <a:pt x="96" y="125"/>
                </a:cubicBezTo>
                <a:cubicBezTo>
                  <a:pt x="109" y="135"/>
                  <a:pt x="109" y="135"/>
                  <a:pt x="109" y="135"/>
                </a:cubicBezTo>
                <a:lnTo>
                  <a:pt x="109" y="145"/>
                </a:lnTo>
                <a:close/>
                <a:moveTo>
                  <a:pt x="16" y="116"/>
                </a:moveTo>
                <a:cubicBezTo>
                  <a:pt x="24" y="91"/>
                  <a:pt x="24" y="91"/>
                  <a:pt x="24" y="91"/>
                </a:cubicBezTo>
                <a:cubicBezTo>
                  <a:pt x="85" y="91"/>
                  <a:pt x="85" y="91"/>
                  <a:pt x="85" y="91"/>
                </a:cubicBezTo>
                <a:cubicBezTo>
                  <a:pt x="93" y="116"/>
                  <a:pt x="93" y="116"/>
                  <a:pt x="93" y="116"/>
                </a:cubicBezTo>
                <a:lnTo>
                  <a:pt x="16" y="116"/>
                </a:lnTo>
                <a:close/>
                <a:moveTo>
                  <a:pt x="29" y="76"/>
                </a:moveTo>
                <a:cubicBezTo>
                  <a:pt x="37" y="51"/>
                  <a:pt x="37" y="51"/>
                  <a:pt x="37" y="51"/>
                </a:cubicBezTo>
                <a:cubicBezTo>
                  <a:pt x="73" y="51"/>
                  <a:pt x="73" y="51"/>
                  <a:pt x="73" y="51"/>
                </a:cubicBezTo>
                <a:cubicBezTo>
                  <a:pt x="80" y="76"/>
                  <a:pt x="80" y="76"/>
                  <a:pt x="80" y="76"/>
                </a:cubicBezTo>
                <a:lnTo>
                  <a:pt x="29" y="76"/>
                </a:lnTo>
                <a:close/>
                <a:moveTo>
                  <a:pt x="49" y="12"/>
                </a:moveTo>
                <a:cubicBezTo>
                  <a:pt x="49" y="12"/>
                  <a:pt x="54" y="0"/>
                  <a:pt x="60" y="12"/>
                </a:cubicBezTo>
                <a:cubicBezTo>
                  <a:pt x="68" y="36"/>
                  <a:pt x="68" y="36"/>
                  <a:pt x="68" y="36"/>
                </a:cubicBezTo>
                <a:cubicBezTo>
                  <a:pt x="41" y="36"/>
                  <a:pt x="41" y="36"/>
                  <a:pt x="41" y="36"/>
                </a:cubicBezTo>
                <a:lnTo>
                  <a:pt x="49" y="12"/>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pic>
        <p:nvPicPr>
          <p:cNvPr id="6157" name="Group 15"/>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953289" y="1794243"/>
            <a:ext cx="868843" cy="7430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158" name="Freeform 20"/>
          <p:cNvSpPr>
            <a:spLocks noEditPoints="1"/>
          </p:cNvSpPr>
          <p:nvPr/>
        </p:nvSpPr>
        <p:spPr bwMode="auto">
          <a:xfrm>
            <a:off x="2280713" y="1841400"/>
            <a:ext cx="931720" cy="631626"/>
          </a:xfrm>
          <a:custGeom>
            <a:avLst/>
            <a:gdLst>
              <a:gd name="T0" fmla="*/ 2147483647 w 157"/>
              <a:gd name="T1" fmla="*/ 2147483647 h 107"/>
              <a:gd name="T2" fmla="*/ 2147483647 w 157"/>
              <a:gd name="T3" fmla="*/ 2147483647 h 107"/>
              <a:gd name="T4" fmla="*/ 2147483647 w 157"/>
              <a:gd name="T5" fmla="*/ 0 h 107"/>
              <a:gd name="T6" fmla="*/ 2147483647 w 157"/>
              <a:gd name="T7" fmla="*/ 2147483647 h 107"/>
              <a:gd name="T8" fmla="*/ 2147483647 w 157"/>
              <a:gd name="T9" fmla="*/ 2147483647 h 107"/>
              <a:gd name="T10" fmla="*/ 2147483647 w 157"/>
              <a:gd name="T11" fmla="*/ 2147483647 h 107"/>
              <a:gd name="T12" fmla="*/ 2147483647 w 157"/>
              <a:gd name="T13" fmla="*/ 2147483647 h 107"/>
              <a:gd name="T14" fmla="*/ 0 w 157"/>
              <a:gd name="T15" fmla="*/ 2147483647 h 107"/>
              <a:gd name="T16" fmla="*/ 2147483647 w 157"/>
              <a:gd name="T17" fmla="*/ 2147483647 h 107"/>
              <a:gd name="T18" fmla="*/ 2147483647 w 157"/>
              <a:gd name="T19" fmla="*/ 2147483647 h 107"/>
              <a:gd name="T20" fmla="*/ 2147483647 w 157"/>
              <a:gd name="T21" fmla="*/ 2147483647 h 107"/>
              <a:gd name="T22" fmla="*/ 2147483647 w 157"/>
              <a:gd name="T23" fmla="*/ 2147483647 h 107"/>
              <a:gd name="T24" fmla="*/ 2147483647 w 157"/>
              <a:gd name="T25" fmla="*/ 2147483647 h 107"/>
              <a:gd name="T26" fmla="*/ 2147483647 w 157"/>
              <a:gd name="T27" fmla="*/ 2147483647 h 107"/>
              <a:gd name="T28" fmla="*/ 2147483647 w 157"/>
              <a:gd name="T29" fmla="*/ 2147483647 h 107"/>
              <a:gd name="T30" fmla="*/ 2147483647 w 157"/>
              <a:gd name="T31" fmla="*/ 2147483647 h 107"/>
              <a:gd name="T32" fmla="*/ 2147483647 w 157"/>
              <a:gd name="T33" fmla="*/ 2147483647 h 107"/>
              <a:gd name="T34" fmla="*/ 2147483647 w 157"/>
              <a:gd name="T35" fmla="*/ 2147483647 h 107"/>
              <a:gd name="T36" fmla="*/ 2147483647 w 157"/>
              <a:gd name="T37" fmla="*/ 2147483647 h 107"/>
              <a:gd name="T38" fmla="*/ 2147483647 w 157"/>
              <a:gd name="T39" fmla="*/ 2147483647 h 107"/>
              <a:gd name="T40" fmla="*/ 2147483647 w 157"/>
              <a:gd name="T41" fmla="*/ 2147483647 h 107"/>
              <a:gd name="T42" fmla="*/ 2147483647 w 157"/>
              <a:gd name="T43" fmla="*/ 2147483647 h 107"/>
              <a:gd name="T44" fmla="*/ 2147483647 w 157"/>
              <a:gd name="T45" fmla="*/ 2147483647 h 107"/>
              <a:gd name="T46" fmla="*/ 2147483647 w 157"/>
              <a:gd name="T47" fmla="*/ 2147483647 h 107"/>
              <a:gd name="T48" fmla="*/ 2147483647 w 157"/>
              <a:gd name="T49" fmla="*/ 2147483647 h 107"/>
              <a:gd name="T50" fmla="*/ 2147483647 w 157"/>
              <a:gd name="T51" fmla="*/ 2147483647 h 107"/>
              <a:gd name="T52" fmla="*/ 2147483647 w 157"/>
              <a:gd name="T53" fmla="*/ 2147483647 h 107"/>
              <a:gd name="T54" fmla="*/ 2147483647 w 157"/>
              <a:gd name="T55" fmla="*/ 2147483647 h 107"/>
              <a:gd name="T56" fmla="*/ 2147483647 w 157"/>
              <a:gd name="T57" fmla="*/ 2147483647 h 107"/>
              <a:gd name="T58" fmla="*/ 2147483647 w 157"/>
              <a:gd name="T59" fmla="*/ 2147483647 h 107"/>
              <a:gd name="T60" fmla="*/ 2147483647 w 157"/>
              <a:gd name="T61" fmla="*/ 2147483647 h 107"/>
              <a:gd name="T62" fmla="*/ 2147483647 w 157"/>
              <a:gd name="T63" fmla="*/ 2147483647 h 107"/>
              <a:gd name="T64" fmla="*/ 2147483647 w 157"/>
              <a:gd name="T65" fmla="*/ 2147483647 h 107"/>
              <a:gd name="T66" fmla="*/ 2147483647 w 157"/>
              <a:gd name="T67" fmla="*/ 2147483647 h 107"/>
              <a:gd name="T68" fmla="*/ 2147483647 w 157"/>
              <a:gd name="T69" fmla="*/ 2147483647 h 107"/>
              <a:gd name="T70" fmla="*/ 2147483647 w 157"/>
              <a:gd name="T71" fmla="*/ 2147483647 h 107"/>
              <a:gd name="T72" fmla="*/ 2147483647 w 157"/>
              <a:gd name="T73" fmla="*/ 2147483647 h 107"/>
              <a:gd name="T74" fmla="*/ 2147483647 w 157"/>
              <a:gd name="T75" fmla="*/ 2147483647 h 10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57" h="107">
                <a:moveTo>
                  <a:pt x="135" y="46"/>
                </a:moveTo>
                <a:cubicBezTo>
                  <a:pt x="136" y="43"/>
                  <a:pt x="136" y="40"/>
                  <a:pt x="136" y="37"/>
                </a:cubicBezTo>
                <a:cubicBezTo>
                  <a:pt x="136" y="17"/>
                  <a:pt x="120" y="0"/>
                  <a:pt x="99" y="0"/>
                </a:cubicBezTo>
                <a:cubicBezTo>
                  <a:pt x="76" y="0"/>
                  <a:pt x="73" y="18"/>
                  <a:pt x="73" y="18"/>
                </a:cubicBezTo>
                <a:cubicBezTo>
                  <a:pt x="73" y="18"/>
                  <a:pt x="63" y="6"/>
                  <a:pt x="45" y="8"/>
                </a:cubicBezTo>
                <a:cubicBezTo>
                  <a:pt x="30" y="11"/>
                  <a:pt x="19" y="25"/>
                  <a:pt x="19" y="40"/>
                </a:cubicBezTo>
                <a:cubicBezTo>
                  <a:pt x="19" y="42"/>
                  <a:pt x="20" y="45"/>
                  <a:pt x="20"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1"/>
                  <a:pt x="92" y="68"/>
                </a:cubicBezTo>
                <a:cubicBezTo>
                  <a:pt x="92" y="60"/>
                  <a:pt x="92" y="43"/>
                  <a:pt x="92" y="37"/>
                </a:cubicBezTo>
                <a:cubicBezTo>
                  <a:pt x="92" y="37"/>
                  <a:pt x="92" y="36"/>
                  <a:pt x="90" y="36"/>
                </a:cubicBezTo>
                <a:cubicBezTo>
                  <a:pt x="88" y="36"/>
                  <a:pt x="67" y="36"/>
                  <a:pt x="64" y="36"/>
                </a:cubicBezTo>
                <a:cubicBezTo>
                  <a:pt x="61" y="36"/>
                  <a:pt x="62" y="38"/>
                  <a:pt x="62" y="38"/>
                </a:cubicBezTo>
                <a:cubicBezTo>
                  <a:pt x="62" y="44"/>
                  <a:pt x="62" y="60"/>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9"/>
                  <a:pt x="11" y="74"/>
                </a:cubicBezTo>
                <a:cubicBezTo>
                  <a:pt x="11" y="63"/>
                  <a:pt x="18" y="54"/>
                  <a:pt x="29" y="50"/>
                </a:cubicBezTo>
                <a:cubicBezTo>
                  <a:pt x="28" y="48"/>
                  <a:pt x="28" y="46"/>
                  <a:pt x="28" y="44"/>
                </a:cubicBezTo>
                <a:cubicBezTo>
                  <a:pt x="28" y="32"/>
                  <a:pt x="37" y="20"/>
                  <a:pt x="50" y="17"/>
                </a:cubicBezTo>
                <a:cubicBezTo>
                  <a:pt x="65" y="15"/>
                  <a:pt x="74" y="29"/>
                  <a:pt x="74" y="29"/>
                </a:cubicBezTo>
                <a:cubicBezTo>
                  <a:pt x="74" y="29"/>
                  <a:pt x="77" y="11"/>
                  <a:pt x="97" y="11"/>
                </a:cubicBezTo>
                <a:cubicBezTo>
                  <a:pt x="115" y="11"/>
                  <a:pt x="128" y="25"/>
                  <a:pt x="128" y="42"/>
                </a:cubicBezTo>
                <a:cubicBezTo>
                  <a:pt x="128" y="45"/>
                  <a:pt x="127" y="47"/>
                  <a:pt x="127" y="50"/>
                </a:cubicBezTo>
                <a:cubicBezTo>
                  <a:pt x="138" y="53"/>
                  <a:pt x="147" y="63"/>
                  <a:pt x="147" y="74"/>
                </a:cubicBezTo>
                <a:cubicBezTo>
                  <a:pt x="147" y="89"/>
                  <a:pt x="135" y="100"/>
                  <a:pt x="120" y="100"/>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pic>
        <p:nvPicPr>
          <p:cNvPr id="6159" name="Group 23"/>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888179" y="1715647"/>
            <a:ext cx="677355" cy="8817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60" name="Group 26"/>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75863" y="1807104"/>
            <a:ext cx="875988" cy="6987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AutoShape 2"/>
          <p:cNvSpPr/>
          <p:nvPr/>
        </p:nvSpPr>
        <p:spPr bwMode="auto">
          <a:xfrm>
            <a:off x="3305319" y="825"/>
            <a:ext cx="2533648" cy="521592"/>
          </a:xfrm>
          <a:custGeom>
            <a:avLst/>
            <a:gdLst>
              <a:gd name="T0" fmla="*/ 0 w 21600"/>
              <a:gd name="T1" fmla="*/ 0 h 21600"/>
              <a:gd name="T2" fmla="*/ 2147483647 w 21600"/>
              <a:gd name="T3" fmla="*/ 2147483647 h 21600"/>
              <a:gd name="T4" fmla="*/ 2147483647 w 21600"/>
              <a:gd name="T5" fmla="*/ 2147483647 h 21600"/>
              <a:gd name="T6" fmla="*/ 2147483647 w 21600"/>
              <a:gd name="T7" fmla="*/ 0 h 21600"/>
              <a:gd name="T8" fmla="*/ 0 w 21600"/>
              <a:gd name="T9" fmla="*/ 0 h 21600"/>
              <a:gd name="T10" fmla="*/ 0 60000 65536"/>
              <a:gd name="T11" fmla="*/ 0 60000 65536"/>
              <a:gd name="T12" fmla="*/ 0 60000 65536"/>
              <a:gd name="T13" fmla="*/ 0 60000 65536"/>
              <a:gd name="T14" fmla="*/ 0 60000 65536"/>
              <a:gd name="T15" fmla="*/ 2673 w 21600"/>
              <a:gd name="T16" fmla="*/ 2673 h 21600"/>
              <a:gd name="T17" fmla="*/ 18927 w 21600"/>
              <a:gd name="T18" fmla="*/ 18927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1745" y="21600"/>
                </a:lnTo>
                <a:lnTo>
                  <a:pt x="19855" y="21600"/>
                </a:lnTo>
                <a:lnTo>
                  <a:pt x="21600" y="0"/>
                </a:lnTo>
                <a:lnTo>
                  <a:pt x="0" y="0"/>
                </a:lnTo>
                <a:close/>
              </a:path>
            </a:pathLst>
          </a:custGeom>
          <a:solidFill>
            <a:srgbClr val="C9944D"/>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530"/>
          </a:p>
        </p:txBody>
      </p:sp>
      <p:sp>
        <p:nvSpPr>
          <p:cNvPr id="7171" name="TextBox 22"/>
          <p:cNvSpPr txBox="1">
            <a:spLocks noChangeArrowheads="1"/>
          </p:cNvSpPr>
          <p:nvPr/>
        </p:nvSpPr>
        <p:spPr bwMode="auto">
          <a:xfrm>
            <a:off x="2915197" y="29406"/>
            <a:ext cx="3315322" cy="5137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algn="ctr" eaLnBrk="1" hangingPunct="1">
              <a:lnSpc>
                <a:spcPct val="110000"/>
              </a:lnSpc>
            </a:pPr>
            <a:endParaRPr lang="zh-CN" altLang="en-US" sz="2520" b="1">
              <a:solidFill>
                <a:srgbClr val="4C4E50"/>
              </a:solidFill>
              <a:latin typeface="微软雅黑" panose="020B0503020204020204" pitchFamily="34" charset="-122"/>
              <a:ea typeface="微软雅黑" panose="020B0503020204020204" pitchFamily="34" charset="-122"/>
            </a:endParaRPr>
          </a:p>
        </p:txBody>
      </p:sp>
      <p:sp>
        <p:nvSpPr>
          <p:cNvPr id="7172" name="Text Box 4"/>
          <p:cNvSpPr txBox="1">
            <a:spLocks noChangeArrowheads="1"/>
          </p:cNvSpPr>
          <p:nvPr/>
        </p:nvSpPr>
        <p:spPr bwMode="auto">
          <a:xfrm>
            <a:off x="3852632" y="9399"/>
            <a:ext cx="1440450" cy="5346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710">
                <a:ea typeface="微软雅黑" panose="020B0503020204020204" pitchFamily="34" charset="-122"/>
              </a:rPr>
              <a:t>◆团队介绍◆</a:t>
            </a:r>
          </a:p>
          <a:p>
            <a:pPr algn="ctr" eaLnBrk="1" hangingPunct="1"/>
            <a:r>
              <a:rPr lang="zh-CN" altLang="en-US" sz="1080">
                <a:latin typeface="微软雅黑 Light" panose="020B0502040204020203" pitchFamily="2" charset="-122"/>
                <a:ea typeface="微软雅黑 Light" panose="020B0502040204020203" pitchFamily="2" charset="-122"/>
              </a:rPr>
              <a:t>Team to introduce</a:t>
            </a:r>
          </a:p>
        </p:txBody>
      </p:sp>
      <p:sp>
        <p:nvSpPr>
          <p:cNvPr id="7173" name="椭圆 9"/>
          <p:cNvSpPr>
            <a:spLocks noChangeArrowheads="1"/>
          </p:cNvSpPr>
          <p:nvPr/>
        </p:nvSpPr>
        <p:spPr bwMode="auto">
          <a:xfrm>
            <a:off x="863127" y="1435559"/>
            <a:ext cx="733087" cy="750235"/>
          </a:xfrm>
          <a:prstGeom prst="ellipse">
            <a:avLst/>
          </a:prstGeom>
          <a:blipFill dpi="0" rotWithShape="1">
            <a:blip r:embed="rId2"/>
            <a:srcRect/>
            <a:stretch>
              <a:fillRect/>
            </a:stretch>
          </a:blipFill>
          <a:ln w="34925">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61733" tIns="30866" rIns="61733" bIns="30866" anchor="ctr"/>
          <a:lstStyle/>
          <a:p>
            <a:pPr algn="ctr" eaLnBrk="1" hangingPunct="1"/>
            <a:endParaRPr lang="zh-CN" altLang="en-US" sz="990">
              <a:solidFill>
                <a:srgbClr val="FFFFFF"/>
              </a:solidFill>
              <a:latin typeface="宋体" panose="02010600030101010101" pitchFamily="2" charset="-122"/>
              <a:sym typeface="宋体" panose="02010600030101010101" pitchFamily="2" charset="-122"/>
            </a:endParaRPr>
          </a:p>
        </p:txBody>
      </p:sp>
      <p:sp>
        <p:nvSpPr>
          <p:cNvPr id="7174" name="文本框 18"/>
          <p:cNvSpPr>
            <a:spLocks noChangeArrowheads="1"/>
          </p:cNvSpPr>
          <p:nvPr/>
        </p:nvSpPr>
        <p:spPr bwMode="auto">
          <a:xfrm>
            <a:off x="1596213" y="1588465"/>
            <a:ext cx="1896306" cy="2660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1733" tIns="30866" rIns="61733" bIns="30866">
            <a:spAutoFit/>
          </a:bodyPr>
          <a:lstStyle/>
          <a:p>
            <a:pPr eaLnBrk="1" hangingPunct="1"/>
            <a:r>
              <a:rPr lang="zh-CN" altLang="en-US" sz="126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p>
        </p:txBody>
      </p:sp>
      <p:sp>
        <p:nvSpPr>
          <p:cNvPr id="7175" name="文本框 28"/>
          <p:cNvSpPr>
            <a:spLocks noChangeArrowheads="1"/>
          </p:cNvSpPr>
          <p:nvPr/>
        </p:nvSpPr>
        <p:spPr bwMode="auto">
          <a:xfrm>
            <a:off x="1596213" y="1798530"/>
            <a:ext cx="1984905" cy="222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1733" tIns="30866" rIns="61733" bIns="30866">
            <a:spAutoFit/>
          </a:bodyPr>
          <a:lstStyle/>
          <a:p>
            <a:pPr eaLnBrk="1" hangingPunct="1"/>
            <a:r>
              <a:rPr lang="zh-CN" altLang="en-US" sz="99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p>
        </p:txBody>
      </p:sp>
      <p:sp>
        <p:nvSpPr>
          <p:cNvPr id="7176" name="椭圆 11"/>
          <p:cNvSpPr>
            <a:spLocks noChangeArrowheads="1"/>
          </p:cNvSpPr>
          <p:nvPr/>
        </p:nvSpPr>
        <p:spPr bwMode="auto">
          <a:xfrm>
            <a:off x="880275" y="3333295"/>
            <a:ext cx="728799" cy="754521"/>
          </a:xfrm>
          <a:prstGeom prst="ellipse">
            <a:avLst/>
          </a:prstGeom>
          <a:blipFill dpi="0" rotWithShape="1">
            <a:blip r:embed="rId3"/>
            <a:srcRect/>
            <a:stretch>
              <a:fillRect/>
            </a:stretch>
          </a:blipFill>
          <a:ln w="34925">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61733" tIns="30866" rIns="61733" bIns="30866" anchor="ctr"/>
          <a:lstStyle/>
          <a:p>
            <a:pPr algn="ctr" eaLnBrk="1" hangingPunct="1"/>
            <a:endParaRPr lang="zh-CN" altLang="en-US" sz="990">
              <a:solidFill>
                <a:srgbClr val="FFFFFF"/>
              </a:solidFill>
              <a:latin typeface="宋体" panose="02010600030101010101" pitchFamily="2" charset="-122"/>
              <a:sym typeface="宋体" panose="02010600030101010101" pitchFamily="2" charset="-122"/>
            </a:endParaRPr>
          </a:p>
        </p:txBody>
      </p:sp>
      <p:sp>
        <p:nvSpPr>
          <p:cNvPr id="7177" name="文本框 20"/>
          <p:cNvSpPr>
            <a:spLocks noChangeArrowheads="1"/>
          </p:cNvSpPr>
          <p:nvPr/>
        </p:nvSpPr>
        <p:spPr bwMode="auto">
          <a:xfrm>
            <a:off x="1588770" y="3479165"/>
            <a:ext cx="1488440" cy="2660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61733" tIns="30866" rIns="61733" bIns="30866">
            <a:spAutoFit/>
          </a:bodyPr>
          <a:lstStyle/>
          <a:p>
            <a:pPr eaLnBrk="1" hangingPunct="1"/>
            <a:r>
              <a:rPr sz="126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p>
        </p:txBody>
      </p:sp>
      <p:sp>
        <p:nvSpPr>
          <p:cNvPr id="7178" name="文本框 29"/>
          <p:cNvSpPr>
            <a:spLocks noChangeArrowheads="1"/>
          </p:cNvSpPr>
          <p:nvPr/>
        </p:nvSpPr>
        <p:spPr bwMode="auto">
          <a:xfrm>
            <a:off x="1610504" y="3746282"/>
            <a:ext cx="1381860" cy="222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1733" tIns="30866" rIns="61733" bIns="30866">
            <a:spAutoFit/>
          </a:bodyPr>
          <a:lstStyle/>
          <a:p>
            <a:pPr eaLnBrk="1" hangingPunct="1"/>
            <a:r>
              <a:rPr lang="zh-CN" altLang="en-US" sz="99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p>
        </p:txBody>
      </p:sp>
      <p:sp>
        <p:nvSpPr>
          <p:cNvPr id="7179" name="椭圆 10"/>
          <p:cNvSpPr>
            <a:spLocks noChangeArrowheads="1"/>
          </p:cNvSpPr>
          <p:nvPr/>
        </p:nvSpPr>
        <p:spPr bwMode="auto">
          <a:xfrm>
            <a:off x="864556" y="2400147"/>
            <a:ext cx="720225" cy="728799"/>
          </a:xfrm>
          <a:prstGeom prst="ellipse">
            <a:avLst/>
          </a:prstGeom>
          <a:blipFill dpi="0" rotWithShape="1">
            <a:blip r:embed="rId4"/>
            <a:srcRect/>
            <a:stretch>
              <a:fillRect/>
            </a:stretch>
          </a:blipFill>
          <a:ln w="34925">
            <a:solidFill>
              <a:schemeClr val="bg1"/>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61733" tIns="30866" rIns="61733" bIns="30866" anchor="ctr"/>
          <a:lstStyle/>
          <a:p>
            <a:pPr algn="ctr" eaLnBrk="1" hangingPunct="1"/>
            <a:endParaRPr lang="zh-CN" altLang="en-US" sz="990">
              <a:solidFill>
                <a:srgbClr val="FFFFFF"/>
              </a:solidFill>
              <a:latin typeface="宋体" panose="02010600030101010101" pitchFamily="2" charset="-122"/>
              <a:sym typeface="宋体" panose="02010600030101010101" pitchFamily="2" charset="-122"/>
            </a:endParaRPr>
          </a:p>
        </p:txBody>
      </p:sp>
      <p:sp>
        <p:nvSpPr>
          <p:cNvPr id="7180" name="文本框 22"/>
          <p:cNvSpPr>
            <a:spLocks noChangeArrowheads="1"/>
          </p:cNvSpPr>
          <p:nvPr/>
        </p:nvSpPr>
        <p:spPr bwMode="auto">
          <a:xfrm>
            <a:off x="1600500" y="2537333"/>
            <a:ext cx="1569062" cy="2660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1733" tIns="30866" rIns="61733" bIns="30866">
            <a:spAutoFit/>
          </a:bodyPr>
          <a:lstStyle/>
          <a:p>
            <a:pPr eaLnBrk="1" hangingPunct="1"/>
            <a:r>
              <a:rPr lang="zh-CN" altLang="en-US" sz="126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p>
        </p:txBody>
      </p:sp>
      <p:sp>
        <p:nvSpPr>
          <p:cNvPr id="7181" name="文本框 27"/>
          <p:cNvSpPr>
            <a:spLocks noChangeArrowheads="1"/>
          </p:cNvSpPr>
          <p:nvPr/>
        </p:nvSpPr>
        <p:spPr bwMode="auto">
          <a:xfrm>
            <a:off x="1613362" y="2764546"/>
            <a:ext cx="1984905" cy="222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1733" tIns="30866" rIns="61733" bIns="30866">
            <a:spAutoFit/>
          </a:bodyPr>
          <a:lstStyle/>
          <a:p>
            <a:pPr eaLnBrk="1" hangingPunct="1"/>
            <a:r>
              <a:rPr lang="zh-CN" altLang="en-US" sz="99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p>
        </p:txBody>
      </p:sp>
      <p:sp>
        <p:nvSpPr>
          <p:cNvPr id="7182" name="Text Box 17"/>
          <p:cNvSpPr txBox="1">
            <a:spLocks noChangeArrowheads="1"/>
          </p:cNvSpPr>
          <p:nvPr/>
        </p:nvSpPr>
        <p:spPr bwMode="auto">
          <a:xfrm>
            <a:off x="3170991" y="1497008"/>
            <a:ext cx="1737686" cy="5848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85750" indent="-285750">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eaLnBrk="1" hangingPunct="1">
              <a:lnSpc>
                <a:spcPct val="120000"/>
              </a:lnSpc>
              <a:buSzPct val="100000"/>
              <a:buFont typeface="Wingdings" panose="05000000000000000000" pitchFamily="2" charset="2"/>
              <a:buChar char="l"/>
            </a:pPr>
            <a:r>
              <a:rPr lang="zh-CN" altLang="en-US" sz="900">
                <a:solidFill>
                  <a:srgbClr val="B2B2B2"/>
                </a:solidFill>
                <a:latin typeface="微软雅黑" panose="020B0503020204020204" pitchFamily="34" charset="-122"/>
                <a:ea typeface="微软雅黑" panose="020B0503020204020204" pitchFamily="34" charset="-122"/>
              </a:rPr>
              <a:t>单击此处添加标题单击此处添加标题单击此处添加标题</a:t>
            </a:r>
          </a:p>
        </p:txBody>
      </p:sp>
      <p:sp>
        <p:nvSpPr>
          <p:cNvPr id="7183" name="Text Box 18"/>
          <p:cNvSpPr txBox="1">
            <a:spLocks noChangeArrowheads="1"/>
          </p:cNvSpPr>
          <p:nvPr/>
        </p:nvSpPr>
        <p:spPr bwMode="auto">
          <a:xfrm>
            <a:off x="3170991" y="2445875"/>
            <a:ext cx="1737686" cy="5848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85750" indent="-285750">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eaLnBrk="1" hangingPunct="1">
              <a:lnSpc>
                <a:spcPct val="120000"/>
              </a:lnSpc>
              <a:buSzPct val="100000"/>
              <a:buFont typeface="Wingdings" panose="05000000000000000000" pitchFamily="2" charset="2"/>
              <a:buChar char="l"/>
            </a:pPr>
            <a:r>
              <a:rPr lang="zh-CN" altLang="en-US" sz="900">
                <a:solidFill>
                  <a:srgbClr val="B2B2B2"/>
                </a:solidFill>
                <a:latin typeface="微软雅黑" panose="020B0503020204020204" pitchFamily="34" charset="-122"/>
                <a:ea typeface="微软雅黑" panose="020B0503020204020204" pitchFamily="34" charset="-122"/>
              </a:rPr>
              <a:t>单击此处添加标题单击此处添加标题单击此处添加标题</a:t>
            </a:r>
          </a:p>
        </p:txBody>
      </p:sp>
      <p:sp>
        <p:nvSpPr>
          <p:cNvPr id="7184" name="Text Box 19"/>
          <p:cNvSpPr txBox="1">
            <a:spLocks noChangeArrowheads="1"/>
          </p:cNvSpPr>
          <p:nvPr/>
        </p:nvSpPr>
        <p:spPr bwMode="auto">
          <a:xfrm>
            <a:off x="3170991" y="3394743"/>
            <a:ext cx="1737686" cy="5848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85750" indent="-285750">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eaLnBrk="1" hangingPunct="1">
              <a:lnSpc>
                <a:spcPct val="120000"/>
              </a:lnSpc>
              <a:buSzPct val="100000"/>
              <a:buFont typeface="Wingdings" panose="05000000000000000000" pitchFamily="2" charset="2"/>
              <a:buChar char="l"/>
            </a:pPr>
            <a:r>
              <a:rPr lang="zh-CN" altLang="en-US" sz="900">
                <a:solidFill>
                  <a:srgbClr val="B2B2B2"/>
                </a:solidFill>
                <a:latin typeface="微软雅黑" panose="020B0503020204020204" pitchFamily="34" charset="-122"/>
                <a:ea typeface="微软雅黑" panose="020B0503020204020204" pitchFamily="34" charset="-122"/>
              </a:rPr>
              <a:t>单击此处添加标题单击此处添加标题单击此处添加标题</a:t>
            </a:r>
          </a:p>
        </p:txBody>
      </p:sp>
      <p:sp>
        <p:nvSpPr>
          <p:cNvPr id="7185" name="MH_Picture_1" descr="shangye_yanjiang-039"/>
          <p:cNvSpPr>
            <a:spLocks noChangeArrowheads="1"/>
          </p:cNvSpPr>
          <p:nvPr/>
        </p:nvSpPr>
        <p:spPr bwMode="auto">
          <a:xfrm>
            <a:off x="4908677" y="1527016"/>
            <a:ext cx="1746260" cy="2443621"/>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w="12700">
            <a:solidFill>
              <a:srgbClr val="C9944D"/>
            </a:solidFill>
            <a:miter lim="800000"/>
          </a:ln>
          <a:effectLst>
            <a:outerShdw dist="25401" dir="2700000" algn="ctr" rotWithShape="0">
              <a:srgbClr val="000000">
                <a:alpha val="9000"/>
              </a:srgbClr>
            </a:outerShdw>
          </a:effectLst>
        </p:spPr>
        <p:txBody>
          <a:bodyPr lIns="81168" tIns="42298" rIns="81168" bIns="42298" anchor="ctr"/>
          <a:lstStyle/>
          <a:p>
            <a:pPr algn="ctr" eaLnBrk="1" hangingPunct="1"/>
            <a:endParaRPr lang="zh-CN" altLang="en-US" sz="1620">
              <a:solidFill>
                <a:srgbClr val="FFFFFF"/>
              </a:solidFill>
              <a:latin typeface="Arial Narrow" panose="020B0606020202030204" pitchFamily="34" charset="0"/>
              <a:ea typeface="微软雅黑" panose="020B0503020204020204" pitchFamily="34" charset="-122"/>
            </a:endParaRPr>
          </a:p>
        </p:txBody>
      </p:sp>
      <p:sp>
        <p:nvSpPr>
          <p:cNvPr id="7186" name="Text Box 21"/>
          <p:cNvSpPr txBox="1">
            <a:spLocks noChangeArrowheads="1"/>
          </p:cNvSpPr>
          <p:nvPr/>
        </p:nvSpPr>
        <p:spPr bwMode="auto">
          <a:xfrm>
            <a:off x="6814829" y="1497008"/>
            <a:ext cx="1737686" cy="6838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85750" indent="-285750">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eaLnBrk="1" hangingPunct="1">
              <a:lnSpc>
                <a:spcPct val="120000"/>
              </a:lnSpc>
              <a:buSzPct val="100000"/>
              <a:buFont typeface="Wingdings" panose="05000000000000000000" pitchFamily="2" charset="2"/>
              <a:buChar char="l"/>
            </a:pPr>
            <a:r>
              <a:rPr lang="zh-CN" altLang="en-US" sz="1080">
                <a:solidFill>
                  <a:srgbClr val="C8A26E"/>
                </a:solidFill>
                <a:latin typeface="微软雅黑" panose="020B0503020204020204" pitchFamily="34" charset="-122"/>
                <a:ea typeface="微软雅黑" panose="020B0503020204020204" pitchFamily="34" charset="-122"/>
              </a:rPr>
              <a:t>单击此处添加标题单击此处添加标题单击此处添加标题</a:t>
            </a:r>
          </a:p>
        </p:txBody>
      </p:sp>
      <p:sp>
        <p:nvSpPr>
          <p:cNvPr id="7187" name="Text Box 22"/>
          <p:cNvSpPr txBox="1">
            <a:spLocks noChangeArrowheads="1"/>
          </p:cNvSpPr>
          <p:nvPr/>
        </p:nvSpPr>
        <p:spPr bwMode="auto">
          <a:xfrm>
            <a:off x="6855000" y="2453020"/>
            <a:ext cx="1736256" cy="1577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168" tIns="42298" rIns="81168" bIns="42298">
            <a:spAutoFit/>
          </a:bodyPr>
          <a:lstStyle>
            <a:lvl1pPr>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eaLnBrk="1" hangingPunct="1">
              <a:lnSpc>
                <a:spcPct val="120000"/>
              </a:lnSpc>
            </a:pPr>
            <a:r>
              <a:rPr lang="zh-CN" sz="1170">
                <a:solidFill>
                  <a:schemeClr val="bg1"/>
                </a:solidFill>
                <a:latin typeface="微软雅黑 Light" panose="020B0502040204020203" pitchFamily="2" charset="-122"/>
                <a:ea typeface="微软雅黑 Light" panose="020B0502040204020203" pitchFamily="2" charset="-122"/>
              </a:rPr>
              <a:t>单击此处添加标题单击此处添加标题单击此处添加标题单击此处添加标题单击此处添加标题单击此处添加标题单击此处添加标题单击此处添加标题</a:t>
            </a:r>
          </a:p>
        </p:txBody>
      </p:sp>
      <p:grpSp>
        <p:nvGrpSpPr>
          <p:cNvPr id="7188" name="Group 23"/>
          <p:cNvGrpSpPr/>
          <p:nvPr/>
        </p:nvGrpSpPr>
        <p:grpSpPr bwMode="auto">
          <a:xfrm>
            <a:off x="6926450" y="2438730"/>
            <a:ext cx="1523333" cy="22864"/>
            <a:chOff x="0" y="0"/>
            <a:chExt cx="6115" cy="644"/>
          </a:xfrm>
        </p:grpSpPr>
        <p:sp>
          <p:nvSpPr>
            <p:cNvPr id="7189" name="Rectangle 24"/>
            <p:cNvSpPr>
              <a:spLocks noChangeArrowheads="1"/>
            </p:cNvSpPr>
            <p:nvPr/>
          </p:nvSpPr>
          <p:spPr bwMode="auto">
            <a:xfrm>
              <a:off x="1203" y="0"/>
              <a:ext cx="1230" cy="645"/>
            </a:xfrm>
            <a:prstGeom prst="rect">
              <a:avLst/>
            </a:prstGeom>
            <a:solidFill>
              <a:srgbClr val="5D5C5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7190" name="Rectangle 25"/>
            <p:cNvSpPr>
              <a:spLocks noChangeArrowheads="1"/>
            </p:cNvSpPr>
            <p:nvPr/>
          </p:nvSpPr>
          <p:spPr bwMode="auto">
            <a:xfrm>
              <a:off x="2425" y="0"/>
              <a:ext cx="1230" cy="645"/>
            </a:xfrm>
            <a:prstGeom prst="rect">
              <a:avLst/>
            </a:prstGeom>
            <a:solidFill>
              <a:srgbClr val="C1742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7191" name="Rectangle 26"/>
            <p:cNvSpPr>
              <a:spLocks noChangeArrowheads="1"/>
            </p:cNvSpPr>
            <p:nvPr/>
          </p:nvSpPr>
          <p:spPr bwMode="auto">
            <a:xfrm>
              <a:off x="3655" y="0"/>
              <a:ext cx="1230" cy="645"/>
            </a:xfrm>
            <a:prstGeom prst="rect">
              <a:avLst/>
            </a:prstGeom>
            <a:solidFill>
              <a:srgbClr val="AE341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7192" name="Rectangle 27"/>
            <p:cNvSpPr>
              <a:spLocks noChangeArrowheads="1"/>
            </p:cNvSpPr>
            <p:nvPr/>
          </p:nvSpPr>
          <p:spPr bwMode="auto">
            <a:xfrm>
              <a:off x="0" y="0"/>
              <a:ext cx="1230" cy="645"/>
            </a:xfrm>
            <a:prstGeom prst="rect">
              <a:avLst/>
            </a:prstGeom>
            <a:solidFill>
              <a:srgbClr val="C8A26E"/>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7193" name="Rectangle 28"/>
            <p:cNvSpPr>
              <a:spLocks noChangeArrowheads="1"/>
            </p:cNvSpPr>
            <p:nvPr/>
          </p:nvSpPr>
          <p:spPr bwMode="auto">
            <a:xfrm>
              <a:off x="4885" y="0"/>
              <a:ext cx="1230" cy="645"/>
            </a:xfrm>
            <a:prstGeom prst="rect">
              <a:avLst/>
            </a:prstGeom>
            <a:solidFill>
              <a:srgbClr val="C99447"/>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94" name="Group 2"/>
          <p:cNvGrpSpPr/>
          <p:nvPr/>
        </p:nvGrpSpPr>
        <p:grpSpPr bwMode="auto">
          <a:xfrm>
            <a:off x="3759747" y="2944602"/>
            <a:ext cx="1625365" cy="429546"/>
            <a:chOff x="0" y="0"/>
            <a:chExt cx="2843" cy="752"/>
          </a:xfrm>
        </p:grpSpPr>
        <p:sp>
          <p:nvSpPr>
            <p:cNvPr id="8214" name="TextBox 54"/>
            <p:cNvSpPr>
              <a:spLocks noChangeArrowheads="1"/>
            </p:cNvSpPr>
            <p:nvPr/>
          </p:nvSpPr>
          <p:spPr bwMode="auto">
            <a:xfrm>
              <a:off x="0" y="0"/>
              <a:ext cx="2843" cy="75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2791" tIns="31396" rIns="62791" bIns="31396">
              <a:spAutoFit/>
            </a:bodyPr>
            <a:lstStyle/>
            <a:p>
              <a:pPr algn="ctr" eaLnBrk="1" hangingPunct="1"/>
              <a:r>
                <a:rPr lang="zh-CN" altLang="en-US" sz="225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项目概述</a:t>
              </a:r>
            </a:p>
          </p:txBody>
        </p:sp>
        <p:grpSp>
          <p:nvGrpSpPr>
            <p:cNvPr id="8215" name="Group 4"/>
            <p:cNvGrpSpPr/>
            <p:nvPr/>
          </p:nvGrpSpPr>
          <p:grpSpPr bwMode="auto">
            <a:xfrm>
              <a:off x="80" y="127"/>
              <a:ext cx="2666" cy="492"/>
              <a:chOff x="0" y="0"/>
              <a:chExt cx="2666" cy="492"/>
            </a:xfrm>
          </p:grpSpPr>
          <p:sp>
            <p:nvSpPr>
              <p:cNvPr id="8216" name="左中括号 393"/>
              <p:cNvSpPr/>
              <p:nvPr/>
            </p:nvSpPr>
            <p:spPr bwMode="auto">
              <a:xfrm>
                <a:off x="0" y="0"/>
                <a:ext cx="213" cy="492"/>
              </a:xfrm>
              <a:custGeom>
                <a:avLst/>
                <a:gdLst>
                  <a:gd name="T0" fmla="*/ 0 w 227278"/>
                  <a:gd name="T1" fmla="*/ 0 h 452174"/>
                  <a:gd name="T2" fmla="*/ 0 w 227278"/>
                  <a:gd name="T3" fmla="*/ 0 h 452174"/>
                  <a:gd name="T4" fmla="*/ 0 w 227278"/>
                  <a:gd name="T5" fmla="*/ 0 h 452174"/>
                  <a:gd name="T6" fmla="*/ 0 w 227278"/>
                  <a:gd name="T7" fmla="*/ 0 h 452174"/>
                  <a:gd name="T8" fmla="*/ 0 w 227278"/>
                  <a:gd name="T9" fmla="*/ 0 h 452174"/>
                  <a:gd name="T10" fmla="*/ 0 w 227278"/>
                  <a:gd name="T11" fmla="*/ 0 h 452174"/>
                  <a:gd name="T12" fmla="*/ 0 w 227278"/>
                  <a:gd name="T13" fmla="*/ 0 h 452174"/>
                  <a:gd name="T14" fmla="*/ 0 w 227278"/>
                  <a:gd name="T15" fmla="*/ 0 h 452174"/>
                  <a:gd name="T16" fmla="*/ 0 w 227278"/>
                  <a:gd name="T17" fmla="*/ 0 h 4521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7278" h="452174">
                    <a:moveTo>
                      <a:pt x="0" y="0"/>
                    </a:moveTo>
                    <a:lnTo>
                      <a:pt x="227278" y="0"/>
                    </a:lnTo>
                    <a:lnTo>
                      <a:pt x="227278" y="58687"/>
                    </a:lnTo>
                    <a:lnTo>
                      <a:pt x="64431" y="58687"/>
                    </a:lnTo>
                    <a:lnTo>
                      <a:pt x="64431" y="393487"/>
                    </a:lnTo>
                    <a:lnTo>
                      <a:pt x="227278" y="393487"/>
                    </a:lnTo>
                    <a:lnTo>
                      <a:pt x="227278" y="452174"/>
                    </a:lnTo>
                    <a:lnTo>
                      <a:pt x="0" y="452174"/>
                    </a:lnTo>
                    <a:lnTo>
                      <a:pt x="0" y="0"/>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530"/>
              </a:p>
            </p:txBody>
          </p:sp>
          <p:sp>
            <p:nvSpPr>
              <p:cNvPr id="8217" name="左中括号 393"/>
              <p:cNvSpPr/>
              <p:nvPr/>
            </p:nvSpPr>
            <p:spPr bwMode="auto">
              <a:xfrm flipH="1">
                <a:off x="2454" y="0"/>
                <a:ext cx="213" cy="492"/>
              </a:xfrm>
              <a:custGeom>
                <a:avLst/>
                <a:gdLst>
                  <a:gd name="T0" fmla="*/ 0 w 227278"/>
                  <a:gd name="T1" fmla="*/ 0 h 452174"/>
                  <a:gd name="T2" fmla="*/ 0 w 227278"/>
                  <a:gd name="T3" fmla="*/ 0 h 452174"/>
                  <a:gd name="T4" fmla="*/ 0 w 227278"/>
                  <a:gd name="T5" fmla="*/ 0 h 452174"/>
                  <a:gd name="T6" fmla="*/ 0 w 227278"/>
                  <a:gd name="T7" fmla="*/ 0 h 452174"/>
                  <a:gd name="T8" fmla="*/ 0 w 227278"/>
                  <a:gd name="T9" fmla="*/ 0 h 452174"/>
                  <a:gd name="T10" fmla="*/ 0 w 227278"/>
                  <a:gd name="T11" fmla="*/ 0 h 452174"/>
                  <a:gd name="T12" fmla="*/ 0 w 227278"/>
                  <a:gd name="T13" fmla="*/ 0 h 452174"/>
                  <a:gd name="T14" fmla="*/ 0 w 227278"/>
                  <a:gd name="T15" fmla="*/ 0 h 452174"/>
                  <a:gd name="T16" fmla="*/ 0 w 227278"/>
                  <a:gd name="T17" fmla="*/ 0 h 4521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7278" h="452174">
                    <a:moveTo>
                      <a:pt x="0" y="0"/>
                    </a:moveTo>
                    <a:lnTo>
                      <a:pt x="227278" y="0"/>
                    </a:lnTo>
                    <a:lnTo>
                      <a:pt x="227278" y="58687"/>
                    </a:lnTo>
                    <a:lnTo>
                      <a:pt x="64431" y="58687"/>
                    </a:lnTo>
                    <a:lnTo>
                      <a:pt x="64431" y="393487"/>
                    </a:lnTo>
                    <a:lnTo>
                      <a:pt x="227278" y="393487"/>
                    </a:lnTo>
                    <a:lnTo>
                      <a:pt x="227278" y="452174"/>
                    </a:lnTo>
                    <a:lnTo>
                      <a:pt x="0" y="452174"/>
                    </a:lnTo>
                    <a:lnTo>
                      <a:pt x="0" y="0"/>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530"/>
              </a:p>
            </p:txBody>
          </p:sp>
        </p:grpSp>
      </p:grpSp>
      <p:sp>
        <p:nvSpPr>
          <p:cNvPr id="8195" name="Teardrop 36"/>
          <p:cNvSpPr/>
          <p:nvPr/>
        </p:nvSpPr>
        <p:spPr bwMode="auto">
          <a:xfrm rot="8100000">
            <a:off x="3759747" y="883958"/>
            <a:ext cx="1624793" cy="1597642"/>
          </a:xfrm>
          <a:custGeom>
            <a:avLst/>
            <a:gdLst>
              <a:gd name="T0" fmla="*/ 0 w 418280"/>
              <a:gd name="T1" fmla="*/ 287660057 h 418280"/>
              <a:gd name="T2" fmla="*/ 312947691 w 418280"/>
              <a:gd name="T3" fmla="*/ 0 h 418280"/>
              <a:gd name="T4" fmla="*/ 625895701 w 418280"/>
              <a:gd name="T5" fmla="*/ 0 h 418280"/>
              <a:gd name="T6" fmla="*/ 625895701 w 418280"/>
              <a:gd name="T7" fmla="*/ 287660057 h 418280"/>
              <a:gd name="T8" fmla="*/ 312947691 w 418280"/>
              <a:gd name="T9" fmla="*/ 575319788 h 418280"/>
              <a:gd name="T10" fmla="*/ 0 w 418280"/>
              <a:gd name="T11" fmla="*/ 287660057 h 41828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18280" h="418280">
                <a:moveTo>
                  <a:pt x="0" y="209140"/>
                </a:moveTo>
                <a:cubicBezTo>
                  <a:pt x="0" y="93635"/>
                  <a:pt x="93635" y="0"/>
                  <a:pt x="209140" y="0"/>
                </a:cubicBezTo>
                <a:lnTo>
                  <a:pt x="418280" y="0"/>
                </a:lnTo>
                <a:lnTo>
                  <a:pt x="418280" y="209140"/>
                </a:lnTo>
                <a:cubicBezTo>
                  <a:pt x="418280" y="324645"/>
                  <a:pt x="324645" y="418280"/>
                  <a:pt x="209140" y="418280"/>
                </a:cubicBezTo>
                <a:cubicBezTo>
                  <a:pt x="93635" y="418280"/>
                  <a:pt x="0" y="324645"/>
                  <a:pt x="0" y="209140"/>
                </a:cubicBezTo>
                <a:close/>
              </a:path>
            </a:pathLst>
          </a:custGeom>
          <a:solidFill>
            <a:srgbClr val="C9944D"/>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12700" algn="ctr" rotWithShape="0">
                    <a:srgbClr val="808080">
                      <a:alpha val="50000"/>
                    </a:srgbClr>
                  </a:outerShdw>
                </a:effectLst>
              </a14:hiddenEffects>
            </a:ext>
          </a:extLst>
        </p:spPr>
        <p:txBody>
          <a:bodyPr anchor="ctr"/>
          <a:lstStyle/>
          <a:p>
            <a:endParaRPr lang="zh-CN" altLang="en-US" sz="1530"/>
          </a:p>
        </p:txBody>
      </p:sp>
      <p:sp>
        <p:nvSpPr>
          <p:cNvPr id="8196" name="TextBox 20"/>
          <p:cNvSpPr>
            <a:spLocks noChangeArrowheads="1"/>
          </p:cNvSpPr>
          <p:nvPr/>
        </p:nvSpPr>
        <p:spPr bwMode="auto">
          <a:xfrm>
            <a:off x="2492207" y="3536216"/>
            <a:ext cx="4161300" cy="4076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2791" tIns="31396" rIns="62791" bIns="31396">
            <a:spAutoFit/>
          </a:bodyPr>
          <a:lstStyle/>
          <a:p>
            <a:pPr eaLnBrk="1" hangingPunct="1">
              <a:lnSpc>
                <a:spcPct val="120000"/>
              </a:lnSpc>
              <a:buSzPct val="100000"/>
              <a:buFont typeface="Wingdings" panose="05000000000000000000" pitchFamily="2" charset="2"/>
              <a:buNone/>
            </a:pPr>
            <a:r>
              <a:rPr lang="zh-CN" altLang="en-US" sz="1890">
                <a:solidFill>
                  <a:schemeClr val="bg1"/>
                </a:solidFill>
                <a:latin typeface="微软雅黑 Light" panose="020B0502040204020203" pitchFamily="2" charset="-122"/>
                <a:ea typeface="微软雅黑 Light" panose="020B0502040204020203" pitchFamily="2" charset="-122"/>
                <a:sym typeface="微软雅黑" panose="020B0503020204020204" pitchFamily="34" charset="-122"/>
              </a:rPr>
              <a:t>◆ 项目背景    ◆ 行业分析   ◆ 市场前景</a:t>
            </a:r>
          </a:p>
        </p:txBody>
      </p:sp>
      <p:grpSp>
        <p:nvGrpSpPr>
          <p:cNvPr id="8197" name="Group 9"/>
          <p:cNvGrpSpPr/>
          <p:nvPr/>
        </p:nvGrpSpPr>
        <p:grpSpPr bwMode="auto">
          <a:xfrm>
            <a:off x="1534765" y="3464765"/>
            <a:ext cx="6103336" cy="32868"/>
            <a:chOff x="0" y="0"/>
            <a:chExt cx="6115" cy="644"/>
          </a:xfrm>
        </p:grpSpPr>
        <p:sp>
          <p:nvSpPr>
            <p:cNvPr id="8209" name="Rectangle 10"/>
            <p:cNvSpPr>
              <a:spLocks noChangeArrowheads="1"/>
            </p:cNvSpPr>
            <p:nvPr/>
          </p:nvSpPr>
          <p:spPr bwMode="auto">
            <a:xfrm>
              <a:off x="1203" y="0"/>
              <a:ext cx="1230" cy="645"/>
            </a:xfrm>
            <a:prstGeom prst="rect">
              <a:avLst/>
            </a:prstGeom>
            <a:solidFill>
              <a:srgbClr val="5D5C5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8210" name="Rectangle 11"/>
            <p:cNvSpPr>
              <a:spLocks noChangeArrowheads="1"/>
            </p:cNvSpPr>
            <p:nvPr/>
          </p:nvSpPr>
          <p:spPr bwMode="auto">
            <a:xfrm>
              <a:off x="2425" y="0"/>
              <a:ext cx="1230" cy="645"/>
            </a:xfrm>
            <a:prstGeom prst="rect">
              <a:avLst/>
            </a:prstGeom>
            <a:solidFill>
              <a:srgbClr val="C1742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8211" name="Rectangle 12"/>
            <p:cNvSpPr>
              <a:spLocks noChangeArrowheads="1"/>
            </p:cNvSpPr>
            <p:nvPr/>
          </p:nvSpPr>
          <p:spPr bwMode="auto">
            <a:xfrm>
              <a:off x="3655" y="0"/>
              <a:ext cx="1230" cy="645"/>
            </a:xfrm>
            <a:prstGeom prst="rect">
              <a:avLst/>
            </a:prstGeom>
            <a:solidFill>
              <a:srgbClr val="AE341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8212" name="Rectangle 13"/>
            <p:cNvSpPr>
              <a:spLocks noChangeArrowheads="1"/>
            </p:cNvSpPr>
            <p:nvPr/>
          </p:nvSpPr>
          <p:spPr bwMode="auto">
            <a:xfrm>
              <a:off x="0" y="0"/>
              <a:ext cx="1230" cy="645"/>
            </a:xfrm>
            <a:prstGeom prst="rect">
              <a:avLst/>
            </a:prstGeom>
            <a:solidFill>
              <a:srgbClr val="C8A26E"/>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sp>
          <p:nvSpPr>
            <p:cNvPr id="8213" name="Rectangle 14"/>
            <p:cNvSpPr>
              <a:spLocks noChangeArrowheads="1"/>
            </p:cNvSpPr>
            <p:nvPr/>
          </p:nvSpPr>
          <p:spPr bwMode="auto">
            <a:xfrm>
              <a:off x="4885" y="0"/>
              <a:ext cx="1230" cy="645"/>
            </a:xfrm>
            <a:prstGeom prst="rect">
              <a:avLst/>
            </a:prstGeom>
            <a:solidFill>
              <a:srgbClr val="C99447"/>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168" tIns="42298" rIns="81168" bIns="42298" anchor="ctr"/>
            <a:lstStyle/>
            <a:p>
              <a:pPr algn="ctr" eaLnBrk="1" hangingPunct="1"/>
              <a:endParaRPr lang="zh-CN" altLang="en-US" sz="1620">
                <a:solidFill>
                  <a:srgbClr val="FFFFFF"/>
                </a:solidFill>
                <a:latin typeface="Calibri" panose="020F0502020204030204" pitchFamily="34" charset="0"/>
              </a:endParaRPr>
            </a:p>
          </p:txBody>
        </p:sp>
      </p:grpSp>
      <p:grpSp>
        <p:nvGrpSpPr>
          <p:cNvPr id="8198" name="Group 15"/>
          <p:cNvGrpSpPr/>
          <p:nvPr/>
        </p:nvGrpSpPr>
        <p:grpSpPr bwMode="auto">
          <a:xfrm>
            <a:off x="4109856" y="1381257"/>
            <a:ext cx="934578" cy="921717"/>
            <a:chOff x="0" y="0"/>
            <a:chExt cx="1712" cy="1789"/>
          </a:xfrm>
        </p:grpSpPr>
        <p:sp>
          <p:nvSpPr>
            <p:cNvPr id="8200" name="Freeform 1015"/>
            <p:cNvSpPr/>
            <p:nvPr/>
          </p:nvSpPr>
          <p:spPr bwMode="auto">
            <a:xfrm>
              <a:off x="0" y="0"/>
              <a:ext cx="1712" cy="100"/>
            </a:xfrm>
            <a:custGeom>
              <a:avLst/>
              <a:gdLst>
                <a:gd name="T0" fmla="*/ 5942 w 1245"/>
                <a:gd name="T1" fmla="*/ 0 h 73"/>
                <a:gd name="T2" fmla="*/ 6121 w 1245"/>
                <a:gd name="T3" fmla="*/ 181 h 73"/>
                <a:gd name="T4" fmla="*/ 5942 w 1245"/>
                <a:gd name="T5" fmla="*/ 353 h 73"/>
                <a:gd name="T6" fmla="*/ 182 w 1245"/>
                <a:gd name="T7" fmla="*/ 353 h 73"/>
                <a:gd name="T8" fmla="*/ 0 w 1245"/>
                <a:gd name="T9" fmla="*/ 181 h 73"/>
                <a:gd name="T10" fmla="*/ 55 w 1245"/>
                <a:gd name="T11" fmla="*/ 55 h 73"/>
                <a:gd name="T12" fmla="*/ 182 w 1245"/>
                <a:gd name="T13" fmla="*/ 0 h 73"/>
                <a:gd name="T14" fmla="*/ 5942 w 1245"/>
                <a:gd name="T15" fmla="*/ 0 h 7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45" h="73">
                  <a:moveTo>
                    <a:pt x="1209" y="0"/>
                  </a:moveTo>
                  <a:cubicBezTo>
                    <a:pt x="1229" y="0"/>
                    <a:pt x="1245" y="16"/>
                    <a:pt x="1245" y="37"/>
                  </a:cubicBezTo>
                  <a:cubicBezTo>
                    <a:pt x="1245" y="57"/>
                    <a:pt x="1229" y="73"/>
                    <a:pt x="1209" y="73"/>
                  </a:cubicBezTo>
                  <a:cubicBezTo>
                    <a:pt x="37" y="73"/>
                    <a:pt x="37" y="73"/>
                    <a:pt x="37" y="73"/>
                  </a:cubicBezTo>
                  <a:cubicBezTo>
                    <a:pt x="17" y="73"/>
                    <a:pt x="0" y="57"/>
                    <a:pt x="0" y="37"/>
                  </a:cubicBezTo>
                  <a:cubicBezTo>
                    <a:pt x="0" y="26"/>
                    <a:pt x="4" y="17"/>
                    <a:pt x="11" y="11"/>
                  </a:cubicBezTo>
                  <a:cubicBezTo>
                    <a:pt x="18" y="4"/>
                    <a:pt x="27" y="0"/>
                    <a:pt x="37" y="0"/>
                  </a:cubicBezTo>
                  <a:lnTo>
                    <a:pt x="1209" y="0"/>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8201" name="Freeform 1016"/>
            <p:cNvSpPr>
              <a:spLocks noEditPoints="1"/>
            </p:cNvSpPr>
            <p:nvPr/>
          </p:nvSpPr>
          <p:spPr bwMode="auto">
            <a:xfrm>
              <a:off x="125" y="155"/>
              <a:ext cx="1465" cy="920"/>
            </a:xfrm>
            <a:custGeom>
              <a:avLst/>
              <a:gdLst>
                <a:gd name="T0" fmla="*/ 5224 w 1066"/>
                <a:gd name="T1" fmla="*/ 0 h 670"/>
                <a:gd name="T2" fmla="*/ 5224 w 1066"/>
                <a:gd name="T3" fmla="*/ 3269 h 670"/>
                <a:gd name="T4" fmla="*/ 0 w 1066"/>
                <a:gd name="T5" fmla="*/ 3269 h 670"/>
                <a:gd name="T6" fmla="*/ 0 w 1066"/>
                <a:gd name="T7" fmla="*/ 0 h 670"/>
                <a:gd name="T8" fmla="*/ 5224 w 1066"/>
                <a:gd name="T9" fmla="*/ 0 h 670"/>
                <a:gd name="T10" fmla="*/ 4174 w 1066"/>
                <a:gd name="T11" fmla="*/ 1708 h 670"/>
                <a:gd name="T12" fmla="*/ 4134 w 1066"/>
                <a:gd name="T13" fmla="*/ 1678 h 670"/>
                <a:gd name="T14" fmla="*/ 4174 w 1066"/>
                <a:gd name="T15" fmla="*/ 1646 h 670"/>
                <a:gd name="T16" fmla="*/ 4089 w 1066"/>
                <a:gd name="T17" fmla="*/ 1494 h 670"/>
                <a:gd name="T18" fmla="*/ 3917 w 1066"/>
                <a:gd name="T19" fmla="*/ 1439 h 670"/>
                <a:gd name="T20" fmla="*/ 3760 w 1066"/>
                <a:gd name="T21" fmla="*/ 1515 h 670"/>
                <a:gd name="T22" fmla="*/ 3690 w 1066"/>
                <a:gd name="T23" fmla="*/ 1678 h 670"/>
                <a:gd name="T24" fmla="*/ 3695 w 1066"/>
                <a:gd name="T25" fmla="*/ 1716 h 670"/>
                <a:gd name="T26" fmla="*/ 3001 w 1066"/>
                <a:gd name="T27" fmla="*/ 1980 h 670"/>
                <a:gd name="T28" fmla="*/ 2817 w 1066"/>
                <a:gd name="T29" fmla="*/ 1725 h 670"/>
                <a:gd name="T30" fmla="*/ 2926 w 1066"/>
                <a:gd name="T31" fmla="*/ 1571 h 670"/>
                <a:gd name="T32" fmla="*/ 3162 w 1066"/>
                <a:gd name="T33" fmla="*/ 1659 h 670"/>
                <a:gd name="T34" fmla="*/ 3467 w 1066"/>
                <a:gd name="T35" fmla="*/ 1561 h 670"/>
                <a:gd name="T36" fmla="*/ 3624 w 1066"/>
                <a:gd name="T37" fmla="*/ 1284 h 670"/>
                <a:gd name="T38" fmla="*/ 3584 w 1066"/>
                <a:gd name="T39" fmla="*/ 1228 h 670"/>
                <a:gd name="T40" fmla="*/ 3624 w 1066"/>
                <a:gd name="T41" fmla="*/ 1166 h 670"/>
                <a:gd name="T42" fmla="*/ 3467 w 1066"/>
                <a:gd name="T43" fmla="*/ 888 h 670"/>
                <a:gd name="T44" fmla="*/ 3162 w 1066"/>
                <a:gd name="T45" fmla="*/ 798 h 670"/>
                <a:gd name="T46" fmla="*/ 2871 w 1066"/>
                <a:gd name="T47" fmla="*/ 931 h 670"/>
                <a:gd name="T48" fmla="*/ 2790 w 1066"/>
                <a:gd name="T49" fmla="*/ 1056 h 670"/>
                <a:gd name="T50" fmla="*/ 2176 w 1066"/>
                <a:gd name="T51" fmla="*/ 1056 h 670"/>
                <a:gd name="T52" fmla="*/ 2184 w 1066"/>
                <a:gd name="T53" fmla="*/ 1035 h 670"/>
                <a:gd name="T54" fmla="*/ 2136 w 1066"/>
                <a:gd name="T55" fmla="*/ 956 h 670"/>
                <a:gd name="T56" fmla="*/ 2184 w 1066"/>
                <a:gd name="T57" fmla="*/ 877 h 670"/>
                <a:gd name="T58" fmla="*/ 1976 w 1066"/>
                <a:gd name="T59" fmla="*/ 519 h 670"/>
                <a:gd name="T60" fmla="*/ 1580 w 1066"/>
                <a:gd name="T61" fmla="*/ 390 h 670"/>
                <a:gd name="T62" fmla="*/ 1201 w 1066"/>
                <a:gd name="T63" fmla="*/ 571 h 670"/>
                <a:gd name="T64" fmla="*/ 1049 w 1066"/>
                <a:gd name="T65" fmla="*/ 956 h 670"/>
                <a:gd name="T66" fmla="*/ 1201 w 1066"/>
                <a:gd name="T67" fmla="*/ 1344 h 670"/>
                <a:gd name="T68" fmla="*/ 1580 w 1066"/>
                <a:gd name="T69" fmla="*/ 1521 h 670"/>
                <a:gd name="T70" fmla="*/ 1976 w 1066"/>
                <a:gd name="T71" fmla="*/ 1396 h 670"/>
                <a:gd name="T72" fmla="*/ 2151 w 1066"/>
                <a:gd name="T73" fmla="*/ 1151 h 670"/>
                <a:gd name="T74" fmla="*/ 2765 w 1066"/>
                <a:gd name="T75" fmla="*/ 1151 h 670"/>
                <a:gd name="T76" fmla="*/ 2754 w 1066"/>
                <a:gd name="T77" fmla="*/ 1228 h 670"/>
                <a:gd name="T78" fmla="*/ 2857 w 1066"/>
                <a:gd name="T79" fmla="*/ 1506 h 670"/>
                <a:gd name="T80" fmla="*/ 2746 w 1066"/>
                <a:gd name="T81" fmla="*/ 1671 h 670"/>
                <a:gd name="T82" fmla="*/ 2357 w 1066"/>
                <a:gd name="T83" fmla="*/ 1571 h 670"/>
                <a:gd name="T84" fmla="*/ 1936 w 1066"/>
                <a:gd name="T85" fmla="*/ 1770 h 670"/>
                <a:gd name="T86" fmla="*/ 1810 w 1066"/>
                <a:gd name="T87" fmla="*/ 1972 h 670"/>
                <a:gd name="T88" fmla="*/ 1766 w 1066"/>
                <a:gd name="T89" fmla="*/ 2208 h 670"/>
                <a:gd name="T90" fmla="*/ 1810 w 1066"/>
                <a:gd name="T91" fmla="*/ 2436 h 670"/>
                <a:gd name="T92" fmla="*/ 1936 w 1066"/>
                <a:gd name="T93" fmla="*/ 2632 h 670"/>
                <a:gd name="T94" fmla="*/ 2357 w 1066"/>
                <a:gd name="T95" fmla="*/ 2838 h 670"/>
                <a:gd name="T96" fmla="*/ 2802 w 1066"/>
                <a:gd name="T97" fmla="*/ 2694 h 670"/>
                <a:gd name="T98" fmla="*/ 3037 w 1066"/>
                <a:gd name="T99" fmla="*/ 2289 h 670"/>
                <a:gd name="T100" fmla="*/ 2996 w 1066"/>
                <a:gd name="T101" fmla="*/ 2208 h 670"/>
                <a:gd name="T102" fmla="*/ 3037 w 1066"/>
                <a:gd name="T103" fmla="*/ 2117 h 670"/>
                <a:gd name="T104" fmla="*/ 3023 w 1066"/>
                <a:gd name="T105" fmla="*/ 2068 h 670"/>
                <a:gd name="T106" fmla="*/ 3733 w 1066"/>
                <a:gd name="T107" fmla="*/ 1803 h 670"/>
                <a:gd name="T108" fmla="*/ 3760 w 1066"/>
                <a:gd name="T109" fmla="*/ 1840 h 670"/>
                <a:gd name="T110" fmla="*/ 3917 w 1066"/>
                <a:gd name="T111" fmla="*/ 1917 h 670"/>
                <a:gd name="T112" fmla="*/ 4089 w 1066"/>
                <a:gd name="T113" fmla="*/ 1866 h 670"/>
                <a:gd name="T114" fmla="*/ 4174 w 1066"/>
                <a:gd name="T115" fmla="*/ 1708 h 67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066" h="670">
                  <a:moveTo>
                    <a:pt x="1066" y="0"/>
                  </a:moveTo>
                  <a:cubicBezTo>
                    <a:pt x="1066" y="670"/>
                    <a:pt x="1066" y="670"/>
                    <a:pt x="1066" y="670"/>
                  </a:cubicBezTo>
                  <a:cubicBezTo>
                    <a:pt x="0" y="670"/>
                    <a:pt x="0" y="670"/>
                    <a:pt x="0" y="670"/>
                  </a:cubicBezTo>
                  <a:cubicBezTo>
                    <a:pt x="0" y="0"/>
                    <a:pt x="0" y="0"/>
                    <a:pt x="0" y="0"/>
                  </a:cubicBezTo>
                  <a:lnTo>
                    <a:pt x="1066" y="0"/>
                  </a:lnTo>
                  <a:close/>
                  <a:moveTo>
                    <a:pt x="851" y="350"/>
                  </a:moveTo>
                  <a:cubicBezTo>
                    <a:pt x="852" y="347"/>
                    <a:pt x="848" y="344"/>
                    <a:pt x="843" y="344"/>
                  </a:cubicBezTo>
                  <a:cubicBezTo>
                    <a:pt x="848" y="344"/>
                    <a:pt x="852" y="341"/>
                    <a:pt x="851" y="337"/>
                  </a:cubicBezTo>
                  <a:cubicBezTo>
                    <a:pt x="850" y="325"/>
                    <a:pt x="843" y="313"/>
                    <a:pt x="834" y="306"/>
                  </a:cubicBezTo>
                  <a:cubicBezTo>
                    <a:pt x="824" y="298"/>
                    <a:pt x="812" y="294"/>
                    <a:pt x="799" y="295"/>
                  </a:cubicBezTo>
                  <a:cubicBezTo>
                    <a:pt x="787" y="295"/>
                    <a:pt x="775" y="301"/>
                    <a:pt x="767" y="310"/>
                  </a:cubicBezTo>
                  <a:cubicBezTo>
                    <a:pt x="758" y="319"/>
                    <a:pt x="753" y="331"/>
                    <a:pt x="753" y="344"/>
                  </a:cubicBezTo>
                  <a:cubicBezTo>
                    <a:pt x="753" y="346"/>
                    <a:pt x="754" y="349"/>
                    <a:pt x="754" y="352"/>
                  </a:cubicBezTo>
                  <a:cubicBezTo>
                    <a:pt x="612" y="406"/>
                    <a:pt x="612" y="406"/>
                    <a:pt x="612" y="406"/>
                  </a:cubicBezTo>
                  <a:cubicBezTo>
                    <a:pt x="604" y="386"/>
                    <a:pt x="591" y="367"/>
                    <a:pt x="575" y="353"/>
                  </a:cubicBezTo>
                  <a:cubicBezTo>
                    <a:pt x="597" y="322"/>
                    <a:pt x="597" y="322"/>
                    <a:pt x="597" y="322"/>
                  </a:cubicBezTo>
                  <a:cubicBezTo>
                    <a:pt x="611" y="332"/>
                    <a:pt x="628" y="339"/>
                    <a:pt x="645" y="340"/>
                  </a:cubicBezTo>
                  <a:cubicBezTo>
                    <a:pt x="667" y="342"/>
                    <a:pt x="690" y="334"/>
                    <a:pt x="707" y="320"/>
                  </a:cubicBezTo>
                  <a:cubicBezTo>
                    <a:pt x="725" y="306"/>
                    <a:pt x="736" y="285"/>
                    <a:pt x="739" y="263"/>
                  </a:cubicBezTo>
                  <a:cubicBezTo>
                    <a:pt x="740" y="257"/>
                    <a:pt x="736" y="251"/>
                    <a:pt x="731" y="251"/>
                  </a:cubicBezTo>
                  <a:cubicBezTo>
                    <a:pt x="736" y="251"/>
                    <a:pt x="740" y="246"/>
                    <a:pt x="739" y="239"/>
                  </a:cubicBezTo>
                  <a:cubicBezTo>
                    <a:pt x="736" y="217"/>
                    <a:pt x="725" y="196"/>
                    <a:pt x="707" y="182"/>
                  </a:cubicBezTo>
                  <a:cubicBezTo>
                    <a:pt x="690" y="168"/>
                    <a:pt x="667" y="161"/>
                    <a:pt x="645" y="163"/>
                  </a:cubicBezTo>
                  <a:cubicBezTo>
                    <a:pt x="623" y="164"/>
                    <a:pt x="601" y="174"/>
                    <a:pt x="586" y="191"/>
                  </a:cubicBezTo>
                  <a:cubicBezTo>
                    <a:pt x="579" y="198"/>
                    <a:pt x="573" y="207"/>
                    <a:pt x="569" y="216"/>
                  </a:cubicBezTo>
                  <a:cubicBezTo>
                    <a:pt x="444" y="216"/>
                    <a:pt x="444" y="216"/>
                    <a:pt x="444" y="216"/>
                  </a:cubicBezTo>
                  <a:cubicBezTo>
                    <a:pt x="444" y="215"/>
                    <a:pt x="444" y="213"/>
                    <a:pt x="445" y="212"/>
                  </a:cubicBezTo>
                  <a:cubicBezTo>
                    <a:pt x="446" y="203"/>
                    <a:pt x="442" y="196"/>
                    <a:pt x="436" y="196"/>
                  </a:cubicBezTo>
                  <a:cubicBezTo>
                    <a:pt x="442" y="196"/>
                    <a:pt x="446" y="189"/>
                    <a:pt x="445" y="180"/>
                  </a:cubicBezTo>
                  <a:cubicBezTo>
                    <a:pt x="441" y="152"/>
                    <a:pt x="426" y="125"/>
                    <a:pt x="403" y="106"/>
                  </a:cubicBezTo>
                  <a:cubicBezTo>
                    <a:pt x="381" y="88"/>
                    <a:pt x="351" y="78"/>
                    <a:pt x="322" y="80"/>
                  </a:cubicBezTo>
                  <a:cubicBezTo>
                    <a:pt x="293" y="82"/>
                    <a:pt x="265" y="96"/>
                    <a:pt x="245" y="117"/>
                  </a:cubicBezTo>
                  <a:cubicBezTo>
                    <a:pt x="225" y="138"/>
                    <a:pt x="214" y="167"/>
                    <a:pt x="214" y="196"/>
                  </a:cubicBezTo>
                  <a:cubicBezTo>
                    <a:pt x="214" y="225"/>
                    <a:pt x="225" y="254"/>
                    <a:pt x="245" y="275"/>
                  </a:cubicBezTo>
                  <a:cubicBezTo>
                    <a:pt x="265" y="296"/>
                    <a:pt x="293" y="310"/>
                    <a:pt x="322" y="312"/>
                  </a:cubicBezTo>
                  <a:cubicBezTo>
                    <a:pt x="351" y="314"/>
                    <a:pt x="381" y="304"/>
                    <a:pt x="403" y="286"/>
                  </a:cubicBezTo>
                  <a:cubicBezTo>
                    <a:pt x="419" y="273"/>
                    <a:pt x="432" y="255"/>
                    <a:pt x="439" y="235"/>
                  </a:cubicBezTo>
                  <a:cubicBezTo>
                    <a:pt x="564" y="235"/>
                    <a:pt x="564" y="235"/>
                    <a:pt x="564" y="235"/>
                  </a:cubicBezTo>
                  <a:cubicBezTo>
                    <a:pt x="563" y="240"/>
                    <a:pt x="562" y="246"/>
                    <a:pt x="562" y="251"/>
                  </a:cubicBezTo>
                  <a:cubicBezTo>
                    <a:pt x="562" y="272"/>
                    <a:pt x="570" y="293"/>
                    <a:pt x="583" y="309"/>
                  </a:cubicBezTo>
                  <a:cubicBezTo>
                    <a:pt x="560" y="342"/>
                    <a:pt x="560" y="342"/>
                    <a:pt x="560" y="342"/>
                  </a:cubicBezTo>
                  <a:cubicBezTo>
                    <a:pt x="537" y="327"/>
                    <a:pt x="509" y="320"/>
                    <a:pt x="481" y="322"/>
                  </a:cubicBezTo>
                  <a:cubicBezTo>
                    <a:pt x="449" y="324"/>
                    <a:pt x="417" y="339"/>
                    <a:pt x="395" y="363"/>
                  </a:cubicBezTo>
                  <a:cubicBezTo>
                    <a:pt x="384" y="375"/>
                    <a:pt x="375" y="389"/>
                    <a:pt x="369" y="404"/>
                  </a:cubicBezTo>
                  <a:cubicBezTo>
                    <a:pt x="363" y="419"/>
                    <a:pt x="360" y="435"/>
                    <a:pt x="360" y="452"/>
                  </a:cubicBezTo>
                  <a:cubicBezTo>
                    <a:pt x="360" y="468"/>
                    <a:pt x="363" y="484"/>
                    <a:pt x="369" y="499"/>
                  </a:cubicBezTo>
                  <a:cubicBezTo>
                    <a:pt x="375" y="514"/>
                    <a:pt x="384" y="528"/>
                    <a:pt x="395" y="540"/>
                  </a:cubicBezTo>
                  <a:cubicBezTo>
                    <a:pt x="417" y="564"/>
                    <a:pt x="449" y="579"/>
                    <a:pt x="481" y="581"/>
                  </a:cubicBezTo>
                  <a:cubicBezTo>
                    <a:pt x="514" y="584"/>
                    <a:pt x="547" y="573"/>
                    <a:pt x="572" y="552"/>
                  </a:cubicBezTo>
                  <a:cubicBezTo>
                    <a:pt x="597" y="532"/>
                    <a:pt x="615" y="501"/>
                    <a:pt x="619" y="469"/>
                  </a:cubicBezTo>
                  <a:cubicBezTo>
                    <a:pt x="620" y="459"/>
                    <a:pt x="616" y="452"/>
                    <a:pt x="611" y="452"/>
                  </a:cubicBezTo>
                  <a:cubicBezTo>
                    <a:pt x="616" y="451"/>
                    <a:pt x="620" y="444"/>
                    <a:pt x="619" y="434"/>
                  </a:cubicBezTo>
                  <a:cubicBezTo>
                    <a:pt x="618" y="431"/>
                    <a:pt x="618" y="427"/>
                    <a:pt x="617" y="424"/>
                  </a:cubicBezTo>
                  <a:cubicBezTo>
                    <a:pt x="761" y="369"/>
                    <a:pt x="761" y="369"/>
                    <a:pt x="761" y="369"/>
                  </a:cubicBezTo>
                  <a:cubicBezTo>
                    <a:pt x="763" y="372"/>
                    <a:pt x="764" y="375"/>
                    <a:pt x="767" y="377"/>
                  </a:cubicBezTo>
                  <a:cubicBezTo>
                    <a:pt x="775" y="386"/>
                    <a:pt x="787" y="392"/>
                    <a:pt x="799" y="393"/>
                  </a:cubicBezTo>
                  <a:cubicBezTo>
                    <a:pt x="812" y="394"/>
                    <a:pt x="824" y="390"/>
                    <a:pt x="834" y="382"/>
                  </a:cubicBezTo>
                  <a:cubicBezTo>
                    <a:pt x="843" y="374"/>
                    <a:pt x="850" y="362"/>
                    <a:pt x="851" y="350"/>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8202" name="Freeform 1017"/>
            <p:cNvSpPr/>
            <p:nvPr/>
          </p:nvSpPr>
          <p:spPr bwMode="auto">
            <a:xfrm>
              <a:off x="1185" y="585"/>
              <a:ext cx="97" cy="82"/>
            </a:xfrm>
            <a:custGeom>
              <a:avLst/>
              <a:gdLst>
                <a:gd name="T0" fmla="*/ 46 w 70"/>
                <a:gd name="T1" fmla="*/ 126 h 61"/>
                <a:gd name="T2" fmla="*/ 0 w 70"/>
                <a:gd name="T3" fmla="*/ 141 h 61"/>
                <a:gd name="T4" fmla="*/ 0 w 70"/>
                <a:gd name="T5" fmla="*/ 136 h 61"/>
                <a:gd name="T6" fmla="*/ 40 w 70"/>
                <a:gd name="T7" fmla="*/ 42 h 61"/>
                <a:gd name="T8" fmla="*/ 146 w 70"/>
                <a:gd name="T9" fmla="*/ 0 h 61"/>
                <a:gd name="T10" fmla="*/ 255 w 70"/>
                <a:gd name="T11" fmla="*/ 30 h 61"/>
                <a:gd name="T12" fmla="*/ 315 w 70"/>
                <a:gd name="T13" fmla="*/ 117 h 61"/>
                <a:gd name="T14" fmla="*/ 358 w 70"/>
                <a:gd name="T15" fmla="*/ 136 h 61"/>
                <a:gd name="T16" fmla="*/ 315 w 70"/>
                <a:gd name="T17" fmla="*/ 153 h 61"/>
                <a:gd name="T18" fmla="*/ 255 w 70"/>
                <a:gd name="T19" fmla="*/ 238 h 61"/>
                <a:gd name="T20" fmla="*/ 146 w 70"/>
                <a:gd name="T21" fmla="*/ 268 h 61"/>
                <a:gd name="T22" fmla="*/ 40 w 70"/>
                <a:gd name="T23" fmla="*/ 226 h 61"/>
                <a:gd name="T24" fmla="*/ 36 w 70"/>
                <a:gd name="T25" fmla="*/ 219 h 61"/>
                <a:gd name="T26" fmla="*/ 76 w 70"/>
                <a:gd name="T27" fmla="*/ 203 h 61"/>
                <a:gd name="T28" fmla="*/ 159 w 70"/>
                <a:gd name="T29" fmla="*/ 136 h 61"/>
                <a:gd name="T30" fmla="*/ 46 w 70"/>
                <a:gd name="T31" fmla="*/ 126 h 6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70" h="61">
                  <a:moveTo>
                    <a:pt x="9" y="29"/>
                  </a:moveTo>
                  <a:cubicBezTo>
                    <a:pt x="0" y="32"/>
                    <a:pt x="0" y="32"/>
                    <a:pt x="0" y="32"/>
                  </a:cubicBezTo>
                  <a:cubicBezTo>
                    <a:pt x="0" y="32"/>
                    <a:pt x="0" y="31"/>
                    <a:pt x="0" y="31"/>
                  </a:cubicBezTo>
                  <a:cubicBezTo>
                    <a:pt x="0" y="23"/>
                    <a:pt x="3" y="15"/>
                    <a:pt x="8" y="10"/>
                  </a:cubicBezTo>
                  <a:cubicBezTo>
                    <a:pt x="14" y="4"/>
                    <a:pt x="21" y="1"/>
                    <a:pt x="29" y="0"/>
                  </a:cubicBezTo>
                  <a:cubicBezTo>
                    <a:pt x="36" y="0"/>
                    <a:pt x="44" y="2"/>
                    <a:pt x="50" y="7"/>
                  </a:cubicBezTo>
                  <a:cubicBezTo>
                    <a:pt x="56" y="12"/>
                    <a:pt x="60" y="19"/>
                    <a:pt x="61" y="27"/>
                  </a:cubicBezTo>
                  <a:cubicBezTo>
                    <a:pt x="61" y="29"/>
                    <a:pt x="65" y="31"/>
                    <a:pt x="70" y="31"/>
                  </a:cubicBezTo>
                  <a:cubicBezTo>
                    <a:pt x="65" y="31"/>
                    <a:pt x="61" y="33"/>
                    <a:pt x="61" y="35"/>
                  </a:cubicBezTo>
                  <a:cubicBezTo>
                    <a:pt x="60" y="42"/>
                    <a:pt x="56" y="49"/>
                    <a:pt x="50" y="54"/>
                  </a:cubicBezTo>
                  <a:cubicBezTo>
                    <a:pt x="44" y="59"/>
                    <a:pt x="36" y="61"/>
                    <a:pt x="29" y="61"/>
                  </a:cubicBezTo>
                  <a:cubicBezTo>
                    <a:pt x="21" y="60"/>
                    <a:pt x="14" y="57"/>
                    <a:pt x="8" y="51"/>
                  </a:cubicBezTo>
                  <a:cubicBezTo>
                    <a:pt x="8" y="51"/>
                    <a:pt x="7" y="50"/>
                    <a:pt x="7" y="50"/>
                  </a:cubicBezTo>
                  <a:cubicBezTo>
                    <a:pt x="15" y="46"/>
                    <a:pt x="15" y="46"/>
                    <a:pt x="15" y="46"/>
                  </a:cubicBezTo>
                  <a:cubicBezTo>
                    <a:pt x="26" y="43"/>
                    <a:pt x="32" y="36"/>
                    <a:pt x="31" y="31"/>
                  </a:cubicBezTo>
                  <a:cubicBezTo>
                    <a:pt x="29" y="26"/>
                    <a:pt x="19" y="25"/>
                    <a:pt x="9" y="29"/>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8203" name="Freeform 1018"/>
            <p:cNvSpPr/>
            <p:nvPr/>
          </p:nvSpPr>
          <p:spPr bwMode="auto">
            <a:xfrm>
              <a:off x="570" y="1097"/>
              <a:ext cx="572" cy="693"/>
            </a:xfrm>
            <a:custGeom>
              <a:avLst/>
              <a:gdLst>
                <a:gd name="T0" fmla="*/ 1959 w 417"/>
                <a:gd name="T1" fmla="*/ 2162 h 504"/>
                <a:gd name="T2" fmla="*/ 1951 w 417"/>
                <a:gd name="T3" fmla="*/ 2410 h 504"/>
                <a:gd name="T4" fmla="*/ 1700 w 417"/>
                <a:gd name="T5" fmla="*/ 2404 h 504"/>
                <a:gd name="T6" fmla="*/ 1016 w 417"/>
                <a:gd name="T7" fmla="*/ 1665 h 504"/>
                <a:gd name="T8" fmla="*/ 325 w 417"/>
                <a:gd name="T9" fmla="*/ 2404 h 504"/>
                <a:gd name="T10" fmla="*/ 77 w 417"/>
                <a:gd name="T11" fmla="*/ 2410 h 504"/>
                <a:gd name="T12" fmla="*/ 67 w 417"/>
                <a:gd name="T13" fmla="*/ 2162 h 504"/>
                <a:gd name="T14" fmla="*/ 811 w 417"/>
                <a:gd name="T15" fmla="*/ 1363 h 504"/>
                <a:gd name="T16" fmla="*/ 826 w 417"/>
                <a:gd name="T17" fmla="*/ 1352 h 504"/>
                <a:gd name="T18" fmla="*/ 826 w 417"/>
                <a:gd name="T19" fmla="*/ 0 h 504"/>
                <a:gd name="T20" fmla="*/ 1203 w 417"/>
                <a:gd name="T21" fmla="*/ 0 h 504"/>
                <a:gd name="T22" fmla="*/ 1203 w 417"/>
                <a:gd name="T23" fmla="*/ 1352 h 504"/>
                <a:gd name="T24" fmla="*/ 1214 w 417"/>
                <a:gd name="T25" fmla="*/ 1363 h 504"/>
                <a:gd name="T26" fmla="*/ 1959 w 417"/>
                <a:gd name="T27" fmla="*/ 2162 h 50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17" h="504">
                  <a:moveTo>
                    <a:pt x="403" y="439"/>
                  </a:moveTo>
                  <a:cubicBezTo>
                    <a:pt x="417" y="454"/>
                    <a:pt x="416" y="476"/>
                    <a:pt x="402" y="490"/>
                  </a:cubicBezTo>
                  <a:cubicBezTo>
                    <a:pt x="387" y="504"/>
                    <a:pt x="364" y="503"/>
                    <a:pt x="350" y="489"/>
                  </a:cubicBezTo>
                  <a:cubicBezTo>
                    <a:pt x="209" y="339"/>
                    <a:pt x="209" y="339"/>
                    <a:pt x="209" y="339"/>
                  </a:cubicBezTo>
                  <a:cubicBezTo>
                    <a:pt x="67" y="489"/>
                    <a:pt x="67" y="489"/>
                    <a:pt x="67" y="489"/>
                  </a:cubicBezTo>
                  <a:cubicBezTo>
                    <a:pt x="53" y="503"/>
                    <a:pt x="30" y="504"/>
                    <a:pt x="16" y="490"/>
                  </a:cubicBezTo>
                  <a:cubicBezTo>
                    <a:pt x="1" y="476"/>
                    <a:pt x="0" y="454"/>
                    <a:pt x="14" y="439"/>
                  </a:cubicBezTo>
                  <a:cubicBezTo>
                    <a:pt x="167" y="277"/>
                    <a:pt x="167" y="277"/>
                    <a:pt x="167" y="277"/>
                  </a:cubicBezTo>
                  <a:cubicBezTo>
                    <a:pt x="168" y="276"/>
                    <a:pt x="169" y="275"/>
                    <a:pt x="170" y="275"/>
                  </a:cubicBezTo>
                  <a:cubicBezTo>
                    <a:pt x="170" y="0"/>
                    <a:pt x="170" y="0"/>
                    <a:pt x="170" y="0"/>
                  </a:cubicBezTo>
                  <a:cubicBezTo>
                    <a:pt x="248" y="0"/>
                    <a:pt x="248" y="0"/>
                    <a:pt x="248" y="0"/>
                  </a:cubicBezTo>
                  <a:cubicBezTo>
                    <a:pt x="248" y="275"/>
                    <a:pt x="248" y="275"/>
                    <a:pt x="248" y="275"/>
                  </a:cubicBezTo>
                  <a:cubicBezTo>
                    <a:pt x="248" y="275"/>
                    <a:pt x="249" y="276"/>
                    <a:pt x="250" y="277"/>
                  </a:cubicBezTo>
                  <a:lnTo>
                    <a:pt x="403" y="439"/>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8204" name="Freeform 1019"/>
            <p:cNvSpPr/>
            <p:nvPr/>
          </p:nvSpPr>
          <p:spPr bwMode="auto">
            <a:xfrm>
              <a:off x="935" y="400"/>
              <a:ext cx="195" cy="197"/>
            </a:xfrm>
            <a:custGeom>
              <a:avLst/>
              <a:gdLst>
                <a:gd name="T0" fmla="*/ 658 w 141"/>
                <a:gd name="T1" fmla="*/ 306 h 143"/>
                <a:gd name="T2" fmla="*/ 714 w 141"/>
                <a:gd name="T3" fmla="*/ 353 h 143"/>
                <a:gd name="T4" fmla="*/ 658 w 141"/>
                <a:gd name="T5" fmla="*/ 402 h 143"/>
                <a:gd name="T6" fmla="*/ 531 w 141"/>
                <a:gd name="T7" fmla="*/ 628 h 143"/>
                <a:gd name="T8" fmla="*/ 281 w 141"/>
                <a:gd name="T9" fmla="*/ 698 h 143"/>
                <a:gd name="T10" fmla="*/ 89 w 141"/>
                <a:gd name="T11" fmla="*/ 628 h 143"/>
                <a:gd name="T12" fmla="*/ 400 w 141"/>
                <a:gd name="T13" fmla="*/ 180 h 143"/>
                <a:gd name="T14" fmla="*/ 0 w 141"/>
                <a:gd name="T15" fmla="*/ 180 h 143"/>
                <a:gd name="T16" fmla="*/ 50 w 141"/>
                <a:gd name="T17" fmla="*/ 116 h 143"/>
                <a:gd name="T18" fmla="*/ 281 w 141"/>
                <a:gd name="T19" fmla="*/ 1 h 143"/>
                <a:gd name="T20" fmla="*/ 531 w 141"/>
                <a:gd name="T21" fmla="*/ 84 h 143"/>
                <a:gd name="T22" fmla="*/ 658 w 141"/>
                <a:gd name="T23" fmla="*/ 306 h 14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41" h="143">
                  <a:moveTo>
                    <a:pt x="130" y="62"/>
                  </a:moveTo>
                  <a:cubicBezTo>
                    <a:pt x="131" y="67"/>
                    <a:pt x="135" y="71"/>
                    <a:pt x="141" y="71"/>
                  </a:cubicBezTo>
                  <a:cubicBezTo>
                    <a:pt x="135" y="71"/>
                    <a:pt x="131" y="76"/>
                    <a:pt x="130" y="81"/>
                  </a:cubicBezTo>
                  <a:cubicBezTo>
                    <a:pt x="128" y="98"/>
                    <a:pt x="119" y="115"/>
                    <a:pt x="105" y="126"/>
                  </a:cubicBezTo>
                  <a:cubicBezTo>
                    <a:pt x="92" y="137"/>
                    <a:pt x="74" y="143"/>
                    <a:pt x="56" y="141"/>
                  </a:cubicBezTo>
                  <a:cubicBezTo>
                    <a:pt x="42" y="140"/>
                    <a:pt x="28" y="135"/>
                    <a:pt x="17" y="126"/>
                  </a:cubicBezTo>
                  <a:cubicBezTo>
                    <a:pt x="79" y="36"/>
                    <a:pt x="79" y="36"/>
                    <a:pt x="79" y="36"/>
                  </a:cubicBezTo>
                  <a:cubicBezTo>
                    <a:pt x="0" y="36"/>
                    <a:pt x="0" y="36"/>
                    <a:pt x="0" y="36"/>
                  </a:cubicBezTo>
                  <a:cubicBezTo>
                    <a:pt x="3" y="32"/>
                    <a:pt x="6" y="27"/>
                    <a:pt x="10" y="23"/>
                  </a:cubicBezTo>
                  <a:cubicBezTo>
                    <a:pt x="22" y="11"/>
                    <a:pt x="39" y="2"/>
                    <a:pt x="56" y="1"/>
                  </a:cubicBezTo>
                  <a:cubicBezTo>
                    <a:pt x="74" y="0"/>
                    <a:pt x="92" y="6"/>
                    <a:pt x="105" y="17"/>
                  </a:cubicBezTo>
                  <a:cubicBezTo>
                    <a:pt x="119" y="28"/>
                    <a:pt x="128" y="44"/>
                    <a:pt x="130" y="62"/>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8205" name="Freeform 1020"/>
            <p:cNvSpPr/>
            <p:nvPr/>
          </p:nvSpPr>
          <p:spPr bwMode="auto">
            <a:xfrm>
              <a:off x="922" y="477"/>
              <a:ext cx="73" cy="78"/>
            </a:xfrm>
            <a:custGeom>
              <a:avLst/>
              <a:gdLst>
                <a:gd name="T0" fmla="*/ 282 w 52"/>
                <a:gd name="T1" fmla="*/ 0 h 57"/>
                <a:gd name="T2" fmla="*/ 69 w 52"/>
                <a:gd name="T3" fmla="*/ 274 h 57"/>
                <a:gd name="T4" fmla="*/ 0 w 52"/>
                <a:gd name="T5" fmla="*/ 77 h 57"/>
                <a:gd name="T6" fmla="*/ 11 w 52"/>
                <a:gd name="T7" fmla="*/ 0 h 57"/>
                <a:gd name="T8" fmla="*/ 282 w 52"/>
                <a:gd name="T9" fmla="*/ 0 h 5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2" h="57">
                  <a:moveTo>
                    <a:pt x="52" y="0"/>
                  </a:moveTo>
                  <a:cubicBezTo>
                    <a:pt x="13" y="57"/>
                    <a:pt x="13" y="57"/>
                    <a:pt x="13" y="57"/>
                  </a:cubicBezTo>
                  <a:cubicBezTo>
                    <a:pt x="5" y="45"/>
                    <a:pt x="0" y="31"/>
                    <a:pt x="0" y="16"/>
                  </a:cubicBezTo>
                  <a:cubicBezTo>
                    <a:pt x="0" y="11"/>
                    <a:pt x="1" y="5"/>
                    <a:pt x="2" y="0"/>
                  </a:cubicBezTo>
                  <a:lnTo>
                    <a:pt x="52" y="0"/>
                  </a:ln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8206" name="Freeform 1021"/>
            <p:cNvSpPr/>
            <p:nvPr/>
          </p:nvSpPr>
          <p:spPr bwMode="auto">
            <a:xfrm>
              <a:off x="645" y="620"/>
              <a:ext cx="320" cy="310"/>
            </a:xfrm>
            <a:custGeom>
              <a:avLst/>
              <a:gdLst>
                <a:gd name="T0" fmla="*/ 1085 w 233"/>
                <a:gd name="T1" fmla="*/ 475 h 226"/>
                <a:gd name="T2" fmla="*/ 1137 w 233"/>
                <a:gd name="T3" fmla="*/ 550 h 226"/>
                <a:gd name="T4" fmla="*/ 1085 w 233"/>
                <a:gd name="T5" fmla="*/ 623 h 226"/>
                <a:gd name="T6" fmla="*/ 889 w 233"/>
                <a:gd name="T7" fmla="*/ 966 h 226"/>
                <a:gd name="T8" fmla="*/ 507 w 233"/>
                <a:gd name="T9" fmla="*/ 1085 h 226"/>
                <a:gd name="T10" fmla="*/ 152 w 233"/>
                <a:gd name="T11" fmla="*/ 916 h 226"/>
                <a:gd name="T12" fmla="*/ 1 w 233"/>
                <a:gd name="T13" fmla="*/ 550 h 226"/>
                <a:gd name="T14" fmla="*/ 152 w 233"/>
                <a:gd name="T15" fmla="*/ 181 h 226"/>
                <a:gd name="T16" fmla="*/ 507 w 233"/>
                <a:gd name="T17" fmla="*/ 10 h 226"/>
                <a:gd name="T18" fmla="*/ 839 w 233"/>
                <a:gd name="T19" fmla="*/ 92 h 226"/>
                <a:gd name="T20" fmla="*/ 423 w 233"/>
                <a:gd name="T21" fmla="*/ 689 h 226"/>
                <a:gd name="T22" fmla="*/ 1082 w 233"/>
                <a:gd name="T23" fmla="*/ 442 h 226"/>
                <a:gd name="T24" fmla="*/ 1085 w 233"/>
                <a:gd name="T25" fmla="*/ 475 h 22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33" h="226">
                  <a:moveTo>
                    <a:pt x="222" y="98"/>
                  </a:moveTo>
                  <a:cubicBezTo>
                    <a:pt x="223" y="106"/>
                    <a:pt x="227" y="112"/>
                    <a:pt x="233" y="113"/>
                  </a:cubicBezTo>
                  <a:cubicBezTo>
                    <a:pt x="227" y="113"/>
                    <a:pt x="223" y="119"/>
                    <a:pt x="222" y="128"/>
                  </a:cubicBezTo>
                  <a:cubicBezTo>
                    <a:pt x="219" y="155"/>
                    <a:pt x="204" y="181"/>
                    <a:pt x="182" y="199"/>
                  </a:cubicBezTo>
                  <a:cubicBezTo>
                    <a:pt x="161" y="217"/>
                    <a:pt x="132" y="226"/>
                    <a:pt x="104" y="224"/>
                  </a:cubicBezTo>
                  <a:cubicBezTo>
                    <a:pt x="76" y="222"/>
                    <a:pt x="50" y="209"/>
                    <a:pt x="31" y="189"/>
                  </a:cubicBezTo>
                  <a:cubicBezTo>
                    <a:pt x="11" y="168"/>
                    <a:pt x="0" y="140"/>
                    <a:pt x="1" y="113"/>
                  </a:cubicBezTo>
                  <a:cubicBezTo>
                    <a:pt x="0" y="85"/>
                    <a:pt x="11" y="57"/>
                    <a:pt x="31" y="37"/>
                  </a:cubicBezTo>
                  <a:cubicBezTo>
                    <a:pt x="50" y="16"/>
                    <a:pt x="76" y="3"/>
                    <a:pt x="104" y="2"/>
                  </a:cubicBezTo>
                  <a:cubicBezTo>
                    <a:pt x="128" y="0"/>
                    <a:pt x="152" y="6"/>
                    <a:pt x="172" y="19"/>
                  </a:cubicBezTo>
                  <a:cubicBezTo>
                    <a:pt x="87" y="142"/>
                    <a:pt x="87" y="142"/>
                    <a:pt x="87" y="142"/>
                  </a:cubicBezTo>
                  <a:cubicBezTo>
                    <a:pt x="221" y="91"/>
                    <a:pt x="221" y="91"/>
                    <a:pt x="221" y="91"/>
                  </a:cubicBezTo>
                  <a:cubicBezTo>
                    <a:pt x="222" y="93"/>
                    <a:pt x="222" y="95"/>
                    <a:pt x="222" y="98"/>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8207" name="Freeform 1022"/>
            <p:cNvSpPr/>
            <p:nvPr/>
          </p:nvSpPr>
          <p:spPr bwMode="auto">
            <a:xfrm>
              <a:off x="830" y="660"/>
              <a:ext cx="110" cy="102"/>
            </a:xfrm>
            <a:custGeom>
              <a:avLst/>
              <a:gdLst>
                <a:gd name="T0" fmla="*/ 393 w 80"/>
                <a:gd name="T1" fmla="*/ 228 h 73"/>
                <a:gd name="T2" fmla="*/ 0 w 80"/>
                <a:gd name="T3" fmla="*/ 390 h 73"/>
                <a:gd name="T4" fmla="*/ 250 w 80"/>
                <a:gd name="T5" fmla="*/ 0 h 73"/>
                <a:gd name="T6" fmla="*/ 393 w 80"/>
                <a:gd name="T7" fmla="*/ 228 h 7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0" h="73">
                  <a:moveTo>
                    <a:pt x="80" y="43"/>
                  </a:moveTo>
                  <a:cubicBezTo>
                    <a:pt x="0" y="73"/>
                    <a:pt x="0" y="73"/>
                    <a:pt x="0" y="73"/>
                  </a:cubicBezTo>
                  <a:cubicBezTo>
                    <a:pt x="51" y="0"/>
                    <a:pt x="51" y="0"/>
                    <a:pt x="51" y="0"/>
                  </a:cubicBezTo>
                  <a:cubicBezTo>
                    <a:pt x="64" y="12"/>
                    <a:pt x="74" y="27"/>
                    <a:pt x="80" y="43"/>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sp>
          <p:nvSpPr>
            <p:cNvPr id="8208" name="Freeform 1023"/>
            <p:cNvSpPr/>
            <p:nvPr/>
          </p:nvSpPr>
          <p:spPr bwMode="auto">
            <a:xfrm>
              <a:off x="445" y="287"/>
              <a:ext cx="280" cy="273"/>
            </a:xfrm>
            <a:custGeom>
              <a:avLst/>
              <a:gdLst>
                <a:gd name="T0" fmla="*/ 1012 w 203"/>
                <a:gd name="T1" fmla="*/ 496 h 198"/>
                <a:gd name="T2" fmla="*/ 963 w 203"/>
                <a:gd name="T3" fmla="*/ 556 h 198"/>
                <a:gd name="T4" fmla="*/ 961 w 203"/>
                <a:gd name="T5" fmla="*/ 593 h 198"/>
                <a:gd name="T6" fmla="*/ 648 w 203"/>
                <a:gd name="T7" fmla="*/ 593 h 198"/>
                <a:gd name="T8" fmla="*/ 552 w 203"/>
                <a:gd name="T9" fmla="*/ 643 h 198"/>
                <a:gd name="T10" fmla="*/ 648 w 203"/>
                <a:gd name="T11" fmla="*/ 687 h 198"/>
                <a:gd name="T12" fmla="*/ 928 w 203"/>
                <a:gd name="T13" fmla="*/ 687 h 198"/>
                <a:gd name="T14" fmla="*/ 789 w 203"/>
                <a:gd name="T15" fmla="*/ 867 h 198"/>
                <a:gd name="T16" fmla="*/ 450 w 203"/>
                <a:gd name="T17" fmla="*/ 975 h 198"/>
                <a:gd name="T18" fmla="*/ 131 w 203"/>
                <a:gd name="T19" fmla="*/ 823 h 198"/>
                <a:gd name="T20" fmla="*/ 0 w 203"/>
                <a:gd name="T21" fmla="*/ 496 h 198"/>
                <a:gd name="T22" fmla="*/ 131 w 203"/>
                <a:gd name="T23" fmla="*/ 165 h 198"/>
                <a:gd name="T24" fmla="*/ 450 w 203"/>
                <a:gd name="T25" fmla="*/ 11 h 198"/>
                <a:gd name="T26" fmla="*/ 789 w 203"/>
                <a:gd name="T27" fmla="*/ 120 h 198"/>
                <a:gd name="T28" fmla="*/ 963 w 203"/>
                <a:gd name="T29" fmla="*/ 430 h 198"/>
                <a:gd name="T30" fmla="*/ 1012 w 203"/>
                <a:gd name="T31" fmla="*/ 496 h 19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03" h="198">
                  <a:moveTo>
                    <a:pt x="203" y="99"/>
                  </a:moveTo>
                  <a:cubicBezTo>
                    <a:pt x="198" y="99"/>
                    <a:pt x="194" y="105"/>
                    <a:pt x="193" y="112"/>
                  </a:cubicBezTo>
                  <a:cubicBezTo>
                    <a:pt x="193" y="115"/>
                    <a:pt x="192" y="117"/>
                    <a:pt x="192" y="119"/>
                  </a:cubicBezTo>
                  <a:cubicBezTo>
                    <a:pt x="130" y="119"/>
                    <a:pt x="130" y="119"/>
                    <a:pt x="130" y="119"/>
                  </a:cubicBezTo>
                  <a:cubicBezTo>
                    <a:pt x="119" y="119"/>
                    <a:pt x="110" y="124"/>
                    <a:pt x="110" y="129"/>
                  </a:cubicBezTo>
                  <a:cubicBezTo>
                    <a:pt x="110" y="134"/>
                    <a:pt x="119" y="138"/>
                    <a:pt x="130" y="138"/>
                  </a:cubicBezTo>
                  <a:cubicBezTo>
                    <a:pt x="186" y="138"/>
                    <a:pt x="186" y="138"/>
                    <a:pt x="186" y="138"/>
                  </a:cubicBezTo>
                  <a:cubicBezTo>
                    <a:pt x="180" y="152"/>
                    <a:pt x="170" y="165"/>
                    <a:pt x="158" y="174"/>
                  </a:cubicBezTo>
                  <a:cubicBezTo>
                    <a:pt x="139" y="190"/>
                    <a:pt x="115" y="198"/>
                    <a:pt x="90" y="196"/>
                  </a:cubicBezTo>
                  <a:cubicBezTo>
                    <a:pt x="66" y="194"/>
                    <a:pt x="43" y="183"/>
                    <a:pt x="26" y="165"/>
                  </a:cubicBezTo>
                  <a:cubicBezTo>
                    <a:pt x="9" y="148"/>
                    <a:pt x="0" y="123"/>
                    <a:pt x="0" y="99"/>
                  </a:cubicBezTo>
                  <a:cubicBezTo>
                    <a:pt x="0" y="75"/>
                    <a:pt x="9" y="50"/>
                    <a:pt x="26" y="33"/>
                  </a:cubicBezTo>
                  <a:cubicBezTo>
                    <a:pt x="43" y="15"/>
                    <a:pt x="66" y="4"/>
                    <a:pt x="90" y="2"/>
                  </a:cubicBezTo>
                  <a:cubicBezTo>
                    <a:pt x="115" y="0"/>
                    <a:pt x="139" y="8"/>
                    <a:pt x="158" y="24"/>
                  </a:cubicBezTo>
                  <a:cubicBezTo>
                    <a:pt x="177" y="39"/>
                    <a:pt x="190" y="62"/>
                    <a:pt x="193" y="86"/>
                  </a:cubicBezTo>
                  <a:cubicBezTo>
                    <a:pt x="194" y="93"/>
                    <a:pt x="198" y="99"/>
                    <a:pt x="203" y="99"/>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1530"/>
            </a:p>
          </p:txBody>
        </p:sp>
      </p:grpSp>
      <p:sp>
        <p:nvSpPr>
          <p:cNvPr id="8199" name="Text Box 25"/>
          <p:cNvSpPr txBox="1">
            <a:spLocks noChangeArrowheads="1"/>
          </p:cNvSpPr>
          <p:nvPr/>
        </p:nvSpPr>
        <p:spPr bwMode="auto">
          <a:xfrm>
            <a:off x="4289912" y="892533"/>
            <a:ext cx="488724" cy="543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eaLnBrk="1" hangingPunct="1"/>
            <a:r>
              <a:rPr lang="zh-CN" altLang="en-US" sz="2970">
                <a:solidFill>
                  <a:schemeClr val="bg1"/>
                </a:solidFill>
                <a:sym typeface="微软雅黑" panose="020B0503020204020204" pitchFamily="34" charset="-122"/>
              </a:rPr>
              <a:t>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AutoShape 2"/>
          <p:cNvSpPr/>
          <p:nvPr/>
        </p:nvSpPr>
        <p:spPr bwMode="auto">
          <a:xfrm>
            <a:off x="3305319" y="825"/>
            <a:ext cx="2533648" cy="521592"/>
          </a:xfrm>
          <a:custGeom>
            <a:avLst/>
            <a:gdLst>
              <a:gd name="T0" fmla="*/ 0 w 21600"/>
              <a:gd name="T1" fmla="*/ 0 h 21600"/>
              <a:gd name="T2" fmla="*/ 2147483647 w 21600"/>
              <a:gd name="T3" fmla="*/ 2147483647 h 21600"/>
              <a:gd name="T4" fmla="*/ 2147483647 w 21600"/>
              <a:gd name="T5" fmla="*/ 2147483647 h 21600"/>
              <a:gd name="T6" fmla="*/ 2147483647 w 21600"/>
              <a:gd name="T7" fmla="*/ 0 h 21600"/>
              <a:gd name="T8" fmla="*/ 0 w 21600"/>
              <a:gd name="T9" fmla="*/ 0 h 21600"/>
              <a:gd name="T10" fmla="*/ 0 60000 65536"/>
              <a:gd name="T11" fmla="*/ 0 60000 65536"/>
              <a:gd name="T12" fmla="*/ 0 60000 65536"/>
              <a:gd name="T13" fmla="*/ 0 60000 65536"/>
              <a:gd name="T14" fmla="*/ 0 60000 65536"/>
              <a:gd name="T15" fmla="*/ 2673 w 21600"/>
              <a:gd name="T16" fmla="*/ 2673 h 21600"/>
              <a:gd name="T17" fmla="*/ 18927 w 21600"/>
              <a:gd name="T18" fmla="*/ 18927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1745" y="21600"/>
                </a:lnTo>
                <a:lnTo>
                  <a:pt x="19855" y="21600"/>
                </a:lnTo>
                <a:lnTo>
                  <a:pt x="21600" y="0"/>
                </a:lnTo>
                <a:lnTo>
                  <a:pt x="0" y="0"/>
                </a:lnTo>
                <a:close/>
              </a:path>
            </a:pathLst>
          </a:custGeom>
          <a:solidFill>
            <a:srgbClr val="C9944D"/>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1530"/>
          </a:p>
        </p:txBody>
      </p:sp>
      <p:sp>
        <p:nvSpPr>
          <p:cNvPr id="9219" name="TextBox 22"/>
          <p:cNvSpPr txBox="1">
            <a:spLocks noChangeArrowheads="1"/>
          </p:cNvSpPr>
          <p:nvPr/>
        </p:nvSpPr>
        <p:spPr bwMode="auto">
          <a:xfrm>
            <a:off x="2915197" y="29406"/>
            <a:ext cx="3315322" cy="5137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algn="ctr" eaLnBrk="1" hangingPunct="1">
              <a:lnSpc>
                <a:spcPct val="110000"/>
              </a:lnSpc>
            </a:pPr>
            <a:endParaRPr lang="zh-CN" altLang="en-US" sz="2520" b="1">
              <a:solidFill>
                <a:srgbClr val="4C4E50"/>
              </a:solidFill>
              <a:latin typeface="微软雅黑" panose="020B0503020204020204" pitchFamily="34" charset="-122"/>
              <a:ea typeface="微软雅黑" panose="020B0503020204020204" pitchFamily="34" charset="-122"/>
            </a:endParaRPr>
          </a:p>
        </p:txBody>
      </p:sp>
      <p:sp>
        <p:nvSpPr>
          <p:cNvPr id="9220" name="Text Box 4"/>
          <p:cNvSpPr txBox="1">
            <a:spLocks noChangeArrowheads="1"/>
          </p:cNvSpPr>
          <p:nvPr/>
        </p:nvSpPr>
        <p:spPr bwMode="auto">
          <a:xfrm>
            <a:off x="3852632" y="9399"/>
            <a:ext cx="1440450" cy="5346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1700">
                <a:solidFill>
                  <a:schemeClr val="tx1"/>
                </a:solidFill>
                <a:latin typeface="Arial" panose="020B0604020202020204" pitchFamily="34" charset="0"/>
                <a:ea typeface="宋体" panose="02010600030101010101" pitchFamily="2" charset="-122"/>
              </a:defRPr>
            </a:lvl1pPr>
            <a:lvl2pPr marL="742950" indent="-285750">
              <a:defRPr sz="1700">
                <a:solidFill>
                  <a:schemeClr val="tx1"/>
                </a:solidFill>
                <a:latin typeface="Arial" panose="020B0604020202020204" pitchFamily="34" charset="0"/>
                <a:ea typeface="宋体" panose="02010600030101010101" pitchFamily="2" charset="-122"/>
              </a:defRPr>
            </a:lvl2pPr>
            <a:lvl3pPr marL="1143000" indent="-228600">
              <a:defRPr sz="1700">
                <a:solidFill>
                  <a:schemeClr val="tx1"/>
                </a:solidFill>
                <a:latin typeface="Arial" panose="020B0604020202020204" pitchFamily="34" charset="0"/>
                <a:ea typeface="宋体" panose="02010600030101010101" pitchFamily="2" charset="-122"/>
              </a:defRPr>
            </a:lvl3pPr>
            <a:lvl4pPr marL="1600200" indent="-228600">
              <a:defRPr sz="1700">
                <a:solidFill>
                  <a:schemeClr val="tx1"/>
                </a:solidFill>
                <a:latin typeface="Arial" panose="020B0604020202020204" pitchFamily="34" charset="0"/>
                <a:ea typeface="宋体" panose="02010600030101010101" pitchFamily="2" charset="-122"/>
              </a:defRPr>
            </a:lvl4pPr>
            <a:lvl5pPr marL="2057400" indent="-228600">
              <a:defRPr sz="17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17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710">
                <a:ea typeface="微软雅黑" panose="020B0503020204020204" pitchFamily="34" charset="-122"/>
              </a:rPr>
              <a:t>◆项目背景◆</a:t>
            </a:r>
          </a:p>
          <a:p>
            <a:pPr algn="ctr" eaLnBrk="1" hangingPunct="1"/>
            <a:r>
              <a:rPr lang="zh-CN" altLang="en-US" sz="1080">
                <a:latin typeface="微软雅黑 Light" panose="020B0502040204020203" pitchFamily="2" charset="-122"/>
                <a:ea typeface="微软雅黑 Light" panose="020B0502040204020203" pitchFamily="2" charset="-122"/>
              </a:rPr>
              <a:t>Project background</a:t>
            </a:r>
          </a:p>
        </p:txBody>
      </p:sp>
      <p:sp>
        <p:nvSpPr>
          <p:cNvPr id="9221" name="Rectangle 35"/>
          <p:cNvSpPr>
            <a:spLocks noChangeArrowheads="1"/>
          </p:cNvSpPr>
          <p:nvPr/>
        </p:nvSpPr>
        <p:spPr bwMode="auto">
          <a:xfrm>
            <a:off x="0" y="1348390"/>
            <a:ext cx="4455678" cy="465860"/>
          </a:xfrm>
          <a:prstGeom prst="rect">
            <a:avLst/>
          </a:prstGeom>
          <a:solidFill>
            <a:srgbClr val="C9944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eaLnBrk="1" hangingPunct="1"/>
            <a:endParaRPr lang="zh-CN" altLang="en-US" sz="720">
              <a:solidFill>
                <a:srgbClr val="000000"/>
              </a:solidFill>
              <a:latin typeface="微软雅黑" panose="020B0503020204020204" pitchFamily="34" charset="-122"/>
              <a:sym typeface="微软雅黑" panose="020B0503020204020204" pitchFamily="34" charset="-122"/>
            </a:endParaRPr>
          </a:p>
        </p:txBody>
      </p:sp>
      <p:sp>
        <p:nvSpPr>
          <p:cNvPr id="9222" name="Rectangle 39"/>
          <p:cNvSpPr>
            <a:spLocks noChangeArrowheads="1"/>
          </p:cNvSpPr>
          <p:nvPr/>
        </p:nvSpPr>
        <p:spPr bwMode="auto">
          <a:xfrm>
            <a:off x="1180369" y="2030031"/>
            <a:ext cx="3275309" cy="11317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eaLnBrk="1" hangingPunct="1">
              <a:lnSpc>
                <a:spcPct val="130000"/>
              </a:lnSpc>
            </a:pPr>
            <a:r>
              <a:rPr lang="en-US" altLang="zh-CN" sz="900">
                <a:solidFill>
                  <a:srgbClr val="B2B2B2"/>
                </a:solidFill>
                <a:latin typeface="微软雅黑" panose="020B0503020204020204" pitchFamily="34" charset="-122"/>
                <a:sym typeface="Droid Sans" panose="02010600030101010101" pitchFamily="2"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9223" name="Rectangle 39"/>
          <p:cNvSpPr>
            <a:spLocks noChangeArrowheads="1"/>
          </p:cNvSpPr>
          <p:nvPr/>
        </p:nvSpPr>
        <p:spPr bwMode="auto">
          <a:xfrm>
            <a:off x="1180369" y="3069211"/>
            <a:ext cx="3275309" cy="11332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eaLnBrk="1" hangingPunct="1">
              <a:lnSpc>
                <a:spcPct val="130000"/>
              </a:lnSpc>
            </a:pPr>
            <a:r>
              <a:rPr lang="en-US" altLang="zh-CN" sz="900">
                <a:solidFill>
                  <a:srgbClr val="B2B2B2"/>
                </a:solidFill>
                <a:latin typeface="微软雅黑" panose="020B0503020204020204" pitchFamily="34" charset="-122"/>
                <a:sym typeface="Droid Sans" panose="02010600030101010101" pitchFamily="2"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9224" name="Rectangle 6"/>
          <p:cNvSpPr>
            <a:spLocks noChangeArrowheads="1"/>
          </p:cNvSpPr>
          <p:nvPr/>
        </p:nvSpPr>
        <p:spPr bwMode="auto">
          <a:xfrm>
            <a:off x="1180369" y="1478430"/>
            <a:ext cx="3152414" cy="2500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p>
            <a:pPr eaLnBrk="1" hangingPunct="1"/>
            <a:r>
              <a:rPr lang="en-US" sz="1980">
                <a:solidFill>
                  <a:schemeClr val="bg1"/>
                </a:solidFill>
                <a:latin typeface="微软雅黑" panose="020B0503020204020204" pitchFamily="34" charset="-122"/>
                <a:ea typeface="微软雅黑" panose="020B0503020204020204" pitchFamily="34" charset="-122"/>
                <a:sym typeface="Bevan" panose="02010600030101010101" charset="-122"/>
              </a:rPr>
              <a:t>写入标题</a:t>
            </a:r>
          </a:p>
        </p:txBody>
      </p:sp>
      <p:pic>
        <p:nvPicPr>
          <p:cNvPr id="9225" name="Picture 4" descr="http://cdn.duitang.com/uploads/item/201210/08/20121008093644_xArai.jpe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698611" y="1341244"/>
            <a:ext cx="3969812" cy="27965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theme/theme1.xml><?xml version="1.0" encoding="utf-8"?>
<a:theme xmlns:a="http://schemas.openxmlformats.org/drawingml/2006/main" name="第一PPT，www.1ppt.com">
  <a:themeElements>
    <a:clrScheme name="默认设计模板 1">
      <a:dk1>
        <a:srgbClr val="000000"/>
      </a:dk1>
      <a:lt1>
        <a:srgbClr val="FFFFFF"/>
      </a:lt1>
      <a:dk2>
        <a:srgbClr val="000000"/>
      </a:dk2>
      <a:lt2>
        <a:srgbClr val="808080"/>
      </a:lt2>
      <a:accent1>
        <a:srgbClr val="A7C6E5"/>
      </a:accent1>
      <a:accent2>
        <a:srgbClr val="333399"/>
      </a:accent2>
      <a:accent3>
        <a:srgbClr val="FFFFFF"/>
      </a:accent3>
      <a:accent4>
        <a:srgbClr val="000000"/>
      </a:accent4>
      <a:accent5>
        <a:srgbClr val="D0DFF0"/>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sz="17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sz="17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A7C6E5"/>
        </a:accent1>
        <a:accent2>
          <a:srgbClr val="333399"/>
        </a:accent2>
        <a:accent3>
          <a:srgbClr val="FFFFFF"/>
        </a:accent3>
        <a:accent4>
          <a:srgbClr val="000000"/>
        </a:accent4>
        <a:accent5>
          <a:srgbClr val="D0DFF0"/>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1937</Words>
  <Application>Microsoft Office PowerPoint</Application>
  <PresentationFormat>全屏显示(16:9)</PresentationFormat>
  <Paragraphs>305</Paragraphs>
  <Slides>25</Slides>
  <Notes>0</Notes>
  <HiddenSlides>0</HiddenSlides>
  <MMClips>0</MMClips>
  <ScaleCrop>false</ScaleCrop>
  <HeadingPairs>
    <vt:vector size="6" baseType="variant">
      <vt:variant>
        <vt:lpstr>已用的字体</vt:lpstr>
      </vt:variant>
      <vt:variant>
        <vt:i4>18</vt:i4>
      </vt:variant>
      <vt:variant>
        <vt:lpstr>主题</vt:lpstr>
      </vt:variant>
      <vt:variant>
        <vt:i4>2</vt:i4>
      </vt:variant>
      <vt:variant>
        <vt:lpstr>幻灯片标题</vt:lpstr>
      </vt:variant>
      <vt:variant>
        <vt:i4>25</vt:i4>
      </vt:variant>
    </vt:vector>
  </HeadingPairs>
  <TitlesOfParts>
    <vt:vector size="45" baseType="lpstr">
      <vt:lpstr>Arial</vt:lpstr>
      <vt:lpstr>宋体</vt:lpstr>
      <vt:lpstr>Gill Sans</vt:lpstr>
      <vt:lpstr>微软雅黑</vt:lpstr>
      <vt:lpstr>Calibri</vt:lpstr>
      <vt:lpstr>Times New Roman</vt:lpstr>
      <vt:lpstr>微软雅黑 Light</vt:lpstr>
      <vt:lpstr>方正兰亭粗黑_GBK</vt:lpstr>
      <vt:lpstr>Droid Sans</vt:lpstr>
      <vt:lpstr>黑体</vt:lpstr>
      <vt:lpstr>Bevan</vt:lpstr>
      <vt:lpstr>Arial Narrow</vt:lpstr>
      <vt:lpstr>Franklin Gothic Medium</vt:lpstr>
      <vt:lpstr>华文黑体</vt:lpstr>
      <vt:lpstr>叶根友刀锋黑草</vt:lpstr>
      <vt:lpstr>Calibri Light</vt:lpstr>
      <vt:lpstr>Wingdings</vt:lpstr>
      <vt:lpstr>ヒラギノ角ゴ ProN W3</vt: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商业融资</dc:title>
  <dc:subject>www.1ppt.com</dc:subject>
  <dc:creator>第一PPT</dc:creator>
  <cp:keywords>www.1ppt.com</cp:keywords>
  <dc:description>www.1ppt.com</dc:description>
  <cp:lastModifiedBy>Windows User</cp:lastModifiedBy>
  <cp:revision>9</cp:revision>
  <dcterms:created xsi:type="dcterms:W3CDTF">2016-12-27T14:29:12Z</dcterms:created>
  <dcterms:modified xsi:type="dcterms:W3CDTF">2019-01-02T06:46:07Z</dcterms:modified>
  <cp:category>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2052-10.1.0.6028</vt:lpwstr>
  </property>
</Properties>
</file>