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6" r:id="rId2"/>
  </p:sldMasterIdLst>
  <p:notesMasterIdLst>
    <p:notesMasterId r:id="rId31"/>
  </p:notesMasterIdLst>
  <p:sldIdLst>
    <p:sldId id="337" r:id="rId3"/>
    <p:sldId id="339" r:id="rId4"/>
    <p:sldId id="362" r:id="rId5"/>
    <p:sldId id="366" r:id="rId6"/>
    <p:sldId id="291" r:id="rId7"/>
    <p:sldId id="343" r:id="rId8"/>
    <p:sldId id="347" r:id="rId9"/>
    <p:sldId id="349" r:id="rId10"/>
    <p:sldId id="289" r:id="rId11"/>
    <p:sldId id="351" r:id="rId12"/>
    <p:sldId id="363" r:id="rId13"/>
    <p:sldId id="358" r:id="rId14"/>
    <p:sldId id="338" r:id="rId15"/>
    <p:sldId id="320" r:id="rId16"/>
    <p:sldId id="290" r:id="rId17"/>
    <p:sldId id="364" r:id="rId18"/>
    <p:sldId id="357" r:id="rId19"/>
    <p:sldId id="346" r:id="rId20"/>
    <p:sldId id="299" r:id="rId21"/>
    <p:sldId id="341" r:id="rId22"/>
    <p:sldId id="319" r:id="rId23"/>
    <p:sldId id="365" r:id="rId24"/>
    <p:sldId id="354" r:id="rId25"/>
    <p:sldId id="332" r:id="rId26"/>
    <p:sldId id="277" r:id="rId27"/>
    <p:sldId id="321" r:id="rId28"/>
    <p:sldId id="331" r:id="rId29"/>
    <p:sldId id="367" r:id="rId30"/>
  </p:sldIdLst>
  <p:sldSz cx="9144000" cy="5143500" type="screen16x9"/>
  <p:notesSz cx="6858000" cy="9144000"/>
  <p:custDataLst>
    <p:tags r:id="rId32"/>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a:srgbClr val="FBFED2"/>
    <a:srgbClr val="0F319D"/>
    <a:srgbClr val="FF0000"/>
    <a:srgbClr val="067C0C"/>
    <a:srgbClr val="08A810"/>
    <a:srgbClr val="045408"/>
    <a:srgbClr val="DE0000"/>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7" autoAdjust="0"/>
    <p:restoredTop sz="94651" autoAdjust="0"/>
  </p:normalViewPr>
  <p:slideViewPr>
    <p:cSldViewPr>
      <p:cViewPr varScale="1">
        <p:scale>
          <a:sx n="78" d="100"/>
          <a:sy n="78" d="100"/>
        </p:scale>
        <p:origin x="-102" y="-1422"/>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0000"/>
              </a:solidFill>
              <a:ln w="19050">
                <a:solidFill>
                  <a:schemeClr val="lt1"/>
                </a:solidFill>
              </a:ln>
              <a:effectLst/>
            </c:spPr>
          </c:dPt>
          <c:dPt>
            <c:idx val="1"/>
            <c:bubble3D val="0"/>
            <c:spPr>
              <a:solidFill>
                <a:schemeClr val="bg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FF0000"/>
              </a:solidFill>
              <a:ln w="19050">
                <a:solidFill>
                  <a:schemeClr val="lt1"/>
                </a:solidFill>
              </a:ln>
              <a:effectLst/>
            </c:spPr>
          </c:dPt>
          <c:dPt>
            <c:idx val="1"/>
            <c:bubble3D val="0"/>
            <c:spPr>
              <a:solidFill>
                <a:schemeClr val="bg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FF0000"/>
              </a:solidFill>
              <a:ln w="19050">
                <a:solidFill>
                  <a:schemeClr val="lt1"/>
                </a:solidFill>
              </a:ln>
              <a:effectLst/>
            </c:spPr>
          </c:dPt>
          <c:dPt>
            <c:idx val="1"/>
            <c:bubble3D val="0"/>
            <c:spPr>
              <a:solidFill>
                <a:schemeClr val="bg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val="1438860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val="2727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963569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1256397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1655324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71530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dirty="0"/>
          </a:p>
        </p:txBody>
      </p:sp>
    </p:spTree>
    <p:extLst>
      <p:ext uri="{BB962C8B-B14F-4D97-AF65-F5344CB8AC3E}">
        <p14:creationId xmlns:p14="http://schemas.microsoft.com/office/powerpoint/2010/main" val="291139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531638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4120821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dirty="0"/>
          </a:p>
        </p:txBody>
      </p:sp>
    </p:spTree>
    <p:extLst>
      <p:ext uri="{BB962C8B-B14F-4D97-AF65-F5344CB8AC3E}">
        <p14:creationId xmlns:p14="http://schemas.microsoft.com/office/powerpoint/2010/main" val="1578900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3217701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26245503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12968344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12264885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4127358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2622285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4050399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3415932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4135504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862280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1284067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0301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528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626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083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441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699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1557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4280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347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542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74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5220072" y="3795886"/>
            <a:ext cx="775136" cy="246221"/>
          </a:xfrm>
          <a:prstGeom prst="rect">
            <a:avLst/>
          </a:prstGeom>
        </p:spPr>
        <p:txBody>
          <a:bodyPr wrap="square">
            <a:spAutoFit/>
          </a:bodyPr>
          <a:lstStyle/>
          <a:p>
            <a:pPr fontAlgn="auto">
              <a:spcBef>
                <a:spcPts val="0"/>
              </a:spcBef>
              <a:spcAft>
                <a:spcPts val="0"/>
              </a:spcAft>
            </a:pPr>
            <a:r>
              <a:rPr lang="en-US" altLang="zh-CN" sz="100" b="0" dirty="0">
                <a:solidFill>
                  <a:schemeClr val="bg1">
                    <a:lumMod val="95000"/>
                  </a:schemeClr>
                </a:solidFill>
                <a:latin typeface="Calibri"/>
                <a:ea typeface="宋体"/>
              </a:rPr>
              <a:t>PPT</a:t>
            </a:r>
            <a:r>
              <a:rPr lang="zh-CN" altLang="en-US" sz="100" b="0" dirty="0">
                <a:solidFill>
                  <a:schemeClr val="bg1">
                    <a:lumMod val="95000"/>
                  </a:schemeClr>
                </a:solidFill>
                <a:latin typeface="Calibri"/>
                <a:ea typeface="宋体"/>
              </a:rPr>
              <a:t>模板下载：</a:t>
            </a:r>
            <a:r>
              <a:rPr lang="en-US" altLang="zh-CN" sz="100" b="0" dirty="0">
                <a:solidFill>
                  <a:schemeClr val="bg1">
                    <a:lumMod val="95000"/>
                  </a:schemeClr>
                </a:solidFill>
                <a:latin typeface="Calibri"/>
                <a:ea typeface="宋体"/>
              </a:rPr>
              <a:t>www.1ppt.com/moban/     </a:t>
            </a:r>
            <a:r>
              <a:rPr lang="zh-CN" altLang="en-US" sz="100" b="0" dirty="0">
                <a:solidFill>
                  <a:schemeClr val="bg1">
                    <a:lumMod val="95000"/>
                  </a:schemeClr>
                </a:solidFill>
                <a:latin typeface="Calibri"/>
                <a:ea typeface="宋体"/>
              </a:rPr>
              <a:t>行业</a:t>
            </a:r>
            <a:r>
              <a:rPr lang="en-US" altLang="zh-CN" sz="100" b="0" dirty="0">
                <a:solidFill>
                  <a:schemeClr val="bg1">
                    <a:lumMod val="95000"/>
                  </a:schemeClr>
                </a:solidFill>
                <a:latin typeface="Calibri"/>
                <a:ea typeface="宋体"/>
              </a:rPr>
              <a:t>PPT</a:t>
            </a:r>
            <a:r>
              <a:rPr lang="zh-CN" altLang="en-US" sz="100" b="0" dirty="0">
                <a:solidFill>
                  <a:schemeClr val="bg1">
                    <a:lumMod val="95000"/>
                  </a:schemeClr>
                </a:solidFill>
                <a:latin typeface="Calibri"/>
                <a:ea typeface="宋体"/>
              </a:rPr>
              <a:t>模板：</a:t>
            </a:r>
            <a:r>
              <a:rPr lang="en-US" altLang="zh-CN" sz="100" b="0" dirty="0">
                <a:solidFill>
                  <a:schemeClr val="bg1">
                    <a:lumMod val="95000"/>
                  </a:schemeClr>
                </a:solidFill>
                <a:latin typeface="Calibri"/>
                <a:ea typeface="宋体"/>
              </a:rPr>
              <a:t>www.1ppt.com/hangye/ </a:t>
            </a:r>
          </a:p>
          <a:p>
            <a:pPr fontAlgn="auto">
              <a:spcBef>
                <a:spcPts val="0"/>
              </a:spcBef>
              <a:spcAft>
                <a:spcPts val="0"/>
              </a:spcAft>
            </a:pPr>
            <a:r>
              <a:rPr lang="zh-CN" altLang="en-US" sz="100" b="0" dirty="0">
                <a:solidFill>
                  <a:schemeClr val="bg1">
                    <a:lumMod val="95000"/>
                  </a:schemeClr>
                </a:solidFill>
                <a:latin typeface="Calibri"/>
                <a:ea typeface="宋体"/>
              </a:rPr>
              <a:t>节日</a:t>
            </a:r>
            <a:r>
              <a:rPr lang="en-US" altLang="zh-CN" sz="100" b="0" dirty="0">
                <a:solidFill>
                  <a:schemeClr val="bg1">
                    <a:lumMod val="95000"/>
                  </a:schemeClr>
                </a:solidFill>
                <a:latin typeface="Calibri"/>
                <a:ea typeface="宋体"/>
              </a:rPr>
              <a:t>PPT</a:t>
            </a:r>
            <a:r>
              <a:rPr lang="zh-CN" altLang="en-US" sz="100" b="0" dirty="0">
                <a:solidFill>
                  <a:schemeClr val="bg1">
                    <a:lumMod val="95000"/>
                  </a:schemeClr>
                </a:solidFill>
                <a:latin typeface="Calibri"/>
                <a:ea typeface="宋体"/>
              </a:rPr>
              <a:t>模板：</a:t>
            </a:r>
            <a:r>
              <a:rPr lang="en-US" altLang="zh-CN" sz="100" b="0" dirty="0">
                <a:solidFill>
                  <a:schemeClr val="bg1">
                    <a:lumMod val="95000"/>
                  </a:schemeClr>
                </a:solidFill>
                <a:latin typeface="Calibri"/>
                <a:ea typeface="宋体"/>
              </a:rPr>
              <a:t>www.1ppt.com/jieri/           PPT</a:t>
            </a:r>
            <a:r>
              <a:rPr lang="zh-CN" altLang="en-US" sz="100" b="0" dirty="0">
                <a:solidFill>
                  <a:schemeClr val="bg1">
                    <a:lumMod val="95000"/>
                  </a:schemeClr>
                </a:solidFill>
                <a:latin typeface="Calibri"/>
                <a:ea typeface="宋体"/>
              </a:rPr>
              <a:t>素材下载：</a:t>
            </a:r>
            <a:r>
              <a:rPr lang="en-US" altLang="zh-CN" sz="100" b="0" dirty="0">
                <a:solidFill>
                  <a:schemeClr val="bg1">
                    <a:lumMod val="95000"/>
                  </a:schemeClr>
                </a:solidFill>
                <a:latin typeface="Calibri"/>
                <a:ea typeface="宋体"/>
              </a:rPr>
              <a:t>www.1ppt.com/sucai/</a:t>
            </a:r>
          </a:p>
          <a:p>
            <a:pPr fontAlgn="auto">
              <a:spcBef>
                <a:spcPts val="0"/>
              </a:spcBef>
              <a:spcAft>
                <a:spcPts val="0"/>
              </a:spcAft>
            </a:pPr>
            <a:r>
              <a:rPr lang="en-US" altLang="zh-CN" sz="100" b="0" dirty="0">
                <a:solidFill>
                  <a:schemeClr val="bg1">
                    <a:lumMod val="95000"/>
                  </a:schemeClr>
                </a:solidFill>
                <a:latin typeface="Calibri"/>
                <a:ea typeface="宋体"/>
              </a:rPr>
              <a:t>PPT</a:t>
            </a:r>
            <a:r>
              <a:rPr lang="zh-CN" altLang="en-US" sz="100" b="0" dirty="0">
                <a:solidFill>
                  <a:schemeClr val="bg1">
                    <a:lumMod val="95000"/>
                  </a:schemeClr>
                </a:solidFill>
                <a:latin typeface="Calibri"/>
                <a:ea typeface="宋体"/>
              </a:rPr>
              <a:t>背景图片：</a:t>
            </a:r>
            <a:r>
              <a:rPr lang="en-US" altLang="zh-CN" sz="100" b="0" dirty="0">
                <a:solidFill>
                  <a:schemeClr val="bg1">
                    <a:lumMod val="95000"/>
                  </a:schemeClr>
                </a:solidFill>
                <a:latin typeface="Calibri"/>
                <a:ea typeface="宋体"/>
              </a:rPr>
              <a:t>www.1ppt.com/beijing/      PPT</a:t>
            </a:r>
            <a:r>
              <a:rPr lang="zh-CN" altLang="en-US" sz="100" b="0" dirty="0">
                <a:solidFill>
                  <a:schemeClr val="bg1">
                    <a:lumMod val="95000"/>
                  </a:schemeClr>
                </a:solidFill>
                <a:latin typeface="Calibri"/>
                <a:ea typeface="宋体"/>
              </a:rPr>
              <a:t>图表下载：</a:t>
            </a:r>
            <a:r>
              <a:rPr lang="en-US" altLang="zh-CN" sz="100" b="0" dirty="0">
                <a:solidFill>
                  <a:schemeClr val="bg1">
                    <a:lumMod val="95000"/>
                  </a:schemeClr>
                </a:solidFill>
                <a:latin typeface="Calibri"/>
                <a:ea typeface="宋体"/>
              </a:rPr>
              <a:t>www.1ppt.com/tubiao/      </a:t>
            </a:r>
          </a:p>
          <a:p>
            <a:pPr fontAlgn="auto">
              <a:spcBef>
                <a:spcPts val="0"/>
              </a:spcBef>
              <a:spcAft>
                <a:spcPts val="0"/>
              </a:spcAft>
            </a:pPr>
            <a:r>
              <a:rPr lang="zh-CN" altLang="en-US" sz="100" b="0" dirty="0">
                <a:solidFill>
                  <a:schemeClr val="bg1">
                    <a:lumMod val="95000"/>
                  </a:schemeClr>
                </a:solidFill>
                <a:latin typeface="Calibri"/>
                <a:ea typeface="宋体"/>
              </a:rPr>
              <a:t>优秀</a:t>
            </a:r>
            <a:r>
              <a:rPr lang="en-US" altLang="zh-CN" sz="100" b="0" dirty="0">
                <a:solidFill>
                  <a:schemeClr val="bg1">
                    <a:lumMod val="95000"/>
                  </a:schemeClr>
                </a:solidFill>
                <a:latin typeface="Calibri"/>
                <a:ea typeface="宋体"/>
              </a:rPr>
              <a:t>PPT</a:t>
            </a:r>
            <a:r>
              <a:rPr lang="zh-CN" altLang="en-US" sz="100" b="0" dirty="0">
                <a:solidFill>
                  <a:schemeClr val="bg1">
                    <a:lumMod val="95000"/>
                  </a:schemeClr>
                </a:solidFill>
                <a:latin typeface="Calibri"/>
                <a:ea typeface="宋体"/>
              </a:rPr>
              <a:t>下载：</a:t>
            </a:r>
            <a:r>
              <a:rPr lang="en-US" altLang="zh-CN" sz="100" b="0" dirty="0">
                <a:solidFill>
                  <a:schemeClr val="bg1">
                    <a:lumMod val="95000"/>
                  </a:schemeClr>
                </a:solidFill>
                <a:latin typeface="Calibri"/>
                <a:ea typeface="宋体"/>
              </a:rPr>
              <a:t>www.1ppt.com/xiazai/        PPT</a:t>
            </a:r>
            <a:r>
              <a:rPr lang="zh-CN" altLang="en-US" sz="100" b="0" dirty="0">
                <a:solidFill>
                  <a:schemeClr val="bg1">
                    <a:lumMod val="95000"/>
                  </a:schemeClr>
                </a:solidFill>
                <a:latin typeface="Calibri"/>
                <a:ea typeface="宋体"/>
              </a:rPr>
              <a:t>教程： </a:t>
            </a:r>
            <a:r>
              <a:rPr lang="en-US" altLang="zh-CN" sz="100" b="0" dirty="0">
                <a:solidFill>
                  <a:schemeClr val="bg1">
                    <a:lumMod val="95000"/>
                  </a:schemeClr>
                </a:solidFill>
                <a:latin typeface="Calibri"/>
                <a:ea typeface="宋体"/>
              </a:rPr>
              <a:t>www.1ppt.com/powerpoint/      </a:t>
            </a:r>
          </a:p>
          <a:p>
            <a:pPr fontAlgn="auto">
              <a:spcBef>
                <a:spcPts val="0"/>
              </a:spcBef>
              <a:spcAft>
                <a:spcPts val="0"/>
              </a:spcAft>
            </a:pPr>
            <a:r>
              <a:rPr lang="en-US" altLang="zh-CN" sz="100" b="0" dirty="0">
                <a:solidFill>
                  <a:schemeClr val="bg1">
                    <a:lumMod val="95000"/>
                  </a:schemeClr>
                </a:solidFill>
                <a:latin typeface="Calibri"/>
                <a:ea typeface="宋体"/>
              </a:rPr>
              <a:t>Word</a:t>
            </a:r>
            <a:r>
              <a:rPr lang="zh-CN" altLang="en-US" sz="100" b="0" dirty="0">
                <a:solidFill>
                  <a:schemeClr val="bg1">
                    <a:lumMod val="95000"/>
                  </a:schemeClr>
                </a:solidFill>
                <a:latin typeface="Calibri"/>
                <a:ea typeface="宋体"/>
              </a:rPr>
              <a:t>教程： </a:t>
            </a:r>
            <a:r>
              <a:rPr lang="en-US" altLang="zh-CN" sz="100" b="0" dirty="0">
                <a:solidFill>
                  <a:schemeClr val="bg1">
                    <a:lumMod val="95000"/>
                  </a:schemeClr>
                </a:solidFill>
                <a:latin typeface="Calibri"/>
                <a:ea typeface="宋体"/>
              </a:rPr>
              <a:t>www.1ppt.com/word/              Excel</a:t>
            </a:r>
            <a:r>
              <a:rPr lang="zh-CN" altLang="en-US" sz="100" b="0" dirty="0">
                <a:solidFill>
                  <a:schemeClr val="bg1">
                    <a:lumMod val="95000"/>
                  </a:schemeClr>
                </a:solidFill>
                <a:latin typeface="Calibri"/>
                <a:ea typeface="宋体"/>
              </a:rPr>
              <a:t>教程：</a:t>
            </a:r>
            <a:r>
              <a:rPr lang="en-US" altLang="zh-CN" sz="100" b="0" dirty="0">
                <a:solidFill>
                  <a:schemeClr val="bg1">
                    <a:lumMod val="95000"/>
                  </a:schemeClr>
                </a:solidFill>
                <a:latin typeface="Calibri"/>
                <a:ea typeface="宋体"/>
              </a:rPr>
              <a:t>www.1ppt.com/excel/  </a:t>
            </a:r>
          </a:p>
          <a:p>
            <a:pPr fontAlgn="auto">
              <a:spcBef>
                <a:spcPts val="0"/>
              </a:spcBef>
              <a:spcAft>
                <a:spcPts val="0"/>
              </a:spcAft>
            </a:pPr>
            <a:r>
              <a:rPr lang="zh-CN" altLang="en-US" sz="100" b="0" dirty="0">
                <a:solidFill>
                  <a:schemeClr val="bg1">
                    <a:lumMod val="95000"/>
                  </a:schemeClr>
                </a:solidFill>
                <a:latin typeface="Calibri"/>
                <a:ea typeface="宋体"/>
              </a:rPr>
              <a:t>资料下载：</a:t>
            </a:r>
            <a:r>
              <a:rPr lang="en-US" altLang="zh-CN" sz="100" b="0" dirty="0">
                <a:solidFill>
                  <a:schemeClr val="bg1">
                    <a:lumMod val="95000"/>
                  </a:schemeClr>
                </a:solidFill>
                <a:latin typeface="Calibri"/>
                <a:ea typeface="宋体"/>
              </a:rPr>
              <a:t>www.1ppt.com/ziliao/                PPT</a:t>
            </a:r>
            <a:r>
              <a:rPr lang="zh-CN" altLang="en-US" sz="100" b="0" dirty="0">
                <a:solidFill>
                  <a:schemeClr val="bg1">
                    <a:lumMod val="95000"/>
                  </a:schemeClr>
                </a:solidFill>
                <a:latin typeface="Calibri"/>
                <a:ea typeface="宋体"/>
              </a:rPr>
              <a:t>课件下载：</a:t>
            </a:r>
            <a:r>
              <a:rPr lang="en-US" altLang="zh-CN" sz="100" b="0" dirty="0">
                <a:solidFill>
                  <a:schemeClr val="bg1">
                    <a:lumMod val="95000"/>
                  </a:schemeClr>
                </a:solidFill>
                <a:latin typeface="Calibri"/>
                <a:ea typeface="宋体"/>
              </a:rPr>
              <a:t>www.1ppt.com/kejian/ </a:t>
            </a:r>
          </a:p>
          <a:p>
            <a:pPr fontAlgn="auto">
              <a:spcBef>
                <a:spcPts val="0"/>
              </a:spcBef>
              <a:spcAft>
                <a:spcPts val="0"/>
              </a:spcAft>
            </a:pPr>
            <a:r>
              <a:rPr lang="zh-CN" altLang="en-US" sz="100" b="0" dirty="0">
                <a:solidFill>
                  <a:schemeClr val="bg1">
                    <a:lumMod val="95000"/>
                  </a:schemeClr>
                </a:solidFill>
                <a:latin typeface="Calibri"/>
                <a:ea typeface="宋体"/>
              </a:rPr>
              <a:t>范文下载：</a:t>
            </a:r>
            <a:r>
              <a:rPr lang="en-US" altLang="zh-CN" sz="100" b="0" dirty="0">
                <a:solidFill>
                  <a:schemeClr val="bg1">
                    <a:lumMod val="95000"/>
                  </a:schemeClr>
                </a:solidFill>
                <a:latin typeface="Calibri"/>
                <a:ea typeface="宋体"/>
              </a:rPr>
              <a:t>www.1ppt.com/fanwen/             </a:t>
            </a:r>
            <a:r>
              <a:rPr lang="zh-CN" altLang="en-US" sz="100" b="0" dirty="0">
                <a:solidFill>
                  <a:schemeClr val="bg1">
                    <a:lumMod val="95000"/>
                  </a:schemeClr>
                </a:solidFill>
                <a:latin typeface="Calibri"/>
                <a:ea typeface="宋体"/>
              </a:rPr>
              <a:t>试卷下载：</a:t>
            </a:r>
            <a:r>
              <a:rPr lang="en-US" altLang="zh-CN" sz="100" b="0" dirty="0">
                <a:solidFill>
                  <a:schemeClr val="bg1">
                    <a:lumMod val="95000"/>
                  </a:schemeClr>
                </a:solidFill>
                <a:latin typeface="Calibri"/>
                <a:ea typeface="宋体"/>
              </a:rPr>
              <a:t>www.1ppt.com/shiti/  </a:t>
            </a:r>
          </a:p>
          <a:p>
            <a:pPr fontAlgn="auto">
              <a:spcBef>
                <a:spcPts val="0"/>
              </a:spcBef>
              <a:spcAft>
                <a:spcPts val="0"/>
              </a:spcAft>
            </a:pPr>
            <a:r>
              <a:rPr lang="zh-CN" altLang="en-US" sz="100" b="0" dirty="0">
                <a:solidFill>
                  <a:schemeClr val="bg1">
                    <a:lumMod val="95000"/>
                  </a:schemeClr>
                </a:solidFill>
                <a:latin typeface="Calibri"/>
                <a:ea typeface="宋体"/>
              </a:rPr>
              <a:t>教案下载：</a:t>
            </a:r>
            <a:r>
              <a:rPr lang="en-US" altLang="zh-CN" sz="100" b="0" dirty="0">
                <a:solidFill>
                  <a:schemeClr val="bg1">
                    <a:lumMod val="95000"/>
                  </a:schemeClr>
                </a:solidFill>
                <a:latin typeface="Calibri"/>
                <a:ea typeface="宋体"/>
              </a:rPr>
              <a:t>www.1ppt.com/jiaoan/  </a:t>
            </a:r>
            <a:r>
              <a:rPr lang="en-US" altLang="zh-CN" sz="100" b="0" dirty="0" smtClean="0">
                <a:solidFill>
                  <a:schemeClr val="bg1">
                    <a:lumMod val="95000"/>
                  </a:schemeClr>
                </a:solidFill>
                <a:latin typeface="Calibri"/>
                <a:ea typeface="宋体"/>
              </a:rPr>
              <a:t>      </a:t>
            </a:r>
            <a:endParaRPr lang="en-US" altLang="zh-CN" sz="100" b="0" dirty="0">
              <a:solidFill>
                <a:schemeClr val="bg1">
                  <a:lumMod val="95000"/>
                </a:schemeClr>
              </a:solidFill>
              <a:latin typeface="Calibri"/>
              <a:ea typeface="宋体"/>
            </a:endParaRPr>
          </a:p>
          <a:p>
            <a:pPr fontAlgn="auto">
              <a:spcBef>
                <a:spcPts val="0"/>
              </a:spcBef>
              <a:spcAft>
                <a:spcPts val="0"/>
              </a:spcAft>
            </a:pPr>
            <a:r>
              <a:rPr lang="zh-CN" altLang="en-US" sz="100" b="0" dirty="0" smtClean="0">
                <a:solidFill>
                  <a:schemeClr val="bg1">
                    <a:lumMod val="95000"/>
                  </a:schemeClr>
                </a:solidFill>
                <a:latin typeface="Calibri"/>
                <a:ea typeface="宋体"/>
              </a:rPr>
              <a:t>字体下载：</a:t>
            </a:r>
            <a:r>
              <a:rPr lang="en-US" altLang="zh-CN" sz="100" b="0" dirty="0" smtClean="0">
                <a:solidFill>
                  <a:schemeClr val="bg1">
                    <a:lumMod val="95000"/>
                  </a:schemeClr>
                </a:solidFill>
                <a:latin typeface="Calibri"/>
                <a:ea typeface="宋体"/>
              </a:rPr>
              <a:t>www.1ppt.com/ziti/</a:t>
            </a:r>
            <a:endParaRPr lang="en-US" altLang="zh-CN" sz="100" b="0" dirty="0">
              <a:solidFill>
                <a:schemeClr val="bg1">
                  <a:lumMod val="95000"/>
                </a:schemeClr>
              </a:solidFill>
              <a:latin typeface="Calibri"/>
              <a:ea typeface="宋体"/>
            </a:endParaRPr>
          </a:p>
          <a:p>
            <a:pPr fontAlgn="auto">
              <a:spcBef>
                <a:spcPts val="0"/>
              </a:spcBef>
              <a:spcAft>
                <a:spcPts val="0"/>
              </a:spcAft>
            </a:pPr>
            <a:r>
              <a:rPr lang="en-US" altLang="zh-CN" sz="100" b="0" dirty="0">
                <a:solidFill>
                  <a:schemeClr val="bg1">
                    <a:lumMod val="95000"/>
                  </a:schemeClr>
                </a:solidFill>
                <a:latin typeface="Calibri"/>
                <a:ea typeface="宋体"/>
              </a:rPr>
              <a:t> </a:t>
            </a:r>
            <a:endParaRPr lang="zh-CN" altLang="en-US" sz="100" b="0" dirty="0">
              <a:solidFill>
                <a:schemeClr val="bg1">
                  <a:lumMod val="95000"/>
                </a:schemeClr>
              </a:solidFill>
              <a:latin typeface="Calibri"/>
              <a:ea typeface="宋体"/>
            </a:endParaRPr>
          </a:p>
        </p:txBody>
      </p:sp>
    </p:spTree>
    <p:extLst>
      <p:ext uri="{BB962C8B-B14F-4D97-AF65-F5344CB8AC3E}">
        <p14:creationId xmlns:p14="http://schemas.microsoft.com/office/powerpoint/2010/main" val="140277612"/>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4" y="654051"/>
            <a:ext cx="7891086" cy="0"/>
          </a:xfrm>
          <a:prstGeom prst="line">
            <a:avLst/>
          </a:prstGeom>
          <a:noFill/>
          <a:ln w="9525" cmpd="sng">
            <a:solidFill>
              <a:srgbClr val="4D49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图片 1"/>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8304349" y="51470"/>
            <a:ext cx="759865" cy="764549"/>
          </a:xfrm>
          <a:prstGeom prst="rect">
            <a:avLst/>
          </a:prstGeom>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5" r:id="rId8"/>
    <p:sldLayoutId id="2147483783" r:id="rId9"/>
    <p:sldLayoutId id="2147483784"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ou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2019/1/2</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2224872699"/>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6" name="Rectangle 13"/>
          <p:cNvSpPr txBox="1">
            <a:spLocks noChangeArrowheads="1"/>
          </p:cNvSpPr>
          <p:nvPr/>
        </p:nvSpPr>
        <p:spPr bwMode="auto">
          <a:xfrm>
            <a:off x="1360443" y="987574"/>
            <a:ext cx="6336704" cy="576066"/>
          </a:xfrm>
          <a:prstGeom prst="rect">
            <a:avLst/>
          </a:prstGeom>
          <a:noFill/>
          <a:ln w="9525">
            <a:noFill/>
            <a:miter lim="800000"/>
            <a:headEnd/>
            <a:tailEnd/>
          </a:ln>
          <a:effectLs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3600" b="0" i="0" dirty="0" smtClean="0">
                <a:solidFill>
                  <a:schemeClr val="tx1">
                    <a:lumMod val="95000"/>
                    <a:lumOff val="5000"/>
                  </a:schemeClr>
                </a:solidFill>
                <a:latin typeface="方正正大黑简体" panose="02000000000000000000" pitchFamily="2" charset="-122"/>
                <a:ea typeface="方正正大黑简体" panose="02000000000000000000" pitchFamily="2" charset="-122"/>
              </a:rPr>
              <a:t>消防安全工作报告</a:t>
            </a:r>
            <a:r>
              <a:rPr lang="en-US" altLang="zh-CN" sz="3600" b="0" i="0" dirty="0" smtClean="0">
                <a:solidFill>
                  <a:schemeClr val="tx1">
                    <a:lumMod val="95000"/>
                    <a:lumOff val="5000"/>
                  </a:schemeClr>
                </a:solidFill>
                <a:latin typeface="方正正大黑简体" panose="02000000000000000000" pitchFamily="2" charset="-122"/>
                <a:ea typeface="方正正大黑简体" panose="02000000000000000000" pitchFamily="2" charset="-122"/>
              </a:rPr>
              <a:t>PPT</a:t>
            </a:r>
            <a:r>
              <a:rPr lang="zh-CN" altLang="en-US" sz="3600" b="0" i="0" dirty="0" smtClean="0">
                <a:solidFill>
                  <a:schemeClr val="tx1">
                    <a:lumMod val="95000"/>
                    <a:lumOff val="5000"/>
                  </a:schemeClr>
                </a:solidFill>
                <a:latin typeface="方正正大黑简体" panose="02000000000000000000" pitchFamily="2" charset="-122"/>
                <a:ea typeface="方正正大黑简体" panose="02000000000000000000" pitchFamily="2" charset="-122"/>
              </a:rPr>
              <a:t>模板</a:t>
            </a:r>
            <a:endParaRPr lang="zh-CN" altLang="en-US" sz="3600" b="0" i="0" dirty="0">
              <a:solidFill>
                <a:schemeClr val="tx1">
                  <a:lumMod val="95000"/>
                  <a:lumOff val="5000"/>
                </a:schemeClr>
              </a:solidFill>
              <a:latin typeface="方正正大黑简体" panose="02000000000000000000" pitchFamily="2" charset="-122"/>
              <a:ea typeface="方正正大黑简体" panose="02000000000000000000" pitchFamily="2" charset="-122"/>
            </a:endParaRPr>
          </a:p>
        </p:txBody>
      </p:sp>
      <p:cxnSp>
        <p:nvCxnSpPr>
          <p:cNvPr id="47" name="直接连接符 46"/>
          <p:cNvCxnSpPr/>
          <p:nvPr/>
        </p:nvCxnSpPr>
        <p:spPr bwMode="auto">
          <a:xfrm>
            <a:off x="2123728" y="1807292"/>
            <a:ext cx="4752529" cy="0"/>
          </a:xfrm>
          <a:prstGeom prst="line">
            <a:avLst/>
          </a:prstGeom>
          <a:ln w="28575">
            <a:solidFill>
              <a:srgbClr val="C00000"/>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48" name="TextBox 47"/>
          <p:cNvSpPr txBox="1"/>
          <p:nvPr/>
        </p:nvSpPr>
        <p:spPr>
          <a:xfrm>
            <a:off x="2863009" y="1637668"/>
            <a:ext cx="3321743" cy="307777"/>
          </a:xfrm>
          <a:prstGeom prst="rect">
            <a:avLst/>
          </a:prstGeom>
          <a:solidFill>
            <a:srgbClr val="C00000"/>
          </a:solid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1400" b="0" dirty="0" smtClean="0">
                <a:solidFill>
                  <a:schemeClr val="bg1"/>
                </a:solidFill>
                <a:latin typeface="微软雅黑" pitchFamily="34" charset="-122"/>
                <a:ea typeface="微软雅黑" pitchFamily="34" charset="-122"/>
              </a:rPr>
              <a:t>年终总结  工作汇报  新年计划 述职报告</a:t>
            </a:r>
            <a:endParaRPr lang="zh-CN" altLang="en-US" sz="1400" b="0" dirty="0">
              <a:solidFill>
                <a:schemeClr val="bg1"/>
              </a:solidFill>
              <a:latin typeface="微软雅黑" pitchFamily="34" charset="-122"/>
              <a:ea typeface="微软雅黑" pitchFamily="34" charset="-122"/>
            </a:endParaRPr>
          </a:p>
        </p:txBody>
      </p:sp>
      <p:pic>
        <p:nvPicPr>
          <p:cNvPr id="42" name="Picture 205" descr="漂亮手"/>
          <p:cNvPicPr>
            <a:picLocks noChangeAspect="1" noChangeArrowheads="1"/>
          </p:cNvPicPr>
          <p:nvPr/>
        </p:nvPicPr>
        <p:blipFill>
          <a:blip r:embed="rId4" cstate="screen">
            <a:lum bright="4000" contrast="4000"/>
            <a:extLst>
              <a:ext uri="{28A0092B-C50C-407E-A947-70E740481C1C}">
                <a14:useLocalDpi xmlns:a14="http://schemas.microsoft.com/office/drawing/2010/main"/>
              </a:ext>
            </a:extLst>
          </a:blip>
          <a:srcRect/>
          <a:stretch>
            <a:fillRect/>
          </a:stretch>
        </p:blipFill>
        <p:spPr bwMode="auto">
          <a:xfrm>
            <a:off x="2758708" y="3147814"/>
            <a:ext cx="4189556" cy="2813316"/>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79912" y="2244893"/>
            <a:ext cx="1812748" cy="1983041"/>
          </a:xfrm>
          <a:prstGeom prst="rect">
            <a:avLst/>
          </a:prstGeom>
        </p:spPr>
      </p:pic>
      <p:grpSp>
        <p:nvGrpSpPr>
          <p:cNvPr id="51" name="Group 550"/>
          <p:cNvGrpSpPr>
            <a:grpSpLocks/>
          </p:cNvGrpSpPr>
          <p:nvPr/>
        </p:nvGrpSpPr>
        <p:grpSpPr bwMode="auto">
          <a:xfrm>
            <a:off x="3563888" y="1961159"/>
            <a:ext cx="2376264" cy="2160936"/>
            <a:chOff x="295" y="3475"/>
            <a:chExt cx="1407" cy="1407"/>
          </a:xfrm>
        </p:grpSpPr>
        <p:sp>
          <p:nvSpPr>
            <p:cNvPr id="52"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53" name="Group 552"/>
            <p:cNvGrpSpPr>
              <a:grpSpLocks/>
            </p:cNvGrpSpPr>
            <p:nvPr/>
          </p:nvGrpSpPr>
          <p:grpSpPr bwMode="auto">
            <a:xfrm>
              <a:off x="445" y="3652"/>
              <a:ext cx="1081" cy="1055"/>
              <a:chOff x="-6121" y="-2218"/>
              <a:chExt cx="2273" cy="2218"/>
            </a:xfrm>
          </p:grpSpPr>
          <p:sp>
            <p:nvSpPr>
              <p:cNvPr id="54" name="Oval 553"/>
              <p:cNvSpPr>
                <a:spLocks noChangeArrowheads="1"/>
              </p:cNvSpPr>
              <p:nvPr/>
            </p:nvSpPr>
            <p:spPr bwMode="auto">
              <a:xfrm>
                <a:off x="-6121" y="-2218"/>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5" name="Group 554"/>
              <p:cNvGrpSpPr>
                <a:grpSpLocks/>
              </p:cNvGrpSpPr>
              <p:nvPr/>
            </p:nvGrpSpPr>
            <p:grpSpPr bwMode="auto">
              <a:xfrm>
                <a:off x="-6056" y="-2208"/>
                <a:ext cx="2208" cy="2208"/>
                <a:chOff x="-4060" y="-879"/>
                <a:chExt cx="2208" cy="2208"/>
              </a:xfrm>
            </p:grpSpPr>
            <p:grpSp>
              <p:nvGrpSpPr>
                <p:cNvPr id="56" name="Group 555"/>
                <p:cNvGrpSpPr>
                  <a:grpSpLocks/>
                </p:cNvGrpSpPr>
                <p:nvPr/>
              </p:nvGrpSpPr>
              <p:grpSpPr bwMode="auto">
                <a:xfrm>
                  <a:off x="-4060" y="-879"/>
                  <a:ext cx="2208" cy="2208"/>
                  <a:chOff x="-3924" y="-788"/>
                  <a:chExt cx="2208" cy="2208"/>
                </a:xfrm>
              </p:grpSpPr>
              <p:grpSp>
                <p:nvGrpSpPr>
                  <p:cNvPr id="72" name="Group 556"/>
                  <p:cNvGrpSpPr>
                    <a:grpSpLocks noChangeAspect="1"/>
                  </p:cNvGrpSpPr>
                  <p:nvPr/>
                </p:nvGrpSpPr>
                <p:grpSpPr bwMode="auto">
                  <a:xfrm>
                    <a:off x="-3924" y="-788"/>
                    <a:ext cx="2208" cy="2202"/>
                    <a:chOff x="168" y="696"/>
                    <a:chExt cx="1429" cy="1429"/>
                  </a:xfrm>
                </p:grpSpPr>
                <p:grpSp>
                  <p:nvGrpSpPr>
                    <p:cNvPr id="80" name="Group 557"/>
                    <p:cNvGrpSpPr>
                      <a:grpSpLocks noChangeAspect="1"/>
                    </p:cNvGrpSpPr>
                    <p:nvPr/>
                  </p:nvGrpSpPr>
                  <p:grpSpPr bwMode="auto">
                    <a:xfrm>
                      <a:off x="854" y="696"/>
                      <a:ext cx="56" cy="1429"/>
                      <a:chOff x="845" y="696"/>
                      <a:chExt cx="56" cy="1429"/>
                    </a:xfrm>
                  </p:grpSpPr>
                  <p:sp>
                    <p:nvSpPr>
                      <p:cNvPr id="84"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5"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1" name="Group 560"/>
                    <p:cNvGrpSpPr>
                      <a:grpSpLocks noChangeAspect="1"/>
                    </p:cNvGrpSpPr>
                    <p:nvPr/>
                  </p:nvGrpSpPr>
                  <p:grpSpPr bwMode="auto">
                    <a:xfrm rot="5400000">
                      <a:off x="855" y="696"/>
                      <a:ext cx="56" cy="1429"/>
                      <a:chOff x="845" y="696"/>
                      <a:chExt cx="56" cy="1429"/>
                    </a:xfrm>
                  </p:grpSpPr>
                  <p:sp>
                    <p:nvSpPr>
                      <p:cNvPr id="82"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3"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73" name="Group 563"/>
                  <p:cNvGrpSpPr>
                    <a:grpSpLocks noChangeAspect="1"/>
                  </p:cNvGrpSpPr>
                  <p:nvPr/>
                </p:nvGrpSpPr>
                <p:grpSpPr bwMode="auto">
                  <a:xfrm rot="2700000">
                    <a:off x="-3927" y="-785"/>
                    <a:ext cx="2208" cy="2202"/>
                    <a:chOff x="168" y="696"/>
                    <a:chExt cx="1429" cy="1429"/>
                  </a:xfrm>
                </p:grpSpPr>
                <p:grpSp>
                  <p:nvGrpSpPr>
                    <p:cNvPr id="74" name="Group 564"/>
                    <p:cNvGrpSpPr>
                      <a:grpSpLocks noChangeAspect="1"/>
                    </p:cNvGrpSpPr>
                    <p:nvPr/>
                  </p:nvGrpSpPr>
                  <p:grpSpPr bwMode="auto">
                    <a:xfrm>
                      <a:off x="854" y="696"/>
                      <a:ext cx="56" cy="1429"/>
                      <a:chOff x="845" y="696"/>
                      <a:chExt cx="56" cy="1429"/>
                    </a:xfrm>
                  </p:grpSpPr>
                  <p:sp>
                    <p:nvSpPr>
                      <p:cNvPr id="78"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9"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5" name="Group 567"/>
                    <p:cNvGrpSpPr>
                      <a:grpSpLocks noChangeAspect="1"/>
                    </p:cNvGrpSpPr>
                    <p:nvPr/>
                  </p:nvGrpSpPr>
                  <p:grpSpPr bwMode="auto">
                    <a:xfrm rot="5400000">
                      <a:off x="855" y="696"/>
                      <a:ext cx="56" cy="1429"/>
                      <a:chOff x="845" y="696"/>
                      <a:chExt cx="56" cy="1429"/>
                    </a:xfrm>
                  </p:grpSpPr>
                  <p:sp>
                    <p:nvSpPr>
                      <p:cNvPr id="76"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57" name="Group 570"/>
                <p:cNvGrpSpPr>
                  <a:grpSpLocks/>
                </p:cNvGrpSpPr>
                <p:nvPr/>
              </p:nvGrpSpPr>
              <p:grpSpPr bwMode="auto">
                <a:xfrm rot="1320000">
                  <a:off x="-3744" y="-528"/>
                  <a:ext cx="1549" cy="1556"/>
                  <a:chOff x="-3928" y="-799"/>
                  <a:chExt cx="2212" cy="2222"/>
                </a:xfrm>
              </p:grpSpPr>
              <p:grpSp>
                <p:nvGrpSpPr>
                  <p:cNvPr id="58" name="Group 571"/>
                  <p:cNvGrpSpPr>
                    <a:grpSpLocks noChangeAspect="1"/>
                  </p:cNvGrpSpPr>
                  <p:nvPr/>
                </p:nvGrpSpPr>
                <p:grpSpPr bwMode="auto">
                  <a:xfrm>
                    <a:off x="-3924" y="-788"/>
                    <a:ext cx="2208" cy="2202"/>
                    <a:chOff x="168" y="696"/>
                    <a:chExt cx="1429" cy="1429"/>
                  </a:xfrm>
                </p:grpSpPr>
                <p:grpSp>
                  <p:nvGrpSpPr>
                    <p:cNvPr id="66" name="Group 572"/>
                    <p:cNvGrpSpPr>
                      <a:grpSpLocks noChangeAspect="1"/>
                    </p:cNvGrpSpPr>
                    <p:nvPr/>
                  </p:nvGrpSpPr>
                  <p:grpSpPr bwMode="auto">
                    <a:xfrm>
                      <a:off x="854" y="696"/>
                      <a:ext cx="56" cy="1429"/>
                      <a:chOff x="845" y="696"/>
                      <a:chExt cx="56" cy="1429"/>
                    </a:xfrm>
                  </p:grpSpPr>
                  <p:sp>
                    <p:nvSpPr>
                      <p:cNvPr id="70"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1"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67" name="Group 575"/>
                    <p:cNvGrpSpPr>
                      <a:grpSpLocks noChangeAspect="1"/>
                    </p:cNvGrpSpPr>
                    <p:nvPr/>
                  </p:nvGrpSpPr>
                  <p:grpSpPr bwMode="auto">
                    <a:xfrm rot="5400000">
                      <a:off x="855" y="696"/>
                      <a:ext cx="56" cy="1429"/>
                      <a:chOff x="845" y="696"/>
                      <a:chExt cx="56" cy="1429"/>
                    </a:xfrm>
                  </p:grpSpPr>
                  <p:sp>
                    <p:nvSpPr>
                      <p:cNvPr id="68"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9"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59" name="Group 578"/>
                  <p:cNvGrpSpPr>
                    <a:grpSpLocks noChangeAspect="1"/>
                  </p:cNvGrpSpPr>
                  <p:nvPr/>
                </p:nvGrpSpPr>
                <p:grpSpPr bwMode="auto">
                  <a:xfrm rot="2700000">
                    <a:off x="-3938" y="-789"/>
                    <a:ext cx="2222" cy="2202"/>
                    <a:chOff x="160" y="696"/>
                    <a:chExt cx="1438" cy="1429"/>
                  </a:xfrm>
                </p:grpSpPr>
                <p:grpSp>
                  <p:nvGrpSpPr>
                    <p:cNvPr id="60" name="Group 579"/>
                    <p:cNvGrpSpPr>
                      <a:grpSpLocks noChangeAspect="1"/>
                    </p:cNvGrpSpPr>
                    <p:nvPr/>
                  </p:nvGrpSpPr>
                  <p:grpSpPr bwMode="auto">
                    <a:xfrm>
                      <a:off x="854" y="696"/>
                      <a:ext cx="56" cy="1429"/>
                      <a:chOff x="845" y="696"/>
                      <a:chExt cx="56" cy="1429"/>
                    </a:xfrm>
                  </p:grpSpPr>
                  <p:sp>
                    <p:nvSpPr>
                      <p:cNvPr id="64"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5"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61" name="Group 582"/>
                    <p:cNvGrpSpPr>
                      <a:grpSpLocks noChangeAspect="1"/>
                    </p:cNvGrpSpPr>
                    <p:nvPr/>
                  </p:nvGrpSpPr>
                  <p:grpSpPr bwMode="auto">
                    <a:xfrm rot="5400000">
                      <a:off x="850" y="692"/>
                      <a:ext cx="57" cy="1438"/>
                      <a:chOff x="845" y="696"/>
                      <a:chExt cx="57" cy="1438"/>
                    </a:xfrm>
                  </p:grpSpPr>
                  <p:sp>
                    <p:nvSpPr>
                      <p:cNvPr id="62"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3"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advTm="12000">
        <p14:vortex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6*min(max(#ppt_w*#ppt_h,.3),1)-7.4)/-.7*#ppt_w"/>
                                          </p:val>
                                        </p:tav>
                                        <p:tav tm="100000">
                                          <p:val>
                                            <p:strVal val="#ppt_w"/>
                                          </p:val>
                                        </p:tav>
                                      </p:tavLst>
                                    </p:anim>
                                    <p:anim calcmode="lin" valueType="num">
                                      <p:cBhvr>
                                        <p:cTn id="8" dur="1000" fill="hold"/>
                                        <p:tgtEl>
                                          <p:spTgt spid="2"/>
                                        </p:tgtEl>
                                        <p:attrNameLst>
                                          <p:attrName>ppt_h</p:attrName>
                                        </p:attrNameLst>
                                      </p:cBhvr>
                                      <p:tavLst>
                                        <p:tav tm="0">
                                          <p:val>
                                            <p:strVal val="(6*min(max(#ppt_w*#ppt_h,.3),1)-7.4)/-.7*#ppt_h"/>
                                          </p:val>
                                        </p:tav>
                                        <p:tav tm="100000">
                                          <p:val>
                                            <p:strVal val="#ppt_h"/>
                                          </p:val>
                                        </p:tav>
                                      </p:tavLst>
                                    </p:anim>
                                    <p:anim calcmode="lin" valueType="num">
                                      <p:cBhvr>
                                        <p:cTn id="9" dur="1000" fill="hold"/>
                                        <p:tgtEl>
                                          <p:spTgt spid="2"/>
                                        </p:tgtEl>
                                        <p:attrNameLst>
                                          <p:attrName>ppt_x</p:attrName>
                                        </p:attrNameLst>
                                      </p:cBhvr>
                                      <p:tavLst>
                                        <p:tav tm="0">
                                          <p:val>
                                            <p:fltVal val="0.5"/>
                                          </p:val>
                                        </p:tav>
                                        <p:tav tm="100000">
                                          <p:val>
                                            <p:strVal val="#ppt_x"/>
                                          </p:val>
                                        </p:tav>
                                      </p:tavLst>
                                    </p:anim>
                                    <p:anim calcmode="lin" valueType="num">
                                      <p:cBhvr>
                                        <p:cTn id="10" dur="10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000"/>
                            </p:stCondLst>
                            <p:childTnLst>
                              <p:par>
                                <p:cTn id="12" presetID="50" presetClass="entr" presetSubtype="0" decel="100000"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1000" fill="hold"/>
                                        <p:tgtEl>
                                          <p:spTgt spid="42"/>
                                        </p:tgtEl>
                                        <p:attrNameLst>
                                          <p:attrName>ppt_w</p:attrName>
                                        </p:attrNameLst>
                                      </p:cBhvr>
                                      <p:tavLst>
                                        <p:tav tm="0">
                                          <p:val>
                                            <p:strVal val="#ppt_w+.3"/>
                                          </p:val>
                                        </p:tav>
                                        <p:tav tm="100000">
                                          <p:val>
                                            <p:strVal val="#ppt_w"/>
                                          </p:val>
                                        </p:tav>
                                      </p:tavLst>
                                    </p:anim>
                                    <p:anim calcmode="lin" valueType="num">
                                      <p:cBhvr>
                                        <p:cTn id="15" dur="1000" fill="hold"/>
                                        <p:tgtEl>
                                          <p:spTgt spid="42"/>
                                        </p:tgtEl>
                                        <p:attrNameLst>
                                          <p:attrName>ppt_h</p:attrName>
                                        </p:attrNameLst>
                                      </p:cBhvr>
                                      <p:tavLst>
                                        <p:tav tm="0">
                                          <p:val>
                                            <p:strVal val="#ppt_h"/>
                                          </p:val>
                                        </p:tav>
                                        <p:tav tm="100000">
                                          <p:val>
                                            <p:strVal val="#ppt_h"/>
                                          </p:val>
                                        </p:tav>
                                      </p:tavLst>
                                    </p:anim>
                                    <p:animEffect transition="in" filter="fade">
                                      <p:cBhvr>
                                        <p:cTn id="16" dur="1000"/>
                                        <p:tgtEl>
                                          <p:spTgt spid="42"/>
                                        </p:tgtEl>
                                      </p:cBhvr>
                                    </p:animEffect>
                                  </p:childTnLst>
                                </p:cTn>
                              </p:par>
                            </p:childTnLst>
                          </p:cTn>
                        </p:par>
                        <p:par>
                          <p:cTn id="17" fill="hold">
                            <p:stCondLst>
                              <p:cond delay="2000"/>
                            </p:stCondLst>
                            <p:childTnLst>
                              <p:par>
                                <p:cTn id="18" presetID="23" presetClass="entr" presetSubtype="36" fill="hold" grpId="4" nodeType="afterEffect">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strVal val="(6*min(max(#ppt_w*#ppt_h,.3),1)-7.4)/-.7*#ppt_w"/>
                                          </p:val>
                                        </p:tav>
                                        <p:tav tm="100000">
                                          <p:val>
                                            <p:strVal val="#ppt_w"/>
                                          </p:val>
                                        </p:tav>
                                      </p:tavLst>
                                    </p:anim>
                                    <p:anim calcmode="lin" valueType="num">
                                      <p:cBhvr>
                                        <p:cTn id="21" dur="500" fill="hold"/>
                                        <p:tgtEl>
                                          <p:spTgt spid="46"/>
                                        </p:tgtEl>
                                        <p:attrNameLst>
                                          <p:attrName>ppt_h</p:attrName>
                                        </p:attrNameLst>
                                      </p:cBhvr>
                                      <p:tavLst>
                                        <p:tav tm="0">
                                          <p:val>
                                            <p:strVal val="(6*min(max(#ppt_w*#ppt_h,.3),1)-7.4)/-.7*#ppt_h"/>
                                          </p:val>
                                        </p:tav>
                                        <p:tav tm="100000">
                                          <p:val>
                                            <p:strVal val="#ppt_h"/>
                                          </p:val>
                                        </p:tav>
                                      </p:tavLst>
                                    </p:anim>
                                    <p:anim calcmode="lin" valueType="num">
                                      <p:cBhvr>
                                        <p:cTn id="22" dur="500" fill="hold"/>
                                        <p:tgtEl>
                                          <p:spTgt spid="46"/>
                                        </p:tgtEl>
                                        <p:attrNameLst>
                                          <p:attrName>ppt_x</p:attrName>
                                        </p:attrNameLst>
                                      </p:cBhvr>
                                      <p:tavLst>
                                        <p:tav tm="0">
                                          <p:val>
                                            <p:fltVal val="0.5"/>
                                          </p:val>
                                        </p:tav>
                                        <p:tav tm="100000">
                                          <p:val>
                                            <p:strVal val="#ppt_x"/>
                                          </p:val>
                                        </p:tav>
                                      </p:tavLst>
                                    </p:anim>
                                    <p:anim calcmode="lin" valueType="num">
                                      <p:cBhvr>
                                        <p:cTn id="23"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24" fill="hold">
                            <p:stCondLst>
                              <p:cond delay="3100"/>
                            </p:stCondLst>
                            <p:childTnLst>
                              <p:par>
                                <p:cTn id="25" presetID="27" presetClass="emph" presetSubtype="0" fill="remove" grpId="5" nodeType="afterEffect">
                                  <p:stCondLst>
                                    <p:cond delay="0"/>
                                  </p:stCondLst>
                                  <p:iterate type="lt">
                                    <p:tmPct val="10000"/>
                                  </p:iterate>
                                  <p:childTnLst>
                                    <p:animClr clrSpc="rgb" dir="cw">
                                      <p:cBhvr override="childStyle">
                                        <p:cTn id="26" dur="250" autoRev="1" fill="remove"/>
                                        <p:tgtEl>
                                          <p:spTgt spid="46"/>
                                        </p:tgtEl>
                                        <p:attrNameLst>
                                          <p:attrName>style.color</p:attrName>
                                        </p:attrNameLst>
                                      </p:cBhvr>
                                      <p:to>
                                        <a:srgbClr val="CC0099"/>
                                      </p:to>
                                    </p:animClr>
                                    <p:animClr clrSpc="rgb" dir="cw">
                                      <p:cBhvr>
                                        <p:cTn id="27" dur="250" autoRev="1" fill="remove"/>
                                        <p:tgtEl>
                                          <p:spTgt spid="46"/>
                                        </p:tgtEl>
                                        <p:attrNameLst>
                                          <p:attrName>fillcolor</p:attrName>
                                        </p:attrNameLst>
                                      </p:cBhvr>
                                      <p:to>
                                        <a:srgbClr val="CC0099"/>
                                      </p:to>
                                    </p:animClr>
                                    <p:set>
                                      <p:cBhvr>
                                        <p:cTn id="28" dur="250" autoRev="1" fill="remove"/>
                                        <p:tgtEl>
                                          <p:spTgt spid="46"/>
                                        </p:tgtEl>
                                        <p:attrNameLst>
                                          <p:attrName>fill.type</p:attrName>
                                        </p:attrNameLst>
                                      </p:cBhvr>
                                      <p:to>
                                        <p:strVal val="solid"/>
                                      </p:to>
                                    </p:set>
                                    <p:set>
                                      <p:cBhvr>
                                        <p:cTn id="29" dur="250" autoRev="1" fill="remove"/>
                                        <p:tgtEl>
                                          <p:spTgt spid="46"/>
                                        </p:tgtEl>
                                        <p:attrNameLst>
                                          <p:attrName>fill.on</p:attrName>
                                        </p:attrNameLst>
                                      </p:cBhvr>
                                      <p:to>
                                        <p:strVal val="true"/>
                                      </p:to>
                                    </p:set>
                                  </p:childTnLst>
                                </p:cTn>
                              </p:par>
                            </p:childTnLst>
                          </p:cTn>
                        </p:par>
                        <p:par>
                          <p:cTn id="30" fill="hold">
                            <p:stCondLst>
                              <p:cond delay="4200"/>
                            </p:stCondLst>
                            <p:childTnLst>
                              <p:par>
                                <p:cTn id="31" presetID="16" presetClass="entr" presetSubtype="21" fill="hold"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barn(inVertical)">
                                      <p:cBhvr>
                                        <p:cTn id="33" dur="500"/>
                                        <p:tgtEl>
                                          <p:spTgt spid="47"/>
                                        </p:tgtEl>
                                      </p:cBhvr>
                                    </p:animEffect>
                                  </p:childTnLst>
                                </p:cTn>
                              </p:par>
                            </p:childTnLst>
                          </p:cTn>
                        </p:par>
                        <p:par>
                          <p:cTn id="34" fill="hold">
                            <p:stCondLst>
                              <p:cond delay="4700"/>
                            </p:stCondLst>
                            <p:childTnLst>
                              <p:par>
                                <p:cTn id="35" presetID="16" presetClass="entr" presetSubtype="37"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barn(outVertical)">
                                      <p:cBhvr>
                                        <p:cTn id="37" dur="500"/>
                                        <p:tgtEl>
                                          <p:spTgt spid="48"/>
                                        </p:tgtEl>
                                      </p:cBhvr>
                                    </p:animEffect>
                                  </p:childTnLst>
                                </p:cTn>
                              </p:par>
                            </p:childTnLst>
                          </p:cTn>
                        </p:par>
                        <p:par>
                          <p:cTn id="38" fill="hold">
                            <p:stCondLst>
                              <p:cond delay="5200"/>
                            </p:stCondLst>
                            <p:childTnLst>
                              <p:par>
                                <p:cTn id="39" presetID="10" presetClass="entr" presetSubtype="0"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childTnLst>
                          </p:cTn>
                        </p:par>
                        <p:par>
                          <p:cTn id="42" fill="hold">
                            <p:stCondLst>
                              <p:cond delay="5700"/>
                            </p:stCondLst>
                            <p:childTnLst>
                              <p:par>
                                <p:cTn id="43" presetID="6" presetClass="emph" presetSubtype="0" fill="hold" nodeType="afterEffect">
                                  <p:stCondLst>
                                    <p:cond delay="0"/>
                                  </p:stCondLst>
                                  <p:childTnLst>
                                    <p:animScale>
                                      <p:cBhvr>
                                        <p:cTn id="44" dur="1250" fill="hold"/>
                                        <p:tgtEl>
                                          <p:spTgt spid="51"/>
                                        </p:tgtEl>
                                      </p:cBhvr>
                                      <p:by x="400000" y="400000"/>
                                    </p:animScale>
                                  </p:childTnLst>
                                </p:cTn>
                              </p:par>
                            </p:childTnLst>
                          </p:cTn>
                        </p:par>
                        <p:par>
                          <p:cTn id="45" fill="hold">
                            <p:stCondLst>
                              <p:cond delay="6950"/>
                            </p:stCondLst>
                            <p:childTnLst>
                              <p:par>
                                <p:cTn id="46" presetID="6" presetClass="emph" presetSubtype="0" autoRev="1" fill="hold" nodeType="afterEffect">
                                  <p:stCondLst>
                                    <p:cond delay="0"/>
                                  </p:stCondLst>
                                  <p:childTnLst>
                                    <p:animScale>
                                      <p:cBhvr>
                                        <p:cTn id="47" dur="1250" fill="hold"/>
                                        <p:tgtEl>
                                          <p:spTgt spid="51"/>
                                        </p:tgtEl>
                                      </p:cBhvr>
                                      <p:by x="400000" y="400000"/>
                                    </p:animScale>
                                  </p:childTnLst>
                                </p:cTn>
                              </p:par>
                              <p:par>
                                <p:cTn id="48" presetID="10" presetClass="exit" presetSubtype="0" fill="hold" nodeType="withEffect">
                                  <p:stCondLst>
                                    <p:cond delay="0"/>
                                  </p:stCondLst>
                                  <p:childTnLst>
                                    <p:animEffect transition="out" filter="fade">
                                      <p:cBhvr>
                                        <p:cTn id="49" dur="1250"/>
                                        <p:tgtEl>
                                          <p:spTgt spid="51"/>
                                        </p:tgtEl>
                                      </p:cBhvr>
                                    </p:animEffect>
                                    <p:set>
                                      <p:cBhvr>
                                        <p:cTn id="50" dur="1" fill="hold">
                                          <p:stCondLst>
                                            <p:cond delay="1249"/>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6" grpId="1" bldLvl="0" autoUpdateAnimBg="0"/>
      <p:bldP spid="46" grpId="2" bldLvl="0" autoUpdateAnimBg="0"/>
      <p:bldP spid="46" grpId="3" bldLvl="0" autoUpdateAnimBg="0"/>
      <p:bldP spid="46" grpId="4"/>
      <p:bldP spid="46" grpId="5"/>
      <p:bldP spid="4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5" name="TextBox 44"/>
          <p:cNvSpPr txBox="1"/>
          <p:nvPr/>
        </p:nvSpPr>
        <p:spPr>
          <a:xfrm>
            <a:off x="6813984" y="3466609"/>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7"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9"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1"/>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0"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1"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2"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3"/>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3"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4"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5"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C0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6"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7"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cxnSp>
        <p:nvCxnSpPr>
          <p:cNvPr id="58" name="Straight Connector 19"/>
          <p:cNvCxnSpPr/>
          <p:nvPr/>
        </p:nvCxnSpPr>
        <p:spPr>
          <a:xfrm flipH="1" flipV="1">
            <a:off x="2404195" y="1433042"/>
            <a:ext cx="441167" cy="279887"/>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7" y="1433042"/>
            <a:ext cx="1606399" cy="0"/>
          </a:xfrm>
          <a:prstGeom prst="line">
            <a:avLst/>
          </a:prstGeom>
          <a:ln>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8" y="3466608"/>
            <a:ext cx="441167" cy="2798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4" y="3746495"/>
            <a:ext cx="1431085" cy="0"/>
          </a:xfrm>
          <a:prstGeom prst="line">
            <a:avLst/>
          </a:prstGeom>
          <a:ln>
            <a:solidFill>
              <a:srgbClr val="C0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39" y="1418274"/>
            <a:ext cx="441167" cy="27988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7" y="1418274"/>
            <a:ext cx="1385582"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6" y="1038257"/>
            <a:ext cx="1086869" cy="358770"/>
          </a:xfrm>
          <a:prstGeom prst="rect">
            <a:avLst/>
          </a:prstGeom>
          <a:noFill/>
        </p:spPr>
        <p:txBody>
          <a:bodyPr wrap="none" lIns="80979" tIns="40490" rIns="80979" bIns="40490" rtlCol="0">
            <a:spAutoFit/>
          </a:bodyPr>
          <a:lstStyle/>
          <a:p>
            <a:r>
              <a:rPr lang="zh-CN" altLang="en-US" sz="1800" b="1">
                <a:solidFill>
                  <a:schemeClr val="accent1"/>
                </a:solidFill>
                <a:latin typeface="微软雅黑" panose="020B0503020204020204" pitchFamily="34" charset="-122"/>
                <a:ea typeface="微软雅黑" panose="020B0503020204020204" pitchFamily="34" charset="-122"/>
              </a:rPr>
              <a:t>添加标题</a:t>
            </a:r>
            <a:endParaRPr lang="id-ID" sz="1800" b="1" dirty="0">
              <a:solidFill>
                <a:schemeClr val="accent1"/>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755576" y="1478926"/>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1037479" y="3361293"/>
            <a:ext cx="1086869" cy="358770"/>
          </a:xfrm>
          <a:prstGeom prst="rect">
            <a:avLst/>
          </a:prstGeom>
          <a:noFill/>
        </p:spPr>
        <p:txBody>
          <a:bodyPr wrap="none" lIns="80979" tIns="40490" rIns="80979" bIns="40490" rtlCol="0">
            <a:spAutoFit/>
          </a:bodyPr>
          <a:lstStyle/>
          <a:p>
            <a:r>
              <a:rPr lang="zh-CN" altLang="en-US" sz="1800" b="1" dirty="0">
                <a:solidFill>
                  <a:srgbClr val="C00000"/>
                </a:solidFill>
                <a:latin typeface="微软雅黑" panose="020B0503020204020204" pitchFamily="34" charset="-122"/>
                <a:ea typeface="微软雅黑" panose="020B0503020204020204" pitchFamily="34" charset="-122"/>
              </a:rPr>
              <a:t>添加标题</a:t>
            </a:r>
            <a:endParaRPr lang="id-ID" sz="1800" b="1" dirty="0">
              <a:solidFill>
                <a:srgbClr val="C0000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615267" y="1033381"/>
            <a:ext cx="1086869" cy="358770"/>
          </a:xfrm>
          <a:prstGeom prst="rect">
            <a:avLst/>
          </a:prstGeom>
          <a:noFill/>
        </p:spPr>
        <p:txBody>
          <a:bodyPr wrap="none" lIns="80979" tIns="40490" rIns="80979" bIns="40490" rtlCol="0">
            <a:spAutoFit/>
          </a:bodyPr>
          <a:lstStyle/>
          <a:p>
            <a:pPr algn="r"/>
            <a:r>
              <a:rPr lang="zh-CN" altLang="en-US" sz="1800" b="1" dirty="0">
                <a:solidFill>
                  <a:schemeClr val="accent2"/>
                </a:solidFill>
                <a:latin typeface="微软雅黑" panose="020B0503020204020204" pitchFamily="34" charset="-122"/>
                <a:ea typeface="微软雅黑" panose="020B0503020204020204" pitchFamily="34" charset="-122"/>
              </a:rPr>
              <a:t>添加标题</a:t>
            </a:r>
            <a:endParaRPr lang="id-ID" sz="1800" b="1" dirty="0">
              <a:solidFill>
                <a:schemeClr val="accent2"/>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383304" y="3062301"/>
            <a:ext cx="1086869" cy="358770"/>
          </a:xfrm>
          <a:prstGeom prst="rect">
            <a:avLst/>
          </a:prstGeom>
          <a:noFill/>
        </p:spPr>
        <p:txBody>
          <a:bodyPr wrap="none" lIns="80979" tIns="40490" rIns="80979" bIns="40490" rtlCol="0">
            <a:spAutoFit/>
          </a:bodyPr>
          <a:lstStyle/>
          <a:p>
            <a:pPr algn="r"/>
            <a:r>
              <a:rPr lang="zh-CN" altLang="en-US" sz="1800" b="1" dirty="0">
                <a:solidFill>
                  <a:schemeClr val="accent3"/>
                </a:solidFill>
                <a:latin typeface="微软雅黑" panose="020B0503020204020204" pitchFamily="34" charset="-122"/>
                <a:ea typeface="微软雅黑" panose="020B0503020204020204" pitchFamily="34" charset="-122"/>
              </a:rPr>
              <a:t>添加标题</a:t>
            </a:r>
            <a:endParaRPr lang="id-ID" sz="1800" b="1" dirty="0">
              <a:solidFill>
                <a:schemeClr val="accent3"/>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059015" y="3774721"/>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045909" y="1445200"/>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1" name="Straight Connector 47"/>
          <p:cNvCxnSpPr/>
          <p:nvPr/>
        </p:nvCxnSpPr>
        <p:spPr>
          <a:xfrm>
            <a:off x="6359062" y="3245668"/>
            <a:ext cx="462583" cy="17972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5" y="3425391"/>
            <a:ext cx="1654450" cy="0"/>
          </a:xfrm>
          <a:prstGeom prst="line">
            <a:avLst/>
          </a:prstGeom>
          <a:ln>
            <a:solidFill>
              <a:schemeClr val="accent3"/>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chemeClr val="accent1"/>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
        <p:nvSpPr>
          <p:cNvPr id="7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chemeClr val="accent2"/>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78" name="Group 59"/>
          <p:cNvGrpSpPr/>
          <p:nvPr/>
        </p:nvGrpSpPr>
        <p:grpSpPr>
          <a:xfrm>
            <a:off x="5361697" y="3679442"/>
            <a:ext cx="456508" cy="475633"/>
            <a:chOff x="-251803" y="2267153"/>
            <a:chExt cx="2078037" cy="2166938"/>
          </a:xfrm>
          <a:solidFill>
            <a:schemeClr val="accent3"/>
          </a:solidFill>
        </p:grpSpPr>
        <p:sp>
          <p:nvSpPr>
            <p:cNvPr id="7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grpSp>
        <p:nvGrpSpPr>
          <p:cNvPr id="81" name="Group 97"/>
          <p:cNvGrpSpPr/>
          <p:nvPr/>
        </p:nvGrpSpPr>
        <p:grpSpPr>
          <a:xfrm>
            <a:off x="3551949" y="3470577"/>
            <a:ext cx="368484" cy="259595"/>
            <a:chOff x="3175" y="1588"/>
            <a:chExt cx="1184276" cy="835025"/>
          </a:xfrm>
          <a:solidFill>
            <a:srgbClr val="C00000"/>
          </a:solidFill>
        </p:grpSpPr>
        <p:sp>
          <p:nvSpPr>
            <p:cNvPr id="8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62821349"/>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heel(4)">
                                      <p:cBhvr>
                                        <p:cTn id="7" dur="1000"/>
                                        <p:tgtEl>
                                          <p:spTgt spid="44"/>
                                        </p:tgtEl>
                                      </p:cBhvr>
                                    </p:animEffect>
                                  </p:childTnLst>
                                </p:cTn>
                              </p:par>
                            </p:childTnLst>
                          </p:cTn>
                        </p:par>
                        <p:par>
                          <p:cTn id="8" fill="hold">
                            <p:stCondLst>
                              <p:cond delay="1000"/>
                            </p:stCondLst>
                            <p:childTnLst>
                              <p:par>
                                <p:cTn id="9" presetID="2" presetClass="entr" presetSubtype="9"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1+#ppt_w/2"/>
                                          </p:val>
                                        </p:tav>
                                        <p:tav tm="100000">
                                          <p:val>
                                            <p:strVal val="#ppt_x"/>
                                          </p:val>
                                        </p:tav>
                                      </p:tavLst>
                                    </p:anim>
                                    <p:anim calcmode="lin" valueType="num">
                                      <p:cBhvr additive="base">
                                        <p:cTn id="16" dur="5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1+#ppt_w/2"/>
                                          </p:val>
                                        </p:tav>
                                        <p:tav tm="100000">
                                          <p:val>
                                            <p:strVal val="#ppt_x"/>
                                          </p:val>
                                        </p:tav>
                                      </p:tavLst>
                                    </p:anim>
                                    <p:anim calcmode="lin" valueType="num">
                                      <p:cBhvr additive="base">
                                        <p:cTn id="20" dur="5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500" fill="hold"/>
                                        <p:tgtEl>
                                          <p:spTgt spid="55"/>
                                        </p:tgtEl>
                                        <p:attrNameLst>
                                          <p:attrName>ppt_x</p:attrName>
                                        </p:attrNameLst>
                                      </p:cBhvr>
                                      <p:tavLst>
                                        <p:tav tm="0">
                                          <p:val>
                                            <p:strVal val="0-#ppt_w/2"/>
                                          </p:val>
                                        </p:tav>
                                        <p:tav tm="100000">
                                          <p:val>
                                            <p:strVal val="#ppt_x"/>
                                          </p:val>
                                        </p:tav>
                                      </p:tavLst>
                                    </p:anim>
                                    <p:anim calcmode="lin" valueType="num">
                                      <p:cBhvr additive="base">
                                        <p:cTn id="24" dur="500" fill="hold"/>
                                        <p:tgtEl>
                                          <p:spTgt spid="5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p:cTn id="53" dur="500" fill="hold"/>
                                        <p:tgtEl>
                                          <p:spTgt spid="73"/>
                                        </p:tgtEl>
                                        <p:attrNameLst>
                                          <p:attrName>ppt_w</p:attrName>
                                        </p:attrNameLst>
                                      </p:cBhvr>
                                      <p:tavLst>
                                        <p:tav tm="0">
                                          <p:val>
                                            <p:fltVal val="0"/>
                                          </p:val>
                                        </p:tav>
                                        <p:tav tm="100000">
                                          <p:val>
                                            <p:strVal val="#ppt_w"/>
                                          </p:val>
                                        </p:tav>
                                      </p:tavLst>
                                    </p:anim>
                                    <p:anim calcmode="lin" valueType="num">
                                      <p:cBhvr>
                                        <p:cTn id="54" dur="500" fill="hold"/>
                                        <p:tgtEl>
                                          <p:spTgt spid="73"/>
                                        </p:tgtEl>
                                        <p:attrNameLst>
                                          <p:attrName>ppt_h</p:attrName>
                                        </p:attrNameLst>
                                      </p:cBhvr>
                                      <p:tavLst>
                                        <p:tav tm="0">
                                          <p:val>
                                            <p:fltVal val="0"/>
                                          </p:val>
                                        </p:tav>
                                        <p:tav tm="100000">
                                          <p:val>
                                            <p:strVal val="#ppt_h"/>
                                          </p:val>
                                        </p:tav>
                                      </p:tavLst>
                                    </p:anim>
                                    <p:animEffect transition="in" filter="fade">
                                      <p:cBhvr>
                                        <p:cTn id="55" dur="500"/>
                                        <p:tgtEl>
                                          <p:spTgt spid="7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 calcmode="lin" valueType="num">
                                      <p:cBhvr>
                                        <p:cTn id="58" dur="500" fill="hold"/>
                                        <p:tgtEl>
                                          <p:spTgt spid="77"/>
                                        </p:tgtEl>
                                        <p:attrNameLst>
                                          <p:attrName>ppt_w</p:attrName>
                                        </p:attrNameLst>
                                      </p:cBhvr>
                                      <p:tavLst>
                                        <p:tav tm="0">
                                          <p:val>
                                            <p:fltVal val="0"/>
                                          </p:val>
                                        </p:tav>
                                        <p:tav tm="100000">
                                          <p:val>
                                            <p:strVal val="#ppt_w"/>
                                          </p:val>
                                        </p:tav>
                                      </p:tavLst>
                                    </p:anim>
                                    <p:anim calcmode="lin" valueType="num">
                                      <p:cBhvr>
                                        <p:cTn id="59" dur="500" fill="hold"/>
                                        <p:tgtEl>
                                          <p:spTgt spid="77"/>
                                        </p:tgtEl>
                                        <p:attrNameLst>
                                          <p:attrName>ppt_h</p:attrName>
                                        </p:attrNameLst>
                                      </p:cBhvr>
                                      <p:tavLst>
                                        <p:tav tm="0">
                                          <p:val>
                                            <p:fltVal val="0"/>
                                          </p:val>
                                        </p:tav>
                                        <p:tav tm="100000">
                                          <p:val>
                                            <p:strVal val="#ppt_h"/>
                                          </p:val>
                                        </p:tav>
                                      </p:tavLst>
                                    </p:anim>
                                    <p:animEffect transition="in" filter="fade">
                                      <p:cBhvr>
                                        <p:cTn id="60" dur="500"/>
                                        <p:tgtEl>
                                          <p:spTgt spid="77"/>
                                        </p:tgtEl>
                                      </p:cBhvr>
                                    </p:animEffect>
                                  </p:childTnLst>
                                </p:cTn>
                              </p:par>
                              <p:par>
                                <p:cTn id="61" presetID="53" presetClass="entr" presetSubtype="16" fill="hold" nodeType="with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par>
                                <p:cTn id="66" presetID="53" presetClass="entr" presetSubtype="16" fill="hold" nodeType="withEffect">
                                  <p:stCondLst>
                                    <p:cond delay="0"/>
                                  </p:stCondLst>
                                  <p:childTnLst>
                                    <p:set>
                                      <p:cBhvr>
                                        <p:cTn id="67" dur="1" fill="hold">
                                          <p:stCondLst>
                                            <p:cond delay="0"/>
                                          </p:stCondLst>
                                        </p:cTn>
                                        <p:tgtEl>
                                          <p:spTgt spid="78"/>
                                        </p:tgtEl>
                                        <p:attrNameLst>
                                          <p:attrName>style.visibility</p:attrName>
                                        </p:attrNameLst>
                                      </p:cBhvr>
                                      <p:to>
                                        <p:strVal val="visible"/>
                                      </p:to>
                                    </p:set>
                                    <p:anim calcmode="lin" valueType="num">
                                      <p:cBhvr>
                                        <p:cTn id="68" dur="500" fill="hold"/>
                                        <p:tgtEl>
                                          <p:spTgt spid="78"/>
                                        </p:tgtEl>
                                        <p:attrNameLst>
                                          <p:attrName>ppt_w</p:attrName>
                                        </p:attrNameLst>
                                      </p:cBhvr>
                                      <p:tavLst>
                                        <p:tav tm="0">
                                          <p:val>
                                            <p:fltVal val="0"/>
                                          </p:val>
                                        </p:tav>
                                        <p:tav tm="100000">
                                          <p:val>
                                            <p:strVal val="#ppt_w"/>
                                          </p:val>
                                        </p:tav>
                                      </p:tavLst>
                                    </p:anim>
                                    <p:anim calcmode="lin" valueType="num">
                                      <p:cBhvr>
                                        <p:cTn id="69" dur="500" fill="hold"/>
                                        <p:tgtEl>
                                          <p:spTgt spid="78"/>
                                        </p:tgtEl>
                                        <p:attrNameLst>
                                          <p:attrName>ppt_h</p:attrName>
                                        </p:attrNameLst>
                                      </p:cBhvr>
                                      <p:tavLst>
                                        <p:tav tm="0">
                                          <p:val>
                                            <p:fltVal val="0"/>
                                          </p:val>
                                        </p:tav>
                                        <p:tav tm="100000">
                                          <p:val>
                                            <p:strVal val="#ppt_h"/>
                                          </p:val>
                                        </p:tav>
                                      </p:tavLst>
                                    </p:anim>
                                    <p:animEffect transition="in" filter="fade">
                                      <p:cBhvr>
                                        <p:cTn id="70" dur="500"/>
                                        <p:tgtEl>
                                          <p:spTgt spid="78"/>
                                        </p:tgtEl>
                                      </p:cBhvr>
                                    </p:animEffect>
                                  </p:childTnLst>
                                </p:cTn>
                              </p:par>
                            </p:childTnLst>
                          </p:cTn>
                        </p:par>
                        <p:par>
                          <p:cTn id="71" fill="hold">
                            <p:stCondLst>
                              <p:cond delay="2500"/>
                            </p:stCondLst>
                            <p:childTnLst>
                              <p:par>
                                <p:cTn id="72" presetID="8" presetClass="emph" presetSubtype="0" fill="hold" grpId="1" nodeType="afterEffect">
                                  <p:stCondLst>
                                    <p:cond delay="0"/>
                                  </p:stCondLst>
                                  <p:childTnLst>
                                    <p:animRot by="21600000">
                                      <p:cBhvr>
                                        <p:cTn id="73" dur="2000" fill="hold"/>
                                        <p:tgtEl>
                                          <p:spTgt spid="50"/>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47"/>
                                        </p:tgtEl>
                                        <p:attrNameLst>
                                          <p:attrName>r</p:attrName>
                                        </p:attrNameLst>
                                      </p:cBhvr>
                                    </p:animRot>
                                  </p:childTnLst>
                                </p:cTn>
                              </p:par>
                              <p:par>
                                <p:cTn id="76" presetID="8" presetClass="emph" presetSubtype="0" fill="hold" grpId="1" nodeType="withEffect">
                                  <p:stCondLst>
                                    <p:cond delay="0"/>
                                  </p:stCondLst>
                                  <p:childTnLst>
                                    <p:animRot by="21600000">
                                      <p:cBhvr>
                                        <p:cTn id="77" dur="2000" fill="hold"/>
                                        <p:tgtEl>
                                          <p:spTgt spid="53"/>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56"/>
                                        </p:tgtEl>
                                        <p:attrNameLst>
                                          <p:attrName>r</p:attrName>
                                        </p:attrNameLst>
                                      </p:cBhvr>
                                    </p:animRot>
                                  </p:childTnLst>
                                </p:cTn>
                              </p:par>
                            </p:childTnLst>
                          </p:cTn>
                        </p:par>
                        <p:par>
                          <p:cTn id="80" fill="hold">
                            <p:stCondLst>
                              <p:cond delay="4500"/>
                            </p:stCondLst>
                            <p:childTnLst>
                              <p:par>
                                <p:cTn id="81" presetID="22" presetClass="entr" presetSubtype="2" fill="hold"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wipe(right)">
                                      <p:cBhvr>
                                        <p:cTn id="83" dur="500"/>
                                        <p:tgtEl>
                                          <p:spTgt spid="58"/>
                                        </p:tgtEl>
                                      </p:cBhvr>
                                    </p:animEffect>
                                  </p:childTnLst>
                                </p:cTn>
                              </p:par>
                            </p:childTnLst>
                          </p:cTn>
                        </p:par>
                        <p:par>
                          <p:cTn id="84" fill="hold">
                            <p:stCondLst>
                              <p:cond delay="5000"/>
                            </p:stCondLst>
                            <p:childTnLst>
                              <p:par>
                                <p:cTn id="85" presetID="22" presetClass="entr" presetSubtype="2" fill="hold"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wipe(right)">
                                      <p:cBhvr>
                                        <p:cTn id="87" dur="500"/>
                                        <p:tgtEl>
                                          <p:spTgt spid="59"/>
                                        </p:tgtEl>
                                      </p:cBhvr>
                                    </p:animEffect>
                                  </p:childTnLst>
                                </p:cTn>
                              </p:par>
                            </p:childTnLst>
                          </p:cTn>
                        </p:par>
                        <p:par>
                          <p:cTn id="88" fill="hold">
                            <p:stCondLst>
                              <p:cond delay="5500"/>
                            </p:stCondLst>
                            <p:childTnLst>
                              <p:par>
                                <p:cTn id="89" presetID="10" presetClass="entr" presetSubtype="0" fill="hold" grpId="0" nodeType="after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fade">
                                      <p:cBhvr>
                                        <p:cTn id="91" dur="500"/>
                                        <p:tgtEl>
                                          <p:spTgt spid="6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fade">
                                      <p:cBhvr>
                                        <p:cTn id="94" dur="500"/>
                                        <p:tgtEl>
                                          <p:spTgt spid="65"/>
                                        </p:tgtEl>
                                      </p:cBhvr>
                                    </p:animEffect>
                                  </p:childTnLst>
                                </p:cTn>
                              </p:par>
                            </p:childTnLst>
                          </p:cTn>
                        </p:par>
                        <p:par>
                          <p:cTn id="95" fill="hold">
                            <p:stCondLst>
                              <p:cond delay="6000"/>
                            </p:stCondLst>
                            <p:childTnLst>
                              <p:par>
                                <p:cTn id="96" presetID="22" presetClass="entr" presetSubtype="8" fill="hold" nodeType="afterEffect">
                                  <p:stCondLst>
                                    <p:cond delay="0"/>
                                  </p:stCondLst>
                                  <p:childTnLst>
                                    <p:set>
                                      <p:cBhvr>
                                        <p:cTn id="97" dur="1" fill="hold">
                                          <p:stCondLst>
                                            <p:cond delay="0"/>
                                          </p:stCondLst>
                                        </p:cTn>
                                        <p:tgtEl>
                                          <p:spTgt spid="62"/>
                                        </p:tgtEl>
                                        <p:attrNameLst>
                                          <p:attrName>style.visibility</p:attrName>
                                        </p:attrNameLst>
                                      </p:cBhvr>
                                      <p:to>
                                        <p:strVal val="visible"/>
                                      </p:to>
                                    </p:set>
                                    <p:animEffect transition="in" filter="wipe(left)">
                                      <p:cBhvr>
                                        <p:cTn id="98" dur="500"/>
                                        <p:tgtEl>
                                          <p:spTgt spid="62"/>
                                        </p:tgtEl>
                                      </p:cBhvr>
                                    </p:animEffect>
                                  </p:childTnLst>
                                </p:cTn>
                              </p:par>
                            </p:childTnLst>
                          </p:cTn>
                        </p:par>
                        <p:par>
                          <p:cTn id="99" fill="hold">
                            <p:stCondLst>
                              <p:cond delay="6500"/>
                            </p:stCondLst>
                            <p:childTnLst>
                              <p:par>
                                <p:cTn id="100" presetID="22" presetClass="entr" presetSubtype="8" fill="hold" nodeType="after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wipe(left)">
                                      <p:cBhvr>
                                        <p:cTn id="102" dur="500"/>
                                        <p:tgtEl>
                                          <p:spTgt spid="63"/>
                                        </p:tgtEl>
                                      </p:cBhvr>
                                    </p:animEffect>
                                  </p:childTnLst>
                                </p:cTn>
                              </p:par>
                            </p:childTnLst>
                          </p:cTn>
                        </p:par>
                        <p:par>
                          <p:cTn id="103" fill="hold">
                            <p:stCondLst>
                              <p:cond delay="7000"/>
                            </p:stCondLst>
                            <p:childTnLst>
                              <p:par>
                                <p:cTn id="104" presetID="10" presetClass="entr" presetSubtype="0" fill="hold" grpId="0" nodeType="after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70"/>
                                        </p:tgtEl>
                                        <p:attrNameLst>
                                          <p:attrName>style.visibility</p:attrName>
                                        </p:attrNameLst>
                                      </p:cBhvr>
                                      <p:to>
                                        <p:strVal val="visible"/>
                                      </p:to>
                                    </p:set>
                                    <p:animEffect transition="in" filter="fade">
                                      <p:cBhvr>
                                        <p:cTn id="109" dur="500"/>
                                        <p:tgtEl>
                                          <p:spTgt spid="70"/>
                                        </p:tgtEl>
                                      </p:cBhvr>
                                    </p:animEffect>
                                  </p:childTnLst>
                                </p:cTn>
                              </p:par>
                            </p:childTnLst>
                          </p:cTn>
                        </p:par>
                        <p:par>
                          <p:cTn id="110" fill="hold">
                            <p:stCondLst>
                              <p:cond delay="7500"/>
                            </p:stCondLst>
                            <p:childTnLst>
                              <p:par>
                                <p:cTn id="111" presetID="22" presetClass="entr" presetSubtype="2" fill="hold" nodeType="after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wipe(right)">
                                      <p:cBhvr>
                                        <p:cTn id="113" dur="500"/>
                                        <p:tgtEl>
                                          <p:spTgt spid="60"/>
                                        </p:tgtEl>
                                      </p:cBhvr>
                                    </p:animEffect>
                                  </p:childTnLst>
                                </p:cTn>
                              </p:par>
                            </p:childTnLst>
                          </p:cTn>
                        </p:par>
                        <p:par>
                          <p:cTn id="114" fill="hold">
                            <p:stCondLst>
                              <p:cond delay="8000"/>
                            </p:stCondLst>
                            <p:childTnLst>
                              <p:par>
                                <p:cTn id="115" presetID="22" presetClass="entr" presetSubtype="2" fill="hold" nodeType="afterEffect">
                                  <p:stCondLst>
                                    <p:cond delay="0"/>
                                  </p:stCondLst>
                                  <p:childTnLst>
                                    <p:set>
                                      <p:cBhvr>
                                        <p:cTn id="116" dur="1" fill="hold">
                                          <p:stCondLst>
                                            <p:cond delay="0"/>
                                          </p:stCondLst>
                                        </p:cTn>
                                        <p:tgtEl>
                                          <p:spTgt spid="61"/>
                                        </p:tgtEl>
                                        <p:attrNameLst>
                                          <p:attrName>style.visibility</p:attrName>
                                        </p:attrNameLst>
                                      </p:cBhvr>
                                      <p:to>
                                        <p:strVal val="visible"/>
                                      </p:to>
                                    </p:set>
                                    <p:animEffect transition="in" filter="wipe(right)">
                                      <p:cBhvr>
                                        <p:cTn id="117" dur="500"/>
                                        <p:tgtEl>
                                          <p:spTgt spid="61"/>
                                        </p:tgtEl>
                                      </p:cBhvr>
                                    </p:animEffect>
                                  </p:childTnLst>
                                </p:cTn>
                              </p:par>
                            </p:childTnLst>
                          </p:cTn>
                        </p:par>
                        <p:par>
                          <p:cTn id="118" fill="hold">
                            <p:stCondLst>
                              <p:cond delay="8500"/>
                            </p:stCondLst>
                            <p:childTnLst>
                              <p:par>
                                <p:cTn id="119" presetID="10" presetClass="entr" presetSubtype="0" fill="hold" grpId="0" nodeType="afterEffect">
                                  <p:stCondLst>
                                    <p:cond delay="0"/>
                                  </p:stCondLst>
                                  <p:childTnLst>
                                    <p:set>
                                      <p:cBhvr>
                                        <p:cTn id="120" dur="1" fill="hold">
                                          <p:stCondLst>
                                            <p:cond delay="0"/>
                                          </p:stCondLst>
                                        </p:cTn>
                                        <p:tgtEl>
                                          <p:spTgt spid="66"/>
                                        </p:tgtEl>
                                        <p:attrNameLst>
                                          <p:attrName>style.visibility</p:attrName>
                                        </p:attrNameLst>
                                      </p:cBhvr>
                                      <p:to>
                                        <p:strVal val="visible"/>
                                      </p:to>
                                    </p:set>
                                    <p:animEffect transition="in" filter="fade">
                                      <p:cBhvr>
                                        <p:cTn id="121" dur="500"/>
                                        <p:tgtEl>
                                          <p:spTgt spid="66"/>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9"/>
                                        </p:tgtEl>
                                        <p:attrNameLst>
                                          <p:attrName>style.visibility</p:attrName>
                                        </p:attrNameLst>
                                      </p:cBhvr>
                                      <p:to>
                                        <p:strVal val="visible"/>
                                      </p:to>
                                    </p:set>
                                    <p:animEffect transition="in" filter="fade">
                                      <p:cBhvr>
                                        <p:cTn id="124" dur="500"/>
                                        <p:tgtEl>
                                          <p:spTgt spid="69"/>
                                        </p:tgtEl>
                                      </p:cBhvr>
                                    </p:animEffect>
                                  </p:childTnLst>
                                </p:cTn>
                              </p:par>
                            </p:childTnLst>
                          </p:cTn>
                        </p:par>
                        <p:par>
                          <p:cTn id="125" fill="hold">
                            <p:stCondLst>
                              <p:cond delay="9000"/>
                            </p:stCondLst>
                            <p:childTnLst>
                              <p:par>
                                <p:cTn id="126" presetID="22" presetClass="entr" presetSubtype="8" fill="hold" nodeType="afterEffect">
                                  <p:stCondLst>
                                    <p:cond delay="0"/>
                                  </p:stCondLst>
                                  <p:childTnLst>
                                    <p:set>
                                      <p:cBhvr>
                                        <p:cTn id="127" dur="1" fill="hold">
                                          <p:stCondLst>
                                            <p:cond delay="0"/>
                                          </p:stCondLst>
                                        </p:cTn>
                                        <p:tgtEl>
                                          <p:spTgt spid="71"/>
                                        </p:tgtEl>
                                        <p:attrNameLst>
                                          <p:attrName>style.visibility</p:attrName>
                                        </p:attrNameLst>
                                      </p:cBhvr>
                                      <p:to>
                                        <p:strVal val="visible"/>
                                      </p:to>
                                    </p:set>
                                    <p:animEffect transition="in" filter="wipe(left)">
                                      <p:cBhvr>
                                        <p:cTn id="128" dur="500"/>
                                        <p:tgtEl>
                                          <p:spTgt spid="71"/>
                                        </p:tgtEl>
                                      </p:cBhvr>
                                    </p:animEffect>
                                  </p:childTnLst>
                                </p:cTn>
                              </p:par>
                            </p:childTnLst>
                          </p:cTn>
                        </p:par>
                        <p:par>
                          <p:cTn id="129" fill="hold">
                            <p:stCondLst>
                              <p:cond delay="9500"/>
                            </p:stCondLst>
                            <p:childTnLst>
                              <p:par>
                                <p:cTn id="130" presetID="22" presetClass="entr" presetSubtype="8" fill="hold" nodeType="afterEffect">
                                  <p:stCondLst>
                                    <p:cond delay="0"/>
                                  </p:stCondLst>
                                  <p:childTnLst>
                                    <p:set>
                                      <p:cBhvr>
                                        <p:cTn id="131" dur="1" fill="hold">
                                          <p:stCondLst>
                                            <p:cond delay="0"/>
                                          </p:stCondLst>
                                        </p:cTn>
                                        <p:tgtEl>
                                          <p:spTgt spid="72"/>
                                        </p:tgtEl>
                                        <p:attrNameLst>
                                          <p:attrName>style.visibility</p:attrName>
                                        </p:attrNameLst>
                                      </p:cBhvr>
                                      <p:to>
                                        <p:strVal val="visible"/>
                                      </p:to>
                                    </p:set>
                                    <p:animEffect transition="in" filter="wipe(left)">
                                      <p:cBhvr>
                                        <p:cTn id="132" dur="500"/>
                                        <p:tgtEl>
                                          <p:spTgt spid="72"/>
                                        </p:tgtEl>
                                      </p:cBhvr>
                                    </p:animEffect>
                                  </p:childTnLst>
                                </p:cTn>
                              </p:par>
                            </p:childTnLst>
                          </p:cTn>
                        </p:par>
                        <p:par>
                          <p:cTn id="133" fill="hold">
                            <p:stCondLst>
                              <p:cond delay="10000"/>
                            </p:stCondLst>
                            <p:childTnLst>
                              <p:par>
                                <p:cTn id="134" presetID="10" presetClass="entr" presetSubtype="0" fill="hold" grpId="0" nodeType="afterEffect">
                                  <p:stCondLst>
                                    <p:cond delay="0"/>
                                  </p:stCondLst>
                                  <p:childTnLst>
                                    <p:set>
                                      <p:cBhvr>
                                        <p:cTn id="135" dur="1" fill="hold">
                                          <p:stCondLst>
                                            <p:cond delay="0"/>
                                          </p:stCondLst>
                                        </p:cTn>
                                        <p:tgtEl>
                                          <p:spTgt spid="68"/>
                                        </p:tgtEl>
                                        <p:attrNameLst>
                                          <p:attrName>style.visibility</p:attrName>
                                        </p:attrNameLst>
                                      </p:cBhvr>
                                      <p:to>
                                        <p:strVal val="visible"/>
                                      </p:to>
                                    </p:set>
                                    <p:animEffect transition="in" filter="fade">
                                      <p:cBhvr>
                                        <p:cTn id="136" dur="500"/>
                                        <p:tgtEl>
                                          <p:spTgt spid="68"/>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5"/>
                                        </p:tgtEl>
                                        <p:attrNameLst>
                                          <p:attrName>style.visibility</p:attrName>
                                        </p:attrNameLst>
                                      </p:cBhvr>
                                      <p:to>
                                        <p:strVal val="visible"/>
                                      </p:to>
                                    </p:set>
                                    <p:animEffect transition="in" filter="fade">
                                      <p:cBhvr>
                                        <p:cTn id="1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输入第二部分标题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2</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7000">
        <p14:switch dir="r"/>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添加文本</a:t>
            </a:r>
            <a:endParaRPr lang="zh-CN" altLang="en-US" sz="2200" dirty="0">
              <a:latin typeface="微软雅黑" pitchFamily="34" charset="-122"/>
              <a:ea typeface="微软雅黑" pitchFamily="34" charset="-122"/>
            </a:endParaRP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添加文本</a:t>
            </a:r>
          </a:p>
        </p:txBody>
      </p:sp>
      <p:sp>
        <p:nvSpPr>
          <p:cNvPr id="38" name="矩形 37"/>
          <p:cNvSpPr/>
          <p:nvPr/>
        </p:nvSpPr>
        <p:spPr>
          <a:xfrm>
            <a:off x="834492" y="915566"/>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a:t>
            </a:r>
            <a:r>
              <a:rPr lang="zh-CN" altLang="en-US" sz="1500" dirty="0" smtClean="0">
                <a:solidFill>
                  <a:schemeClr val="tx1">
                    <a:lumMod val="75000"/>
                    <a:lumOff val="25000"/>
                  </a:schemeClr>
                </a:solidFill>
                <a:latin typeface="微软雅黑" pitchFamily="34" charset="-122"/>
                <a:ea typeface="微软雅黑" pitchFamily="34" charset="-122"/>
              </a:rPr>
              <a:t>对的说明文字添加对的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a:t>
            </a:r>
            <a:r>
              <a:rPr lang="zh-CN" altLang="en-US" sz="1500" dirty="0" smtClean="0">
                <a:solidFill>
                  <a:schemeClr val="tx1">
                    <a:lumMod val="75000"/>
                    <a:lumOff val="25000"/>
                  </a:schemeClr>
                </a:solidFill>
                <a:latin typeface="微软雅黑" pitchFamily="34" charset="-122"/>
                <a:ea typeface="微软雅黑" pitchFamily="34" charset="-122"/>
              </a:rPr>
              <a:t>文字添加文字</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40" name="矩形 39"/>
          <p:cNvSpPr/>
          <p:nvPr/>
        </p:nvSpPr>
        <p:spPr>
          <a:xfrm>
            <a:off x="2778338" y="3348473"/>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5" y="915566"/>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2" y="3348473"/>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3957351037"/>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par>
                          <p:cTn id="35" fill="hold">
                            <p:stCondLst>
                              <p:cond delay="4000"/>
                            </p:stCondLst>
                            <p:childTnLst>
                              <p:par>
                                <p:cTn id="36" presetID="2" presetClass="entr" presetSubtype="1"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up)">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4" name="组合 23"/>
          <p:cNvGrpSpPr>
            <a:grpSpLocks/>
          </p:cNvGrpSpPr>
          <p:nvPr/>
        </p:nvGrpSpPr>
        <p:grpSpPr bwMode="auto">
          <a:xfrm>
            <a:off x="3228777" y="1534170"/>
            <a:ext cx="2633663" cy="2621756"/>
            <a:chOff x="4277618" y="1813081"/>
            <a:chExt cx="3512584" cy="3496242"/>
          </a:xfrm>
        </p:grpSpPr>
        <p:grpSp>
          <p:nvGrpSpPr>
            <p:cNvPr id="25" name="组合 13"/>
            <p:cNvGrpSpPr>
              <a:grpSpLocks/>
            </p:cNvGrpSpPr>
            <p:nvPr/>
          </p:nvGrpSpPr>
          <p:grpSpPr bwMode="auto">
            <a:xfrm>
              <a:off x="4277618" y="3489753"/>
              <a:ext cx="1677196" cy="1819570"/>
              <a:chOff x="4277618" y="3489753"/>
              <a:chExt cx="1677196" cy="1819570"/>
            </a:xfrm>
          </p:grpSpPr>
          <p:sp>
            <p:nvSpPr>
              <p:cNvPr id="35"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6" name="组合 14"/>
            <p:cNvGrpSpPr>
              <a:grpSpLocks/>
            </p:cNvGrpSpPr>
            <p:nvPr/>
          </p:nvGrpSpPr>
          <p:grpSpPr bwMode="auto">
            <a:xfrm>
              <a:off x="5954512" y="3632651"/>
              <a:ext cx="1821398" cy="1676672"/>
              <a:chOff x="5954512" y="3632651"/>
              <a:chExt cx="1821398" cy="1676672"/>
            </a:xfrm>
          </p:grpSpPr>
          <p:sp>
            <p:nvSpPr>
              <p:cNvPr id="33"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7" name="组合 15"/>
            <p:cNvGrpSpPr>
              <a:grpSpLocks/>
            </p:cNvGrpSpPr>
            <p:nvPr/>
          </p:nvGrpSpPr>
          <p:grpSpPr bwMode="auto">
            <a:xfrm>
              <a:off x="6099016" y="1813081"/>
              <a:ext cx="1691186" cy="1821158"/>
              <a:chOff x="6099016" y="1813081"/>
              <a:chExt cx="1691186" cy="1821158"/>
            </a:xfrm>
          </p:grpSpPr>
          <p:sp>
            <p:nvSpPr>
              <p:cNvPr id="31"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85"/>
              <p:cNvSpPr>
                <a:spLocks noChangeArrowheads="1"/>
              </p:cNvSpPr>
              <p:nvPr/>
            </p:nvSpPr>
            <p:spPr bwMode="auto">
              <a:xfrm>
                <a:off x="6113006" y="227310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8" name="组合 16"/>
            <p:cNvGrpSpPr>
              <a:grpSpLocks/>
            </p:cNvGrpSpPr>
            <p:nvPr/>
          </p:nvGrpSpPr>
          <p:grpSpPr bwMode="auto">
            <a:xfrm>
              <a:off x="4277618" y="1813081"/>
              <a:ext cx="1821398" cy="1676672"/>
              <a:chOff x="4277618" y="1813081"/>
              <a:chExt cx="1821398" cy="1676672"/>
            </a:xfrm>
          </p:grpSpPr>
          <p:sp>
            <p:nvSpPr>
              <p:cNvPr id="29"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grpSp>
        <p:nvGrpSpPr>
          <p:cNvPr id="37" name="Group 21"/>
          <p:cNvGrpSpPr>
            <a:grpSpLocks/>
          </p:cNvGrpSpPr>
          <p:nvPr/>
        </p:nvGrpSpPr>
        <p:grpSpPr bwMode="auto">
          <a:xfrm>
            <a:off x="5919589" y="1492498"/>
            <a:ext cx="2684859" cy="1071677"/>
            <a:chOff x="0" y="0"/>
            <a:chExt cx="2689320" cy="1071709"/>
          </a:xfrm>
        </p:grpSpPr>
        <p:sp>
          <p:nvSpPr>
            <p:cNvPr id="38"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a:solidFill>
                    <a:srgbClr val="000000"/>
                  </a:solidFill>
                  <a:latin typeface="微软雅黑" pitchFamily="34" charset="-122"/>
                  <a:ea typeface="微软雅黑" pitchFamily="34" charset="-122"/>
                  <a:sym typeface="微软雅黑" pitchFamily="34" charset="-122"/>
                </a:rPr>
                <a:t>单击此处添加标题</a:t>
              </a:r>
              <a:endParaRPr lang="zh-CN" altLang="en-US" sz="1100" b="0">
                <a:solidFill>
                  <a:srgbClr val="000000"/>
                </a:solidFill>
              </a:endParaRPr>
            </a:p>
          </p:txBody>
        </p:sp>
        <p:sp>
          <p:nvSpPr>
            <p:cNvPr id="60" name="TextBox 77"/>
            <p:cNvSpPr>
              <a:spLocks noChangeArrowheads="1"/>
            </p:cNvSpPr>
            <p:nvPr/>
          </p:nvSpPr>
          <p:spPr bwMode="auto">
            <a:xfrm>
              <a:off x="10694" y="217604"/>
              <a:ext cx="2678626" cy="854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100" b="0">
                  <a:solidFill>
                    <a:srgbClr val="000000"/>
                  </a:solidFill>
                  <a:latin typeface="微软雅黑" pitchFamily="34" charset="-122"/>
                  <a:ea typeface="微软雅黑" pitchFamily="34" charset="-122"/>
                </a:rPr>
                <a:t>我们工作室致力于专业</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模板的发布，课件及汇报</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的美化，并为您提供专业的</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个性定制服务。</a:t>
              </a:r>
              <a:endParaRPr lang="zh-CN" altLang="en-US" sz="1100" b="0">
                <a:solidFill>
                  <a:srgbClr val="000000"/>
                </a:solidFill>
              </a:endParaRPr>
            </a:p>
          </p:txBody>
        </p:sp>
      </p:grpSp>
      <p:grpSp>
        <p:nvGrpSpPr>
          <p:cNvPr id="61" name="Group 24"/>
          <p:cNvGrpSpPr>
            <a:grpSpLocks/>
          </p:cNvGrpSpPr>
          <p:nvPr/>
        </p:nvGrpSpPr>
        <p:grpSpPr bwMode="auto">
          <a:xfrm>
            <a:off x="5929114" y="2864098"/>
            <a:ext cx="2675334" cy="1071170"/>
            <a:chOff x="0" y="0"/>
            <a:chExt cx="2678626" cy="1073710"/>
          </a:xfrm>
        </p:grpSpPr>
        <p:sp>
          <p:nvSpPr>
            <p:cNvPr id="62" name="TextBox 79"/>
            <p:cNvSpPr>
              <a:spLocks noChangeArrowheads="1"/>
            </p:cNvSpPr>
            <p:nvPr/>
          </p:nvSpPr>
          <p:spPr bwMode="auto">
            <a:xfrm>
              <a:off x="0" y="0"/>
              <a:ext cx="2202554" cy="26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a:solidFill>
                    <a:srgbClr val="000000"/>
                  </a:solidFill>
                  <a:latin typeface="微软雅黑" pitchFamily="34" charset="-122"/>
                  <a:ea typeface="微软雅黑" pitchFamily="34" charset="-122"/>
                  <a:sym typeface="微软雅黑" pitchFamily="34" charset="-122"/>
                </a:rPr>
                <a:t>单击此处添加标题</a:t>
              </a:r>
              <a:endParaRPr lang="zh-CN" altLang="en-US" sz="1100" b="0">
                <a:solidFill>
                  <a:srgbClr val="000000"/>
                </a:solidFill>
              </a:endParaRPr>
            </a:p>
          </p:txBody>
        </p:sp>
        <p:sp>
          <p:nvSpPr>
            <p:cNvPr id="63" name="TextBox 80"/>
            <p:cNvSpPr>
              <a:spLocks noChangeArrowheads="1"/>
            </p:cNvSpPr>
            <p:nvPr/>
          </p:nvSpPr>
          <p:spPr bwMode="auto">
            <a:xfrm>
              <a:off x="10694" y="217604"/>
              <a:ext cx="2667932" cy="856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100" b="0">
                  <a:solidFill>
                    <a:srgbClr val="000000"/>
                  </a:solidFill>
                  <a:latin typeface="微软雅黑" pitchFamily="34" charset="-122"/>
                  <a:ea typeface="微软雅黑" pitchFamily="34" charset="-122"/>
                </a:rPr>
                <a:t>我们工作室致力于专业</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模板的发布，课件及汇报</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的美化，并为您提供专业的</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个性定制服务。</a:t>
              </a:r>
              <a:endParaRPr lang="zh-CN" altLang="en-US" sz="1100" b="0">
                <a:solidFill>
                  <a:srgbClr val="000000"/>
                </a:solidFill>
              </a:endParaRPr>
            </a:p>
          </p:txBody>
        </p:sp>
      </p:grpSp>
      <p:grpSp>
        <p:nvGrpSpPr>
          <p:cNvPr id="64" name="Group 27"/>
          <p:cNvGrpSpPr>
            <a:grpSpLocks/>
          </p:cNvGrpSpPr>
          <p:nvPr/>
        </p:nvGrpSpPr>
        <p:grpSpPr bwMode="auto">
          <a:xfrm>
            <a:off x="434380" y="1542504"/>
            <a:ext cx="2751535" cy="1062370"/>
            <a:chOff x="32169" y="49844"/>
            <a:chExt cx="2757193" cy="1062692"/>
          </a:xfrm>
        </p:grpSpPr>
        <p:sp>
          <p:nvSpPr>
            <p:cNvPr id="65"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b="0">
                  <a:solidFill>
                    <a:srgbClr val="000000"/>
                  </a:solidFill>
                  <a:latin typeface="微软雅黑" pitchFamily="34" charset="-122"/>
                  <a:ea typeface="微软雅黑" pitchFamily="34" charset="-122"/>
                  <a:sym typeface="微软雅黑" pitchFamily="34" charset="-122"/>
                </a:rPr>
                <a:t>单击此处添加标题</a:t>
              </a:r>
              <a:endParaRPr lang="zh-CN" altLang="en-US" sz="1200" b="0">
                <a:solidFill>
                  <a:srgbClr val="000000"/>
                </a:solidFill>
              </a:endParaRPr>
            </a:p>
          </p:txBody>
        </p:sp>
        <p:sp>
          <p:nvSpPr>
            <p:cNvPr id="66" name="TextBox 83"/>
            <p:cNvSpPr>
              <a:spLocks noChangeArrowheads="1"/>
            </p:cNvSpPr>
            <p:nvPr/>
          </p:nvSpPr>
          <p:spPr bwMode="auto">
            <a:xfrm>
              <a:off x="32169" y="258197"/>
              <a:ext cx="2721096" cy="854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lnSpc>
                  <a:spcPct val="150000"/>
                </a:lnSpc>
              </a:pPr>
              <a:r>
                <a:rPr lang="zh-CN" altLang="en-US" sz="1100" b="0">
                  <a:solidFill>
                    <a:srgbClr val="000000"/>
                  </a:solidFill>
                  <a:latin typeface="微软雅黑" pitchFamily="34" charset="-122"/>
                  <a:ea typeface="微软雅黑" pitchFamily="34" charset="-122"/>
                </a:rPr>
                <a:t>我们工作室致力于专业</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模板的发布，课件及汇报</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的美化，并为您提供专业的</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个性定制服务。</a:t>
              </a:r>
              <a:endParaRPr lang="zh-CN" altLang="en-US" sz="1100" b="0">
                <a:solidFill>
                  <a:srgbClr val="000000"/>
                </a:solidFill>
              </a:endParaRPr>
            </a:p>
          </p:txBody>
        </p:sp>
      </p:grpSp>
      <p:grpSp>
        <p:nvGrpSpPr>
          <p:cNvPr id="67" name="Group 30"/>
          <p:cNvGrpSpPr>
            <a:grpSpLocks/>
          </p:cNvGrpSpPr>
          <p:nvPr/>
        </p:nvGrpSpPr>
        <p:grpSpPr bwMode="auto">
          <a:xfrm>
            <a:off x="498673" y="2960539"/>
            <a:ext cx="2690813" cy="969527"/>
            <a:chOff x="0" y="102119"/>
            <a:chExt cx="2696011" cy="969852"/>
          </a:xfrm>
        </p:grpSpPr>
        <p:sp>
          <p:nvSpPr>
            <p:cNvPr id="68" name="TextBox 89"/>
            <p:cNvSpPr>
              <a:spLocks noChangeArrowheads="1"/>
            </p:cNvSpPr>
            <p:nvPr/>
          </p:nvSpPr>
          <p:spPr bwMode="auto">
            <a:xfrm>
              <a:off x="1421063" y="102119"/>
              <a:ext cx="1274948" cy="43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a:solidFill>
                    <a:srgbClr val="000000"/>
                  </a:solidFill>
                  <a:latin typeface="微软雅黑" pitchFamily="34" charset="-122"/>
                  <a:ea typeface="微软雅黑" pitchFamily="34" charset="-122"/>
                  <a:sym typeface="微软雅黑" pitchFamily="34" charset="-122"/>
                </a:rPr>
                <a:t>单击此处添加标题</a:t>
              </a:r>
              <a:endParaRPr lang="zh-CN" altLang="en-US" sz="1100" b="0">
                <a:solidFill>
                  <a:srgbClr val="000000"/>
                </a:solidFill>
              </a:endParaRPr>
            </a:p>
          </p:txBody>
        </p:sp>
        <p:sp>
          <p:nvSpPr>
            <p:cNvPr id="69" name="TextBox 90"/>
            <p:cNvSpPr>
              <a:spLocks noChangeArrowheads="1"/>
            </p:cNvSpPr>
            <p:nvPr/>
          </p:nvSpPr>
          <p:spPr bwMode="auto">
            <a:xfrm>
              <a:off x="0" y="217604"/>
              <a:ext cx="2623790" cy="85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lnSpc>
                  <a:spcPct val="150000"/>
                </a:lnSpc>
              </a:pPr>
              <a:r>
                <a:rPr lang="zh-CN" altLang="en-US" sz="1100" b="0">
                  <a:solidFill>
                    <a:srgbClr val="000000"/>
                  </a:solidFill>
                  <a:latin typeface="微软雅黑" pitchFamily="34" charset="-122"/>
                  <a:ea typeface="微软雅黑" pitchFamily="34" charset="-122"/>
                </a:rPr>
                <a:t>我们工作室致力于专业</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模板的发布，课件及汇报</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的美化，并为您提供专业的</a:t>
              </a:r>
              <a:r>
                <a:rPr lang="en-US" altLang="zh-CN" sz="1100" b="0">
                  <a:solidFill>
                    <a:srgbClr val="000000"/>
                  </a:solidFill>
                  <a:latin typeface="微软雅黑" pitchFamily="34" charset="-122"/>
                  <a:ea typeface="微软雅黑" pitchFamily="34" charset="-122"/>
                </a:rPr>
                <a:t>PPT</a:t>
              </a:r>
              <a:r>
                <a:rPr lang="zh-CN" altLang="en-US" sz="1100" b="0">
                  <a:solidFill>
                    <a:srgbClr val="000000"/>
                  </a:solidFill>
                  <a:latin typeface="微软雅黑" pitchFamily="34" charset="-122"/>
                  <a:ea typeface="微软雅黑" pitchFamily="34" charset="-122"/>
                </a:rPr>
                <a:t>个性定制服务。</a:t>
              </a:r>
              <a:endParaRPr lang="zh-CN" altLang="en-US" sz="1100" b="0">
                <a:solidFill>
                  <a:srgbClr val="000000"/>
                </a:solidFill>
              </a:endParaRPr>
            </a:p>
          </p:txBody>
        </p:sp>
      </p:grpSp>
      <p:grpSp>
        <p:nvGrpSpPr>
          <p:cNvPr id="70" name="组合 69"/>
          <p:cNvGrpSpPr>
            <a:grpSpLocks/>
          </p:cNvGrpSpPr>
          <p:nvPr/>
        </p:nvGrpSpPr>
        <p:grpSpPr bwMode="auto">
          <a:xfrm>
            <a:off x="4061024" y="2433092"/>
            <a:ext cx="964406" cy="825103"/>
            <a:chOff x="5387199" y="3010872"/>
            <a:chExt cx="1286460" cy="1101492"/>
          </a:xfrm>
        </p:grpSpPr>
        <p:sp>
          <p:nvSpPr>
            <p:cNvPr id="71"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87"/>
            <p:cNvSpPr>
              <a:spLocks noChangeArrowheads="1"/>
            </p:cNvSpPr>
            <p:nvPr/>
          </p:nvSpPr>
          <p:spPr bwMode="auto">
            <a:xfrm>
              <a:off x="5387199" y="3249291"/>
              <a:ext cx="1286460" cy="57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fontAlgn="auto" hangingPunct="1">
                <a:spcBef>
                  <a:spcPts val="0"/>
                </a:spcBef>
                <a:spcAft>
                  <a:spcPts val="0"/>
                </a:spcAft>
                <a:defRPr/>
              </a:pPr>
              <a:r>
                <a:rPr lang="en-US" altLang="zh-CN" sz="1100" b="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Add keywords</a:t>
              </a:r>
              <a:endParaRPr lang="zh-CN" altLang="en-US" sz="1100" b="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1918002177"/>
      </p:ext>
    </p:extLst>
  </p:cSld>
  <p:clrMapOvr>
    <a:masterClrMapping/>
  </p:clrMapOvr>
  <mc:AlternateContent xmlns:mc="http://schemas.openxmlformats.org/markup-compatibility/2006" xmlns:p14="http://schemas.microsoft.com/office/powerpoint/2010/main">
    <mc:Choice Requires="p14">
      <p:transition spd="slow" p14:dur="2500" advClick="0" advTm="11000">
        <p:checker/>
      </p:transition>
    </mc:Choice>
    <mc:Fallback xmlns="">
      <p:transition spd="slow" advClick="0"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0-#ppt_w/2"/>
                                          </p:val>
                                        </p:tav>
                                        <p:tav tm="100000">
                                          <p:val>
                                            <p:strVal val="#ppt_x"/>
                                          </p:val>
                                        </p:tav>
                                      </p:tavLst>
                                    </p:anim>
                                    <p:anim calcmode="lin" valueType="num">
                                      <p:cBhvr additive="base">
                                        <p:cTn id="24" dur="500" fill="hold"/>
                                        <p:tgtEl>
                                          <p:spTgt spid="64"/>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1+#ppt_w/2"/>
                                          </p:val>
                                        </p:tav>
                                        <p:tav tm="100000">
                                          <p:val>
                                            <p:strVal val="#ppt_x"/>
                                          </p:val>
                                        </p:tav>
                                      </p:tavLst>
                                    </p:anim>
                                    <p:anim calcmode="lin" valueType="num">
                                      <p:cBhvr additive="base">
                                        <p:cTn id="29" dur="500" fill="hold"/>
                                        <p:tgtEl>
                                          <p:spTgt spid="37"/>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additive="base">
                                        <p:cTn id="33" dur="500" fill="hold"/>
                                        <p:tgtEl>
                                          <p:spTgt spid="67"/>
                                        </p:tgtEl>
                                        <p:attrNameLst>
                                          <p:attrName>ppt_x</p:attrName>
                                        </p:attrNameLst>
                                      </p:cBhvr>
                                      <p:tavLst>
                                        <p:tav tm="0">
                                          <p:val>
                                            <p:strVal val="0-#ppt_w/2"/>
                                          </p:val>
                                        </p:tav>
                                        <p:tav tm="100000">
                                          <p:val>
                                            <p:strVal val="#ppt_x"/>
                                          </p:val>
                                        </p:tav>
                                      </p:tavLst>
                                    </p:anim>
                                    <p:anim calcmode="lin" valueType="num">
                                      <p:cBhvr additive="base">
                                        <p:cTn id="34" dur="500" fill="hold"/>
                                        <p:tgtEl>
                                          <p:spTgt spid="67"/>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fill="hold"/>
                                        <p:tgtEl>
                                          <p:spTgt spid="61"/>
                                        </p:tgtEl>
                                        <p:attrNameLst>
                                          <p:attrName>ppt_x</p:attrName>
                                        </p:attrNameLst>
                                      </p:cBhvr>
                                      <p:tavLst>
                                        <p:tav tm="0">
                                          <p:val>
                                            <p:strVal val="1+#ppt_w/2"/>
                                          </p:val>
                                        </p:tav>
                                        <p:tav tm="100000">
                                          <p:val>
                                            <p:strVal val="#ppt_x"/>
                                          </p:val>
                                        </p:tav>
                                      </p:tavLst>
                                    </p:anim>
                                    <p:anim calcmode="lin" valueType="num">
                                      <p:cBhvr additive="base">
                                        <p:cTn id="39"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57" name="AutoShape 10"/>
          <p:cNvSpPr>
            <a:spLocks noChangeArrowheads="1"/>
          </p:cNvSpPr>
          <p:nvPr/>
        </p:nvSpPr>
        <p:spPr bwMode="auto">
          <a:xfrm rot="16200000">
            <a:off x="3964200" y="-1391818"/>
            <a:ext cx="1258950" cy="8443817"/>
          </a:xfrm>
          <a:prstGeom prst="downArrow">
            <a:avLst>
              <a:gd name="adj1" fmla="val 49065"/>
              <a:gd name="adj2" fmla="val 44827"/>
            </a:avLst>
          </a:prstGeom>
          <a:solidFill>
            <a:srgbClr val="FF0000"/>
          </a:solidFill>
          <a:ln>
            <a:noFill/>
          </a:ln>
        </p:spPr>
        <p:txBody>
          <a:bodyPr vert="eaVert"/>
          <a:lstStyle/>
          <a:p>
            <a:endParaRPr lang="zh-CN" altLang="en-US" sz="2000">
              <a:latin typeface="微软雅黑" pitchFamily="34" charset="-122"/>
              <a:ea typeface="微软雅黑" pitchFamily="34" charset="-122"/>
            </a:endParaRPr>
          </a:p>
        </p:txBody>
      </p:sp>
      <p:grpSp>
        <p:nvGrpSpPr>
          <p:cNvPr id="58" name="组合 41"/>
          <p:cNvGrpSpPr>
            <a:grpSpLocks/>
          </p:cNvGrpSpPr>
          <p:nvPr/>
        </p:nvGrpSpPr>
        <p:grpSpPr bwMode="auto">
          <a:xfrm>
            <a:off x="2589800" y="2099982"/>
            <a:ext cx="1701613" cy="1524290"/>
            <a:chOff x="1214414" y="2786058"/>
            <a:chExt cx="1935848" cy="1751017"/>
          </a:xfrm>
        </p:grpSpPr>
        <p:grpSp>
          <p:nvGrpSpPr>
            <p:cNvPr id="59" name="Group 6"/>
            <p:cNvGrpSpPr>
              <a:grpSpLocks/>
            </p:cNvGrpSpPr>
            <p:nvPr/>
          </p:nvGrpSpPr>
          <p:grpSpPr bwMode="auto">
            <a:xfrm>
              <a:off x="1295400" y="2786058"/>
              <a:ext cx="1753450" cy="1751017"/>
              <a:chOff x="1823" y="2371"/>
              <a:chExt cx="1801" cy="1801"/>
            </a:xfrm>
          </p:grpSpPr>
          <p:sp>
            <p:nvSpPr>
              <p:cNvPr id="6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62"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6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C00000"/>
                  </a:solidFill>
                  <a:latin typeface="微软雅黑" pitchFamily="34" charset="-122"/>
                  <a:ea typeface="微软雅黑" pitchFamily="34" charset="-122"/>
                </a:rPr>
                <a:t>写入文本</a:t>
              </a:r>
            </a:p>
          </p:txBody>
        </p:sp>
      </p:grpSp>
      <p:grpSp>
        <p:nvGrpSpPr>
          <p:cNvPr id="63" name="组合 46"/>
          <p:cNvGrpSpPr>
            <a:grpSpLocks/>
          </p:cNvGrpSpPr>
          <p:nvPr/>
        </p:nvGrpSpPr>
        <p:grpSpPr bwMode="auto">
          <a:xfrm>
            <a:off x="4291413" y="2099982"/>
            <a:ext cx="1701612" cy="1524290"/>
            <a:chOff x="1214414" y="2786058"/>
            <a:chExt cx="1935848" cy="1751017"/>
          </a:xfrm>
        </p:grpSpPr>
        <p:grpSp>
          <p:nvGrpSpPr>
            <p:cNvPr id="64" name="Group 6"/>
            <p:cNvGrpSpPr>
              <a:grpSpLocks/>
            </p:cNvGrpSpPr>
            <p:nvPr/>
          </p:nvGrpSpPr>
          <p:grpSpPr bwMode="auto">
            <a:xfrm>
              <a:off x="1295400" y="2786058"/>
              <a:ext cx="1753450" cy="1751017"/>
              <a:chOff x="1823" y="2371"/>
              <a:chExt cx="1801" cy="1801"/>
            </a:xfrm>
          </p:grpSpPr>
          <p:sp>
            <p:nvSpPr>
              <p:cNvPr id="6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67"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6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C00000"/>
                  </a:solidFill>
                  <a:latin typeface="微软雅黑" pitchFamily="34" charset="-122"/>
                  <a:ea typeface="微软雅黑" pitchFamily="34" charset="-122"/>
                </a:rPr>
                <a:t>写入文本</a:t>
              </a:r>
            </a:p>
          </p:txBody>
        </p:sp>
      </p:grpSp>
      <p:grpSp>
        <p:nvGrpSpPr>
          <p:cNvPr id="68" name="组合 51"/>
          <p:cNvGrpSpPr>
            <a:grpSpLocks/>
          </p:cNvGrpSpPr>
          <p:nvPr/>
        </p:nvGrpSpPr>
        <p:grpSpPr bwMode="auto">
          <a:xfrm>
            <a:off x="6009777" y="2099982"/>
            <a:ext cx="1701613" cy="1524290"/>
            <a:chOff x="1214414" y="2786058"/>
            <a:chExt cx="1935848" cy="1751017"/>
          </a:xfrm>
        </p:grpSpPr>
        <p:grpSp>
          <p:nvGrpSpPr>
            <p:cNvPr id="69" name="Group 6"/>
            <p:cNvGrpSpPr>
              <a:grpSpLocks/>
            </p:cNvGrpSpPr>
            <p:nvPr/>
          </p:nvGrpSpPr>
          <p:grpSpPr bwMode="auto">
            <a:xfrm>
              <a:off x="1295400" y="2786058"/>
              <a:ext cx="1753450" cy="1751017"/>
              <a:chOff x="1823" y="2371"/>
              <a:chExt cx="1801" cy="1801"/>
            </a:xfrm>
          </p:grpSpPr>
          <p:sp>
            <p:nvSpPr>
              <p:cNvPr id="7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72"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7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C00000"/>
                  </a:solidFill>
                  <a:latin typeface="微软雅黑" pitchFamily="34" charset="-122"/>
                  <a:ea typeface="微软雅黑" pitchFamily="34" charset="-122"/>
                </a:rPr>
                <a:t>写入文本</a:t>
              </a:r>
            </a:p>
          </p:txBody>
        </p:sp>
      </p:grpSp>
      <p:grpSp>
        <p:nvGrpSpPr>
          <p:cNvPr id="73" name="组合 40"/>
          <p:cNvGrpSpPr>
            <a:grpSpLocks/>
          </p:cNvGrpSpPr>
          <p:nvPr/>
        </p:nvGrpSpPr>
        <p:grpSpPr bwMode="auto">
          <a:xfrm>
            <a:off x="925965" y="2099982"/>
            <a:ext cx="1701613" cy="1524290"/>
            <a:chOff x="1214414" y="2786058"/>
            <a:chExt cx="1935848" cy="1751017"/>
          </a:xfrm>
        </p:grpSpPr>
        <p:grpSp>
          <p:nvGrpSpPr>
            <p:cNvPr id="74" name="Group 6"/>
            <p:cNvGrpSpPr>
              <a:grpSpLocks/>
            </p:cNvGrpSpPr>
            <p:nvPr/>
          </p:nvGrpSpPr>
          <p:grpSpPr bwMode="auto">
            <a:xfrm>
              <a:off x="1295400" y="2786058"/>
              <a:ext cx="1753450" cy="1751017"/>
              <a:chOff x="1823" y="2371"/>
              <a:chExt cx="1801" cy="1801"/>
            </a:xfrm>
          </p:grpSpPr>
          <p:sp>
            <p:nvSpPr>
              <p:cNvPr id="7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latin typeface="微软雅黑" pitchFamily="34" charset="-122"/>
                  <a:ea typeface="微软雅黑" pitchFamily="34" charset="-122"/>
                </a:endParaRPr>
              </a:p>
            </p:txBody>
          </p:sp>
          <p:sp>
            <p:nvSpPr>
              <p:cNvPr id="77" name="Oval 8"/>
              <p:cNvSpPr>
                <a:spLocks noChangeArrowheads="1"/>
              </p:cNvSpPr>
              <p:nvPr/>
            </p:nvSpPr>
            <p:spPr bwMode="auto">
              <a:xfrm>
                <a:off x="1946" y="2493"/>
                <a:ext cx="1556" cy="1556"/>
              </a:xfrm>
              <a:prstGeom prst="ellipse">
                <a:avLst/>
              </a:prstGeom>
              <a:solidFill>
                <a:srgbClr val="FF0000"/>
              </a:solidFill>
              <a:ln w="38100">
                <a:solidFill>
                  <a:srgbClr val="FFFFFF"/>
                </a:solidFill>
                <a:round/>
                <a:headEnd/>
                <a:tailEnd/>
              </a:ln>
            </p:spPr>
            <p:txBody>
              <a:bodyPr/>
              <a:lstStyle/>
              <a:p>
                <a:endParaRPr lang="zh-CN" altLang="en-US" sz="2000">
                  <a:latin typeface="微软雅黑" pitchFamily="34" charset="-122"/>
                  <a:ea typeface="微软雅黑" pitchFamily="34" charset="-122"/>
                </a:endParaRPr>
              </a:p>
            </p:txBody>
          </p:sp>
        </p:grpSp>
        <p:sp>
          <p:nvSpPr>
            <p:cNvPr id="7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rgbClr val="FFFF00"/>
                  </a:solidFill>
                  <a:latin typeface="微软雅黑" pitchFamily="34" charset="-122"/>
                  <a:ea typeface="微软雅黑" pitchFamily="34" charset="-122"/>
                </a:rPr>
                <a:t>写入文本</a:t>
              </a:r>
              <a:endParaRPr lang="zh-CN" altLang="en-US" sz="2000" b="1" dirty="0">
                <a:solidFill>
                  <a:srgbClr val="FFFF00"/>
                </a:solidFill>
                <a:latin typeface="微软雅黑" pitchFamily="34" charset="-122"/>
                <a:ea typeface="微软雅黑" pitchFamily="34" charset="-122"/>
              </a:endParaRPr>
            </a:p>
          </p:txBody>
        </p:sp>
      </p:grpSp>
      <p:sp>
        <p:nvSpPr>
          <p:cNvPr id="78" name="矩形标注 77"/>
          <p:cNvSpPr/>
          <p:nvPr/>
        </p:nvSpPr>
        <p:spPr>
          <a:xfrm>
            <a:off x="2921467" y="3803215"/>
            <a:ext cx="1477858" cy="45262"/>
          </a:xfrm>
          <a:prstGeom prst="wedgeRectCallout">
            <a:avLst>
              <a:gd name="adj1" fmla="val -17526"/>
              <a:gd name="adj2" fmla="val -50946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9" name="矩形标注 78"/>
          <p:cNvSpPr/>
          <p:nvPr/>
        </p:nvSpPr>
        <p:spPr>
          <a:xfrm>
            <a:off x="1230309" y="1854423"/>
            <a:ext cx="1584840" cy="63499"/>
          </a:xfrm>
          <a:prstGeom prst="wedgeRectCallout">
            <a:avLst>
              <a:gd name="adj1" fmla="val -23398"/>
              <a:gd name="adj2" fmla="val 40329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80" name="Rectangle 28"/>
          <p:cNvSpPr>
            <a:spLocks noChangeArrowheads="1"/>
          </p:cNvSpPr>
          <p:nvPr/>
        </p:nvSpPr>
        <p:spPr bwMode="auto">
          <a:xfrm>
            <a:off x="2901119" y="3812790"/>
            <a:ext cx="1475159" cy="58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81" name="Rectangle 28"/>
          <p:cNvSpPr>
            <a:spLocks noChangeArrowheads="1"/>
          </p:cNvSpPr>
          <p:nvPr/>
        </p:nvSpPr>
        <p:spPr bwMode="auto">
          <a:xfrm>
            <a:off x="1297382" y="1342271"/>
            <a:ext cx="1475159" cy="58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82" name="矩形标注 81"/>
          <p:cNvSpPr/>
          <p:nvPr/>
        </p:nvSpPr>
        <p:spPr>
          <a:xfrm>
            <a:off x="4542677" y="1854423"/>
            <a:ext cx="1584840" cy="63499"/>
          </a:xfrm>
          <a:prstGeom prst="wedgeRectCallout">
            <a:avLst>
              <a:gd name="adj1" fmla="val -23398"/>
              <a:gd name="adj2" fmla="val 40329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83" name="Rectangle 28"/>
          <p:cNvSpPr>
            <a:spLocks noChangeArrowheads="1"/>
          </p:cNvSpPr>
          <p:nvPr/>
        </p:nvSpPr>
        <p:spPr bwMode="auto">
          <a:xfrm>
            <a:off x="4609750" y="1342271"/>
            <a:ext cx="1475159" cy="58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84" name="矩形标注 83"/>
          <p:cNvSpPr/>
          <p:nvPr/>
        </p:nvSpPr>
        <p:spPr>
          <a:xfrm>
            <a:off x="6377851" y="3803215"/>
            <a:ext cx="1477858" cy="45262"/>
          </a:xfrm>
          <a:prstGeom prst="wedgeRectCallout">
            <a:avLst>
              <a:gd name="adj1" fmla="val -17526"/>
              <a:gd name="adj2" fmla="val -50946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85" name="Rectangle 28"/>
          <p:cNvSpPr>
            <a:spLocks noChangeArrowheads="1"/>
          </p:cNvSpPr>
          <p:nvPr/>
        </p:nvSpPr>
        <p:spPr bwMode="auto">
          <a:xfrm>
            <a:off x="6357503" y="3812790"/>
            <a:ext cx="1475159" cy="58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Tree>
  </p:cSld>
  <p:clrMapOvr>
    <a:masterClrMapping/>
  </p:clrMapOvr>
  <p:transition spd="slow" advClick="0" advTm="16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childTnLst>
                          </p:cTn>
                        </p:par>
                        <p:par>
                          <p:cTn id="12" fill="hold">
                            <p:stCondLst>
                              <p:cond delay="1500"/>
                            </p:stCondLst>
                            <p:childTnLst>
                              <p:par>
                                <p:cTn id="13" presetID="15" presetClass="entr" presetSubtype="0"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p:cTn id="15" dur="1000" fill="hold"/>
                                        <p:tgtEl>
                                          <p:spTgt spid="73"/>
                                        </p:tgtEl>
                                        <p:attrNameLst>
                                          <p:attrName>ppt_w</p:attrName>
                                        </p:attrNameLst>
                                      </p:cBhvr>
                                      <p:tavLst>
                                        <p:tav tm="0">
                                          <p:val>
                                            <p:fltVal val="0"/>
                                          </p:val>
                                        </p:tav>
                                        <p:tav tm="100000">
                                          <p:val>
                                            <p:strVal val="#ppt_w"/>
                                          </p:val>
                                        </p:tav>
                                      </p:tavLst>
                                    </p:anim>
                                    <p:anim calcmode="lin" valueType="num">
                                      <p:cBhvr>
                                        <p:cTn id="16" dur="1000" fill="hold"/>
                                        <p:tgtEl>
                                          <p:spTgt spid="73"/>
                                        </p:tgtEl>
                                        <p:attrNameLst>
                                          <p:attrName>ppt_h</p:attrName>
                                        </p:attrNameLst>
                                      </p:cBhvr>
                                      <p:tavLst>
                                        <p:tav tm="0">
                                          <p:val>
                                            <p:fltVal val="0"/>
                                          </p:val>
                                        </p:tav>
                                        <p:tav tm="100000">
                                          <p:val>
                                            <p:strVal val="#ppt_h"/>
                                          </p:val>
                                        </p:tav>
                                      </p:tavLst>
                                    </p:anim>
                                    <p:anim calcmode="lin" valueType="num">
                                      <p:cBhvr>
                                        <p:cTn id="17" dur="1000" fill="hold"/>
                                        <p:tgtEl>
                                          <p:spTgt spid="7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73"/>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250"/>
                                  </p:stCondLst>
                                  <p:childTnLst>
                                    <p:set>
                                      <p:cBhvr>
                                        <p:cTn id="20" dur="1" fill="hold">
                                          <p:stCondLst>
                                            <p:cond delay="0"/>
                                          </p:stCondLst>
                                        </p:cTn>
                                        <p:tgtEl>
                                          <p:spTgt spid="58"/>
                                        </p:tgtEl>
                                        <p:attrNameLst>
                                          <p:attrName>style.visibility</p:attrName>
                                        </p:attrNameLst>
                                      </p:cBhvr>
                                      <p:to>
                                        <p:strVal val="visible"/>
                                      </p:to>
                                    </p:set>
                                    <p:anim calcmode="lin" valueType="num">
                                      <p:cBhvr>
                                        <p:cTn id="21" dur="1000" fill="hold"/>
                                        <p:tgtEl>
                                          <p:spTgt spid="58"/>
                                        </p:tgtEl>
                                        <p:attrNameLst>
                                          <p:attrName>ppt_w</p:attrName>
                                        </p:attrNameLst>
                                      </p:cBhvr>
                                      <p:tavLst>
                                        <p:tav tm="0">
                                          <p:val>
                                            <p:fltVal val="0"/>
                                          </p:val>
                                        </p:tav>
                                        <p:tav tm="100000">
                                          <p:val>
                                            <p:strVal val="#ppt_w"/>
                                          </p:val>
                                        </p:tav>
                                      </p:tavLst>
                                    </p:anim>
                                    <p:anim calcmode="lin" valueType="num">
                                      <p:cBhvr>
                                        <p:cTn id="22" dur="1000" fill="hold"/>
                                        <p:tgtEl>
                                          <p:spTgt spid="58"/>
                                        </p:tgtEl>
                                        <p:attrNameLst>
                                          <p:attrName>ppt_h</p:attrName>
                                        </p:attrNameLst>
                                      </p:cBhvr>
                                      <p:tavLst>
                                        <p:tav tm="0">
                                          <p:val>
                                            <p:fltVal val="0"/>
                                          </p:val>
                                        </p:tav>
                                        <p:tav tm="100000">
                                          <p:val>
                                            <p:strVal val="#ppt_h"/>
                                          </p:val>
                                        </p:tav>
                                      </p:tavLst>
                                    </p:anim>
                                    <p:anim calcmode="lin" valueType="num">
                                      <p:cBhvr>
                                        <p:cTn id="23" dur="1000" fill="hold"/>
                                        <p:tgtEl>
                                          <p:spTgt spid="58"/>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8"/>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500"/>
                                  </p:stCondLst>
                                  <p:childTnLst>
                                    <p:set>
                                      <p:cBhvr>
                                        <p:cTn id="26" dur="1" fill="hold">
                                          <p:stCondLst>
                                            <p:cond delay="0"/>
                                          </p:stCondLst>
                                        </p:cTn>
                                        <p:tgtEl>
                                          <p:spTgt spid="63"/>
                                        </p:tgtEl>
                                        <p:attrNameLst>
                                          <p:attrName>style.visibility</p:attrName>
                                        </p:attrNameLst>
                                      </p:cBhvr>
                                      <p:to>
                                        <p:strVal val="visible"/>
                                      </p:to>
                                    </p:set>
                                    <p:anim calcmode="lin" valueType="num">
                                      <p:cBhvr>
                                        <p:cTn id="27" dur="1000" fill="hold"/>
                                        <p:tgtEl>
                                          <p:spTgt spid="63"/>
                                        </p:tgtEl>
                                        <p:attrNameLst>
                                          <p:attrName>ppt_w</p:attrName>
                                        </p:attrNameLst>
                                      </p:cBhvr>
                                      <p:tavLst>
                                        <p:tav tm="0">
                                          <p:val>
                                            <p:fltVal val="0"/>
                                          </p:val>
                                        </p:tav>
                                        <p:tav tm="100000">
                                          <p:val>
                                            <p:strVal val="#ppt_w"/>
                                          </p:val>
                                        </p:tav>
                                      </p:tavLst>
                                    </p:anim>
                                    <p:anim calcmode="lin" valueType="num">
                                      <p:cBhvr>
                                        <p:cTn id="28" dur="1000" fill="hold"/>
                                        <p:tgtEl>
                                          <p:spTgt spid="63"/>
                                        </p:tgtEl>
                                        <p:attrNameLst>
                                          <p:attrName>ppt_h</p:attrName>
                                        </p:attrNameLst>
                                      </p:cBhvr>
                                      <p:tavLst>
                                        <p:tav tm="0">
                                          <p:val>
                                            <p:fltVal val="0"/>
                                          </p:val>
                                        </p:tav>
                                        <p:tav tm="100000">
                                          <p:val>
                                            <p:strVal val="#ppt_h"/>
                                          </p:val>
                                        </p:tav>
                                      </p:tavLst>
                                    </p:anim>
                                    <p:anim calcmode="lin" valueType="num">
                                      <p:cBhvr>
                                        <p:cTn id="29" dur="1000" fill="hold"/>
                                        <p:tgtEl>
                                          <p:spTgt spid="63"/>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63"/>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750"/>
                                  </p:stCondLst>
                                  <p:childTnLst>
                                    <p:set>
                                      <p:cBhvr>
                                        <p:cTn id="32" dur="1" fill="hold">
                                          <p:stCondLst>
                                            <p:cond delay="0"/>
                                          </p:stCondLst>
                                        </p:cTn>
                                        <p:tgtEl>
                                          <p:spTgt spid="68"/>
                                        </p:tgtEl>
                                        <p:attrNameLst>
                                          <p:attrName>style.visibility</p:attrName>
                                        </p:attrNameLst>
                                      </p:cBhvr>
                                      <p:to>
                                        <p:strVal val="visible"/>
                                      </p:to>
                                    </p:set>
                                    <p:anim calcmode="lin" valueType="num">
                                      <p:cBhvr>
                                        <p:cTn id="33" dur="1000" fill="hold"/>
                                        <p:tgtEl>
                                          <p:spTgt spid="68"/>
                                        </p:tgtEl>
                                        <p:attrNameLst>
                                          <p:attrName>ppt_w</p:attrName>
                                        </p:attrNameLst>
                                      </p:cBhvr>
                                      <p:tavLst>
                                        <p:tav tm="0">
                                          <p:val>
                                            <p:fltVal val="0"/>
                                          </p:val>
                                        </p:tav>
                                        <p:tav tm="100000">
                                          <p:val>
                                            <p:strVal val="#ppt_w"/>
                                          </p:val>
                                        </p:tav>
                                      </p:tavLst>
                                    </p:anim>
                                    <p:anim calcmode="lin" valueType="num">
                                      <p:cBhvr>
                                        <p:cTn id="34" dur="1000" fill="hold"/>
                                        <p:tgtEl>
                                          <p:spTgt spid="68"/>
                                        </p:tgtEl>
                                        <p:attrNameLst>
                                          <p:attrName>ppt_h</p:attrName>
                                        </p:attrNameLst>
                                      </p:cBhvr>
                                      <p:tavLst>
                                        <p:tav tm="0">
                                          <p:val>
                                            <p:fltVal val="0"/>
                                          </p:val>
                                        </p:tav>
                                        <p:tav tm="100000">
                                          <p:val>
                                            <p:strVal val="#ppt_h"/>
                                          </p:val>
                                        </p:tav>
                                      </p:tavLst>
                                    </p:anim>
                                    <p:anim calcmode="lin" valueType="num">
                                      <p:cBhvr>
                                        <p:cTn id="35"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68"/>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3250"/>
                            </p:stCondLst>
                            <p:childTnLst>
                              <p:par>
                                <p:cTn id="38" presetID="2" presetClass="entr" presetSubtype="1" fill="hold" grpId="0" nodeType="afterEffect">
                                  <p:stCondLst>
                                    <p:cond delay="0"/>
                                  </p:stCondLst>
                                  <p:childTnLst>
                                    <p:set>
                                      <p:cBhvr>
                                        <p:cTn id="39" dur="1" fill="hold">
                                          <p:stCondLst>
                                            <p:cond delay="0"/>
                                          </p:stCondLst>
                                        </p:cTn>
                                        <p:tgtEl>
                                          <p:spTgt spid="79"/>
                                        </p:tgtEl>
                                        <p:attrNameLst>
                                          <p:attrName>style.visibility</p:attrName>
                                        </p:attrNameLst>
                                      </p:cBhvr>
                                      <p:to>
                                        <p:strVal val="visible"/>
                                      </p:to>
                                    </p:set>
                                    <p:anim calcmode="lin" valueType="num">
                                      <p:cBhvr additive="base">
                                        <p:cTn id="40" dur="500" fill="hold"/>
                                        <p:tgtEl>
                                          <p:spTgt spid="79"/>
                                        </p:tgtEl>
                                        <p:attrNameLst>
                                          <p:attrName>ppt_x</p:attrName>
                                        </p:attrNameLst>
                                      </p:cBhvr>
                                      <p:tavLst>
                                        <p:tav tm="0">
                                          <p:val>
                                            <p:strVal val="#ppt_x"/>
                                          </p:val>
                                        </p:tav>
                                        <p:tav tm="100000">
                                          <p:val>
                                            <p:strVal val="#ppt_x"/>
                                          </p:val>
                                        </p:tav>
                                      </p:tavLst>
                                    </p:anim>
                                    <p:anim calcmode="lin" valueType="num">
                                      <p:cBhvr additive="base">
                                        <p:cTn id="41" dur="500" fill="hold"/>
                                        <p:tgtEl>
                                          <p:spTgt spid="79"/>
                                        </p:tgtEl>
                                        <p:attrNameLst>
                                          <p:attrName>ppt_y</p:attrName>
                                        </p:attrNameLst>
                                      </p:cBhvr>
                                      <p:tavLst>
                                        <p:tav tm="0">
                                          <p:val>
                                            <p:strVal val="0-#ppt_h/2"/>
                                          </p:val>
                                        </p:tav>
                                        <p:tav tm="100000">
                                          <p:val>
                                            <p:strVal val="#ppt_y"/>
                                          </p:val>
                                        </p:tav>
                                      </p:tavLst>
                                    </p:anim>
                                  </p:childTnLst>
                                </p:cTn>
                              </p:par>
                            </p:childTnLst>
                          </p:cTn>
                        </p:par>
                        <p:par>
                          <p:cTn id="42" fill="hold">
                            <p:stCondLst>
                              <p:cond delay="3750"/>
                            </p:stCondLst>
                            <p:childTnLst>
                              <p:par>
                                <p:cTn id="43" presetID="32" presetClass="emph" presetSubtype="0" fill="hold" grpId="1" nodeType="afterEffect">
                                  <p:stCondLst>
                                    <p:cond delay="0"/>
                                  </p:stCondLst>
                                  <p:childTnLst>
                                    <p:animRot by="120000">
                                      <p:cBhvr>
                                        <p:cTn id="44" dur="50" fill="hold">
                                          <p:stCondLst>
                                            <p:cond delay="0"/>
                                          </p:stCondLst>
                                        </p:cTn>
                                        <p:tgtEl>
                                          <p:spTgt spid="79"/>
                                        </p:tgtEl>
                                        <p:attrNameLst>
                                          <p:attrName>r</p:attrName>
                                        </p:attrNameLst>
                                      </p:cBhvr>
                                    </p:animRot>
                                    <p:animRot by="-240000">
                                      <p:cBhvr>
                                        <p:cTn id="45" dur="100" fill="hold">
                                          <p:stCondLst>
                                            <p:cond delay="100"/>
                                          </p:stCondLst>
                                        </p:cTn>
                                        <p:tgtEl>
                                          <p:spTgt spid="79"/>
                                        </p:tgtEl>
                                        <p:attrNameLst>
                                          <p:attrName>r</p:attrName>
                                        </p:attrNameLst>
                                      </p:cBhvr>
                                    </p:animRot>
                                    <p:animRot by="240000">
                                      <p:cBhvr>
                                        <p:cTn id="46" dur="100" fill="hold">
                                          <p:stCondLst>
                                            <p:cond delay="200"/>
                                          </p:stCondLst>
                                        </p:cTn>
                                        <p:tgtEl>
                                          <p:spTgt spid="79"/>
                                        </p:tgtEl>
                                        <p:attrNameLst>
                                          <p:attrName>r</p:attrName>
                                        </p:attrNameLst>
                                      </p:cBhvr>
                                    </p:animRot>
                                    <p:animRot by="-240000">
                                      <p:cBhvr>
                                        <p:cTn id="47" dur="100" fill="hold">
                                          <p:stCondLst>
                                            <p:cond delay="300"/>
                                          </p:stCondLst>
                                        </p:cTn>
                                        <p:tgtEl>
                                          <p:spTgt spid="79"/>
                                        </p:tgtEl>
                                        <p:attrNameLst>
                                          <p:attrName>r</p:attrName>
                                        </p:attrNameLst>
                                      </p:cBhvr>
                                    </p:animRot>
                                    <p:animRot by="120000">
                                      <p:cBhvr>
                                        <p:cTn id="48" dur="100" fill="hold">
                                          <p:stCondLst>
                                            <p:cond delay="400"/>
                                          </p:stCondLst>
                                        </p:cTn>
                                        <p:tgtEl>
                                          <p:spTgt spid="79"/>
                                        </p:tgtEl>
                                        <p:attrNameLst>
                                          <p:attrName>r</p:attrName>
                                        </p:attrNameLst>
                                      </p:cBhvr>
                                    </p:animRot>
                                  </p:childTnLst>
                                </p:cTn>
                              </p:par>
                            </p:childTnLst>
                          </p:cTn>
                        </p:par>
                        <p:par>
                          <p:cTn id="49" fill="hold">
                            <p:stCondLst>
                              <p:cond delay="4250"/>
                            </p:stCondLst>
                            <p:childTnLst>
                              <p:par>
                                <p:cTn id="50" presetID="18" presetClass="entr" presetSubtype="9"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strips(upLeft)">
                                      <p:cBhvr>
                                        <p:cTn id="52" dur="500"/>
                                        <p:tgtEl>
                                          <p:spTgt spid="81"/>
                                        </p:tgtEl>
                                      </p:cBhvr>
                                    </p:animEffect>
                                  </p:childTnLst>
                                </p:cTn>
                              </p:par>
                            </p:childTnLst>
                          </p:cTn>
                        </p:par>
                        <p:par>
                          <p:cTn id="53" fill="hold">
                            <p:stCondLst>
                              <p:cond delay="4750"/>
                            </p:stCondLst>
                            <p:childTnLst>
                              <p:par>
                                <p:cTn id="54" presetID="2" presetClass="entr" presetSubtype="4"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 calcmode="lin" valueType="num">
                                      <p:cBhvr additive="base">
                                        <p:cTn id="56" dur="500" fill="hold"/>
                                        <p:tgtEl>
                                          <p:spTgt spid="78"/>
                                        </p:tgtEl>
                                        <p:attrNameLst>
                                          <p:attrName>ppt_x</p:attrName>
                                        </p:attrNameLst>
                                      </p:cBhvr>
                                      <p:tavLst>
                                        <p:tav tm="0">
                                          <p:val>
                                            <p:strVal val="#ppt_x"/>
                                          </p:val>
                                        </p:tav>
                                        <p:tav tm="100000">
                                          <p:val>
                                            <p:strVal val="#ppt_x"/>
                                          </p:val>
                                        </p:tav>
                                      </p:tavLst>
                                    </p:anim>
                                    <p:anim calcmode="lin" valueType="num">
                                      <p:cBhvr additive="base">
                                        <p:cTn id="57" dur="500" fill="hold"/>
                                        <p:tgtEl>
                                          <p:spTgt spid="78"/>
                                        </p:tgtEl>
                                        <p:attrNameLst>
                                          <p:attrName>ppt_y</p:attrName>
                                        </p:attrNameLst>
                                      </p:cBhvr>
                                      <p:tavLst>
                                        <p:tav tm="0">
                                          <p:val>
                                            <p:strVal val="1+#ppt_h/2"/>
                                          </p:val>
                                        </p:tav>
                                        <p:tav tm="100000">
                                          <p:val>
                                            <p:strVal val="#ppt_y"/>
                                          </p:val>
                                        </p:tav>
                                      </p:tavLst>
                                    </p:anim>
                                  </p:childTnLst>
                                </p:cTn>
                              </p:par>
                            </p:childTnLst>
                          </p:cTn>
                        </p:par>
                        <p:par>
                          <p:cTn id="58" fill="hold">
                            <p:stCondLst>
                              <p:cond delay="5250"/>
                            </p:stCondLst>
                            <p:childTnLst>
                              <p:par>
                                <p:cTn id="59" presetID="32" presetClass="emph" presetSubtype="0" fill="hold" grpId="1" nodeType="afterEffect">
                                  <p:stCondLst>
                                    <p:cond delay="0"/>
                                  </p:stCondLst>
                                  <p:childTnLst>
                                    <p:animRot by="120000">
                                      <p:cBhvr>
                                        <p:cTn id="60" dur="50" fill="hold">
                                          <p:stCondLst>
                                            <p:cond delay="0"/>
                                          </p:stCondLst>
                                        </p:cTn>
                                        <p:tgtEl>
                                          <p:spTgt spid="78"/>
                                        </p:tgtEl>
                                        <p:attrNameLst>
                                          <p:attrName>r</p:attrName>
                                        </p:attrNameLst>
                                      </p:cBhvr>
                                    </p:animRot>
                                    <p:animRot by="-240000">
                                      <p:cBhvr>
                                        <p:cTn id="61" dur="100" fill="hold">
                                          <p:stCondLst>
                                            <p:cond delay="100"/>
                                          </p:stCondLst>
                                        </p:cTn>
                                        <p:tgtEl>
                                          <p:spTgt spid="78"/>
                                        </p:tgtEl>
                                        <p:attrNameLst>
                                          <p:attrName>r</p:attrName>
                                        </p:attrNameLst>
                                      </p:cBhvr>
                                    </p:animRot>
                                    <p:animRot by="240000">
                                      <p:cBhvr>
                                        <p:cTn id="62" dur="100" fill="hold">
                                          <p:stCondLst>
                                            <p:cond delay="200"/>
                                          </p:stCondLst>
                                        </p:cTn>
                                        <p:tgtEl>
                                          <p:spTgt spid="78"/>
                                        </p:tgtEl>
                                        <p:attrNameLst>
                                          <p:attrName>r</p:attrName>
                                        </p:attrNameLst>
                                      </p:cBhvr>
                                    </p:animRot>
                                    <p:animRot by="-240000">
                                      <p:cBhvr>
                                        <p:cTn id="63" dur="100" fill="hold">
                                          <p:stCondLst>
                                            <p:cond delay="300"/>
                                          </p:stCondLst>
                                        </p:cTn>
                                        <p:tgtEl>
                                          <p:spTgt spid="78"/>
                                        </p:tgtEl>
                                        <p:attrNameLst>
                                          <p:attrName>r</p:attrName>
                                        </p:attrNameLst>
                                      </p:cBhvr>
                                    </p:animRot>
                                    <p:animRot by="120000">
                                      <p:cBhvr>
                                        <p:cTn id="64" dur="100" fill="hold">
                                          <p:stCondLst>
                                            <p:cond delay="400"/>
                                          </p:stCondLst>
                                        </p:cTn>
                                        <p:tgtEl>
                                          <p:spTgt spid="78"/>
                                        </p:tgtEl>
                                        <p:attrNameLst>
                                          <p:attrName>r</p:attrName>
                                        </p:attrNameLst>
                                      </p:cBhvr>
                                    </p:animRot>
                                  </p:childTnLst>
                                </p:cTn>
                              </p:par>
                            </p:childTnLst>
                          </p:cTn>
                        </p:par>
                        <p:par>
                          <p:cTn id="65" fill="hold">
                            <p:stCondLst>
                              <p:cond delay="5750"/>
                            </p:stCondLst>
                            <p:childTnLst>
                              <p:par>
                                <p:cTn id="66" presetID="18" presetClass="entr" presetSubtype="9" fill="hold" grpId="0" nodeType="after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strips(upLeft)">
                                      <p:cBhvr>
                                        <p:cTn id="68" dur="500"/>
                                        <p:tgtEl>
                                          <p:spTgt spid="80"/>
                                        </p:tgtEl>
                                      </p:cBhvr>
                                    </p:animEffect>
                                  </p:childTnLst>
                                </p:cTn>
                              </p:par>
                            </p:childTnLst>
                          </p:cTn>
                        </p:par>
                        <p:par>
                          <p:cTn id="69" fill="hold">
                            <p:stCondLst>
                              <p:cond delay="6250"/>
                            </p:stCondLst>
                            <p:childTnLst>
                              <p:par>
                                <p:cTn id="70" presetID="2" presetClass="entr" presetSubtype="1" fill="hold" grpId="0" nodeType="afterEffect">
                                  <p:stCondLst>
                                    <p:cond delay="0"/>
                                  </p:stCondLst>
                                  <p:childTnLst>
                                    <p:set>
                                      <p:cBhvr>
                                        <p:cTn id="71" dur="1" fill="hold">
                                          <p:stCondLst>
                                            <p:cond delay="0"/>
                                          </p:stCondLst>
                                        </p:cTn>
                                        <p:tgtEl>
                                          <p:spTgt spid="82"/>
                                        </p:tgtEl>
                                        <p:attrNameLst>
                                          <p:attrName>style.visibility</p:attrName>
                                        </p:attrNameLst>
                                      </p:cBhvr>
                                      <p:to>
                                        <p:strVal val="visible"/>
                                      </p:to>
                                    </p:set>
                                    <p:anim calcmode="lin" valueType="num">
                                      <p:cBhvr additive="base">
                                        <p:cTn id="72" dur="500" fill="hold"/>
                                        <p:tgtEl>
                                          <p:spTgt spid="82"/>
                                        </p:tgtEl>
                                        <p:attrNameLst>
                                          <p:attrName>ppt_x</p:attrName>
                                        </p:attrNameLst>
                                      </p:cBhvr>
                                      <p:tavLst>
                                        <p:tav tm="0">
                                          <p:val>
                                            <p:strVal val="#ppt_x"/>
                                          </p:val>
                                        </p:tav>
                                        <p:tav tm="100000">
                                          <p:val>
                                            <p:strVal val="#ppt_x"/>
                                          </p:val>
                                        </p:tav>
                                      </p:tavLst>
                                    </p:anim>
                                    <p:anim calcmode="lin" valueType="num">
                                      <p:cBhvr additive="base">
                                        <p:cTn id="73" dur="500" fill="hold"/>
                                        <p:tgtEl>
                                          <p:spTgt spid="82"/>
                                        </p:tgtEl>
                                        <p:attrNameLst>
                                          <p:attrName>ppt_y</p:attrName>
                                        </p:attrNameLst>
                                      </p:cBhvr>
                                      <p:tavLst>
                                        <p:tav tm="0">
                                          <p:val>
                                            <p:strVal val="0-#ppt_h/2"/>
                                          </p:val>
                                        </p:tav>
                                        <p:tav tm="100000">
                                          <p:val>
                                            <p:strVal val="#ppt_y"/>
                                          </p:val>
                                        </p:tav>
                                      </p:tavLst>
                                    </p:anim>
                                  </p:childTnLst>
                                </p:cTn>
                              </p:par>
                            </p:childTnLst>
                          </p:cTn>
                        </p:par>
                        <p:par>
                          <p:cTn id="74" fill="hold">
                            <p:stCondLst>
                              <p:cond delay="6750"/>
                            </p:stCondLst>
                            <p:childTnLst>
                              <p:par>
                                <p:cTn id="75" presetID="32" presetClass="emph" presetSubtype="0" fill="hold" grpId="1" nodeType="afterEffect">
                                  <p:stCondLst>
                                    <p:cond delay="0"/>
                                  </p:stCondLst>
                                  <p:childTnLst>
                                    <p:animRot by="120000">
                                      <p:cBhvr>
                                        <p:cTn id="76" dur="50" fill="hold">
                                          <p:stCondLst>
                                            <p:cond delay="0"/>
                                          </p:stCondLst>
                                        </p:cTn>
                                        <p:tgtEl>
                                          <p:spTgt spid="82"/>
                                        </p:tgtEl>
                                        <p:attrNameLst>
                                          <p:attrName>r</p:attrName>
                                        </p:attrNameLst>
                                      </p:cBhvr>
                                    </p:animRot>
                                    <p:animRot by="-240000">
                                      <p:cBhvr>
                                        <p:cTn id="77" dur="100" fill="hold">
                                          <p:stCondLst>
                                            <p:cond delay="100"/>
                                          </p:stCondLst>
                                        </p:cTn>
                                        <p:tgtEl>
                                          <p:spTgt spid="82"/>
                                        </p:tgtEl>
                                        <p:attrNameLst>
                                          <p:attrName>r</p:attrName>
                                        </p:attrNameLst>
                                      </p:cBhvr>
                                    </p:animRot>
                                    <p:animRot by="240000">
                                      <p:cBhvr>
                                        <p:cTn id="78" dur="100" fill="hold">
                                          <p:stCondLst>
                                            <p:cond delay="200"/>
                                          </p:stCondLst>
                                        </p:cTn>
                                        <p:tgtEl>
                                          <p:spTgt spid="82"/>
                                        </p:tgtEl>
                                        <p:attrNameLst>
                                          <p:attrName>r</p:attrName>
                                        </p:attrNameLst>
                                      </p:cBhvr>
                                    </p:animRot>
                                    <p:animRot by="-240000">
                                      <p:cBhvr>
                                        <p:cTn id="79" dur="100" fill="hold">
                                          <p:stCondLst>
                                            <p:cond delay="300"/>
                                          </p:stCondLst>
                                        </p:cTn>
                                        <p:tgtEl>
                                          <p:spTgt spid="82"/>
                                        </p:tgtEl>
                                        <p:attrNameLst>
                                          <p:attrName>r</p:attrName>
                                        </p:attrNameLst>
                                      </p:cBhvr>
                                    </p:animRot>
                                    <p:animRot by="120000">
                                      <p:cBhvr>
                                        <p:cTn id="80" dur="100" fill="hold">
                                          <p:stCondLst>
                                            <p:cond delay="400"/>
                                          </p:stCondLst>
                                        </p:cTn>
                                        <p:tgtEl>
                                          <p:spTgt spid="82"/>
                                        </p:tgtEl>
                                        <p:attrNameLst>
                                          <p:attrName>r</p:attrName>
                                        </p:attrNameLst>
                                      </p:cBhvr>
                                    </p:animRot>
                                  </p:childTnLst>
                                </p:cTn>
                              </p:par>
                            </p:childTnLst>
                          </p:cTn>
                        </p:par>
                        <p:par>
                          <p:cTn id="81" fill="hold">
                            <p:stCondLst>
                              <p:cond delay="7250"/>
                            </p:stCondLst>
                            <p:childTnLst>
                              <p:par>
                                <p:cTn id="82" presetID="18" presetClass="entr" presetSubtype="9"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strips(upLeft)">
                                      <p:cBhvr>
                                        <p:cTn id="84" dur="500"/>
                                        <p:tgtEl>
                                          <p:spTgt spid="83"/>
                                        </p:tgtEl>
                                      </p:cBhvr>
                                    </p:animEffect>
                                  </p:childTnLst>
                                </p:cTn>
                              </p:par>
                            </p:childTnLst>
                          </p:cTn>
                        </p:par>
                        <p:par>
                          <p:cTn id="85" fill="hold">
                            <p:stCondLst>
                              <p:cond delay="7750"/>
                            </p:stCondLst>
                            <p:childTnLst>
                              <p:par>
                                <p:cTn id="86" presetID="2" presetClass="entr" presetSubtype="4"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 calcmode="lin" valueType="num">
                                      <p:cBhvr additive="base">
                                        <p:cTn id="88" dur="500" fill="hold"/>
                                        <p:tgtEl>
                                          <p:spTgt spid="84"/>
                                        </p:tgtEl>
                                        <p:attrNameLst>
                                          <p:attrName>ppt_x</p:attrName>
                                        </p:attrNameLst>
                                      </p:cBhvr>
                                      <p:tavLst>
                                        <p:tav tm="0">
                                          <p:val>
                                            <p:strVal val="#ppt_x"/>
                                          </p:val>
                                        </p:tav>
                                        <p:tav tm="100000">
                                          <p:val>
                                            <p:strVal val="#ppt_x"/>
                                          </p:val>
                                        </p:tav>
                                      </p:tavLst>
                                    </p:anim>
                                    <p:anim calcmode="lin" valueType="num">
                                      <p:cBhvr additive="base">
                                        <p:cTn id="89" dur="500" fill="hold"/>
                                        <p:tgtEl>
                                          <p:spTgt spid="84"/>
                                        </p:tgtEl>
                                        <p:attrNameLst>
                                          <p:attrName>ppt_y</p:attrName>
                                        </p:attrNameLst>
                                      </p:cBhvr>
                                      <p:tavLst>
                                        <p:tav tm="0">
                                          <p:val>
                                            <p:strVal val="1+#ppt_h/2"/>
                                          </p:val>
                                        </p:tav>
                                        <p:tav tm="100000">
                                          <p:val>
                                            <p:strVal val="#ppt_y"/>
                                          </p:val>
                                        </p:tav>
                                      </p:tavLst>
                                    </p:anim>
                                  </p:childTnLst>
                                </p:cTn>
                              </p:par>
                            </p:childTnLst>
                          </p:cTn>
                        </p:par>
                        <p:par>
                          <p:cTn id="90" fill="hold">
                            <p:stCondLst>
                              <p:cond delay="8250"/>
                            </p:stCondLst>
                            <p:childTnLst>
                              <p:par>
                                <p:cTn id="91" presetID="32" presetClass="emph" presetSubtype="0" fill="hold" grpId="1" nodeType="afterEffect">
                                  <p:stCondLst>
                                    <p:cond delay="0"/>
                                  </p:stCondLst>
                                  <p:childTnLst>
                                    <p:animRot by="120000">
                                      <p:cBhvr>
                                        <p:cTn id="92" dur="50" fill="hold">
                                          <p:stCondLst>
                                            <p:cond delay="0"/>
                                          </p:stCondLst>
                                        </p:cTn>
                                        <p:tgtEl>
                                          <p:spTgt spid="84"/>
                                        </p:tgtEl>
                                        <p:attrNameLst>
                                          <p:attrName>r</p:attrName>
                                        </p:attrNameLst>
                                      </p:cBhvr>
                                    </p:animRot>
                                    <p:animRot by="-240000">
                                      <p:cBhvr>
                                        <p:cTn id="93" dur="100" fill="hold">
                                          <p:stCondLst>
                                            <p:cond delay="100"/>
                                          </p:stCondLst>
                                        </p:cTn>
                                        <p:tgtEl>
                                          <p:spTgt spid="84"/>
                                        </p:tgtEl>
                                        <p:attrNameLst>
                                          <p:attrName>r</p:attrName>
                                        </p:attrNameLst>
                                      </p:cBhvr>
                                    </p:animRot>
                                    <p:animRot by="240000">
                                      <p:cBhvr>
                                        <p:cTn id="94" dur="100" fill="hold">
                                          <p:stCondLst>
                                            <p:cond delay="200"/>
                                          </p:stCondLst>
                                        </p:cTn>
                                        <p:tgtEl>
                                          <p:spTgt spid="84"/>
                                        </p:tgtEl>
                                        <p:attrNameLst>
                                          <p:attrName>r</p:attrName>
                                        </p:attrNameLst>
                                      </p:cBhvr>
                                    </p:animRot>
                                    <p:animRot by="-240000">
                                      <p:cBhvr>
                                        <p:cTn id="95" dur="100" fill="hold">
                                          <p:stCondLst>
                                            <p:cond delay="300"/>
                                          </p:stCondLst>
                                        </p:cTn>
                                        <p:tgtEl>
                                          <p:spTgt spid="84"/>
                                        </p:tgtEl>
                                        <p:attrNameLst>
                                          <p:attrName>r</p:attrName>
                                        </p:attrNameLst>
                                      </p:cBhvr>
                                    </p:animRot>
                                    <p:animRot by="120000">
                                      <p:cBhvr>
                                        <p:cTn id="96" dur="100" fill="hold">
                                          <p:stCondLst>
                                            <p:cond delay="400"/>
                                          </p:stCondLst>
                                        </p:cTn>
                                        <p:tgtEl>
                                          <p:spTgt spid="84"/>
                                        </p:tgtEl>
                                        <p:attrNameLst>
                                          <p:attrName>r</p:attrName>
                                        </p:attrNameLst>
                                      </p:cBhvr>
                                    </p:animRot>
                                  </p:childTnLst>
                                </p:cTn>
                              </p:par>
                            </p:childTnLst>
                          </p:cTn>
                        </p:par>
                        <p:par>
                          <p:cTn id="97" fill="hold">
                            <p:stCondLst>
                              <p:cond delay="8750"/>
                            </p:stCondLst>
                            <p:childTnLst>
                              <p:par>
                                <p:cTn id="98" presetID="18" presetClass="entr" presetSubtype="9" fill="hold" grpId="0" nodeType="after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strips(upLeft)">
                                      <p:cBhvr>
                                        <p:cTn id="10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57" grpId="0" animBg="1"/>
      <p:bldP spid="78" grpId="0" animBg="1"/>
      <p:bldP spid="78" grpId="1" animBg="1"/>
      <p:bldP spid="79" grpId="0" animBg="1"/>
      <p:bldP spid="79" grpId="1" animBg="1"/>
      <p:bldP spid="80" grpId="0"/>
      <p:bldP spid="81" grpId="0"/>
      <p:bldP spid="82" grpId="0" animBg="1"/>
      <p:bldP spid="82" grpId="1" animBg="1"/>
      <p:bldP spid="83" grpId="0"/>
      <p:bldP spid="84" grpId="0" animBg="1"/>
      <p:bldP spid="84" grpId="1" animBg="1"/>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2" name="组合 21"/>
          <p:cNvGrpSpPr/>
          <p:nvPr/>
        </p:nvGrpSpPr>
        <p:grpSpPr>
          <a:xfrm>
            <a:off x="1060224" y="2835422"/>
            <a:ext cx="1711577" cy="1712209"/>
            <a:chOff x="855271" y="2835421"/>
            <a:chExt cx="1711577" cy="1712209"/>
          </a:xfrm>
        </p:grpSpPr>
        <p:grpSp>
          <p:nvGrpSpPr>
            <p:cNvPr id="23" name="组合 2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5" name="泪滴形 2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2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4"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27" name="组合 26"/>
          <p:cNvGrpSpPr/>
          <p:nvPr/>
        </p:nvGrpSpPr>
        <p:grpSpPr>
          <a:xfrm>
            <a:off x="2843808" y="2835420"/>
            <a:ext cx="1953851" cy="1954573"/>
            <a:chOff x="2672545" y="2835420"/>
            <a:chExt cx="1953852" cy="1954573"/>
          </a:xfrm>
        </p:grpSpPr>
        <p:grpSp>
          <p:nvGrpSpPr>
            <p:cNvPr id="2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9"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32" name="组合 31"/>
          <p:cNvGrpSpPr/>
          <p:nvPr/>
        </p:nvGrpSpPr>
        <p:grpSpPr>
          <a:xfrm>
            <a:off x="1225503" y="1242749"/>
            <a:ext cx="1529694" cy="1529693"/>
            <a:chOff x="1009480" y="1242748"/>
            <a:chExt cx="1529694" cy="1529693"/>
          </a:xfrm>
        </p:grpSpPr>
        <p:sp>
          <p:nvSpPr>
            <p:cNvPr id="33" name="泪滴形 3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3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36" name="组合 35"/>
          <p:cNvGrpSpPr/>
          <p:nvPr/>
        </p:nvGrpSpPr>
        <p:grpSpPr>
          <a:xfrm>
            <a:off x="2843808" y="987575"/>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8"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61" name="组合 60"/>
          <p:cNvGrpSpPr/>
          <p:nvPr/>
        </p:nvGrpSpPr>
        <p:grpSpPr>
          <a:xfrm>
            <a:off x="5406699" y="1261185"/>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64"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66"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69"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1"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3"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75"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78"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1+#ppt_w/2"/>
                                          </p:val>
                                        </p:tav>
                                        <p:tav tm="100000">
                                          <p:val>
                                            <p:strVal val="#ppt_x"/>
                                          </p:val>
                                        </p:tav>
                                      </p:tavLst>
                                    </p:anim>
                                    <p:anim calcmode="lin" valueType="num">
                                      <p:cBhvr additive="base">
                                        <p:cTn id="17" dur="750" fill="hold"/>
                                        <p:tgtEl>
                                          <p:spTgt spid="3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50" fill="hold"/>
                                        <p:tgtEl>
                                          <p:spTgt spid="22"/>
                                        </p:tgtEl>
                                        <p:attrNameLst>
                                          <p:attrName>ppt_x</p:attrName>
                                        </p:attrNameLst>
                                      </p:cBhvr>
                                      <p:tavLst>
                                        <p:tav tm="0">
                                          <p:val>
                                            <p:strVal val="0-#ppt_w/2"/>
                                          </p:val>
                                        </p:tav>
                                        <p:tav tm="100000">
                                          <p:val>
                                            <p:strVal val="#ppt_x"/>
                                          </p:val>
                                        </p:tav>
                                      </p:tavLst>
                                    </p:anim>
                                    <p:anim calcmode="lin" valueType="num">
                                      <p:cBhvr additive="base">
                                        <p:cTn id="22" dur="75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750" fill="hold"/>
                                        <p:tgtEl>
                                          <p:spTgt spid="27"/>
                                        </p:tgtEl>
                                        <p:attrNameLst>
                                          <p:attrName>ppt_x</p:attrName>
                                        </p:attrNameLst>
                                      </p:cBhvr>
                                      <p:tavLst>
                                        <p:tav tm="0">
                                          <p:val>
                                            <p:strVal val="1+#ppt_w/2"/>
                                          </p:val>
                                        </p:tav>
                                        <p:tav tm="100000">
                                          <p:val>
                                            <p:strVal val="#ppt_x"/>
                                          </p:val>
                                        </p:tav>
                                      </p:tavLst>
                                    </p:anim>
                                    <p:anim calcmode="lin" valueType="num">
                                      <p:cBhvr additive="base">
                                        <p:cTn id="27" dur="750" fill="hold"/>
                                        <p:tgtEl>
                                          <p:spTgt spid="27"/>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5"/>
                                        </p:tgtEl>
                                        <p:attrNameLst>
                                          <p:attrName>ppt_y</p:attrName>
                                        </p:attrNameLst>
                                      </p:cBhvr>
                                      <p:tavLst>
                                        <p:tav tm="0">
                                          <p:val>
                                            <p:strVal val="#ppt_y"/>
                                          </p:val>
                                        </p:tav>
                                        <p:tav tm="100000">
                                          <p:val>
                                            <p:strVal val="#ppt_y"/>
                                          </p:val>
                                        </p:tav>
                                      </p:tavLst>
                                    </p:anim>
                                    <p:anim calcmode="lin" valueType="num">
                                      <p:cBhvr>
                                        <p:cTn id="3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5"/>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750"/>
                                        <p:tgtEl>
                                          <p:spTgt spid="64"/>
                                        </p:tgtEl>
                                      </p:cBhvr>
                                    </p:animEffect>
                                    <p:anim calcmode="lin" valueType="num">
                                      <p:cBhvr>
                                        <p:cTn id="46" dur="750" fill="hold"/>
                                        <p:tgtEl>
                                          <p:spTgt spid="64"/>
                                        </p:tgtEl>
                                        <p:attrNameLst>
                                          <p:attrName>ppt_x</p:attrName>
                                        </p:attrNameLst>
                                      </p:cBhvr>
                                      <p:tavLst>
                                        <p:tav tm="0">
                                          <p:val>
                                            <p:strVal val="#ppt_x"/>
                                          </p:val>
                                        </p:tav>
                                        <p:tav tm="100000">
                                          <p:val>
                                            <p:strVal val="#ppt_x"/>
                                          </p:val>
                                        </p:tav>
                                      </p:tavLst>
                                    </p:anim>
                                    <p:anim calcmode="lin" valueType="num">
                                      <p:cBhvr>
                                        <p:cTn id="47" dur="75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750"/>
                                        <p:tgtEl>
                                          <p:spTgt spid="66"/>
                                        </p:tgtEl>
                                      </p:cBhvr>
                                    </p:animEffect>
                                    <p:anim calcmode="lin" valueType="num">
                                      <p:cBhvr>
                                        <p:cTn id="52" dur="750" fill="hold"/>
                                        <p:tgtEl>
                                          <p:spTgt spid="66"/>
                                        </p:tgtEl>
                                        <p:attrNameLst>
                                          <p:attrName>ppt_x</p:attrName>
                                        </p:attrNameLst>
                                      </p:cBhvr>
                                      <p:tavLst>
                                        <p:tav tm="0">
                                          <p:val>
                                            <p:strVal val="#ppt_x"/>
                                          </p:val>
                                        </p:tav>
                                        <p:tav tm="100000">
                                          <p:val>
                                            <p:strVal val="#ppt_x"/>
                                          </p:val>
                                        </p:tav>
                                      </p:tavLst>
                                    </p:anim>
                                    <p:anim calcmode="lin" valueType="num">
                                      <p:cBhvr>
                                        <p:cTn id="53" dur="750" fill="hold"/>
                                        <p:tgtEl>
                                          <p:spTgt spid="66"/>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anim calcmode="lin" valueType="num">
                                      <p:cBhvr>
                                        <p:cTn id="59"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70"/>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750"/>
                                        <p:tgtEl>
                                          <p:spTgt spid="69"/>
                                        </p:tgtEl>
                                      </p:cBhvr>
                                    </p:animEffect>
                                    <p:anim calcmode="lin" valueType="num">
                                      <p:cBhvr>
                                        <p:cTn id="66" dur="750" fill="hold"/>
                                        <p:tgtEl>
                                          <p:spTgt spid="69"/>
                                        </p:tgtEl>
                                        <p:attrNameLst>
                                          <p:attrName>ppt_x</p:attrName>
                                        </p:attrNameLst>
                                      </p:cBhvr>
                                      <p:tavLst>
                                        <p:tav tm="0">
                                          <p:val>
                                            <p:strVal val="#ppt_x"/>
                                          </p:val>
                                        </p:tav>
                                        <p:tav tm="100000">
                                          <p:val>
                                            <p:strVal val="#ppt_x"/>
                                          </p:val>
                                        </p:tav>
                                      </p:tavLst>
                                    </p:anim>
                                    <p:anim calcmode="lin" valueType="num">
                                      <p:cBhvr>
                                        <p:cTn id="67" dur="75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750"/>
                                        <p:tgtEl>
                                          <p:spTgt spid="75"/>
                                        </p:tgtEl>
                                      </p:cBhvr>
                                    </p:animEffect>
                                    <p:anim calcmode="lin" valueType="num">
                                      <p:cBhvr>
                                        <p:cTn id="72" dur="750" fill="hold"/>
                                        <p:tgtEl>
                                          <p:spTgt spid="75"/>
                                        </p:tgtEl>
                                        <p:attrNameLst>
                                          <p:attrName>ppt_x</p:attrName>
                                        </p:attrNameLst>
                                      </p:cBhvr>
                                      <p:tavLst>
                                        <p:tav tm="0">
                                          <p:val>
                                            <p:strVal val="#ppt_x"/>
                                          </p:val>
                                        </p:tav>
                                        <p:tav tm="100000">
                                          <p:val>
                                            <p:strVal val="#ppt_x"/>
                                          </p:val>
                                        </p:tav>
                                      </p:tavLst>
                                    </p:anim>
                                    <p:anim calcmode="lin" valueType="num">
                                      <p:cBhvr>
                                        <p:cTn id="73" dur="750" fill="hold"/>
                                        <p:tgtEl>
                                          <p:spTgt spid="75"/>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72"/>
                                        </p:tgtEl>
                                        <p:attrNameLst>
                                          <p:attrName>ppt_y</p:attrName>
                                        </p:attrNameLst>
                                      </p:cBhvr>
                                      <p:tavLst>
                                        <p:tav tm="0">
                                          <p:val>
                                            <p:strVal val="#ppt_y"/>
                                          </p:val>
                                        </p:tav>
                                        <p:tav tm="100000">
                                          <p:val>
                                            <p:strVal val="#ppt_y"/>
                                          </p:val>
                                        </p:tav>
                                      </p:tavLst>
                                    </p:anim>
                                    <p:anim calcmode="lin" valueType="num">
                                      <p:cBhvr>
                                        <p:cTn id="7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72"/>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750"/>
                                        <p:tgtEl>
                                          <p:spTgt spid="71"/>
                                        </p:tgtEl>
                                      </p:cBhvr>
                                    </p:animEffect>
                                    <p:anim calcmode="lin" valueType="num">
                                      <p:cBhvr>
                                        <p:cTn id="86" dur="750" fill="hold"/>
                                        <p:tgtEl>
                                          <p:spTgt spid="71"/>
                                        </p:tgtEl>
                                        <p:attrNameLst>
                                          <p:attrName>ppt_x</p:attrName>
                                        </p:attrNameLst>
                                      </p:cBhvr>
                                      <p:tavLst>
                                        <p:tav tm="0">
                                          <p:val>
                                            <p:strVal val="#ppt_x"/>
                                          </p:val>
                                        </p:tav>
                                        <p:tav tm="100000">
                                          <p:val>
                                            <p:strVal val="#ppt_x"/>
                                          </p:val>
                                        </p:tav>
                                      </p:tavLst>
                                    </p:anim>
                                    <p:anim calcmode="lin" valueType="num">
                                      <p:cBhvr>
                                        <p:cTn id="87" dur="750" fill="hold"/>
                                        <p:tgtEl>
                                          <p:spTgt spid="71"/>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750"/>
                                        <p:tgtEl>
                                          <p:spTgt spid="78"/>
                                        </p:tgtEl>
                                      </p:cBhvr>
                                    </p:animEffect>
                                    <p:anim calcmode="lin" valueType="num">
                                      <p:cBhvr>
                                        <p:cTn id="92" dur="750" fill="hold"/>
                                        <p:tgtEl>
                                          <p:spTgt spid="78"/>
                                        </p:tgtEl>
                                        <p:attrNameLst>
                                          <p:attrName>ppt_x</p:attrName>
                                        </p:attrNameLst>
                                      </p:cBhvr>
                                      <p:tavLst>
                                        <p:tav tm="0">
                                          <p:val>
                                            <p:strVal val="#ppt_x"/>
                                          </p:val>
                                        </p:tav>
                                        <p:tav tm="100000">
                                          <p:val>
                                            <p:strVal val="#ppt_x"/>
                                          </p:val>
                                        </p:tav>
                                      </p:tavLst>
                                    </p:anim>
                                    <p:anim calcmode="lin" valueType="num">
                                      <p:cBhvr>
                                        <p:cTn id="93" dur="750" fill="hold"/>
                                        <p:tgtEl>
                                          <p:spTgt spid="78"/>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4"/>
                                        </p:tgtEl>
                                        <p:attrNameLst>
                                          <p:attrName>ppt_y</p:attrName>
                                        </p:attrNameLst>
                                      </p:cBhvr>
                                      <p:tavLst>
                                        <p:tav tm="0">
                                          <p:val>
                                            <p:strVal val="#ppt_y"/>
                                          </p:val>
                                        </p:tav>
                                        <p:tav tm="100000">
                                          <p:val>
                                            <p:strVal val="#ppt_y"/>
                                          </p:val>
                                        </p:tav>
                                      </p:tavLst>
                                    </p:anim>
                                    <p:anim calcmode="lin" valueType="num">
                                      <p:cBhvr>
                                        <p:cTn id="9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4"/>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750"/>
                                        <p:tgtEl>
                                          <p:spTgt spid="73"/>
                                        </p:tgtEl>
                                      </p:cBhvr>
                                    </p:animEffect>
                                    <p:anim calcmode="lin" valueType="num">
                                      <p:cBhvr>
                                        <p:cTn id="106" dur="750" fill="hold"/>
                                        <p:tgtEl>
                                          <p:spTgt spid="73"/>
                                        </p:tgtEl>
                                        <p:attrNameLst>
                                          <p:attrName>ppt_x</p:attrName>
                                        </p:attrNameLst>
                                      </p:cBhvr>
                                      <p:tavLst>
                                        <p:tav tm="0">
                                          <p:val>
                                            <p:strVal val="#ppt_x"/>
                                          </p:val>
                                        </p:tav>
                                        <p:tav tm="100000">
                                          <p:val>
                                            <p:strVal val="#ppt_x"/>
                                          </p:val>
                                        </p:tav>
                                      </p:tavLst>
                                    </p:anim>
                                    <p:anim calcmode="lin" valueType="num">
                                      <p:cBhvr>
                                        <p:cTn id="10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4" grpId="0"/>
      <p:bldP spid="65" grpId="0"/>
      <p:bldP spid="69" grpId="0"/>
      <p:bldP spid="70" grpId="0"/>
      <p:bldP spid="71" grpId="0"/>
      <p:bldP spid="72" grpId="0"/>
      <p:bldP spid="73" grpId="0"/>
      <p:bldP spid="7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输入第三部分标题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3</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6" name="椭圆 15"/>
          <p:cNvSpPr/>
          <p:nvPr/>
        </p:nvSpPr>
        <p:spPr>
          <a:xfrm>
            <a:off x="1021744"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905134"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商务服务</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2" y="1176189"/>
            <a:ext cx="1940841" cy="1940771"/>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1" name="椭圆 20"/>
          <p:cNvSpPr/>
          <p:nvPr/>
        </p:nvSpPr>
        <p:spPr>
          <a:xfrm>
            <a:off x="3415731" y="1059582"/>
            <a:ext cx="2174063" cy="2173985"/>
          </a:xfrm>
          <a:prstGeom prst="ellipse">
            <a:avLst/>
          </a:prstGeom>
          <a:noFill/>
          <a:ln>
            <a:solidFill>
              <a:srgbClr val="FF99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2" name="矩形 21"/>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公关处理</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0"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5" name="椭圆 24"/>
          <p:cNvSpPr/>
          <p:nvPr/>
        </p:nvSpPr>
        <p:spPr>
          <a:xfrm>
            <a:off x="5926329"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6" name="矩形 25"/>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技术保障</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2270819845"/>
      </p:ext>
    </p:extLst>
  </p:cSld>
  <p:clrMapOvr>
    <a:masterClrMapping/>
  </p:clrMapOvr>
  <mc:AlternateContent xmlns:mc="http://schemas.openxmlformats.org/markup-compatibility/2006" xmlns:p14="http://schemas.microsoft.com/office/powerpoint/2010/main">
    <mc:Choice Requires="p14">
      <p:transition spd="slow" p14:dur="16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750"/>
                                        <p:tgtEl>
                                          <p:spTgt spid="17"/>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750"/>
                                        <p:tgtEl>
                                          <p:spTgt spid="2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750"/>
                                        <p:tgtEl>
                                          <p:spTgt spid="25"/>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500"/>
                                        <p:tgtEl>
                                          <p:spTgt spid="2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6"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47"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48"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49" name="Group 138"/>
          <p:cNvGrpSpPr>
            <a:grpSpLocks/>
          </p:cNvGrpSpPr>
          <p:nvPr/>
        </p:nvGrpSpPr>
        <p:grpSpPr bwMode="auto">
          <a:xfrm>
            <a:off x="1818226" y="2744248"/>
            <a:ext cx="182151" cy="163895"/>
            <a:chOff x="1661" y="2750"/>
            <a:chExt cx="250" cy="250"/>
          </a:xfrm>
        </p:grpSpPr>
        <p:sp>
          <p:nvSpPr>
            <p:cNvPr id="50"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52"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53"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4"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55"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56"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7"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58" name="Group 138"/>
          <p:cNvGrpSpPr>
            <a:grpSpLocks/>
          </p:cNvGrpSpPr>
          <p:nvPr/>
        </p:nvGrpSpPr>
        <p:grpSpPr bwMode="auto">
          <a:xfrm>
            <a:off x="519241" y="2740980"/>
            <a:ext cx="182211" cy="163934"/>
            <a:chOff x="1661" y="2750"/>
            <a:chExt cx="250" cy="250"/>
          </a:xfrm>
        </p:grpSpPr>
        <p:sp>
          <p:nvSpPr>
            <p:cNvPr id="59"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1"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62"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63"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64"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65" name="Group 138"/>
          <p:cNvGrpSpPr>
            <a:grpSpLocks/>
          </p:cNvGrpSpPr>
          <p:nvPr/>
        </p:nvGrpSpPr>
        <p:grpSpPr bwMode="auto">
          <a:xfrm>
            <a:off x="3541575" y="2740980"/>
            <a:ext cx="182252" cy="163991"/>
            <a:chOff x="1661" y="2750"/>
            <a:chExt cx="250" cy="250"/>
          </a:xfrm>
        </p:grpSpPr>
        <p:sp>
          <p:nvSpPr>
            <p:cNvPr id="66"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8"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69"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70"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71"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72" name="Group 138"/>
          <p:cNvGrpSpPr>
            <a:grpSpLocks/>
          </p:cNvGrpSpPr>
          <p:nvPr/>
        </p:nvGrpSpPr>
        <p:grpSpPr bwMode="auto">
          <a:xfrm>
            <a:off x="4178237" y="2744248"/>
            <a:ext cx="182151" cy="163895"/>
            <a:chOff x="1661" y="2750"/>
            <a:chExt cx="250" cy="250"/>
          </a:xfrm>
        </p:grpSpPr>
        <p:sp>
          <p:nvSpPr>
            <p:cNvPr id="73"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75"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76"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77" name="Group 138"/>
          <p:cNvGrpSpPr>
            <a:grpSpLocks/>
          </p:cNvGrpSpPr>
          <p:nvPr/>
        </p:nvGrpSpPr>
        <p:grpSpPr bwMode="auto">
          <a:xfrm>
            <a:off x="5766611" y="2743837"/>
            <a:ext cx="182144" cy="163971"/>
            <a:chOff x="1661" y="2750"/>
            <a:chExt cx="250" cy="250"/>
          </a:xfrm>
        </p:grpSpPr>
        <p:sp>
          <p:nvSpPr>
            <p:cNvPr id="78"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0"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81"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82"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83"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84" name="Group 138"/>
          <p:cNvGrpSpPr>
            <a:grpSpLocks/>
          </p:cNvGrpSpPr>
          <p:nvPr/>
        </p:nvGrpSpPr>
        <p:grpSpPr bwMode="auto">
          <a:xfrm>
            <a:off x="6558683" y="2747138"/>
            <a:ext cx="182151" cy="163863"/>
            <a:chOff x="1661" y="2750"/>
            <a:chExt cx="250" cy="250"/>
          </a:xfrm>
        </p:grpSpPr>
        <p:sp>
          <p:nvSpPr>
            <p:cNvPr id="85"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8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7"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88"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250" fill="hold"/>
                                        <p:tgtEl>
                                          <p:spTgt spid="58"/>
                                        </p:tgtEl>
                                        <p:attrNameLst>
                                          <p:attrName>ppt_w</p:attrName>
                                        </p:attrNameLst>
                                      </p:cBhvr>
                                      <p:tavLst>
                                        <p:tav tm="0">
                                          <p:val>
                                            <p:strVal val="4*#ppt_w"/>
                                          </p:val>
                                        </p:tav>
                                        <p:tav tm="100000">
                                          <p:val>
                                            <p:strVal val="#ppt_w"/>
                                          </p:val>
                                        </p:tav>
                                      </p:tavLst>
                                    </p:anim>
                                    <p:anim calcmode="lin" valueType="num">
                                      <p:cBhvr>
                                        <p:cTn id="16" dur="250" fill="hold"/>
                                        <p:tgtEl>
                                          <p:spTgt spid="5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49"/>
                                        </p:tgtEl>
                                        <p:attrNameLst>
                                          <p:attrName>style.visibility</p:attrName>
                                        </p:attrNameLst>
                                      </p:cBhvr>
                                      <p:to>
                                        <p:strVal val="visible"/>
                                      </p:to>
                                    </p:set>
                                    <p:anim calcmode="lin" valueType="num">
                                      <p:cBhvr>
                                        <p:cTn id="19" dur="250" fill="hold"/>
                                        <p:tgtEl>
                                          <p:spTgt spid="49"/>
                                        </p:tgtEl>
                                        <p:attrNameLst>
                                          <p:attrName>ppt_w</p:attrName>
                                        </p:attrNameLst>
                                      </p:cBhvr>
                                      <p:tavLst>
                                        <p:tav tm="0">
                                          <p:val>
                                            <p:strVal val="4*#ppt_w"/>
                                          </p:val>
                                        </p:tav>
                                        <p:tav tm="100000">
                                          <p:val>
                                            <p:strVal val="#ppt_w"/>
                                          </p:val>
                                        </p:tav>
                                      </p:tavLst>
                                    </p:anim>
                                    <p:anim calcmode="lin" valueType="num">
                                      <p:cBhvr>
                                        <p:cTn id="20" dur="250" fill="hold"/>
                                        <p:tgtEl>
                                          <p:spTgt spid="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250" fill="hold"/>
                                        <p:tgtEl>
                                          <p:spTgt spid="65"/>
                                        </p:tgtEl>
                                        <p:attrNameLst>
                                          <p:attrName>ppt_w</p:attrName>
                                        </p:attrNameLst>
                                      </p:cBhvr>
                                      <p:tavLst>
                                        <p:tav tm="0">
                                          <p:val>
                                            <p:strVal val="4*#ppt_w"/>
                                          </p:val>
                                        </p:tav>
                                        <p:tav tm="100000">
                                          <p:val>
                                            <p:strVal val="#ppt_w"/>
                                          </p:val>
                                        </p:tav>
                                      </p:tavLst>
                                    </p:anim>
                                    <p:anim calcmode="lin" valueType="num">
                                      <p:cBhvr>
                                        <p:cTn id="24" dur="250" fill="hold"/>
                                        <p:tgtEl>
                                          <p:spTgt spid="65"/>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250" fill="hold"/>
                                        <p:tgtEl>
                                          <p:spTgt spid="72"/>
                                        </p:tgtEl>
                                        <p:attrNameLst>
                                          <p:attrName>ppt_w</p:attrName>
                                        </p:attrNameLst>
                                      </p:cBhvr>
                                      <p:tavLst>
                                        <p:tav tm="0">
                                          <p:val>
                                            <p:strVal val="4*#ppt_w"/>
                                          </p:val>
                                        </p:tav>
                                        <p:tav tm="100000">
                                          <p:val>
                                            <p:strVal val="#ppt_w"/>
                                          </p:val>
                                        </p:tav>
                                      </p:tavLst>
                                    </p:anim>
                                    <p:anim calcmode="lin" valueType="num">
                                      <p:cBhvr>
                                        <p:cTn id="28" dur="250" fill="hold"/>
                                        <p:tgtEl>
                                          <p:spTgt spid="7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77"/>
                                        </p:tgtEl>
                                        <p:attrNameLst>
                                          <p:attrName>style.visibility</p:attrName>
                                        </p:attrNameLst>
                                      </p:cBhvr>
                                      <p:to>
                                        <p:strVal val="visible"/>
                                      </p:to>
                                    </p:set>
                                    <p:anim calcmode="lin" valueType="num">
                                      <p:cBhvr>
                                        <p:cTn id="31" dur="250" fill="hold"/>
                                        <p:tgtEl>
                                          <p:spTgt spid="77"/>
                                        </p:tgtEl>
                                        <p:attrNameLst>
                                          <p:attrName>ppt_w</p:attrName>
                                        </p:attrNameLst>
                                      </p:cBhvr>
                                      <p:tavLst>
                                        <p:tav tm="0">
                                          <p:val>
                                            <p:strVal val="4*#ppt_w"/>
                                          </p:val>
                                        </p:tav>
                                        <p:tav tm="100000">
                                          <p:val>
                                            <p:strVal val="#ppt_w"/>
                                          </p:val>
                                        </p:tav>
                                      </p:tavLst>
                                    </p:anim>
                                    <p:anim calcmode="lin" valueType="num">
                                      <p:cBhvr>
                                        <p:cTn id="32" dur="250" fill="hold"/>
                                        <p:tgtEl>
                                          <p:spTgt spid="77"/>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84"/>
                                        </p:tgtEl>
                                        <p:attrNameLst>
                                          <p:attrName>style.visibility</p:attrName>
                                        </p:attrNameLst>
                                      </p:cBhvr>
                                      <p:to>
                                        <p:strVal val="visible"/>
                                      </p:to>
                                    </p:set>
                                    <p:anim calcmode="lin" valueType="num">
                                      <p:cBhvr>
                                        <p:cTn id="35" dur="250" fill="hold"/>
                                        <p:tgtEl>
                                          <p:spTgt spid="84"/>
                                        </p:tgtEl>
                                        <p:attrNameLst>
                                          <p:attrName>ppt_w</p:attrName>
                                        </p:attrNameLst>
                                      </p:cBhvr>
                                      <p:tavLst>
                                        <p:tav tm="0">
                                          <p:val>
                                            <p:strVal val="4*#ppt_w"/>
                                          </p:val>
                                        </p:tav>
                                        <p:tav tm="100000">
                                          <p:val>
                                            <p:strVal val="#ppt_w"/>
                                          </p:val>
                                        </p:tav>
                                      </p:tavLst>
                                    </p:anim>
                                    <p:anim calcmode="lin" valueType="num">
                                      <p:cBhvr>
                                        <p:cTn id="36" dur="250" fill="hold"/>
                                        <p:tgtEl>
                                          <p:spTgt spid="84"/>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500"/>
                                        <p:tgtEl>
                                          <p:spTgt spid="6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up)">
                                      <p:cBhvr>
                                        <p:cTn id="46" dur="500"/>
                                        <p:tgtEl>
                                          <p:spTgt spid="7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500"/>
                                        <p:tgtEl>
                                          <p:spTgt spid="4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ipe(down)">
                                      <p:cBhvr>
                                        <p:cTn id="52" dur="500"/>
                                        <p:tgtEl>
                                          <p:spTgt spid="7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down)">
                                      <p:cBhvr>
                                        <p:cTn id="55" dur="500"/>
                                        <p:tgtEl>
                                          <p:spTgt spid="83"/>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heel(1)">
                                      <p:cBhvr>
                                        <p:cTn id="59" dur="1000"/>
                                        <p:tgtEl>
                                          <p:spTgt spid="47"/>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heel(1)">
                                      <p:cBhvr>
                                        <p:cTn id="62" dur="1000"/>
                                        <p:tgtEl>
                                          <p:spTgt spid="6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heel(1)">
                                      <p:cBhvr>
                                        <p:cTn id="65" dur="1000"/>
                                        <p:tgtEl>
                                          <p:spTgt spid="82"/>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1000"/>
                                        <p:tgtEl>
                                          <p:spTgt spid="54"/>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heel(1)">
                                      <p:cBhvr>
                                        <p:cTn id="71" dur="1000"/>
                                        <p:tgtEl>
                                          <p:spTgt spid="6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heel(1)">
                                      <p:cBhvr>
                                        <p:cTn id="74" dur="1000"/>
                                        <p:tgtEl>
                                          <p:spTgt spid="75"/>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anim calcmode="lin" valueType="num">
                                      <p:cBhvr>
                                        <p:cTn id="79" dur="500" fill="hold"/>
                                        <p:tgtEl>
                                          <p:spTgt spid="52"/>
                                        </p:tgtEl>
                                        <p:attrNameLst>
                                          <p:attrName>ppt_x</p:attrName>
                                        </p:attrNameLst>
                                      </p:cBhvr>
                                      <p:tavLst>
                                        <p:tav tm="0">
                                          <p:val>
                                            <p:strVal val="#ppt_x"/>
                                          </p:val>
                                        </p:tav>
                                        <p:tav tm="100000">
                                          <p:val>
                                            <p:strVal val="#ppt_x"/>
                                          </p:val>
                                        </p:tav>
                                      </p:tavLst>
                                    </p:anim>
                                    <p:anim calcmode="lin" valueType="num">
                                      <p:cBhvr>
                                        <p:cTn id="80" dur="5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anim calcmode="lin" valueType="num">
                                      <p:cBhvr>
                                        <p:cTn id="84" dur="500" fill="hold"/>
                                        <p:tgtEl>
                                          <p:spTgt spid="53"/>
                                        </p:tgtEl>
                                        <p:attrNameLst>
                                          <p:attrName>ppt_x</p:attrName>
                                        </p:attrNameLst>
                                      </p:cBhvr>
                                      <p:tavLst>
                                        <p:tav tm="0">
                                          <p:val>
                                            <p:strVal val="#ppt_x"/>
                                          </p:val>
                                        </p:tav>
                                        <p:tav tm="100000">
                                          <p:val>
                                            <p:strVal val="#ppt_x"/>
                                          </p:val>
                                        </p:tav>
                                      </p:tavLst>
                                    </p:anim>
                                    <p:anim calcmode="lin" valueType="num">
                                      <p:cBhvr>
                                        <p:cTn id="85" dur="500" fill="hold"/>
                                        <p:tgtEl>
                                          <p:spTgt spid="5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500"/>
                                        <p:tgtEl>
                                          <p:spTgt spid="69"/>
                                        </p:tgtEl>
                                      </p:cBhvr>
                                    </p:animEffect>
                                    <p:anim calcmode="lin" valueType="num">
                                      <p:cBhvr>
                                        <p:cTn id="89" dur="500" fill="hold"/>
                                        <p:tgtEl>
                                          <p:spTgt spid="69"/>
                                        </p:tgtEl>
                                        <p:attrNameLst>
                                          <p:attrName>ppt_x</p:attrName>
                                        </p:attrNameLst>
                                      </p:cBhvr>
                                      <p:tavLst>
                                        <p:tav tm="0">
                                          <p:val>
                                            <p:strVal val="#ppt_x"/>
                                          </p:val>
                                        </p:tav>
                                        <p:tav tm="100000">
                                          <p:val>
                                            <p:strVal val="#ppt_x"/>
                                          </p:val>
                                        </p:tav>
                                      </p:tavLst>
                                    </p:anim>
                                    <p:anim calcmode="lin" valueType="num">
                                      <p:cBhvr>
                                        <p:cTn id="90" dur="500" fill="hold"/>
                                        <p:tgtEl>
                                          <p:spTgt spid="69"/>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anim calcmode="lin" valueType="num">
                                      <p:cBhvr>
                                        <p:cTn id="94" dur="500" fill="hold"/>
                                        <p:tgtEl>
                                          <p:spTgt spid="70"/>
                                        </p:tgtEl>
                                        <p:attrNameLst>
                                          <p:attrName>ppt_x</p:attrName>
                                        </p:attrNameLst>
                                      </p:cBhvr>
                                      <p:tavLst>
                                        <p:tav tm="0">
                                          <p:val>
                                            <p:strVal val="#ppt_x"/>
                                          </p:val>
                                        </p:tav>
                                        <p:tav tm="100000">
                                          <p:val>
                                            <p:strVal val="#ppt_x"/>
                                          </p:val>
                                        </p:tav>
                                      </p:tavLst>
                                    </p:anim>
                                    <p:anim calcmode="lin" valueType="num">
                                      <p:cBhvr>
                                        <p:cTn id="95" dur="500" fill="hold"/>
                                        <p:tgtEl>
                                          <p:spTgt spid="70"/>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fade">
                                      <p:cBhvr>
                                        <p:cTn id="98" dur="500"/>
                                        <p:tgtEl>
                                          <p:spTgt spid="87"/>
                                        </p:tgtEl>
                                      </p:cBhvr>
                                    </p:animEffect>
                                    <p:anim calcmode="lin" valueType="num">
                                      <p:cBhvr>
                                        <p:cTn id="99" dur="500" fill="hold"/>
                                        <p:tgtEl>
                                          <p:spTgt spid="87"/>
                                        </p:tgtEl>
                                        <p:attrNameLst>
                                          <p:attrName>ppt_x</p:attrName>
                                        </p:attrNameLst>
                                      </p:cBhvr>
                                      <p:tavLst>
                                        <p:tav tm="0">
                                          <p:val>
                                            <p:strVal val="#ppt_x"/>
                                          </p:val>
                                        </p:tav>
                                        <p:tav tm="100000">
                                          <p:val>
                                            <p:strVal val="#ppt_x"/>
                                          </p:val>
                                        </p:tav>
                                      </p:tavLst>
                                    </p:anim>
                                    <p:anim calcmode="lin" valueType="num">
                                      <p:cBhvr>
                                        <p:cTn id="100" dur="500" fill="hold"/>
                                        <p:tgtEl>
                                          <p:spTgt spid="8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fade">
                                      <p:cBhvr>
                                        <p:cTn id="103" dur="500"/>
                                        <p:tgtEl>
                                          <p:spTgt spid="88"/>
                                        </p:tgtEl>
                                      </p:cBhvr>
                                    </p:animEffect>
                                    <p:anim calcmode="lin" valueType="num">
                                      <p:cBhvr>
                                        <p:cTn id="104" dur="500" fill="hold"/>
                                        <p:tgtEl>
                                          <p:spTgt spid="88"/>
                                        </p:tgtEl>
                                        <p:attrNameLst>
                                          <p:attrName>ppt_x</p:attrName>
                                        </p:attrNameLst>
                                      </p:cBhvr>
                                      <p:tavLst>
                                        <p:tav tm="0">
                                          <p:val>
                                            <p:strVal val="#ppt_x"/>
                                          </p:val>
                                        </p:tav>
                                        <p:tav tm="100000">
                                          <p:val>
                                            <p:strVal val="#ppt_x"/>
                                          </p:val>
                                        </p:tav>
                                      </p:tavLst>
                                    </p:anim>
                                    <p:anim calcmode="lin" valueType="num">
                                      <p:cBhvr>
                                        <p:cTn id="105" dur="500" fill="hold"/>
                                        <p:tgtEl>
                                          <p:spTgt spid="8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anim calcmode="lin" valueType="num">
                                      <p:cBhvr>
                                        <p:cTn id="109" dur="500" fill="hold"/>
                                        <p:tgtEl>
                                          <p:spTgt spid="55"/>
                                        </p:tgtEl>
                                        <p:attrNameLst>
                                          <p:attrName>ppt_x</p:attrName>
                                        </p:attrNameLst>
                                      </p:cBhvr>
                                      <p:tavLst>
                                        <p:tav tm="0">
                                          <p:val>
                                            <p:strVal val="#ppt_x"/>
                                          </p:val>
                                        </p:tav>
                                        <p:tav tm="100000">
                                          <p:val>
                                            <p:strVal val="#ppt_x"/>
                                          </p:val>
                                        </p:tav>
                                      </p:tavLst>
                                    </p:anim>
                                    <p:anim calcmode="lin" valueType="num">
                                      <p:cBhvr>
                                        <p:cTn id="110" dur="500" fill="hold"/>
                                        <p:tgtEl>
                                          <p:spTgt spid="5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anim calcmode="lin" valueType="num">
                                      <p:cBhvr>
                                        <p:cTn id="114" dur="500" fill="hold"/>
                                        <p:tgtEl>
                                          <p:spTgt spid="56"/>
                                        </p:tgtEl>
                                        <p:attrNameLst>
                                          <p:attrName>ppt_x</p:attrName>
                                        </p:attrNameLst>
                                      </p:cBhvr>
                                      <p:tavLst>
                                        <p:tav tm="0">
                                          <p:val>
                                            <p:strVal val="#ppt_x"/>
                                          </p:val>
                                        </p:tav>
                                        <p:tav tm="100000">
                                          <p:val>
                                            <p:strVal val="#ppt_x"/>
                                          </p:val>
                                        </p:tav>
                                      </p:tavLst>
                                    </p:anim>
                                    <p:anim calcmode="lin" valueType="num">
                                      <p:cBhvr>
                                        <p:cTn id="115" dur="500" fill="hold"/>
                                        <p:tgtEl>
                                          <p:spTgt spid="5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anim calcmode="lin" valueType="num">
                                      <p:cBhvr>
                                        <p:cTn id="119" dur="500" fill="hold"/>
                                        <p:tgtEl>
                                          <p:spTgt spid="62"/>
                                        </p:tgtEl>
                                        <p:attrNameLst>
                                          <p:attrName>ppt_x</p:attrName>
                                        </p:attrNameLst>
                                      </p:cBhvr>
                                      <p:tavLst>
                                        <p:tav tm="0">
                                          <p:val>
                                            <p:strVal val="#ppt_x"/>
                                          </p:val>
                                        </p:tav>
                                        <p:tav tm="100000">
                                          <p:val>
                                            <p:strVal val="#ppt_x"/>
                                          </p:val>
                                        </p:tav>
                                      </p:tavLst>
                                    </p:anim>
                                    <p:anim calcmode="lin" valueType="num">
                                      <p:cBhvr>
                                        <p:cTn id="120" dur="500" fill="hold"/>
                                        <p:tgtEl>
                                          <p:spTgt spid="62"/>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3"/>
                                        </p:tgtEl>
                                        <p:attrNameLst>
                                          <p:attrName>style.visibility</p:attrName>
                                        </p:attrNameLst>
                                      </p:cBhvr>
                                      <p:to>
                                        <p:strVal val="visible"/>
                                      </p:to>
                                    </p:set>
                                    <p:animEffect transition="in" filter="fade">
                                      <p:cBhvr>
                                        <p:cTn id="123" dur="500"/>
                                        <p:tgtEl>
                                          <p:spTgt spid="63"/>
                                        </p:tgtEl>
                                      </p:cBhvr>
                                    </p:animEffect>
                                    <p:anim calcmode="lin" valueType="num">
                                      <p:cBhvr>
                                        <p:cTn id="124" dur="500" fill="hold"/>
                                        <p:tgtEl>
                                          <p:spTgt spid="63"/>
                                        </p:tgtEl>
                                        <p:attrNameLst>
                                          <p:attrName>ppt_x</p:attrName>
                                        </p:attrNameLst>
                                      </p:cBhvr>
                                      <p:tavLst>
                                        <p:tav tm="0">
                                          <p:val>
                                            <p:strVal val="#ppt_x"/>
                                          </p:val>
                                        </p:tav>
                                        <p:tav tm="100000">
                                          <p:val>
                                            <p:strVal val="#ppt_x"/>
                                          </p:val>
                                        </p:tav>
                                      </p:tavLst>
                                    </p:anim>
                                    <p:anim calcmode="lin" valueType="num">
                                      <p:cBhvr>
                                        <p:cTn id="125" dur="500" fill="hold"/>
                                        <p:tgtEl>
                                          <p:spTgt spid="63"/>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fade">
                                      <p:cBhvr>
                                        <p:cTn id="128" dur="500"/>
                                        <p:tgtEl>
                                          <p:spTgt spid="80"/>
                                        </p:tgtEl>
                                      </p:cBhvr>
                                    </p:animEffect>
                                    <p:anim calcmode="lin" valueType="num">
                                      <p:cBhvr>
                                        <p:cTn id="129" dur="500" fill="hold"/>
                                        <p:tgtEl>
                                          <p:spTgt spid="80"/>
                                        </p:tgtEl>
                                        <p:attrNameLst>
                                          <p:attrName>ppt_x</p:attrName>
                                        </p:attrNameLst>
                                      </p:cBhvr>
                                      <p:tavLst>
                                        <p:tav tm="0">
                                          <p:val>
                                            <p:strVal val="#ppt_x"/>
                                          </p:val>
                                        </p:tav>
                                        <p:tav tm="100000">
                                          <p:val>
                                            <p:strVal val="#ppt_x"/>
                                          </p:val>
                                        </p:tav>
                                      </p:tavLst>
                                    </p:anim>
                                    <p:anim calcmode="lin" valueType="num">
                                      <p:cBhvr>
                                        <p:cTn id="130" dur="500" fill="hold"/>
                                        <p:tgtEl>
                                          <p:spTgt spid="8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81"/>
                                        </p:tgtEl>
                                        <p:attrNameLst>
                                          <p:attrName>style.visibility</p:attrName>
                                        </p:attrNameLst>
                                      </p:cBhvr>
                                      <p:to>
                                        <p:strVal val="visible"/>
                                      </p:to>
                                    </p:set>
                                    <p:animEffect transition="in" filter="fade">
                                      <p:cBhvr>
                                        <p:cTn id="133" dur="500"/>
                                        <p:tgtEl>
                                          <p:spTgt spid="81"/>
                                        </p:tgtEl>
                                      </p:cBhvr>
                                    </p:animEffect>
                                    <p:anim calcmode="lin" valueType="num">
                                      <p:cBhvr>
                                        <p:cTn id="134" dur="500" fill="hold"/>
                                        <p:tgtEl>
                                          <p:spTgt spid="81"/>
                                        </p:tgtEl>
                                        <p:attrNameLst>
                                          <p:attrName>ppt_x</p:attrName>
                                        </p:attrNameLst>
                                      </p:cBhvr>
                                      <p:tavLst>
                                        <p:tav tm="0">
                                          <p:val>
                                            <p:strVal val="#ppt_x"/>
                                          </p:val>
                                        </p:tav>
                                        <p:tav tm="100000">
                                          <p:val>
                                            <p:strVal val="#ppt_x"/>
                                          </p:val>
                                        </p:tav>
                                      </p:tavLst>
                                    </p:anim>
                                    <p:anim calcmode="lin" valueType="num">
                                      <p:cBhvr>
                                        <p:cTn id="135" dur="5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52" grpId="0"/>
      <p:bldP spid="53" grpId="0"/>
      <p:bldP spid="54" grpId="0" animBg="1"/>
      <p:bldP spid="55" grpId="0"/>
      <p:bldP spid="56" grpId="0"/>
      <p:bldP spid="57" grpId="0" animBg="1"/>
      <p:bldP spid="61" grpId="0" animBg="1"/>
      <p:bldP spid="62" grpId="0"/>
      <p:bldP spid="63" grpId="0"/>
      <p:bldP spid="64" grpId="0" animBg="1"/>
      <p:bldP spid="68" grpId="0" animBg="1"/>
      <p:bldP spid="69" grpId="0"/>
      <p:bldP spid="70" grpId="0"/>
      <p:bldP spid="71" grpId="0" animBg="1"/>
      <p:bldP spid="75" grpId="0" animBg="1"/>
      <p:bldP spid="76" grpId="0" animBg="1"/>
      <p:bldP spid="80" grpId="0"/>
      <p:bldP spid="81" grpId="0"/>
      <p:bldP spid="82" grpId="0" animBg="1"/>
      <p:bldP spid="83" grpId="0" animBg="1"/>
      <p:bldP spid="87" grpId="0"/>
      <p:bldP spid="8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3" name="右箭头 42"/>
          <p:cNvSpPr/>
          <p:nvPr/>
        </p:nvSpPr>
        <p:spPr>
          <a:xfrm>
            <a:off x="251520" y="987574"/>
            <a:ext cx="5040000" cy="122413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右箭头 43"/>
          <p:cNvSpPr/>
          <p:nvPr/>
        </p:nvSpPr>
        <p:spPr>
          <a:xfrm>
            <a:off x="2123728" y="1563638"/>
            <a:ext cx="5040000" cy="122413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右箭头 44"/>
          <p:cNvSpPr/>
          <p:nvPr/>
        </p:nvSpPr>
        <p:spPr>
          <a:xfrm>
            <a:off x="3923368" y="2139702"/>
            <a:ext cx="5040000" cy="1224136"/>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23528" y="2067694"/>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a:t>
            </a:r>
            <a:r>
              <a:rPr lang="zh-CN" altLang="en-US" sz="1400" dirty="0" smtClean="0">
                <a:solidFill>
                  <a:schemeClr val="tx1">
                    <a:lumMod val="75000"/>
                    <a:lumOff val="25000"/>
                  </a:schemeClr>
                </a:solidFill>
                <a:latin typeface="微软雅黑" pitchFamily="34" charset="-122"/>
                <a:ea typeface="微软雅黑" pitchFamily="34" charset="-122"/>
              </a:rPr>
              <a:t>添加说明</a:t>
            </a:r>
            <a:r>
              <a:rPr lang="zh-CN" altLang="en-US" sz="1400" dirty="0">
                <a:solidFill>
                  <a:schemeClr val="tx1">
                    <a:lumMod val="75000"/>
                    <a:lumOff val="25000"/>
                  </a:schemeClr>
                </a:solidFill>
                <a:latin typeface="微软雅黑" pitchFamily="34" charset="-122"/>
                <a:ea typeface="微软雅黑" pitchFamily="34" charset="-122"/>
              </a:rPr>
              <a:t>文字单击此处</a:t>
            </a:r>
            <a:r>
              <a:rPr lang="zh-CN" altLang="en-US" sz="1400" dirty="0" smtClean="0">
                <a:solidFill>
                  <a:schemeClr val="tx1">
                    <a:lumMod val="75000"/>
                    <a:lumOff val="25000"/>
                  </a:schemeClr>
                </a:solidFill>
                <a:latin typeface="微软雅黑" pitchFamily="34" charset="-122"/>
                <a:ea typeface="微软雅黑" pitchFamily="34" charset="-122"/>
              </a:rPr>
              <a:t>添加说明</a:t>
            </a:r>
            <a:r>
              <a:rPr lang="zh-CN" altLang="en-US" sz="1400" dirty="0">
                <a:solidFill>
                  <a:schemeClr val="tx1">
                    <a:lumMod val="75000"/>
                    <a:lumOff val="25000"/>
                  </a:schemeClr>
                </a:solidFill>
                <a:latin typeface="微软雅黑" pitchFamily="34" charset="-122"/>
                <a:ea typeface="微软雅黑" pitchFamily="34" charset="-122"/>
              </a:rPr>
              <a:t>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251520" y="1430365"/>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8" name="TextBox 47"/>
          <p:cNvSpPr txBox="1"/>
          <p:nvPr/>
        </p:nvSpPr>
        <p:spPr>
          <a:xfrm>
            <a:off x="2123728" y="2017172"/>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9" name="矩形 48"/>
          <p:cNvSpPr/>
          <p:nvPr/>
        </p:nvSpPr>
        <p:spPr>
          <a:xfrm>
            <a:off x="2267744" y="2715766"/>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50" name="矩形 49"/>
          <p:cNvSpPr/>
          <p:nvPr/>
        </p:nvSpPr>
        <p:spPr>
          <a:xfrm>
            <a:off x="4121220" y="3247405"/>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3923928" y="2593236"/>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52" name="圆角矩形 51"/>
          <p:cNvSpPr/>
          <p:nvPr/>
        </p:nvSpPr>
        <p:spPr>
          <a:xfrm>
            <a:off x="6012160" y="3507854"/>
            <a:ext cx="2520280"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084168" y="3639383"/>
            <a:ext cx="2376264" cy="957185"/>
          </a:xfrm>
          <a:prstGeom prst="rect">
            <a:avLst/>
          </a:prstGeom>
        </p:spPr>
        <p:txBody>
          <a:bodyPr wrap="square">
            <a:spAutoFit/>
          </a:bodyPr>
          <a:lstStyle/>
          <a:p>
            <a:pPr lvl="0">
              <a:lnSpc>
                <a:spcPct val="150000"/>
              </a:lnSpc>
              <a:defRPr/>
            </a:pPr>
            <a:r>
              <a:rPr kumimoji="0" lang="zh-CN" altLang="en-US" sz="13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请输入文本内容请输入文本</a:t>
            </a:r>
            <a:r>
              <a:rPr lang="zh-CN" altLang="en-US" sz="1300" kern="0" dirty="0" smtClean="0">
                <a:solidFill>
                  <a:sysClr val="windowText" lastClr="000000">
                    <a:lumMod val="85000"/>
                    <a:lumOff val="15000"/>
                  </a:sysClr>
                </a:solidFill>
                <a:latin typeface="微软雅黑" panose="020B0503020204020204" pitchFamily="34" charset="-122"/>
                <a:ea typeface="微软雅黑" panose="020B0503020204020204" pitchFamily="34" charset="-122"/>
              </a:rPr>
              <a:t>内容请输入文本内容输入文本内容输入文本内容</a:t>
            </a:r>
            <a:endParaRPr kumimoji="0" lang="zh-CN" altLang="en-US" sz="13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0-#ppt_w/2"/>
                                          </p:val>
                                        </p:tav>
                                        <p:tav tm="100000">
                                          <p:val>
                                            <p:strVal val="#ppt_x"/>
                                          </p:val>
                                        </p:tav>
                                      </p:tavLst>
                                    </p:anim>
                                    <p:anim calcmode="lin" valueType="num">
                                      <p:cBhvr additive="base">
                                        <p:cTn id="17" dur="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0-#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wipe(right)">
                                      <p:cBhvr>
                                        <p:cTn id="26" dur="500"/>
                                        <p:tgtEl>
                                          <p:spTgt spid="47"/>
                                        </p:tgtEl>
                                      </p:cBhvr>
                                    </p:animEffect>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right)">
                                      <p:cBhvr>
                                        <p:cTn id="34" dur="500"/>
                                        <p:tgtEl>
                                          <p:spTgt spid="48"/>
                                        </p:tgtEl>
                                      </p:cBhvr>
                                    </p:animEffect>
                                  </p:childTnLst>
                                </p:cTn>
                              </p:par>
                            </p:childTnLst>
                          </p:cTn>
                        </p:par>
                        <p:par>
                          <p:cTn id="35" fill="hold">
                            <p:stCondLst>
                              <p:cond delay="4000"/>
                            </p:stCondLst>
                            <p:childTnLst>
                              <p:par>
                                <p:cTn id="36" presetID="22" presetClass="entr" presetSubtype="1"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up)">
                                      <p:cBhvr>
                                        <p:cTn id="38" dur="500"/>
                                        <p:tgtEl>
                                          <p:spTgt spid="49"/>
                                        </p:tgtEl>
                                      </p:cBhvr>
                                    </p:animEffect>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right)">
                                      <p:cBhvr>
                                        <p:cTn id="42" dur="500"/>
                                        <p:tgtEl>
                                          <p:spTgt spid="51"/>
                                        </p:tgtEl>
                                      </p:cBhvr>
                                    </p:animEffect>
                                  </p:childTnLst>
                                </p:cTn>
                              </p:par>
                            </p:childTnLst>
                          </p:cTn>
                        </p:par>
                        <p:par>
                          <p:cTn id="43" fill="hold">
                            <p:stCondLst>
                              <p:cond delay="5000"/>
                            </p:stCondLst>
                            <p:childTnLst>
                              <p:par>
                                <p:cTn id="44" presetID="22" presetClass="entr" presetSubtype="1"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up)">
                                      <p:cBhvr>
                                        <p:cTn id="46" dur="500"/>
                                        <p:tgtEl>
                                          <p:spTgt spid="50"/>
                                        </p:tgtEl>
                                      </p:cBhvr>
                                    </p:animEffect>
                                  </p:childTnLst>
                                </p:cTn>
                              </p:par>
                            </p:childTnLst>
                          </p:cTn>
                        </p:par>
                        <p:par>
                          <p:cTn id="47" fill="hold">
                            <p:stCondLst>
                              <p:cond delay="5500"/>
                            </p:stCondLst>
                            <p:childTnLst>
                              <p:par>
                                <p:cTn id="48" presetID="21" presetClass="entr" presetSubtype="1"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wheel(1)">
                                      <p:cBhvr>
                                        <p:cTn id="50" dur="1000"/>
                                        <p:tgtEl>
                                          <p:spTgt spid="52"/>
                                        </p:tgtEl>
                                      </p:cBhvr>
                                    </p:animEffect>
                                  </p:childTnLst>
                                </p:cTn>
                              </p:par>
                            </p:childTnLst>
                          </p:cTn>
                        </p:par>
                        <p:par>
                          <p:cTn id="51" fill="hold">
                            <p:stCondLst>
                              <p:cond delay="6500"/>
                            </p:stCondLst>
                            <p:childTnLst>
                              <p:par>
                                <p:cTn id="52" presetID="22" presetClass="entr" presetSubtype="8"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0"/>
            <a:ext cx="9144004" cy="5143500"/>
          </a:xfrm>
          <a:prstGeom prst="rect">
            <a:avLst/>
          </a:prstGeom>
        </p:spPr>
      </p:pic>
      <p:sp>
        <p:nvSpPr>
          <p:cNvPr id="8" name="Rectangle 43"/>
          <p:cNvSpPr>
            <a:spLocks noChangeArrowheads="1"/>
          </p:cNvSpPr>
          <p:nvPr/>
        </p:nvSpPr>
        <p:spPr bwMode="auto">
          <a:xfrm>
            <a:off x="1116062" y="1145133"/>
            <a:ext cx="6854825" cy="3048000"/>
          </a:xfrm>
          <a:prstGeom prst="rect">
            <a:avLst/>
          </a:prstGeom>
          <a:solidFill>
            <a:srgbClr val="7A0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nchor="ctr"/>
          <a:lstStyle/>
          <a:p>
            <a:endParaRPr lang="zh-CN" altLang="en-US"/>
          </a:p>
        </p:txBody>
      </p:sp>
      <p:sp>
        <p:nvSpPr>
          <p:cNvPr id="11" name="Rectangle 44"/>
          <p:cNvSpPr>
            <a:spLocks noChangeArrowheads="1"/>
          </p:cNvSpPr>
          <p:nvPr/>
        </p:nvSpPr>
        <p:spPr bwMode="auto">
          <a:xfrm>
            <a:off x="1192262" y="1221333"/>
            <a:ext cx="6692900" cy="2874962"/>
          </a:xfrm>
          <a:prstGeom prst="rect">
            <a:avLst/>
          </a:prstGeom>
          <a:solidFill>
            <a:schemeClr val="bg1"/>
          </a:solidFill>
          <a:ln w="9525" algn="ctr">
            <a:solidFill>
              <a:schemeClr val="tx1"/>
            </a:solidFill>
            <a:prstDash val="dash"/>
            <a:miter lim="800000"/>
            <a:headEnd/>
            <a:tailEnd/>
          </a:ln>
          <a:effectLst/>
        </p:spPr>
        <p:txBody>
          <a:bodyPr wrap="none" anchor="ctr"/>
          <a:lstStyle/>
          <a:p>
            <a:endParaRPr lang="zh-CN" altLang="en-US"/>
          </a:p>
        </p:txBody>
      </p:sp>
      <p:sp>
        <p:nvSpPr>
          <p:cNvPr id="12" name="Rectangle 30"/>
          <p:cNvSpPr>
            <a:spLocks noChangeArrowheads="1"/>
          </p:cNvSpPr>
          <p:nvPr/>
        </p:nvSpPr>
        <p:spPr bwMode="auto">
          <a:xfrm>
            <a:off x="1836787" y="1880145"/>
            <a:ext cx="5472113"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500" b="0" dirty="0"/>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a:p>
            <a:pPr eaLnBrk="1" hangingPunct="1">
              <a:lnSpc>
                <a:spcPct val="120000"/>
              </a:lnSpc>
            </a:pPr>
            <a:endParaRPr lang="zh-CN" altLang="en-US" sz="1500" b="0" dirty="0"/>
          </a:p>
          <a:p>
            <a:pPr eaLnBrk="1" hangingPunct="1">
              <a:lnSpc>
                <a:spcPct val="120000"/>
              </a:lnSpc>
            </a:pPr>
            <a:endParaRPr lang="zh-CN" altLang="en-US" sz="1500" b="0" dirty="0"/>
          </a:p>
        </p:txBody>
      </p:sp>
      <p:pic>
        <p:nvPicPr>
          <p:cNvPr id="15" name="Picture 36" descr="1201941_094030072844_2"/>
          <p:cNvPicPr>
            <a:picLocks noChangeAspect="1" noChangeArrowheads="1"/>
          </p:cNvPicPr>
          <p:nvPr/>
        </p:nvPicPr>
        <p:blipFill>
          <a:blip r:embed="rId4" cstate="screen">
            <a:lum bright="14000" contrast="32000"/>
            <a:extLst>
              <a:ext uri="{28A0092B-C50C-407E-A947-70E740481C1C}">
                <a14:useLocalDpi xmlns:a14="http://schemas.microsoft.com/office/drawing/2010/main"/>
              </a:ext>
            </a:extLst>
          </a:blip>
          <a:srcRect/>
          <a:stretch>
            <a:fillRect/>
          </a:stretch>
        </p:blipFill>
        <p:spPr bwMode="auto">
          <a:xfrm>
            <a:off x="5148312" y="826045"/>
            <a:ext cx="1150938" cy="822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37" descr="b7fd5266d01609244a046bf5d50735fae6cd343f"/>
          <p:cNvPicPr>
            <a:picLocks noChangeAspect="1" noChangeArrowheads="1"/>
          </p:cNvPicPr>
          <p:nvPr/>
        </p:nvPicPr>
        <p:blipFill>
          <a:blip r:embed="rId5" cstate="screen">
            <a:lum bright="14000" contrast="32000"/>
            <a:extLst>
              <a:ext uri="{28A0092B-C50C-407E-A947-70E740481C1C}">
                <a14:useLocalDpi xmlns:a14="http://schemas.microsoft.com/office/drawing/2010/main"/>
              </a:ext>
            </a:extLst>
          </a:blip>
          <a:srcRect/>
          <a:stretch>
            <a:fillRect/>
          </a:stretch>
        </p:blipFill>
        <p:spPr bwMode="auto">
          <a:xfrm>
            <a:off x="6445300" y="826045"/>
            <a:ext cx="1223962" cy="812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 name="Picture 40"/>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1276895"/>
            <a:ext cx="1957387" cy="6604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pic>
      <p:sp>
        <p:nvSpPr>
          <p:cNvPr id="20" name="Text Box 5"/>
          <p:cNvSpPr txBox="1">
            <a:spLocks noChangeArrowheads="1"/>
          </p:cNvSpPr>
          <p:nvPr/>
        </p:nvSpPr>
        <p:spPr bwMode="auto">
          <a:xfrm>
            <a:off x="1128762" y="1268958"/>
            <a:ext cx="1944688" cy="65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700">
                <a:solidFill>
                  <a:schemeClr val="bg1"/>
                </a:solidFill>
                <a:latin typeface="方正隶二简体" pitchFamily="65" charset="-122"/>
                <a:ea typeface="方正隶二简体" pitchFamily="65" charset="-122"/>
              </a:rPr>
              <a:t>前 言</a:t>
            </a:r>
          </a:p>
        </p:txBody>
      </p:sp>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childTnLst>
                          </p:cTn>
                        </p:par>
                        <p:par>
                          <p:cTn id="13" fill="hold">
                            <p:stCondLst>
                              <p:cond delay="800"/>
                            </p:stCondLst>
                            <p:childTnLst>
                              <p:par>
                                <p:cTn id="14" presetID="12" presetClass="entr" presetSubtype="8"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lide(fromLeft)">
                                      <p:cBhvr>
                                        <p:cTn id="16" dur="500"/>
                                        <p:tgtEl>
                                          <p:spTgt spid="17"/>
                                        </p:tgtEl>
                                      </p:cBhvr>
                                    </p:animEffect>
                                  </p:childTnLst>
                                </p:cTn>
                              </p:par>
                            </p:childTnLst>
                          </p:cTn>
                        </p:par>
                        <p:par>
                          <p:cTn id="17" fill="hold">
                            <p:stCondLst>
                              <p:cond delay="1300"/>
                            </p:stCondLst>
                            <p:childTnLst>
                              <p:par>
                                <p:cTn id="18" presetID="47" presetClass="entr" presetSubtype="0" fill="hold" grpId="0" nodeType="afterEffect">
                                  <p:stCondLst>
                                    <p:cond delay="0"/>
                                  </p:stCondLst>
                                  <p:iterate type="lt">
                                    <p:tmPct val="0"/>
                                  </p:iterate>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12" presetClass="entr" presetSubtype="1" fill="hold" grpId="0" nodeType="withEffect">
                                  <p:stCondLst>
                                    <p:cond delay="7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down)">
                                      <p:cBhvr>
                                        <p:cTn id="26" dur="500"/>
                                        <p:tgtEl>
                                          <p:spTgt spid="12"/>
                                        </p:tgtEl>
                                      </p:cBhvr>
                                    </p:animEffect>
                                  </p:childTnLst>
                                </p:cTn>
                              </p:par>
                            </p:childTnLst>
                          </p:cTn>
                        </p:par>
                        <p:par>
                          <p:cTn id="27" fill="hold">
                            <p:stCondLst>
                              <p:cond delay="2500"/>
                            </p:stCondLst>
                            <p:childTnLst>
                              <p:par>
                                <p:cTn id="28" presetID="52"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Scale>
                                      <p:cBhvr>
                                        <p:cTn id="30"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5"/>
                                        </p:tgtEl>
                                        <p:attrNameLst>
                                          <p:attrName>ppt_x</p:attrName>
                                          <p:attrName>ppt_y</p:attrName>
                                        </p:attrNameLst>
                                      </p:cBhvr>
                                    </p:animMotion>
                                    <p:animEffect transition="in" filter="fade">
                                      <p:cBhvr>
                                        <p:cTn id="32" dur="1000"/>
                                        <p:tgtEl>
                                          <p:spTgt spid="15"/>
                                        </p:tgtEl>
                                      </p:cBhvr>
                                    </p:animEffect>
                                  </p:childTnLst>
                                </p:cTn>
                              </p:par>
                              <p:par>
                                <p:cTn id="33" presetID="52" presetClass="entr" presetSubtype="0" fill="hold" nodeType="withEffect">
                                  <p:stCondLst>
                                    <p:cond delay="600"/>
                                  </p:stCondLst>
                                  <p:childTnLst>
                                    <p:set>
                                      <p:cBhvr>
                                        <p:cTn id="34" dur="1" fill="hold">
                                          <p:stCondLst>
                                            <p:cond delay="0"/>
                                          </p:stCondLst>
                                        </p:cTn>
                                        <p:tgtEl>
                                          <p:spTgt spid="16"/>
                                        </p:tgtEl>
                                        <p:attrNameLst>
                                          <p:attrName>style.visibility</p:attrName>
                                        </p:attrNameLst>
                                      </p:cBhvr>
                                      <p:to>
                                        <p:strVal val="visible"/>
                                      </p:to>
                                    </p:set>
                                    <p:animScale>
                                      <p:cBhvr>
                                        <p:cTn id="35"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6"/>
                                        </p:tgtEl>
                                        <p:attrNameLst>
                                          <p:attrName>ppt_x</p:attrName>
                                          <p:attrName>ppt_y</p:attrName>
                                        </p:attrNameLst>
                                      </p:cBhvr>
                                    </p:animMotion>
                                    <p:animEffect transition="in" filter="fade">
                                      <p:cBhvr>
                                        <p:cTn id="3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9" name="直接连接符 18"/>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80128" y="3039802"/>
            <a:ext cx="1819664" cy="1222885"/>
            <a:chOff x="880128" y="3075806"/>
            <a:chExt cx="1819664" cy="1222885"/>
          </a:xfrm>
        </p:grpSpPr>
        <p:sp>
          <p:nvSpPr>
            <p:cNvPr id="2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5" name="组合 24"/>
          <p:cNvGrpSpPr/>
          <p:nvPr/>
        </p:nvGrpSpPr>
        <p:grpSpPr>
          <a:xfrm>
            <a:off x="2699792" y="3039802"/>
            <a:ext cx="1819664" cy="1222885"/>
            <a:chOff x="2699792" y="3075806"/>
            <a:chExt cx="1819664" cy="1222885"/>
          </a:xfrm>
        </p:grpSpPr>
        <p:sp>
          <p:nvSpPr>
            <p:cNvPr id="26"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8" name="组合 27"/>
          <p:cNvGrpSpPr/>
          <p:nvPr/>
        </p:nvGrpSpPr>
        <p:grpSpPr>
          <a:xfrm>
            <a:off x="4499992" y="3039802"/>
            <a:ext cx="1819664" cy="1222885"/>
            <a:chOff x="4499992" y="3075806"/>
            <a:chExt cx="1819664" cy="1222885"/>
          </a:xfrm>
        </p:grpSpPr>
        <p:sp>
          <p:nvSpPr>
            <p:cNvPr id="4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47" name="组合 46"/>
          <p:cNvGrpSpPr/>
          <p:nvPr/>
        </p:nvGrpSpPr>
        <p:grpSpPr>
          <a:xfrm>
            <a:off x="6372200" y="3039802"/>
            <a:ext cx="1819664" cy="1222885"/>
            <a:chOff x="6372200" y="3075806"/>
            <a:chExt cx="1819664" cy="1222885"/>
          </a:xfrm>
        </p:grpSpPr>
        <p:sp>
          <p:nvSpPr>
            <p:cNvPr id="4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50" name="组合 49"/>
          <p:cNvGrpSpPr/>
          <p:nvPr/>
        </p:nvGrpSpPr>
        <p:grpSpPr>
          <a:xfrm>
            <a:off x="4572000" y="1347615"/>
            <a:ext cx="1584176" cy="1440160"/>
            <a:chOff x="4572000" y="1347615"/>
            <a:chExt cx="1584176" cy="1440160"/>
          </a:xfrm>
        </p:grpSpPr>
        <p:sp>
          <p:nvSpPr>
            <p:cNvPr id="51" name="流程图: 手动操作 50"/>
            <p:cNvSpPr/>
            <p:nvPr/>
          </p:nvSpPr>
          <p:spPr>
            <a:xfrm rot="16200000">
              <a:off x="4644008" y="1275607"/>
              <a:ext cx="1440160" cy="1584176"/>
            </a:xfrm>
            <a:prstGeom prst="flowChartManualOperati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300192" y="1347615"/>
            <a:ext cx="1584176" cy="1440160"/>
            <a:chOff x="6300192" y="1347615"/>
            <a:chExt cx="1584176" cy="1440160"/>
          </a:xfrm>
        </p:grpSpPr>
        <p:sp>
          <p:nvSpPr>
            <p:cNvPr id="55" name="流程图: 手动操作 54"/>
            <p:cNvSpPr/>
            <p:nvPr/>
          </p:nvSpPr>
          <p:spPr>
            <a:xfrm rot="16200000">
              <a:off x="6372200" y="1275607"/>
              <a:ext cx="1440160" cy="1584176"/>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843808" y="1347615"/>
            <a:ext cx="1584176" cy="1440160"/>
            <a:chOff x="2843808" y="1347615"/>
            <a:chExt cx="1584176" cy="1440160"/>
          </a:xfrm>
        </p:grpSpPr>
        <p:sp>
          <p:nvSpPr>
            <p:cNvPr id="58" name="流程图: 手动操作 57"/>
            <p:cNvSpPr/>
            <p:nvPr/>
          </p:nvSpPr>
          <p:spPr>
            <a:xfrm rot="16200000">
              <a:off x="2915816" y="1275607"/>
              <a:ext cx="1440160" cy="1584176"/>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9"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115616" y="1347614"/>
            <a:ext cx="1584176" cy="1440160"/>
            <a:chOff x="1115616" y="1347614"/>
            <a:chExt cx="1584176" cy="1440160"/>
          </a:xfrm>
        </p:grpSpPr>
        <p:sp>
          <p:nvSpPr>
            <p:cNvPr id="61" name="流程图: 手动操作 60"/>
            <p:cNvSpPr/>
            <p:nvPr/>
          </p:nvSpPr>
          <p:spPr>
            <a:xfrm rot="16200000">
              <a:off x="1187624" y="1275606"/>
              <a:ext cx="1440160" cy="1584176"/>
            </a:xfrm>
            <a:prstGeom prst="flowChartManualOperation">
              <a:avLst/>
            </a:prstGeom>
            <a:solidFill>
              <a:srgbClr val="9D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2"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1+#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1+#ppt_w/2"/>
                                          </p:val>
                                        </p:tav>
                                        <p:tav tm="100000">
                                          <p:val>
                                            <p:strVal val="#ppt_x"/>
                                          </p:val>
                                        </p:tav>
                                      </p:tavLst>
                                    </p:anim>
                                    <p:anim calcmode="lin" valueType="num">
                                      <p:cBhvr additive="base">
                                        <p:cTn id="17" dur="500" fill="hold"/>
                                        <p:tgtEl>
                                          <p:spTgt spid="5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3" name="TextBox 32"/>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4" name="TextBox 33"/>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5" name="TextBox 34"/>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itchFamily="34" charset="-122"/>
                <a:ea typeface="微软雅黑" panose="020B0503020204020204" pitchFamily="34" charset="-122"/>
              </a:rPr>
              <a:t>03</a:t>
            </a:r>
            <a:endParaRPr lang="en-US" altLang="zh-CN" sz="1400" b="1" dirty="0">
              <a:solidFill>
                <a:srgbClr val="E9533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36" name="直接连接符 35"/>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85556"/>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441399"/>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79054"/>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3000" advClick="0" advTm="6000">
        <p14:shred/>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10" presetClass="entr" presetSubtype="0"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22" presetClass="entr" presetSubtype="8" fill="hold" nodeType="withEffect">
                                  <p:stCondLst>
                                    <p:cond delay="10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10" presetClass="entr" presetSubtype="0" fill="hold" nodeType="withEffect">
                                  <p:stCondLst>
                                    <p:cond delay="10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15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输入第四部分标题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4</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60" name="对角圆角矩形 59"/>
          <p:cNvSpPr/>
          <p:nvPr/>
        </p:nvSpPr>
        <p:spPr>
          <a:xfrm>
            <a:off x="755576" y="1275606"/>
            <a:ext cx="1343546"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1" name="对角圆角矩形 80"/>
          <p:cNvSpPr/>
          <p:nvPr/>
        </p:nvSpPr>
        <p:spPr>
          <a:xfrm>
            <a:off x="1756819" y="2081704"/>
            <a:ext cx="1345257"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2" name="对角圆角矩形 81"/>
          <p:cNvSpPr/>
          <p:nvPr/>
        </p:nvSpPr>
        <p:spPr>
          <a:xfrm>
            <a:off x="2758059" y="2887803"/>
            <a:ext cx="1345257"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3" name="对角圆角矩形 82"/>
          <p:cNvSpPr/>
          <p:nvPr/>
        </p:nvSpPr>
        <p:spPr>
          <a:xfrm>
            <a:off x="3761011" y="3693901"/>
            <a:ext cx="1343546"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tx1">
                      <a:lumMod val="85000"/>
                      <a:lumOff val="15000"/>
                    </a:schemeClr>
                  </a:solidFill>
                  <a:latin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1" name="直角上箭头 100"/>
          <p:cNvSpPr/>
          <p:nvPr/>
        </p:nvSpPr>
        <p:spPr>
          <a:xfrm rot="5400000">
            <a:off x="2116248" y="2761170"/>
            <a:ext cx="581897" cy="568226"/>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2" name="直角上箭头 101"/>
          <p:cNvSpPr/>
          <p:nvPr/>
        </p:nvSpPr>
        <p:spPr>
          <a:xfrm rot="5400000">
            <a:off x="3130326" y="3556145"/>
            <a:ext cx="581897" cy="569937"/>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Tree>
    <p:extLst>
      <p:ext uri="{BB962C8B-B14F-4D97-AF65-F5344CB8AC3E}">
        <p14:creationId xmlns:p14="http://schemas.microsoft.com/office/powerpoint/2010/main" val="992307436"/>
      </p:ext>
    </p:extLst>
  </p:cSld>
  <p:clrMapOvr>
    <a:masterClrMapping/>
  </p:clrMapOvr>
  <mc:AlternateContent xmlns:mc="http://schemas.openxmlformats.org/markup-compatibility/2006" xmlns:p14="http://schemas.microsoft.com/office/powerpoint/2010/main">
    <mc:Choice Requires="p14">
      <p:transition spd="slow" advClick="0" advTm="8000">
        <p14:flash/>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ppt_y</p:attrName>
                                        </p:attrNameLst>
                                      </p:cBhvr>
                                      <p:tavLst>
                                        <p:tav tm="0">
                                          <p:val>
                                            <p:strVal val="#ppt_y-#ppt_h*1.125000"/>
                                          </p:val>
                                        </p:tav>
                                        <p:tav tm="100000">
                                          <p:val>
                                            <p:strVal val="#ppt_y"/>
                                          </p:val>
                                        </p:tav>
                                      </p:tavLst>
                                    </p:anim>
                                    <p:animEffect transition="in" filter="wipe(down)">
                                      <p:cBhvr>
                                        <p:cTn id="25" dur="500"/>
                                        <p:tgtEl>
                                          <p:spTgt spid="10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wipe(left)">
                                      <p:cBhvr>
                                        <p:cTn id="33" dur="500"/>
                                        <p:tgtEl>
                                          <p:spTgt spid="8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p:tgtEl>
                                          <p:spTgt spid="101"/>
                                        </p:tgtEl>
                                        <p:attrNameLst>
                                          <p:attrName>ppt_y</p:attrName>
                                        </p:attrNameLst>
                                      </p:cBhvr>
                                      <p:tavLst>
                                        <p:tav tm="0">
                                          <p:val>
                                            <p:strVal val="#ppt_y-#ppt_h*1.125000"/>
                                          </p:val>
                                        </p:tav>
                                        <p:tav tm="100000">
                                          <p:val>
                                            <p:strVal val="#ppt_y"/>
                                          </p:val>
                                        </p:tav>
                                      </p:tavLst>
                                    </p:anim>
                                    <p:animEffect transition="in" filter="wipe(down)">
                                      <p:cBhvr>
                                        <p:cTn id="42" dur="500"/>
                                        <p:tgtEl>
                                          <p:spTgt spid="101"/>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left)">
                                      <p:cBhvr>
                                        <p:cTn id="46" dur="500"/>
                                        <p:tgtEl>
                                          <p:spTgt spid="82"/>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wipe(left)">
                                      <p:cBhvr>
                                        <p:cTn id="50" dur="500"/>
                                        <p:tgtEl>
                                          <p:spTgt spid="9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 calcmode="lin" valueType="num">
                                      <p:cBhvr additive="base">
                                        <p:cTn id="58" dur="500"/>
                                        <p:tgtEl>
                                          <p:spTgt spid="102"/>
                                        </p:tgtEl>
                                        <p:attrNameLst>
                                          <p:attrName>ppt_y</p:attrName>
                                        </p:attrNameLst>
                                      </p:cBhvr>
                                      <p:tavLst>
                                        <p:tav tm="0">
                                          <p:val>
                                            <p:strVal val="#ppt_y-#ppt_h*1.125000"/>
                                          </p:val>
                                        </p:tav>
                                        <p:tav tm="100000">
                                          <p:val>
                                            <p:strVal val="#ppt_y"/>
                                          </p:val>
                                        </p:tav>
                                      </p:tavLst>
                                    </p:anim>
                                    <p:animEffect transition="in" filter="wipe(down)">
                                      <p:cBhvr>
                                        <p:cTn id="59" dur="500"/>
                                        <p:tgtEl>
                                          <p:spTgt spid="10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wipe(left)">
                                      <p:cBhvr>
                                        <p:cTn id="63" dur="500"/>
                                        <p:tgtEl>
                                          <p:spTgt spid="8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2" name="椭圆 21"/>
          <p:cNvSpPr/>
          <p:nvPr/>
        </p:nvSpPr>
        <p:spPr bwMode="auto">
          <a:xfrm>
            <a:off x="5230916"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FF0000"/>
          </a:solidFill>
          <a:ln>
            <a:noFill/>
          </a:ln>
          <a:extLst/>
        </p:spPr>
        <p:txBody>
          <a:bodyPr lIns="0" tIns="0" rIns="0" bIns="0" anchor="ctr"/>
          <a:lstStyle/>
          <a:p>
            <a:pPr algn="ctr" eaLnBrk="1" hangingPunct="1"/>
            <a:r>
              <a:rPr lang="zh-CN" altLang="en-US" sz="2600">
                <a:solidFill>
                  <a:schemeClr val="bg1"/>
                </a:solidFill>
                <a:latin typeface="微软雅黑" pitchFamily="34" charset="-122"/>
                <a:ea typeface="微软雅黑" pitchFamily="34" charset="-122"/>
              </a:rPr>
              <a:t>标题</a:t>
            </a:r>
          </a:p>
        </p:txBody>
      </p:sp>
      <p:sp>
        <p:nvSpPr>
          <p:cNvPr id="28" name="TextBox 27"/>
          <p:cNvSpPr txBox="1"/>
          <p:nvPr/>
        </p:nvSpPr>
        <p:spPr>
          <a:xfrm>
            <a:off x="6464742"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0" name="TextBox 29"/>
          <p:cNvSpPr txBox="1"/>
          <p:nvPr/>
        </p:nvSpPr>
        <p:spPr>
          <a:xfrm>
            <a:off x="6464742" y="353649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1" name="TextBox 30"/>
          <p:cNvSpPr txBox="1"/>
          <p:nvPr/>
        </p:nvSpPr>
        <p:spPr>
          <a:xfrm>
            <a:off x="673634" y="351899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2" name="TextBox 31"/>
          <p:cNvSpPr txBox="1"/>
          <p:nvPr/>
        </p:nvSpPr>
        <p:spPr>
          <a:xfrm>
            <a:off x="673634"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Tree>
  </p:cSld>
  <p:clrMapOvr>
    <a:masterClrMapping/>
  </p:clrMapOvr>
  <mc:AlternateContent xmlns:mc="http://schemas.openxmlformats.org/markup-compatibility/2006" xmlns:p14="http://schemas.microsoft.com/office/powerpoint/2010/main">
    <mc:Choice Requires="p14">
      <p:transition spd="slow" p14:dur="1600" advClick="0" advTm="7000">
        <p14:prism isInverted="1"/>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4)">
                                      <p:cBhvr>
                                        <p:cTn id="7" dur="1000"/>
                                        <p:tgtEl>
                                          <p:spTgt spid="2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1)">
                                      <p:cBhvr>
                                        <p:cTn id="17" dur="750"/>
                                        <p:tgtEl>
                                          <p:spTgt spid="24"/>
                                        </p:tgtEl>
                                      </p:cBhvr>
                                    </p:animEffect>
                                  </p:childTnLst>
                                </p:cTn>
                              </p:par>
                            </p:childTnLst>
                          </p:cTn>
                        </p:par>
                        <p:par>
                          <p:cTn id="18" fill="hold">
                            <p:stCondLst>
                              <p:cond delay="225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7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750"/>
                                        <p:tgtEl>
                                          <p:spTgt spid="22"/>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750"/>
                                        <p:tgtEl>
                                          <p:spTgt spid="26"/>
                                        </p:tgtEl>
                                      </p:cBhvr>
                                    </p:animEffect>
                                  </p:childTnLst>
                                </p:cTn>
                              </p:par>
                            </p:childTnLst>
                          </p:cTn>
                        </p:par>
                        <p:par>
                          <p:cTn id="34" fill="hold">
                            <p:stCondLst>
                              <p:cond delay="475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5250"/>
                            </p:stCondLst>
                            <p:childTnLst>
                              <p:par>
                                <p:cTn id="39" presetID="21"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heel(1)">
                                      <p:cBhvr>
                                        <p:cTn id="41" dur="750"/>
                                        <p:tgtEl>
                                          <p:spTgt spid="25"/>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7" name="组合 16"/>
          <p:cNvGrpSpPr/>
          <p:nvPr/>
        </p:nvGrpSpPr>
        <p:grpSpPr>
          <a:xfrm>
            <a:off x="845586" y="1182414"/>
            <a:ext cx="1404156" cy="1404156"/>
            <a:chOff x="467544" y="1578560"/>
            <a:chExt cx="1872208" cy="1872208"/>
          </a:xfrm>
        </p:grpSpPr>
        <p:sp>
          <p:nvSpPr>
            <p:cNvPr id="18" name="弦形 17"/>
            <p:cNvSpPr/>
            <p:nvPr/>
          </p:nvSpPr>
          <p:spPr>
            <a:xfrm rot="19715174">
              <a:off x="537184" y="1644658"/>
              <a:ext cx="1732929" cy="1732929"/>
            </a:xfrm>
            <a:prstGeom prst="chord">
              <a:avLst>
                <a:gd name="adj1" fmla="val 2700000"/>
                <a:gd name="adj2" fmla="val 117611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19" name="组合 18"/>
            <p:cNvGrpSpPr/>
            <p:nvPr/>
          </p:nvGrpSpPr>
          <p:grpSpPr>
            <a:xfrm>
              <a:off x="467544" y="1578560"/>
              <a:ext cx="1872208" cy="1872208"/>
              <a:chOff x="467544" y="1578560"/>
              <a:chExt cx="1872208" cy="1872208"/>
            </a:xfrm>
          </p:grpSpPr>
          <p:sp>
            <p:nvSpPr>
              <p:cNvPr id="20" name="椭圆 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1" name="TextBox 20"/>
              <p:cNvSpPr txBox="1"/>
              <p:nvPr/>
            </p:nvSpPr>
            <p:spPr>
              <a:xfrm>
                <a:off x="922533" y="2194119"/>
                <a:ext cx="962229" cy="553997"/>
              </a:xfrm>
              <a:prstGeom prst="rect">
                <a:avLst/>
              </a:prstGeom>
              <a:noFill/>
              <a:ln>
                <a:noFill/>
              </a:ln>
            </p:spPr>
            <p:txBody>
              <a:bodyPr wrap="none" rtlCol="0">
                <a:spAutoFit/>
              </a:bodyPr>
              <a:lstStyle/>
              <a:p>
                <a:pPr algn="ctr"/>
                <a:r>
                  <a:rPr lang="en-US" altLang="zh-CN" sz="2100" b="0" dirty="0"/>
                  <a:t>20%</a:t>
                </a:r>
                <a:endParaRPr lang="zh-CN" altLang="en-US" sz="2100" b="0" dirty="0"/>
              </a:p>
            </p:txBody>
          </p:sp>
        </p:grpSp>
      </p:grpSp>
      <p:grpSp>
        <p:nvGrpSpPr>
          <p:cNvPr id="22" name="组合 21"/>
          <p:cNvGrpSpPr/>
          <p:nvPr/>
        </p:nvGrpSpPr>
        <p:grpSpPr>
          <a:xfrm>
            <a:off x="2873398" y="1182414"/>
            <a:ext cx="1404156" cy="1404156"/>
            <a:chOff x="2603781" y="1578560"/>
            <a:chExt cx="1872208" cy="1872208"/>
          </a:xfrm>
        </p:grpSpPr>
        <p:sp>
          <p:nvSpPr>
            <p:cNvPr id="23" name="弦形 22"/>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24" name="组合 23"/>
            <p:cNvGrpSpPr/>
            <p:nvPr/>
          </p:nvGrpSpPr>
          <p:grpSpPr>
            <a:xfrm>
              <a:off x="2603781" y="1578560"/>
              <a:ext cx="1872208" cy="1872208"/>
              <a:chOff x="2603781" y="1578560"/>
              <a:chExt cx="1872208" cy="1872208"/>
            </a:xfrm>
          </p:grpSpPr>
          <p:sp>
            <p:nvSpPr>
              <p:cNvPr id="25" name="椭圆 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6" name="TextBox 25"/>
              <p:cNvSpPr txBox="1"/>
              <p:nvPr/>
            </p:nvSpPr>
            <p:spPr>
              <a:xfrm>
                <a:off x="3063570" y="2194119"/>
                <a:ext cx="962229" cy="553997"/>
              </a:xfrm>
              <a:prstGeom prst="rect">
                <a:avLst/>
              </a:prstGeom>
              <a:noFill/>
            </p:spPr>
            <p:txBody>
              <a:bodyPr wrap="none" rtlCol="0">
                <a:spAutoFit/>
              </a:bodyPr>
              <a:lstStyle/>
              <a:p>
                <a:pPr algn="ctr"/>
                <a:r>
                  <a:rPr lang="en-US" altLang="zh-CN" sz="2100" b="0" dirty="0"/>
                  <a:t>40%</a:t>
                </a:r>
                <a:endParaRPr lang="zh-CN" altLang="en-US" sz="2100" b="0" dirty="0"/>
              </a:p>
            </p:txBody>
          </p:sp>
        </p:grpSp>
      </p:grpSp>
      <p:grpSp>
        <p:nvGrpSpPr>
          <p:cNvPr id="27" name="组合 26"/>
          <p:cNvGrpSpPr/>
          <p:nvPr/>
        </p:nvGrpSpPr>
        <p:grpSpPr>
          <a:xfrm>
            <a:off x="5011700" y="1182414"/>
            <a:ext cx="1404156" cy="1404156"/>
            <a:chOff x="4740018" y="1578560"/>
            <a:chExt cx="1872208" cy="1872208"/>
          </a:xfrm>
        </p:grpSpPr>
        <p:sp>
          <p:nvSpPr>
            <p:cNvPr id="28" name="椭圆 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9" name="弦形 28"/>
            <p:cNvSpPr/>
            <p:nvPr/>
          </p:nvSpPr>
          <p:spPr>
            <a:xfrm rot="18000000">
              <a:off x="4824171" y="1651666"/>
              <a:ext cx="1732929" cy="1732929"/>
            </a:xfrm>
            <a:prstGeom prst="chord">
              <a:avLst>
                <a:gd name="adj1" fmla="val 2700000"/>
                <a:gd name="adj2" fmla="val 152720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sp>
          <p:nvSpPr>
            <p:cNvPr id="30" name="TextBox 29"/>
            <p:cNvSpPr txBox="1"/>
            <p:nvPr/>
          </p:nvSpPr>
          <p:spPr>
            <a:xfrm>
              <a:off x="5213894" y="2194119"/>
              <a:ext cx="962229" cy="553997"/>
            </a:xfrm>
            <a:prstGeom prst="rect">
              <a:avLst/>
            </a:prstGeom>
            <a:noFill/>
          </p:spPr>
          <p:txBody>
            <a:bodyPr wrap="none" rtlCol="0">
              <a:spAutoFit/>
            </a:bodyPr>
            <a:lstStyle/>
            <a:p>
              <a:pPr algn="ctr"/>
              <a:r>
                <a:rPr lang="en-US" altLang="zh-CN" sz="2100" b="0" dirty="0"/>
                <a:t>50%</a:t>
              </a:r>
              <a:endParaRPr lang="zh-CN" altLang="en-US" sz="2100" b="0" dirty="0"/>
            </a:p>
          </p:txBody>
        </p:sp>
      </p:grpSp>
      <p:grpSp>
        <p:nvGrpSpPr>
          <p:cNvPr id="31" name="组合 30"/>
          <p:cNvGrpSpPr/>
          <p:nvPr/>
        </p:nvGrpSpPr>
        <p:grpSpPr>
          <a:xfrm>
            <a:off x="6984268" y="1182414"/>
            <a:ext cx="1404156" cy="1404156"/>
            <a:chOff x="6876256" y="1578560"/>
            <a:chExt cx="1872208" cy="1872208"/>
          </a:xfrm>
        </p:grpSpPr>
        <p:sp>
          <p:nvSpPr>
            <p:cNvPr id="32" name="椭圆 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3" name="弦形 32"/>
            <p:cNvSpPr/>
            <p:nvPr/>
          </p:nvSpPr>
          <p:spPr>
            <a:xfrm rot="16358992">
              <a:off x="6960409" y="1648200"/>
              <a:ext cx="1732929" cy="1732929"/>
            </a:xfrm>
            <a:prstGeom prst="chord">
              <a:avLst>
                <a:gd name="adj1" fmla="val 2700000"/>
                <a:gd name="adj2" fmla="val 185335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4" name="TextBox 33"/>
            <p:cNvSpPr txBox="1"/>
            <p:nvPr/>
          </p:nvSpPr>
          <p:spPr>
            <a:xfrm>
              <a:off x="7353312" y="2194119"/>
              <a:ext cx="962229" cy="553997"/>
            </a:xfrm>
            <a:prstGeom prst="rect">
              <a:avLst/>
            </a:prstGeom>
            <a:noFill/>
          </p:spPr>
          <p:txBody>
            <a:bodyPr wrap="none" rtlCol="0">
              <a:spAutoFit/>
            </a:bodyPr>
            <a:lstStyle/>
            <a:p>
              <a:pPr algn="ctr"/>
              <a:r>
                <a:rPr lang="en-US" altLang="zh-CN" sz="2100" b="0" dirty="0"/>
                <a:t>90%</a:t>
              </a:r>
              <a:endParaRPr lang="zh-CN" altLang="en-US" sz="2100" b="0" dirty="0"/>
            </a:p>
          </p:txBody>
        </p:sp>
      </p:grpSp>
      <p:cxnSp>
        <p:nvCxnSpPr>
          <p:cNvPr id="35" name="直接连接符 34"/>
          <p:cNvCxnSpPr/>
          <p:nvPr/>
        </p:nvCxnSpPr>
        <p:spPr>
          <a:xfrm>
            <a:off x="611560" y="2766668"/>
            <a:ext cx="8280920"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36" name="组合 35"/>
          <p:cNvGrpSpPr/>
          <p:nvPr/>
        </p:nvGrpSpPr>
        <p:grpSpPr>
          <a:xfrm>
            <a:off x="683568" y="2966577"/>
            <a:ext cx="1689711" cy="1316034"/>
            <a:chOff x="251520" y="3957444"/>
            <a:chExt cx="2252948" cy="1754713"/>
          </a:xfrm>
        </p:grpSpPr>
        <p:sp>
          <p:nvSpPr>
            <p:cNvPr id="37" name="TextBox 36"/>
            <p:cNvSpPr txBox="1"/>
            <p:nvPr/>
          </p:nvSpPr>
          <p:spPr>
            <a:xfrm>
              <a:off x="323528" y="3957444"/>
              <a:ext cx="2108932" cy="410370"/>
            </a:xfrm>
            <a:prstGeom prst="rect">
              <a:avLst/>
            </a:prstGeom>
            <a:noFill/>
          </p:spPr>
          <p:txBody>
            <a:bodyPr wrap="square" rtlCol="0">
              <a:spAutoFit/>
            </a:bodyPr>
            <a:lstStyle/>
            <a:p>
              <a:pPr algn="ctr"/>
              <a:r>
                <a:rPr lang="zh-CN" altLang="en-US" sz="1400" b="0" dirty="0"/>
                <a:t>单击添加文本</a:t>
              </a:r>
            </a:p>
          </p:txBody>
        </p:sp>
        <p:sp>
          <p:nvSpPr>
            <p:cNvPr id="38" name="矩形 37"/>
            <p:cNvSpPr/>
            <p:nvPr/>
          </p:nvSpPr>
          <p:spPr>
            <a:xfrm>
              <a:off x="251520"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54" name="组合 53"/>
          <p:cNvGrpSpPr/>
          <p:nvPr/>
        </p:nvGrpSpPr>
        <p:grpSpPr>
          <a:xfrm>
            <a:off x="2699792" y="2966577"/>
            <a:ext cx="1689711" cy="1316034"/>
            <a:chOff x="2372306" y="3957444"/>
            <a:chExt cx="2252948" cy="1754713"/>
          </a:xfrm>
        </p:grpSpPr>
        <p:sp>
          <p:nvSpPr>
            <p:cNvPr id="55" name="TextBox 54"/>
            <p:cNvSpPr txBox="1"/>
            <p:nvPr/>
          </p:nvSpPr>
          <p:spPr>
            <a:xfrm>
              <a:off x="2411761" y="3957444"/>
              <a:ext cx="2160240" cy="410370"/>
            </a:xfrm>
            <a:prstGeom prst="rect">
              <a:avLst/>
            </a:prstGeom>
            <a:noFill/>
          </p:spPr>
          <p:txBody>
            <a:bodyPr wrap="square" rtlCol="0">
              <a:spAutoFit/>
            </a:bodyPr>
            <a:lstStyle/>
            <a:p>
              <a:pPr algn="ctr"/>
              <a:r>
                <a:rPr lang="zh-CN" altLang="en-US" sz="1400" b="0" dirty="0"/>
                <a:t>单击添加文本</a:t>
              </a:r>
            </a:p>
          </p:txBody>
        </p:sp>
        <p:sp>
          <p:nvSpPr>
            <p:cNvPr id="56" name="矩形 55"/>
            <p:cNvSpPr/>
            <p:nvPr/>
          </p:nvSpPr>
          <p:spPr>
            <a:xfrm>
              <a:off x="2372306"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57" name="组合 56"/>
          <p:cNvGrpSpPr/>
          <p:nvPr/>
        </p:nvGrpSpPr>
        <p:grpSpPr>
          <a:xfrm>
            <a:off x="4898513" y="2966577"/>
            <a:ext cx="1689711" cy="1316034"/>
            <a:chOff x="4493092" y="3957444"/>
            <a:chExt cx="2252948" cy="1754713"/>
          </a:xfrm>
        </p:grpSpPr>
        <p:sp>
          <p:nvSpPr>
            <p:cNvPr id="58" name="TextBox 57"/>
            <p:cNvSpPr txBox="1"/>
            <p:nvPr/>
          </p:nvSpPr>
          <p:spPr>
            <a:xfrm>
              <a:off x="4557204" y="3957444"/>
              <a:ext cx="2175036" cy="410370"/>
            </a:xfrm>
            <a:prstGeom prst="rect">
              <a:avLst/>
            </a:prstGeom>
            <a:noFill/>
          </p:spPr>
          <p:txBody>
            <a:bodyPr wrap="square" rtlCol="0">
              <a:spAutoFit/>
            </a:bodyPr>
            <a:lstStyle/>
            <a:p>
              <a:pPr algn="ctr"/>
              <a:r>
                <a:rPr lang="zh-CN" altLang="en-US" sz="1400" b="0" dirty="0"/>
                <a:t>单击添加文本</a:t>
              </a:r>
            </a:p>
          </p:txBody>
        </p:sp>
        <p:sp>
          <p:nvSpPr>
            <p:cNvPr id="59" name="矩形 58"/>
            <p:cNvSpPr/>
            <p:nvPr/>
          </p:nvSpPr>
          <p:spPr>
            <a:xfrm>
              <a:off x="4493092"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60" name="组合 59"/>
          <p:cNvGrpSpPr/>
          <p:nvPr/>
        </p:nvGrpSpPr>
        <p:grpSpPr>
          <a:xfrm>
            <a:off x="6914737" y="2966577"/>
            <a:ext cx="1689711" cy="1316034"/>
            <a:chOff x="6783548" y="3957444"/>
            <a:chExt cx="2252948" cy="1754713"/>
          </a:xfrm>
        </p:grpSpPr>
        <p:sp>
          <p:nvSpPr>
            <p:cNvPr id="61" name="TextBox 60"/>
            <p:cNvSpPr txBox="1"/>
            <p:nvPr/>
          </p:nvSpPr>
          <p:spPr>
            <a:xfrm>
              <a:off x="6921276" y="3957444"/>
              <a:ext cx="1971204" cy="410370"/>
            </a:xfrm>
            <a:prstGeom prst="rect">
              <a:avLst/>
            </a:prstGeom>
            <a:noFill/>
          </p:spPr>
          <p:txBody>
            <a:bodyPr wrap="square" rtlCol="0">
              <a:spAutoFit/>
            </a:bodyPr>
            <a:lstStyle/>
            <a:p>
              <a:pPr algn="ctr"/>
              <a:r>
                <a:rPr lang="zh-CN" altLang="en-US" sz="1400" b="0" dirty="0"/>
                <a:t>单击添加文本</a:t>
              </a:r>
            </a:p>
          </p:txBody>
        </p:sp>
        <p:sp>
          <p:nvSpPr>
            <p:cNvPr id="62" name="矩形 61"/>
            <p:cNvSpPr/>
            <p:nvPr/>
          </p:nvSpPr>
          <p:spPr>
            <a:xfrm>
              <a:off x="6783548"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8000">
        <p14:window dir="vert"/>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48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48000">
                                          <p:cBhvr additive="base">
                                            <p:cTn id="23"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14:bounceEnd="48000">
                                          <p:cBhvr additive="base">
                                            <p:cTn id="31" dur="500" fill="hold"/>
                                            <p:tgtEl>
                                              <p:spTgt spid="27"/>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8000">
                                          <p:cBhvr additive="base">
                                            <p:cTn id="39"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8" name="流程图: 可选过程 47"/>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9" name="流程图: 可选过程 48"/>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50" name="圆角矩形标注 49"/>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51" name="流程图: 可选过程 50"/>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2" name="流程图: 可选过程 51"/>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3" name="流程图: 可选过程 52"/>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4" name="流程图: 可选过程 53"/>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4" name="流程图: 可选过程 73"/>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75" name="流程图: 可选过程 74"/>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6" name="圆角矩形标注 75"/>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77" name="圆角矩形标注 76"/>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78" name="圆角矩形标注 77"/>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79" name="直接连接符 78"/>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80"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en-US" altLang="zh-CN" sz="1700" b="1" dirty="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zh-CN" altLang="en-US" sz="1700" b="1" dirty="0">
              <a:solidFill>
                <a:srgbClr val="C80000"/>
              </a:solidFill>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1000"/>
                                        <p:tgtEl>
                                          <p:spTgt spid="8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8" grpId="0" animBg="1"/>
      <p:bldP spid="49" grpId="0" animBg="1"/>
      <p:bldP spid="50" grpId="0" animBg="1"/>
      <p:bldP spid="51" grpId="0" animBg="1"/>
      <p:bldP spid="52" grpId="0" animBg="1"/>
      <p:bldP spid="53" grpId="0" animBg="1"/>
      <p:bldP spid="54" grpId="0" animBg="1"/>
      <p:bldP spid="74" grpId="0" animBg="1"/>
      <p:bldP spid="75" grpId="0" animBg="1"/>
      <p:bldP spid="76" grpId="0" animBg="1"/>
      <p:bldP spid="77" grpId="0" animBg="1"/>
      <p:bldP spid="78" grpId="0" animBg="1"/>
      <p:bldP spid="79" grpId="0" animBg="1"/>
      <p:bldP spid="80"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Rectangle 13"/>
          <p:cNvSpPr txBox="1">
            <a:spLocks noChangeArrowheads="1"/>
          </p:cNvSpPr>
          <p:nvPr/>
        </p:nvSpPr>
        <p:spPr bwMode="auto">
          <a:xfrm>
            <a:off x="2771800" y="1430173"/>
            <a:ext cx="3428763" cy="565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45" tIns="36273" rIns="72545" bIns="36273"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dist" eaLnBrk="1" hangingPunct="1">
              <a:lnSpc>
                <a:spcPts val="3333"/>
              </a:lnSpc>
              <a:spcBef>
                <a:spcPct val="20000"/>
              </a:spcBef>
            </a:pPr>
            <a:r>
              <a:rPr lang="zh-CN" altLang="en-US" sz="5700" b="0" dirty="0">
                <a:latin typeface="方正行楷简体" panose="02010601030101010101" pitchFamily="2" charset="-122"/>
                <a:ea typeface="方正行楷简体" panose="02010601030101010101" pitchFamily="2" charset="-122"/>
              </a:rPr>
              <a:t>谢谢观赏</a:t>
            </a:r>
          </a:p>
        </p:txBody>
      </p:sp>
      <p:pic>
        <p:nvPicPr>
          <p:cNvPr id="4" name="Picture 205" descr="漂亮手"/>
          <p:cNvPicPr>
            <a:picLocks noChangeAspect="1" noChangeArrowheads="1"/>
          </p:cNvPicPr>
          <p:nvPr/>
        </p:nvPicPr>
        <p:blipFill>
          <a:blip r:embed="rId4" cstate="screen">
            <a:lum bright="4000" contrast="4000"/>
            <a:extLst>
              <a:ext uri="{28A0092B-C50C-407E-A947-70E740481C1C}">
                <a14:useLocalDpi xmlns:a14="http://schemas.microsoft.com/office/drawing/2010/main"/>
              </a:ext>
            </a:extLst>
          </a:blip>
          <a:srcRect/>
          <a:stretch>
            <a:fillRect/>
          </a:stretch>
        </p:blipFill>
        <p:spPr bwMode="auto">
          <a:xfrm>
            <a:off x="2758708" y="3147814"/>
            <a:ext cx="4189556" cy="2813316"/>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79912" y="2244893"/>
            <a:ext cx="1812748" cy="19830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3" presetClass="entr" presetSubtype="3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6*min(max(#ppt_w*#ppt_h,.3),1)-7.4)/-.7*#ppt_w"/>
                                          </p:val>
                                        </p:tav>
                                        <p:tav tm="100000">
                                          <p:val>
                                            <p:strVal val="#ppt_w"/>
                                          </p:val>
                                        </p:tav>
                                      </p:tavLst>
                                    </p:anim>
                                    <p:anim calcmode="lin" valueType="num">
                                      <p:cBhvr>
                                        <p:cTn id="8" dur="1000" fill="hold"/>
                                        <p:tgtEl>
                                          <p:spTgt spid="5"/>
                                        </p:tgtEl>
                                        <p:attrNameLst>
                                          <p:attrName>ppt_h</p:attrName>
                                        </p:attrNameLst>
                                      </p:cBhvr>
                                      <p:tavLst>
                                        <p:tav tm="0">
                                          <p:val>
                                            <p:strVal val="(6*min(max(#ppt_w*#ppt_h,.3),1)-7.4)/-.7*#ppt_h"/>
                                          </p:val>
                                        </p:tav>
                                        <p:tav tm="100000">
                                          <p:val>
                                            <p:strVal val="#ppt_h"/>
                                          </p:val>
                                        </p:tav>
                                      </p:tavLst>
                                    </p:anim>
                                    <p:anim calcmode="lin" valueType="num">
                                      <p:cBhvr>
                                        <p:cTn id="9" dur="1000" fill="hold"/>
                                        <p:tgtEl>
                                          <p:spTgt spid="5"/>
                                        </p:tgtEl>
                                        <p:attrNameLst>
                                          <p:attrName>ppt_x</p:attrName>
                                        </p:attrNameLst>
                                      </p:cBhvr>
                                      <p:tavLst>
                                        <p:tav tm="0">
                                          <p:val>
                                            <p:fltVal val="0.5"/>
                                          </p:val>
                                        </p:tav>
                                        <p:tav tm="100000">
                                          <p:val>
                                            <p:strVal val="#ppt_x"/>
                                          </p:val>
                                        </p:tav>
                                      </p:tavLst>
                                    </p:anim>
                                    <p:anim calcmode="lin" valueType="num">
                                      <p:cBhvr>
                                        <p:cTn id="10" dur="10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500"/>
                            </p:stCondLst>
                            <p:childTnLst>
                              <p:par>
                                <p:cTn id="12" presetID="50" presetClass="entr" presetSubtype="0" decel="10000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par>
                          <p:cTn id="17" fill="hold">
                            <p:stCondLst>
                              <p:cond delay="2500"/>
                            </p:stCondLst>
                            <p:childTnLst>
                              <p:par>
                                <p:cTn id="18" presetID="14" presetClass="entr" presetSubtype="10" fill="hold" grpId="4"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utoUpdateAnimBg="0"/>
      <p:bldP spid="10" grpId="1" bldLvl="0" autoUpdateAnimBg="0"/>
      <p:bldP spid="10" grpId="2" bldLvl="0" autoUpdateAnimBg="0"/>
      <p:bldP spid="10" grpId="3" bldLvl="0" autoUpdateAnimBg="0"/>
      <p:bldP spid="10" grpId="4"/>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1683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Rectangle 12"/>
          <p:cNvSpPr>
            <a:spLocks noChangeArrowheads="1"/>
          </p:cNvSpPr>
          <p:nvPr/>
        </p:nvSpPr>
        <p:spPr bwMode="auto">
          <a:xfrm>
            <a:off x="8247686" y="1439746"/>
            <a:ext cx="900230" cy="2094131"/>
          </a:xfrm>
          <a:prstGeom prst="rect">
            <a:avLst/>
          </a:pr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30" name="Freeform 13"/>
          <p:cNvSpPr>
            <a:spLocks/>
          </p:cNvSpPr>
          <p:nvPr/>
        </p:nvSpPr>
        <p:spPr bwMode="auto">
          <a:xfrm>
            <a:off x="0" y="1439747"/>
            <a:ext cx="1461752" cy="2094131"/>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31" name="Freeform 19"/>
          <p:cNvSpPr>
            <a:spLocks/>
          </p:cNvSpPr>
          <p:nvPr/>
        </p:nvSpPr>
        <p:spPr bwMode="auto">
          <a:xfrm>
            <a:off x="2195737" y="-318655"/>
            <a:ext cx="1372582" cy="5462155"/>
          </a:xfrm>
          <a:custGeom>
            <a:avLst/>
            <a:gdLst>
              <a:gd name="T0" fmla="*/ 0 w 1703"/>
              <a:gd name="T1" fmla="*/ 0 h 9079"/>
              <a:gd name="T2" fmla="*/ 1703 w 1703"/>
              <a:gd name="T3" fmla="*/ 4539 h 9079"/>
              <a:gd name="T4" fmla="*/ 0 w 1703"/>
              <a:gd name="T5" fmla="*/ 9079 h 9079"/>
            </a:gdLst>
            <a:ahLst/>
            <a:cxnLst>
              <a:cxn ang="0">
                <a:pos x="T0" y="T1"/>
              </a:cxn>
              <a:cxn ang="0">
                <a:pos x="T2" y="T3"/>
              </a:cxn>
              <a:cxn ang="0">
                <a:pos x="T4" y="T5"/>
              </a:cxn>
            </a:cxnLst>
            <a:rect l="0" t="0" r="r" b="b"/>
            <a:pathLst>
              <a:path w="1703" h="9079">
                <a:moveTo>
                  <a:pt x="0" y="0"/>
                </a:moveTo>
                <a:cubicBezTo>
                  <a:pt x="1060" y="1213"/>
                  <a:pt x="1703" y="2801"/>
                  <a:pt x="1703" y="4539"/>
                </a:cubicBezTo>
                <a:cubicBezTo>
                  <a:pt x="1703" y="6277"/>
                  <a:pt x="1060" y="7865"/>
                  <a:pt x="0" y="9079"/>
                </a:cubicBezTo>
              </a:path>
            </a:pathLst>
          </a:custGeom>
          <a:noFill/>
          <a:ln w="8" cap="flat">
            <a:solidFill>
              <a:srgbClr val="2E2C2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81614" tIns="40807" rIns="81614" bIns="40807" numCol="1" anchor="t" anchorCtr="0" compatLnSpc="1">
            <a:prstTxWarp prst="textNoShape">
              <a:avLst/>
            </a:prstTxWarp>
          </a:bodyPr>
          <a:lstStyle/>
          <a:p>
            <a:endParaRPr lang="zh-CN" altLang="en-US"/>
          </a:p>
        </p:txBody>
      </p:sp>
      <p:sp>
        <p:nvSpPr>
          <p:cNvPr id="32" name="椭圆 31"/>
          <p:cNvSpPr>
            <a:spLocks noChangeAspect="1"/>
          </p:cNvSpPr>
          <p:nvPr/>
        </p:nvSpPr>
        <p:spPr bwMode="auto">
          <a:xfrm>
            <a:off x="3040848" y="920424"/>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33" name="椭圆 32"/>
          <p:cNvSpPr>
            <a:spLocks noChangeAspect="1"/>
          </p:cNvSpPr>
          <p:nvPr/>
        </p:nvSpPr>
        <p:spPr bwMode="auto">
          <a:xfrm>
            <a:off x="3259870" y="1822287"/>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34" name="椭圆 33"/>
          <p:cNvSpPr>
            <a:spLocks noChangeAspect="1"/>
          </p:cNvSpPr>
          <p:nvPr/>
        </p:nvSpPr>
        <p:spPr bwMode="auto">
          <a:xfrm>
            <a:off x="3252525" y="2686383"/>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62" name="椭圆 61"/>
          <p:cNvSpPr>
            <a:spLocks noChangeAspect="1"/>
          </p:cNvSpPr>
          <p:nvPr/>
        </p:nvSpPr>
        <p:spPr bwMode="auto">
          <a:xfrm>
            <a:off x="3024153" y="3536762"/>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63" name="圆角矩形 62"/>
          <p:cNvSpPr/>
          <p:nvPr/>
        </p:nvSpPr>
        <p:spPr bwMode="auto">
          <a:xfrm>
            <a:off x="3712034" y="978563"/>
            <a:ext cx="3236230"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solidFill>
                <a:schemeClr val="bg2">
                  <a:lumMod val="25000"/>
                </a:schemeClr>
              </a:solidFill>
              <a:latin typeface="方正黑体简体" panose="02010601030101010101" pitchFamily="2" charset="-122"/>
              <a:ea typeface="方正黑体简体" panose="02010601030101010101" pitchFamily="2" charset="-122"/>
            </a:endParaRPr>
          </a:p>
        </p:txBody>
      </p:sp>
      <p:sp>
        <p:nvSpPr>
          <p:cNvPr id="64" name="圆角矩形 63"/>
          <p:cNvSpPr/>
          <p:nvPr/>
        </p:nvSpPr>
        <p:spPr bwMode="auto">
          <a:xfrm>
            <a:off x="3938169" y="1866918"/>
            <a:ext cx="3148403"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5" name="圆角矩形 64"/>
          <p:cNvSpPr/>
          <p:nvPr/>
        </p:nvSpPr>
        <p:spPr bwMode="auto">
          <a:xfrm>
            <a:off x="3941455" y="2730110"/>
            <a:ext cx="3145117"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6" name="圆角矩形 65"/>
          <p:cNvSpPr/>
          <p:nvPr/>
        </p:nvSpPr>
        <p:spPr bwMode="auto">
          <a:xfrm>
            <a:off x="3728782" y="3591751"/>
            <a:ext cx="3176049"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7" name="TextBox 66"/>
          <p:cNvSpPr txBox="1"/>
          <p:nvPr/>
        </p:nvSpPr>
        <p:spPr>
          <a:xfrm>
            <a:off x="4059147" y="1010887"/>
            <a:ext cx="2588562" cy="405576"/>
          </a:xfrm>
          <a:prstGeom prst="rect">
            <a:avLst/>
          </a:prstGeom>
          <a:noFill/>
        </p:spPr>
        <p:txBody>
          <a:bodyPr wrap="none" lIns="81614" tIns="40807" rIns="81614" bIns="40807" rtlCol="0">
            <a:spAutoFit/>
          </a:bodyPr>
          <a:lstStyle/>
          <a:p>
            <a:r>
              <a:rPr lang="zh-CN" altLang="en-US" sz="2100" b="0" dirty="0" smtClean="0">
                <a:latin typeface="方正黑体简体" panose="02010601030101010101" pitchFamily="2" charset="-122"/>
                <a:ea typeface="方正黑体简体" panose="02010601030101010101" pitchFamily="2" charset="-122"/>
              </a:rPr>
              <a:t>请输入第一部分标题</a:t>
            </a:r>
            <a:endParaRPr lang="zh-CN" altLang="en-US" sz="2100" b="0" dirty="0">
              <a:latin typeface="方正黑体简体" panose="02010601030101010101" pitchFamily="2" charset="-122"/>
              <a:ea typeface="方正黑体简体" panose="02010601030101010101" pitchFamily="2" charset="-122"/>
            </a:endParaRPr>
          </a:p>
        </p:txBody>
      </p:sp>
      <p:sp>
        <p:nvSpPr>
          <p:cNvPr id="68" name="TextBox 67"/>
          <p:cNvSpPr txBox="1"/>
          <p:nvPr/>
        </p:nvSpPr>
        <p:spPr>
          <a:xfrm>
            <a:off x="4193306" y="1896764"/>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第二部分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69" name="TextBox 68"/>
          <p:cNvSpPr txBox="1"/>
          <p:nvPr/>
        </p:nvSpPr>
        <p:spPr>
          <a:xfrm>
            <a:off x="4228482" y="2751981"/>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第三部分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70" name="TextBox 69"/>
          <p:cNvSpPr txBox="1"/>
          <p:nvPr/>
        </p:nvSpPr>
        <p:spPr>
          <a:xfrm>
            <a:off x="3986130" y="3622643"/>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第四部分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71" name="TextBox 70"/>
          <p:cNvSpPr txBox="1"/>
          <p:nvPr/>
        </p:nvSpPr>
        <p:spPr>
          <a:xfrm>
            <a:off x="3152532" y="944085"/>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1</a:t>
            </a:r>
            <a:endParaRPr lang="zh-CN" altLang="en-US" sz="2700" b="1" dirty="0">
              <a:solidFill>
                <a:srgbClr val="F8F8F8"/>
              </a:solidFill>
              <a:latin typeface="+mn-ea"/>
            </a:endParaRPr>
          </a:p>
        </p:txBody>
      </p:sp>
      <p:sp>
        <p:nvSpPr>
          <p:cNvPr id="72" name="TextBox 71"/>
          <p:cNvSpPr txBox="1"/>
          <p:nvPr/>
        </p:nvSpPr>
        <p:spPr>
          <a:xfrm>
            <a:off x="3368819" y="184121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2</a:t>
            </a:r>
            <a:endParaRPr lang="zh-CN" altLang="en-US" sz="2700" b="1" dirty="0">
              <a:solidFill>
                <a:srgbClr val="F8F8F8"/>
              </a:solidFill>
              <a:latin typeface="+mn-ea"/>
            </a:endParaRPr>
          </a:p>
        </p:txBody>
      </p:sp>
      <p:sp>
        <p:nvSpPr>
          <p:cNvPr id="73" name="TextBox 72"/>
          <p:cNvSpPr txBox="1"/>
          <p:nvPr/>
        </p:nvSpPr>
        <p:spPr>
          <a:xfrm>
            <a:off x="3368840" y="2704222"/>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3</a:t>
            </a:r>
            <a:endParaRPr lang="zh-CN" altLang="en-US" sz="2700" b="1" dirty="0">
              <a:solidFill>
                <a:srgbClr val="F8F8F8"/>
              </a:solidFill>
              <a:latin typeface="+mn-ea"/>
            </a:endParaRPr>
          </a:p>
        </p:txBody>
      </p:sp>
      <p:sp>
        <p:nvSpPr>
          <p:cNvPr id="74" name="TextBox 73"/>
          <p:cNvSpPr txBox="1"/>
          <p:nvPr/>
        </p:nvSpPr>
        <p:spPr>
          <a:xfrm>
            <a:off x="3140820" y="354467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4</a:t>
            </a:r>
            <a:endParaRPr lang="zh-CN" altLang="en-US" sz="2700" b="1" dirty="0">
              <a:solidFill>
                <a:srgbClr val="F8F8F8"/>
              </a:solidFill>
              <a:latin typeface="+mn-ea"/>
            </a:endParaRPr>
          </a:p>
        </p:txBody>
      </p:sp>
      <p:sp>
        <p:nvSpPr>
          <p:cNvPr id="75" name="Oval 14"/>
          <p:cNvSpPr>
            <a:spLocks noChangeArrowheads="1"/>
          </p:cNvSpPr>
          <p:nvPr/>
        </p:nvSpPr>
        <p:spPr bwMode="auto">
          <a:xfrm>
            <a:off x="943185" y="1578145"/>
            <a:ext cx="1853878" cy="1812622"/>
          </a:xfrm>
          <a:prstGeom prst="ellipse">
            <a:avLst/>
          </a:pr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76" name="Freeform 15"/>
          <p:cNvSpPr>
            <a:spLocks noEditPoints="1"/>
          </p:cNvSpPr>
          <p:nvPr/>
        </p:nvSpPr>
        <p:spPr bwMode="auto">
          <a:xfrm>
            <a:off x="1375799" y="1799669"/>
            <a:ext cx="976939" cy="872172"/>
          </a:xfrm>
          <a:custGeom>
            <a:avLst/>
            <a:gdLst>
              <a:gd name="T0" fmla="*/ 1051 w 1910"/>
              <a:gd name="T1" fmla="*/ 1550 h 1774"/>
              <a:gd name="T2" fmla="*/ 788 w 1910"/>
              <a:gd name="T3" fmla="*/ 1668 h 1774"/>
              <a:gd name="T4" fmla="*/ 535 w 1910"/>
              <a:gd name="T5" fmla="*/ 59 h 1774"/>
              <a:gd name="T6" fmla="*/ 591 w 1910"/>
              <a:gd name="T7" fmla="*/ 95 h 1774"/>
              <a:gd name="T8" fmla="*/ 963 w 1910"/>
              <a:gd name="T9" fmla="*/ 4 h 1774"/>
              <a:gd name="T10" fmla="*/ 477 w 1910"/>
              <a:gd name="T11" fmla="*/ 72 h 1774"/>
              <a:gd name="T12" fmla="*/ 582 w 1910"/>
              <a:gd name="T13" fmla="*/ 175 h 1774"/>
              <a:gd name="T14" fmla="*/ 560 w 1910"/>
              <a:gd name="T15" fmla="*/ 959 h 1774"/>
              <a:gd name="T16" fmla="*/ 454 w 1910"/>
              <a:gd name="T17" fmla="*/ 856 h 1774"/>
              <a:gd name="T18" fmla="*/ 477 w 1910"/>
              <a:gd name="T19" fmla="*/ 72 h 1774"/>
              <a:gd name="T20" fmla="*/ 869 w 1910"/>
              <a:gd name="T21" fmla="*/ 340 h 1774"/>
              <a:gd name="T22" fmla="*/ 1316 w 1910"/>
              <a:gd name="T23" fmla="*/ 289 h 1774"/>
              <a:gd name="T24" fmla="*/ 820 w 1910"/>
              <a:gd name="T25" fmla="*/ 308 h 1774"/>
              <a:gd name="T26" fmla="*/ 845 w 1910"/>
              <a:gd name="T27" fmla="*/ 375 h 1774"/>
              <a:gd name="T28" fmla="*/ 867 w 1910"/>
              <a:gd name="T29" fmla="*/ 1187 h 1774"/>
              <a:gd name="T30" fmla="*/ 762 w 1910"/>
              <a:gd name="T31" fmla="*/ 1155 h 1774"/>
              <a:gd name="T32" fmla="*/ 740 w 1910"/>
              <a:gd name="T33" fmla="*/ 343 h 1774"/>
              <a:gd name="T34" fmla="*/ 908 w 1910"/>
              <a:gd name="T35" fmla="*/ 408 h 1774"/>
              <a:gd name="T36" fmla="*/ 1440 w 1910"/>
              <a:gd name="T37" fmla="*/ 408 h 1774"/>
              <a:gd name="T38" fmla="*/ 1368 w 1910"/>
              <a:gd name="T39" fmla="*/ 1142 h 1774"/>
              <a:gd name="T40" fmla="*/ 908 w 1910"/>
              <a:gd name="T41" fmla="*/ 408 h 1774"/>
              <a:gd name="T42" fmla="*/ 1356 w 1910"/>
              <a:gd name="T43" fmla="*/ 469 h 1774"/>
              <a:gd name="T44" fmla="*/ 996 w 1910"/>
              <a:gd name="T45" fmla="*/ 677 h 1774"/>
              <a:gd name="T46" fmla="*/ 622 w 1910"/>
              <a:gd name="T47" fmla="*/ 158 h 1774"/>
              <a:gd name="T48" fmla="*/ 1155 w 1910"/>
              <a:gd name="T49" fmla="*/ 158 h 1774"/>
              <a:gd name="T50" fmla="*/ 719 w 1910"/>
              <a:gd name="T51" fmla="*/ 233 h 1774"/>
              <a:gd name="T52" fmla="*/ 677 w 1910"/>
              <a:gd name="T53" fmla="*/ 944 h 1774"/>
              <a:gd name="T54" fmla="*/ 622 w 1910"/>
              <a:gd name="T55" fmla="*/ 158 h 1774"/>
              <a:gd name="T56" fmla="*/ 378 w 1910"/>
              <a:gd name="T57" fmla="*/ 530 h 1774"/>
              <a:gd name="T58" fmla="*/ 293 w 1910"/>
              <a:gd name="T59" fmla="*/ 381 h 1774"/>
              <a:gd name="T60" fmla="*/ 152 w 1910"/>
              <a:gd name="T61" fmla="*/ 1314 h 1774"/>
              <a:gd name="T62" fmla="*/ 254 w 1910"/>
              <a:gd name="T63" fmla="*/ 1450 h 1774"/>
              <a:gd name="T64" fmla="*/ 0 w 1910"/>
              <a:gd name="T65" fmla="*/ 1774 h 1774"/>
              <a:gd name="T66" fmla="*/ 1910 w 1910"/>
              <a:gd name="T67" fmla="*/ 1651 h 1774"/>
              <a:gd name="T68" fmla="*/ 1748 w 1910"/>
              <a:gd name="T69" fmla="*/ 1314 h 1774"/>
              <a:gd name="T70" fmla="*/ 1607 w 1910"/>
              <a:gd name="T71" fmla="*/ 381 h 1774"/>
              <a:gd name="T72" fmla="*/ 1523 w 1910"/>
              <a:gd name="T73" fmla="*/ 530 h 1774"/>
              <a:gd name="T74" fmla="*/ 1614 w 1910"/>
              <a:gd name="T75" fmla="*/ 1336 h 1774"/>
              <a:gd name="T76" fmla="*/ 286 w 1910"/>
              <a:gd name="T77" fmla="*/ 53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0" h="1774">
                <a:moveTo>
                  <a:pt x="848" y="1550"/>
                </a:moveTo>
                <a:lnTo>
                  <a:pt x="1051" y="1550"/>
                </a:lnTo>
                <a:lnTo>
                  <a:pt x="1122" y="1668"/>
                </a:lnTo>
                <a:lnTo>
                  <a:pt x="788" y="1668"/>
                </a:lnTo>
                <a:lnTo>
                  <a:pt x="848" y="1550"/>
                </a:lnTo>
                <a:close/>
                <a:moveTo>
                  <a:pt x="535" y="59"/>
                </a:moveTo>
                <a:lnTo>
                  <a:pt x="584" y="90"/>
                </a:lnTo>
                <a:cubicBezTo>
                  <a:pt x="587" y="92"/>
                  <a:pt x="589" y="93"/>
                  <a:pt x="591" y="95"/>
                </a:cubicBezTo>
                <a:lnTo>
                  <a:pt x="1031" y="39"/>
                </a:lnTo>
                <a:cubicBezTo>
                  <a:pt x="1020" y="15"/>
                  <a:pt x="994" y="0"/>
                  <a:pt x="963" y="4"/>
                </a:cubicBezTo>
                <a:lnTo>
                  <a:pt x="535" y="59"/>
                </a:lnTo>
                <a:close/>
                <a:moveTo>
                  <a:pt x="477" y="72"/>
                </a:moveTo>
                <a:lnTo>
                  <a:pt x="560" y="125"/>
                </a:lnTo>
                <a:cubicBezTo>
                  <a:pt x="572" y="133"/>
                  <a:pt x="582" y="155"/>
                  <a:pt x="582" y="175"/>
                </a:cubicBezTo>
                <a:lnTo>
                  <a:pt x="582" y="937"/>
                </a:lnTo>
                <a:cubicBezTo>
                  <a:pt x="582" y="957"/>
                  <a:pt x="572" y="966"/>
                  <a:pt x="560" y="959"/>
                </a:cubicBezTo>
                <a:lnTo>
                  <a:pt x="477" y="906"/>
                </a:lnTo>
                <a:cubicBezTo>
                  <a:pt x="464" y="898"/>
                  <a:pt x="454" y="875"/>
                  <a:pt x="454" y="856"/>
                </a:cubicBezTo>
                <a:lnTo>
                  <a:pt x="454" y="93"/>
                </a:lnTo>
                <a:cubicBezTo>
                  <a:pt x="454" y="74"/>
                  <a:pt x="464" y="64"/>
                  <a:pt x="477" y="72"/>
                </a:cubicBezTo>
                <a:close/>
                <a:moveTo>
                  <a:pt x="820" y="308"/>
                </a:moveTo>
                <a:lnTo>
                  <a:pt x="869" y="340"/>
                </a:lnTo>
                <a:cubicBezTo>
                  <a:pt x="872" y="341"/>
                  <a:pt x="874" y="343"/>
                  <a:pt x="877" y="345"/>
                </a:cubicBezTo>
                <a:lnTo>
                  <a:pt x="1316" y="289"/>
                </a:lnTo>
                <a:cubicBezTo>
                  <a:pt x="1305" y="264"/>
                  <a:pt x="1279" y="250"/>
                  <a:pt x="1249" y="253"/>
                </a:cubicBezTo>
                <a:lnTo>
                  <a:pt x="820" y="308"/>
                </a:lnTo>
                <a:close/>
                <a:moveTo>
                  <a:pt x="762" y="322"/>
                </a:moveTo>
                <a:lnTo>
                  <a:pt x="845" y="375"/>
                </a:lnTo>
                <a:cubicBezTo>
                  <a:pt x="857" y="382"/>
                  <a:pt x="867" y="405"/>
                  <a:pt x="867" y="424"/>
                </a:cubicBezTo>
                <a:lnTo>
                  <a:pt x="867" y="1187"/>
                </a:lnTo>
                <a:cubicBezTo>
                  <a:pt x="867" y="1206"/>
                  <a:pt x="857" y="1216"/>
                  <a:pt x="845" y="1208"/>
                </a:cubicBezTo>
                <a:lnTo>
                  <a:pt x="762" y="1155"/>
                </a:lnTo>
                <a:cubicBezTo>
                  <a:pt x="750" y="1147"/>
                  <a:pt x="740" y="1125"/>
                  <a:pt x="740" y="1105"/>
                </a:cubicBezTo>
                <a:lnTo>
                  <a:pt x="740" y="343"/>
                </a:lnTo>
                <a:cubicBezTo>
                  <a:pt x="740" y="323"/>
                  <a:pt x="750" y="314"/>
                  <a:pt x="762" y="322"/>
                </a:cubicBezTo>
                <a:close/>
                <a:moveTo>
                  <a:pt x="908" y="408"/>
                </a:moveTo>
                <a:lnTo>
                  <a:pt x="1368" y="349"/>
                </a:lnTo>
                <a:cubicBezTo>
                  <a:pt x="1407" y="344"/>
                  <a:pt x="1440" y="370"/>
                  <a:pt x="1440" y="408"/>
                </a:cubicBezTo>
                <a:lnTo>
                  <a:pt x="1440" y="1064"/>
                </a:lnTo>
                <a:cubicBezTo>
                  <a:pt x="1440" y="1102"/>
                  <a:pt x="1407" y="1137"/>
                  <a:pt x="1368" y="1142"/>
                </a:cubicBezTo>
                <a:lnTo>
                  <a:pt x="908" y="1201"/>
                </a:lnTo>
                <a:lnTo>
                  <a:pt x="908" y="408"/>
                </a:lnTo>
                <a:close/>
                <a:moveTo>
                  <a:pt x="996" y="515"/>
                </a:moveTo>
                <a:lnTo>
                  <a:pt x="1356" y="469"/>
                </a:lnTo>
                <a:lnTo>
                  <a:pt x="1356" y="631"/>
                </a:lnTo>
                <a:lnTo>
                  <a:pt x="996" y="677"/>
                </a:lnTo>
                <a:lnTo>
                  <a:pt x="996" y="515"/>
                </a:lnTo>
                <a:close/>
                <a:moveTo>
                  <a:pt x="622" y="158"/>
                </a:moveTo>
                <a:lnTo>
                  <a:pt x="1082" y="99"/>
                </a:lnTo>
                <a:cubicBezTo>
                  <a:pt x="1122" y="94"/>
                  <a:pt x="1155" y="121"/>
                  <a:pt x="1155" y="158"/>
                </a:cubicBezTo>
                <a:lnTo>
                  <a:pt x="1155" y="177"/>
                </a:lnTo>
                <a:lnTo>
                  <a:pt x="719" y="233"/>
                </a:lnTo>
                <a:cubicBezTo>
                  <a:pt x="688" y="242"/>
                  <a:pt x="676" y="262"/>
                  <a:pt x="677" y="303"/>
                </a:cubicBezTo>
                <a:lnTo>
                  <a:pt x="677" y="944"/>
                </a:lnTo>
                <a:lnTo>
                  <a:pt x="622" y="951"/>
                </a:lnTo>
                <a:lnTo>
                  <a:pt x="622" y="158"/>
                </a:lnTo>
                <a:close/>
                <a:moveTo>
                  <a:pt x="286" y="530"/>
                </a:moveTo>
                <a:lnTo>
                  <a:pt x="378" y="530"/>
                </a:lnTo>
                <a:lnTo>
                  <a:pt x="378" y="381"/>
                </a:lnTo>
                <a:lnTo>
                  <a:pt x="293" y="381"/>
                </a:lnTo>
                <a:cubicBezTo>
                  <a:pt x="215" y="381"/>
                  <a:pt x="152" y="445"/>
                  <a:pt x="152" y="523"/>
                </a:cubicBezTo>
                <a:lnTo>
                  <a:pt x="152" y="1314"/>
                </a:lnTo>
                <a:cubicBezTo>
                  <a:pt x="152" y="1378"/>
                  <a:pt x="195" y="1433"/>
                  <a:pt x="254" y="1450"/>
                </a:cubicBezTo>
                <a:lnTo>
                  <a:pt x="254" y="1450"/>
                </a:lnTo>
                <a:lnTo>
                  <a:pt x="0" y="1651"/>
                </a:lnTo>
                <a:lnTo>
                  <a:pt x="0" y="1774"/>
                </a:lnTo>
                <a:lnTo>
                  <a:pt x="1910" y="1774"/>
                </a:lnTo>
                <a:lnTo>
                  <a:pt x="1910" y="1651"/>
                </a:lnTo>
                <a:lnTo>
                  <a:pt x="1638" y="1452"/>
                </a:lnTo>
                <a:cubicBezTo>
                  <a:pt x="1701" y="1438"/>
                  <a:pt x="1748" y="1381"/>
                  <a:pt x="1748" y="1314"/>
                </a:cubicBezTo>
                <a:lnTo>
                  <a:pt x="1748" y="523"/>
                </a:lnTo>
                <a:cubicBezTo>
                  <a:pt x="1748" y="445"/>
                  <a:pt x="1685" y="381"/>
                  <a:pt x="1607" y="381"/>
                </a:cubicBezTo>
                <a:lnTo>
                  <a:pt x="1523" y="381"/>
                </a:lnTo>
                <a:lnTo>
                  <a:pt x="1523" y="530"/>
                </a:lnTo>
                <a:lnTo>
                  <a:pt x="1614" y="530"/>
                </a:lnTo>
                <a:lnTo>
                  <a:pt x="1614" y="1336"/>
                </a:lnTo>
                <a:lnTo>
                  <a:pt x="286" y="1336"/>
                </a:lnTo>
                <a:lnTo>
                  <a:pt x="286" y="5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1614" tIns="40807" rIns="81614" bIns="40807" numCol="1" anchor="t" anchorCtr="0" compatLnSpc="1">
            <a:prstTxWarp prst="textNoShape">
              <a:avLst/>
            </a:prstTxWarp>
          </a:bodyPr>
          <a:lstStyle/>
          <a:p>
            <a:endParaRPr lang="zh-CN" altLang="en-US"/>
          </a:p>
        </p:txBody>
      </p:sp>
      <p:sp>
        <p:nvSpPr>
          <p:cNvPr id="77" name="TextBox 76"/>
          <p:cNvSpPr txBox="1"/>
          <p:nvPr/>
        </p:nvSpPr>
        <p:spPr>
          <a:xfrm>
            <a:off x="1360465" y="2696817"/>
            <a:ext cx="913633" cy="405576"/>
          </a:xfrm>
          <a:prstGeom prst="rect">
            <a:avLst/>
          </a:prstGeom>
          <a:noFill/>
        </p:spPr>
        <p:txBody>
          <a:bodyPr wrap="square" lIns="81614" tIns="40807" rIns="81614" bIns="40807" rtlCol="0">
            <a:spAutoFit/>
          </a:bodyPr>
          <a:lstStyle/>
          <a:p>
            <a:pPr algn="dist"/>
            <a:r>
              <a:rPr lang="zh-CN" altLang="en-US" sz="2100" b="1" dirty="0" smtClean="0">
                <a:solidFill>
                  <a:srgbClr val="F8F8F8"/>
                </a:solidFill>
                <a:latin typeface="+mn-ea"/>
              </a:rPr>
              <a:t>目录</a:t>
            </a:r>
            <a:endParaRPr lang="zh-CN" altLang="en-US" sz="2100" b="1" dirty="0">
              <a:solidFill>
                <a:srgbClr val="F8F8F8"/>
              </a:solidFill>
              <a:latin typeface="+mn-ea"/>
            </a:endParaRPr>
          </a:p>
        </p:txBody>
      </p:sp>
      <p:sp>
        <p:nvSpPr>
          <p:cNvPr id="78" name="TextBox 77"/>
          <p:cNvSpPr txBox="1"/>
          <p:nvPr/>
        </p:nvSpPr>
        <p:spPr>
          <a:xfrm>
            <a:off x="1390087" y="2989883"/>
            <a:ext cx="882967" cy="297855"/>
          </a:xfrm>
          <a:prstGeom prst="rect">
            <a:avLst/>
          </a:prstGeom>
          <a:noFill/>
        </p:spPr>
        <p:txBody>
          <a:bodyPr wrap="none" lIns="81614" tIns="40807" rIns="81614" bIns="40807" rtlCol="0">
            <a:spAutoFit/>
          </a:bodyPr>
          <a:lstStyle/>
          <a:p>
            <a:r>
              <a:rPr lang="en-US" altLang="zh-CN" sz="1400" dirty="0">
                <a:solidFill>
                  <a:srgbClr val="F8F8F8"/>
                </a:solidFill>
                <a:latin typeface="+mn-ea"/>
              </a:rPr>
              <a:t>Contents</a:t>
            </a:r>
            <a:endParaRPr lang="zh-CN" altLang="en-US" sz="1400" dirty="0">
              <a:solidFill>
                <a:srgbClr val="F8F8F8"/>
              </a:solidFill>
              <a:latin typeface="+mn-ea"/>
            </a:endParaRPr>
          </a:p>
        </p:txBody>
      </p:sp>
      <p:sp>
        <p:nvSpPr>
          <p:cNvPr id="79" name="矩形 78"/>
          <p:cNvSpPr/>
          <p:nvPr/>
        </p:nvSpPr>
        <p:spPr bwMode="auto">
          <a:xfrm>
            <a:off x="0" y="4957539"/>
            <a:ext cx="9144000" cy="195486"/>
          </a:xfrm>
          <a:prstGeom prst="rect">
            <a:avLst/>
          </a:prstGeom>
          <a:solidFill>
            <a:srgbClr val="C00000"/>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Tree>
    <p:extLst>
      <p:ext uri="{BB962C8B-B14F-4D97-AF65-F5344CB8AC3E}">
        <p14:creationId xmlns:p14="http://schemas.microsoft.com/office/powerpoint/2010/main" val="193930243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 calcmode="lin" valueType="num">
                                      <p:cBhvr>
                                        <p:cTn id="21" dur="500" fill="hold"/>
                                        <p:tgtEl>
                                          <p:spTgt spid="77"/>
                                        </p:tgtEl>
                                        <p:attrNameLst>
                                          <p:attrName>style.rotation</p:attrName>
                                        </p:attrNameLst>
                                      </p:cBhvr>
                                      <p:tavLst>
                                        <p:tav tm="0">
                                          <p:val>
                                            <p:fltVal val="90"/>
                                          </p:val>
                                        </p:tav>
                                        <p:tav tm="100000">
                                          <p:val>
                                            <p:fltVal val="0"/>
                                          </p:val>
                                        </p:tav>
                                      </p:tavLst>
                                    </p:anim>
                                    <p:animEffect transition="in" filter="fade">
                                      <p:cBhvr>
                                        <p:cTn id="22" dur="500"/>
                                        <p:tgtEl>
                                          <p:spTgt spid="7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 calcmode="lin" valueType="num">
                                      <p:cBhvr>
                                        <p:cTn id="27" dur="500" fill="hold"/>
                                        <p:tgtEl>
                                          <p:spTgt spid="78"/>
                                        </p:tgtEl>
                                        <p:attrNameLst>
                                          <p:attrName>style.rotation</p:attrName>
                                        </p:attrNameLst>
                                      </p:cBhvr>
                                      <p:tavLst>
                                        <p:tav tm="0">
                                          <p:val>
                                            <p:fltVal val="90"/>
                                          </p:val>
                                        </p:tav>
                                        <p:tav tm="100000">
                                          <p:val>
                                            <p:fltVal val="0"/>
                                          </p:val>
                                        </p:tav>
                                      </p:tavLst>
                                    </p:anim>
                                    <p:animEffect transition="in" filter="fade">
                                      <p:cBhvr>
                                        <p:cTn id="28" dur="500"/>
                                        <p:tgtEl>
                                          <p:spTgt spid="7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 calcmode="lin" valueType="num">
                                      <p:cBhvr>
                                        <p:cTn id="33" dur="500" fill="hold"/>
                                        <p:tgtEl>
                                          <p:spTgt spid="75"/>
                                        </p:tgtEl>
                                        <p:attrNameLst>
                                          <p:attrName>style.rotation</p:attrName>
                                        </p:attrNameLst>
                                      </p:cBhvr>
                                      <p:tavLst>
                                        <p:tav tm="0">
                                          <p:val>
                                            <p:fltVal val="90"/>
                                          </p:val>
                                        </p:tav>
                                        <p:tav tm="100000">
                                          <p:val>
                                            <p:fltVal val="0"/>
                                          </p:val>
                                        </p:tav>
                                      </p:tavLst>
                                    </p:anim>
                                    <p:animEffect transition="in" filter="fade">
                                      <p:cBhvr>
                                        <p:cTn id="34" dur="500"/>
                                        <p:tgtEl>
                                          <p:spTgt spid="7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 calcmode="lin" valueType="num">
                                      <p:cBhvr>
                                        <p:cTn id="39" dur="500" fill="hold"/>
                                        <p:tgtEl>
                                          <p:spTgt spid="76"/>
                                        </p:tgtEl>
                                        <p:attrNameLst>
                                          <p:attrName>style.rotation</p:attrName>
                                        </p:attrNameLst>
                                      </p:cBhvr>
                                      <p:tavLst>
                                        <p:tav tm="0">
                                          <p:val>
                                            <p:fltVal val="90"/>
                                          </p:val>
                                        </p:tav>
                                        <p:tav tm="100000">
                                          <p:val>
                                            <p:fltVal val="0"/>
                                          </p:val>
                                        </p:tav>
                                      </p:tavLst>
                                    </p:anim>
                                    <p:animEffect transition="in" filter="fade">
                                      <p:cBhvr>
                                        <p:cTn id="40" dur="500"/>
                                        <p:tgtEl>
                                          <p:spTgt spid="76"/>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1000"/>
                                        <p:tgtEl>
                                          <p:spTgt spid="31"/>
                                        </p:tgtEl>
                                      </p:cBhvr>
                                    </p:animEffect>
                                  </p:childTnLst>
                                </p:cTn>
                              </p:par>
                            </p:childTnLst>
                          </p:cTn>
                        </p:par>
                        <p:par>
                          <p:cTn id="45" fill="hold">
                            <p:stCondLst>
                              <p:cond delay="3000"/>
                            </p:stCondLst>
                            <p:childTnLst>
                              <p:par>
                                <p:cTn id="46" presetID="1" presetClass="entr" presetSubtype="0" fill="hold" grpId="1" nodeType="afterEffect">
                                  <p:stCondLst>
                                    <p:cond delay="0"/>
                                  </p:stCondLst>
                                  <p:childTnLst>
                                    <p:set>
                                      <p:cBhvr>
                                        <p:cTn id="47" dur="1" fill="hold">
                                          <p:stCondLst>
                                            <p:cond delay="0"/>
                                          </p:stCondLst>
                                        </p:cTn>
                                        <p:tgtEl>
                                          <p:spTgt spid="32"/>
                                        </p:tgtEl>
                                        <p:attrNameLst>
                                          <p:attrName>style.visibility</p:attrName>
                                        </p:attrNameLst>
                                      </p:cBhvr>
                                      <p:to>
                                        <p:strVal val="visible"/>
                                      </p:to>
                                    </p:set>
                                  </p:childTnLst>
                                </p:cTn>
                              </p:par>
                            </p:childTnLst>
                          </p:cTn>
                        </p:par>
                        <p:par>
                          <p:cTn id="48" fill="hold">
                            <p:stCondLst>
                              <p:cond delay="3000"/>
                            </p:stCondLst>
                            <p:childTnLst>
                              <p:par>
                                <p:cTn id="49" presetID="56" presetClass="path" presetSubtype="0" accel="50000" decel="50000" fill="hold" grpId="0" nodeType="afterEffect">
                                  <p:stCondLst>
                                    <p:cond delay="0"/>
                                  </p:stCondLst>
                                  <p:childTnLst>
                                    <p:animMotion origin="layout" path="M -0.15521 0.27562 L 1.11111E-6 -3.82716E-6 " pathEditMode="relative" rAng="0" ptsTypes="AA">
                                      <p:cBhvr>
                                        <p:cTn id="50" dur="500" fill="hold"/>
                                        <p:tgtEl>
                                          <p:spTgt spid="32"/>
                                        </p:tgtEl>
                                        <p:attrNameLst>
                                          <p:attrName>ppt_x</p:attrName>
                                          <p:attrName>ppt_y</p:attrName>
                                        </p:attrNameLst>
                                      </p:cBhvr>
                                      <p:rCtr x="7760" y="-13796"/>
                                    </p:animMotion>
                                  </p:childTnLst>
                                </p:cTn>
                              </p:par>
                              <p:par>
                                <p:cTn id="51" presetID="1" presetClass="entr" presetSubtype="0" fill="hold" grpId="1" nodeType="withEffect">
                                  <p:stCondLst>
                                    <p:cond delay="200"/>
                                  </p:stCondLst>
                                  <p:childTnLst>
                                    <p:set>
                                      <p:cBhvr>
                                        <p:cTn id="52" dur="1" fill="hold">
                                          <p:stCondLst>
                                            <p:cond delay="0"/>
                                          </p:stCondLst>
                                        </p:cTn>
                                        <p:tgtEl>
                                          <p:spTgt spid="33"/>
                                        </p:tgtEl>
                                        <p:attrNameLst>
                                          <p:attrName>style.visibility</p:attrName>
                                        </p:attrNameLst>
                                      </p:cBhvr>
                                      <p:to>
                                        <p:strVal val="visible"/>
                                      </p:to>
                                    </p:set>
                                  </p:childTnLst>
                                </p:cTn>
                              </p:par>
                              <p:par>
                                <p:cTn id="53" presetID="56" presetClass="path" presetSubtype="0" accel="50000" decel="50000" fill="hold" grpId="0" nodeType="withEffect">
                                  <p:stCondLst>
                                    <p:cond delay="200"/>
                                  </p:stCondLst>
                                  <p:childTnLst>
                                    <p:animMotion origin="layout" path="M -0.1552 0.12809 L -3.88889E-6 -2.46914E-6 " pathEditMode="relative" rAng="0" ptsTypes="AA">
                                      <p:cBhvr>
                                        <p:cTn id="54" dur="500" fill="hold"/>
                                        <p:tgtEl>
                                          <p:spTgt spid="33"/>
                                        </p:tgtEl>
                                        <p:attrNameLst>
                                          <p:attrName>ppt_x</p:attrName>
                                          <p:attrName>ppt_y</p:attrName>
                                        </p:attrNameLst>
                                      </p:cBhvr>
                                      <p:rCtr x="7760" y="-6420"/>
                                    </p:animMotion>
                                  </p:childTnLst>
                                </p:cTn>
                              </p:par>
                              <p:par>
                                <p:cTn id="55" presetID="1" presetClass="entr" presetSubtype="0" fill="hold" grpId="1" nodeType="withEffect">
                                  <p:stCondLst>
                                    <p:cond delay="400"/>
                                  </p:stCondLst>
                                  <p:childTnLst>
                                    <p:set>
                                      <p:cBhvr>
                                        <p:cTn id="56" dur="1" fill="hold">
                                          <p:stCondLst>
                                            <p:cond delay="0"/>
                                          </p:stCondLst>
                                        </p:cTn>
                                        <p:tgtEl>
                                          <p:spTgt spid="34"/>
                                        </p:tgtEl>
                                        <p:attrNameLst>
                                          <p:attrName>style.visibility</p:attrName>
                                        </p:attrNameLst>
                                      </p:cBhvr>
                                      <p:to>
                                        <p:strVal val="visible"/>
                                      </p:to>
                                    </p:set>
                                  </p:childTnLst>
                                </p:cTn>
                              </p:par>
                              <p:par>
                                <p:cTn id="57" presetID="56" presetClass="path" presetSubtype="0" accel="50000" decel="50000" fill="hold" grpId="0" nodeType="withEffect">
                                  <p:stCondLst>
                                    <p:cond delay="400"/>
                                  </p:stCondLst>
                                  <p:childTnLst>
                                    <p:animMotion origin="layout" path="M -0.16284 0.00185 L -2.77778E-6 -2.34568E-6 " pathEditMode="relative" rAng="0" ptsTypes="AA">
                                      <p:cBhvr>
                                        <p:cTn id="58" dur="500" fill="hold"/>
                                        <p:tgtEl>
                                          <p:spTgt spid="34"/>
                                        </p:tgtEl>
                                        <p:attrNameLst>
                                          <p:attrName>ppt_x</p:attrName>
                                          <p:attrName>ppt_y</p:attrName>
                                        </p:attrNameLst>
                                      </p:cBhvr>
                                      <p:rCtr x="8142" y="-93"/>
                                    </p:animMotion>
                                  </p:childTnLst>
                                </p:cTn>
                              </p:par>
                              <p:par>
                                <p:cTn id="59" presetID="1" presetClass="entr" presetSubtype="0" fill="hold" grpId="1" nodeType="withEffect">
                                  <p:stCondLst>
                                    <p:cond delay="600"/>
                                  </p:stCondLst>
                                  <p:childTnLst>
                                    <p:set>
                                      <p:cBhvr>
                                        <p:cTn id="60" dur="1" fill="hold">
                                          <p:stCondLst>
                                            <p:cond delay="0"/>
                                          </p:stCondLst>
                                        </p:cTn>
                                        <p:tgtEl>
                                          <p:spTgt spid="62"/>
                                        </p:tgtEl>
                                        <p:attrNameLst>
                                          <p:attrName>style.visibility</p:attrName>
                                        </p:attrNameLst>
                                      </p:cBhvr>
                                      <p:to>
                                        <p:strVal val="visible"/>
                                      </p:to>
                                    </p:set>
                                  </p:childTnLst>
                                </p:cTn>
                              </p:par>
                              <p:par>
                                <p:cTn id="61" presetID="56" presetClass="path" presetSubtype="0" accel="50000" decel="50000" fill="hold" grpId="0" nodeType="withEffect">
                                  <p:stCondLst>
                                    <p:cond delay="600"/>
                                  </p:stCondLst>
                                  <p:childTnLst>
                                    <p:animMotion origin="layout" path="M -0.14566 -0.13519 L -2.77778E-6 4.19753E-6 " pathEditMode="relative" rAng="0" ptsTypes="AA">
                                      <p:cBhvr>
                                        <p:cTn id="62" dur="500" fill="hold"/>
                                        <p:tgtEl>
                                          <p:spTgt spid="62"/>
                                        </p:tgtEl>
                                        <p:attrNameLst>
                                          <p:attrName>ppt_x</p:attrName>
                                          <p:attrName>ppt_y</p:attrName>
                                        </p:attrNameLst>
                                      </p:cBhvr>
                                      <p:rCtr x="7274" y="6759"/>
                                    </p:animMotion>
                                  </p:childTnLst>
                                </p:cTn>
                              </p:par>
                            </p:childTnLst>
                          </p:cTn>
                        </p:par>
                        <p:par>
                          <p:cTn id="63" fill="hold">
                            <p:stCondLst>
                              <p:cond delay="4100"/>
                            </p:stCondLst>
                            <p:childTnLst>
                              <p:par>
                                <p:cTn id="64" presetID="31" presetClass="entr" presetSubtype="0"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p:cTn id="66" dur="300" fill="hold"/>
                                        <p:tgtEl>
                                          <p:spTgt spid="71"/>
                                        </p:tgtEl>
                                        <p:attrNameLst>
                                          <p:attrName>ppt_w</p:attrName>
                                        </p:attrNameLst>
                                      </p:cBhvr>
                                      <p:tavLst>
                                        <p:tav tm="0">
                                          <p:val>
                                            <p:fltVal val="0"/>
                                          </p:val>
                                        </p:tav>
                                        <p:tav tm="100000">
                                          <p:val>
                                            <p:strVal val="#ppt_w"/>
                                          </p:val>
                                        </p:tav>
                                      </p:tavLst>
                                    </p:anim>
                                    <p:anim calcmode="lin" valueType="num">
                                      <p:cBhvr>
                                        <p:cTn id="67" dur="300" fill="hold"/>
                                        <p:tgtEl>
                                          <p:spTgt spid="71"/>
                                        </p:tgtEl>
                                        <p:attrNameLst>
                                          <p:attrName>ppt_h</p:attrName>
                                        </p:attrNameLst>
                                      </p:cBhvr>
                                      <p:tavLst>
                                        <p:tav tm="0">
                                          <p:val>
                                            <p:fltVal val="0"/>
                                          </p:val>
                                        </p:tav>
                                        <p:tav tm="100000">
                                          <p:val>
                                            <p:strVal val="#ppt_h"/>
                                          </p:val>
                                        </p:tav>
                                      </p:tavLst>
                                    </p:anim>
                                    <p:anim calcmode="lin" valueType="num">
                                      <p:cBhvr>
                                        <p:cTn id="68" dur="300" fill="hold"/>
                                        <p:tgtEl>
                                          <p:spTgt spid="71"/>
                                        </p:tgtEl>
                                        <p:attrNameLst>
                                          <p:attrName>style.rotation</p:attrName>
                                        </p:attrNameLst>
                                      </p:cBhvr>
                                      <p:tavLst>
                                        <p:tav tm="0">
                                          <p:val>
                                            <p:fltVal val="90"/>
                                          </p:val>
                                        </p:tav>
                                        <p:tav tm="100000">
                                          <p:val>
                                            <p:fltVal val="0"/>
                                          </p:val>
                                        </p:tav>
                                      </p:tavLst>
                                    </p:anim>
                                    <p:animEffect transition="in" filter="fade">
                                      <p:cBhvr>
                                        <p:cTn id="69" dur="300"/>
                                        <p:tgtEl>
                                          <p:spTgt spid="71"/>
                                        </p:tgtEl>
                                      </p:cBhvr>
                                    </p:animEffect>
                                  </p:childTnLst>
                                </p:cTn>
                              </p:par>
                            </p:childTnLst>
                          </p:cTn>
                        </p:par>
                        <p:par>
                          <p:cTn id="70" fill="hold">
                            <p:stCondLst>
                              <p:cond delay="4400"/>
                            </p:stCondLst>
                            <p:childTnLst>
                              <p:par>
                                <p:cTn id="71" presetID="22" presetClass="entr" presetSubtype="8" fill="hold" grpId="0" nodeType="after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wipe(left)">
                                      <p:cBhvr>
                                        <p:cTn id="73" dur="500"/>
                                        <p:tgtEl>
                                          <p:spTgt spid="6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childTnLst>
                          </p:cTn>
                        </p:par>
                        <p:par>
                          <p:cTn id="77" fill="hold">
                            <p:stCondLst>
                              <p:cond delay="4900"/>
                            </p:stCondLst>
                            <p:childTnLst>
                              <p:par>
                                <p:cTn id="78" presetID="31" presetClass="entr" presetSubtype="0"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300" fill="hold"/>
                                        <p:tgtEl>
                                          <p:spTgt spid="72"/>
                                        </p:tgtEl>
                                        <p:attrNameLst>
                                          <p:attrName>ppt_w</p:attrName>
                                        </p:attrNameLst>
                                      </p:cBhvr>
                                      <p:tavLst>
                                        <p:tav tm="0">
                                          <p:val>
                                            <p:fltVal val="0"/>
                                          </p:val>
                                        </p:tav>
                                        <p:tav tm="100000">
                                          <p:val>
                                            <p:strVal val="#ppt_w"/>
                                          </p:val>
                                        </p:tav>
                                      </p:tavLst>
                                    </p:anim>
                                    <p:anim calcmode="lin" valueType="num">
                                      <p:cBhvr>
                                        <p:cTn id="81" dur="300" fill="hold"/>
                                        <p:tgtEl>
                                          <p:spTgt spid="72"/>
                                        </p:tgtEl>
                                        <p:attrNameLst>
                                          <p:attrName>ppt_h</p:attrName>
                                        </p:attrNameLst>
                                      </p:cBhvr>
                                      <p:tavLst>
                                        <p:tav tm="0">
                                          <p:val>
                                            <p:fltVal val="0"/>
                                          </p:val>
                                        </p:tav>
                                        <p:tav tm="100000">
                                          <p:val>
                                            <p:strVal val="#ppt_h"/>
                                          </p:val>
                                        </p:tav>
                                      </p:tavLst>
                                    </p:anim>
                                    <p:anim calcmode="lin" valueType="num">
                                      <p:cBhvr>
                                        <p:cTn id="82" dur="300" fill="hold"/>
                                        <p:tgtEl>
                                          <p:spTgt spid="72"/>
                                        </p:tgtEl>
                                        <p:attrNameLst>
                                          <p:attrName>style.rotation</p:attrName>
                                        </p:attrNameLst>
                                      </p:cBhvr>
                                      <p:tavLst>
                                        <p:tav tm="0">
                                          <p:val>
                                            <p:fltVal val="90"/>
                                          </p:val>
                                        </p:tav>
                                        <p:tav tm="100000">
                                          <p:val>
                                            <p:fltVal val="0"/>
                                          </p:val>
                                        </p:tav>
                                      </p:tavLst>
                                    </p:anim>
                                    <p:animEffect transition="in" filter="fade">
                                      <p:cBhvr>
                                        <p:cTn id="83" dur="300"/>
                                        <p:tgtEl>
                                          <p:spTgt spid="72"/>
                                        </p:tgtEl>
                                      </p:cBhvr>
                                    </p:animEffect>
                                  </p:childTnLst>
                                </p:cTn>
                              </p:par>
                            </p:childTnLst>
                          </p:cTn>
                        </p:par>
                        <p:par>
                          <p:cTn id="84" fill="hold">
                            <p:stCondLst>
                              <p:cond delay="5200"/>
                            </p:stCondLst>
                            <p:childTnLst>
                              <p:par>
                                <p:cTn id="85" presetID="22" presetClass="entr" presetSubtype="8"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left)">
                                      <p:cBhvr>
                                        <p:cTn id="87" dur="500"/>
                                        <p:tgtEl>
                                          <p:spTgt spid="6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ipe(left)">
                                      <p:cBhvr>
                                        <p:cTn id="90" dur="500"/>
                                        <p:tgtEl>
                                          <p:spTgt spid="64"/>
                                        </p:tgtEl>
                                      </p:cBhvr>
                                    </p:animEffect>
                                  </p:childTnLst>
                                </p:cTn>
                              </p:par>
                            </p:childTnLst>
                          </p:cTn>
                        </p:par>
                        <p:par>
                          <p:cTn id="91" fill="hold">
                            <p:stCondLst>
                              <p:cond delay="5700"/>
                            </p:stCondLst>
                            <p:childTnLst>
                              <p:par>
                                <p:cTn id="92" presetID="31" presetClass="entr" presetSubtype="0"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300" fill="hold"/>
                                        <p:tgtEl>
                                          <p:spTgt spid="73"/>
                                        </p:tgtEl>
                                        <p:attrNameLst>
                                          <p:attrName>ppt_w</p:attrName>
                                        </p:attrNameLst>
                                      </p:cBhvr>
                                      <p:tavLst>
                                        <p:tav tm="0">
                                          <p:val>
                                            <p:fltVal val="0"/>
                                          </p:val>
                                        </p:tav>
                                        <p:tav tm="100000">
                                          <p:val>
                                            <p:strVal val="#ppt_w"/>
                                          </p:val>
                                        </p:tav>
                                      </p:tavLst>
                                    </p:anim>
                                    <p:anim calcmode="lin" valueType="num">
                                      <p:cBhvr>
                                        <p:cTn id="95" dur="300" fill="hold"/>
                                        <p:tgtEl>
                                          <p:spTgt spid="73"/>
                                        </p:tgtEl>
                                        <p:attrNameLst>
                                          <p:attrName>ppt_h</p:attrName>
                                        </p:attrNameLst>
                                      </p:cBhvr>
                                      <p:tavLst>
                                        <p:tav tm="0">
                                          <p:val>
                                            <p:fltVal val="0"/>
                                          </p:val>
                                        </p:tav>
                                        <p:tav tm="100000">
                                          <p:val>
                                            <p:strVal val="#ppt_h"/>
                                          </p:val>
                                        </p:tav>
                                      </p:tavLst>
                                    </p:anim>
                                    <p:anim calcmode="lin" valueType="num">
                                      <p:cBhvr>
                                        <p:cTn id="96" dur="300" fill="hold"/>
                                        <p:tgtEl>
                                          <p:spTgt spid="73"/>
                                        </p:tgtEl>
                                        <p:attrNameLst>
                                          <p:attrName>style.rotation</p:attrName>
                                        </p:attrNameLst>
                                      </p:cBhvr>
                                      <p:tavLst>
                                        <p:tav tm="0">
                                          <p:val>
                                            <p:fltVal val="90"/>
                                          </p:val>
                                        </p:tav>
                                        <p:tav tm="100000">
                                          <p:val>
                                            <p:fltVal val="0"/>
                                          </p:val>
                                        </p:tav>
                                      </p:tavLst>
                                    </p:anim>
                                    <p:animEffect transition="in" filter="fade">
                                      <p:cBhvr>
                                        <p:cTn id="97" dur="300"/>
                                        <p:tgtEl>
                                          <p:spTgt spid="73"/>
                                        </p:tgtEl>
                                      </p:cBhvr>
                                    </p:animEffect>
                                  </p:childTnLst>
                                </p:cTn>
                              </p:par>
                            </p:childTnLst>
                          </p:cTn>
                        </p:par>
                        <p:par>
                          <p:cTn id="98" fill="hold">
                            <p:stCondLst>
                              <p:cond delay="6000"/>
                            </p:stCondLst>
                            <p:childTnLst>
                              <p:par>
                                <p:cTn id="99" presetID="22" presetClass="entr" presetSubtype="8" fill="hold" grpId="0" nodeType="after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wipe(left)">
                                      <p:cBhvr>
                                        <p:cTn id="101" dur="500"/>
                                        <p:tgtEl>
                                          <p:spTgt spid="69"/>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5"/>
                                        </p:tgtEl>
                                        <p:attrNameLst>
                                          <p:attrName>style.visibility</p:attrName>
                                        </p:attrNameLst>
                                      </p:cBhvr>
                                      <p:to>
                                        <p:strVal val="visible"/>
                                      </p:to>
                                    </p:set>
                                    <p:animEffect transition="in" filter="wipe(left)">
                                      <p:cBhvr>
                                        <p:cTn id="104" dur="500"/>
                                        <p:tgtEl>
                                          <p:spTgt spid="65"/>
                                        </p:tgtEl>
                                      </p:cBhvr>
                                    </p:animEffect>
                                  </p:childTnLst>
                                </p:cTn>
                              </p:par>
                            </p:childTnLst>
                          </p:cTn>
                        </p:par>
                        <p:par>
                          <p:cTn id="105" fill="hold">
                            <p:stCondLst>
                              <p:cond delay="6500"/>
                            </p:stCondLst>
                            <p:childTnLst>
                              <p:par>
                                <p:cTn id="106" presetID="31" presetClass="entr" presetSubtype="0" fill="hold" grpId="0" nodeType="afterEffect">
                                  <p:stCondLst>
                                    <p:cond delay="0"/>
                                  </p:stCondLst>
                                  <p:childTnLst>
                                    <p:set>
                                      <p:cBhvr>
                                        <p:cTn id="107" dur="1" fill="hold">
                                          <p:stCondLst>
                                            <p:cond delay="0"/>
                                          </p:stCondLst>
                                        </p:cTn>
                                        <p:tgtEl>
                                          <p:spTgt spid="74"/>
                                        </p:tgtEl>
                                        <p:attrNameLst>
                                          <p:attrName>style.visibility</p:attrName>
                                        </p:attrNameLst>
                                      </p:cBhvr>
                                      <p:to>
                                        <p:strVal val="visible"/>
                                      </p:to>
                                    </p:set>
                                    <p:anim calcmode="lin" valueType="num">
                                      <p:cBhvr>
                                        <p:cTn id="108" dur="300" fill="hold"/>
                                        <p:tgtEl>
                                          <p:spTgt spid="74"/>
                                        </p:tgtEl>
                                        <p:attrNameLst>
                                          <p:attrName>ppt_w</p:attrName>
                                        </p:attrNameLst>
                                      </p:cBhvr>
                                      <p:tavLst>
                                        <p:tav tm="0">
                                          <p:val>
                                            <p:fltVal val="0"/>
                                          </p:val>
                                        </p:tav>
                                        <p:tav tm="100000">
                                          <p:val>
                                            <p:strVal val="#ppt_w"/>
                                          </p:val>
                                        </p:tav>
                                      </p:tavLst>
                                    </p:anim>
                                    <p:anim calcmode="lin" valueType="num">
                                      <p:cBhvr>
                                        <p:cTn id="109" dur="300" fill="hold"/>
                                        <p:tgtEl>
                                          <p:spTgt spid="74"/>
                                        </p:tgtEl>
                                        <p:attrNameLst>
                                          <p:attrName>ppt_h</p:attrName>
                                        </p:attrNameLst>
                                      </p:cBhvr>
                                      <p:tavLst>
                                        <p:tav tm="0">
                                          <p:val>
                                            <p:fltVal val="0"/>
                                          </p:val>
                                        </p:tav>
                                        <p:tav tm="100000">
                                          <p:val>
                                            <p:strVal val="#ppt_h"/>
                                          </p:val>
                                        </p:tav>
                                      </p:tavLst>
                                    </p:anim>
                                    <p:anim calcmode="lin" valueType="num">
                                      <p:cBhvr>
                                        <p:cTn id="110" dur="300" fill="hold"/>
                                        <p:tgtEl>
                                          <p:spTgt spid="74"/>
                                        </p:tgtEl>
                                        <p:attrNameLst>
                                          <p:attrName>style.rotation</p:attrName>
                                        </p:attrNameLst>
                                      </p:cBhvr>
                                      <p:tavLst>
                                        <p:tav tm="0">
                                          <p:val>
                                            <p:fltVal val="90"/>
                                          </p:val>
                                        </p:tav>
                                        <p:tav tm="100000">
                                          <p:val>
                                            <p:fltVal val="0"/>
                                          </p:val>
                                        </p:tav>
                                      </p:tavLst>
                                    </p:anim>
                                    <p:animEffect transition="in" filter="fade">
                                      <p:cBhvr>
                                        <p:cTn id="111" dur="300"/>
                                        <p:tgtEl>
                                          <p:spTgt spid="74"/>
                                        </p:tgtEl>
                                      </p:cBhvr>
                                    </p:animEffect>
                                  </p:childTnLst>
                                </p:cTn>
                              </p:par>
                            </p:childTnLst>
                          </p:cTn>
                        </p:par>
                        <p:par>
                          <p:cTn id="112" fill="hold">
                            <p:stCondLst>
                              <p:cond delay="6800"/>
                            </p:stCondLst>
                            <p:childTnLst>
                              <p:par>
                                <p:cTn id="113" presetID="22" presetClass="entr" presetSubtype="8" fill="hold" grpId="0" nodeType="afterEffect">
                                  <p:stCondLst>
                                    <p:cond delay="0"/>
                                  </p:stCondLst>
                                  <p:childTnLst>
                                    <p:set>
                                      <p:cBhvr>
                                        <p:cTn id="114" dur="1" fill="hold">
                                          <p:stCondLst>
                                            <p:cond delay="0"/>
                                          </p:stCondLst>
                                        </p:cTn>
                                        <p:tgtEl>
                                          <p:spTgt spid="70"/>
                                        </p:tgtEl>
                                        <p:attrNameLst>
                                          <p:attrName>style.visibility</p:attrName>
                                        </p:attrNameLst>
                                      </p:cBhvr>
                                      <p:to>
                                        <p:strVal val="visible"/>
                                      </p:to>
                                    </p:set>
                                    <p:animEffect transition="in" filter="wipe(left)">
                                      <p:cBhvr>
                                        <p:cTn id="115" dur="500"/>
                                        <p:tgtEl>
                                          <p:spTgt spid="7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6"/>
                                        </p:tgtEl>
                                        <p:attrNameLst>
                                          <p:attrName>style.visibility</p:attrName>
                                        </p:attrNameLst>
                                      </p:cBhvr>
                                      <p:to>
                                        <p:strVal val="visible"/>
                                      </p:to>
                                    </p:set>
                                    <p:animEffect transition="in" filter="wipe(left)">
                                      <p:cBhvr>
                                        <p:cTn id="11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2" grpId="1" animBg="1"/>
      <p:bldP spid="33" grpId="0" animBg="1"/>
      <p:bldP spid="33" grpId="1" animBg="1"/>
      <p:bldP spid="34" grpId="0" animBg="1"/>
      <p:bldP spid="34" grpId="1" animBg="1"/>
      <p:bldP spid="62" grpId="0" animBg="1"/>
      <p:bldP spid="62" grpId="1"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animBg="1"/>
      <p:bldP spid="76" grpId="0" animBg="1"/>
      <p:bldP spid="77" grpId="0"/>
      <p:bldP spid="78" grpId="0"/>
      <p:bldP spid="79"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a:solidFill>
                  <a:srgbClr val="C00000"/>
                </a:solidFill>
                <a:latin typeface="+mn-ea"/>
              </a:rPr>
              <a:t>1</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607790337"/>
      </p:ext>
    </p:extLst>
  </p:cSld>
  <p:clrMapOvr>
    <a:masterClrMapping/>
  </p:clrMapOvr>
  <mc:AlternateContent xmlns:mc="http://schemas.openxmlformats.org/markup-compatibility/2006" xmlns:p14="http://schemas.microsoft.com/office/powerpoint/2010/main">
    <mc:Choice Requires="p14">
      <p:transition spd="slow" p14:dur="1750" advClick="0" advTm="8000">
        <p14:gallery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2" y="139511"/>
            <a:ext cx="374113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7" name="TextBox 36"/>
          <p:cNvSpPr txBox="1"/>
          <p:nvPr/>
        </p:nvSpPr>
        <p:spPr>
          <a:xfrm>
            <a:off x="2461048" y="1025896"/>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73" name="椭圆 72"/>
            <p:cNvSpPr/>
            <p:nvPr/>
          </p:nvSpPr>
          <p:spPr>
            <a:xfrm>
              <a:off x="2280387" y="2060848"/>
              <a:ext cx="1894500" cy="18945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4" name="TextBox 73"/>
          <p:cNvSpPr txBox="1"/>
          <p:nvPr/>
        </p:nvSpPr>
        <p:spPr>
          <a:xfrm>
            <a:off x="2461048" y="2211710"/>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77" name="椭圆 76"/>
            <p:cNvSpPr/>
            <p:nvPr/>
          </p:nvSpPr>
          <p:spPr>
            <a:xfrm>
              <a:off x="1331640" y="2365633"/>
              <a:ext cx="1048470" cy="10484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8" name="TextBox 77"/>
          <p:cNvSpPr txBox="1"/>
          <p:nvPr/>
        </p:nvSpPr>
        <p:spPr>
          <a:xfrm>
            <a:off x="2461048" y="3419003"/>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81" name="椭圆 80"/>
            <p:cNvSpPr/>
            <p:nvPr/>
          </p:nvSpPr>
          <p:spPr>
            <a:xfrm>
              <a:off x="2280387" y="2060848"/>
              <a:ext cx="1894500" cy="18945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4)">
                                      <p:cBhvr>
                                        <p:cTn id="7" dur="1000"/>
                                        <p:tgtEl>
                                          <p:spTgt spid="36"/>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heel(1)">
                                      <p:cBhvr>
                                        <p:cTn id="11" dur="500"/>
                                        <p:tgtEl>
                                          <p:spTgt spid="38"/>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2000"/>
                            </p:stCondLst>
                            <p:childTnLst>
                              <p:par>
                                <p:cTn id="17" presetID="21" presetClass="entr" presetSubtype="1"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heel(1)">
                                      <p:cBhvr>
                                        <p:cTn id="19" dur="500"/>
                                        <p:tgtEl>
                                          <p:spTgt spid="75"/>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left)">
                                      <p:cBhvr>
                                        <p:cTn id="23" dur="500"/>
                                        <p:tgtEl>
                                          <p:spTgt spid="74"/>
                                        </p:tgtEl>
                                      </p:cBhvr>
                                    </p:animEffect>
                                  </p:childTnLst>
                                </p:cTn>
                              </p:par>
                            </p:childTnLst>
                          </p:cTn>
                        </p:par>
                        <p:par>
                          <p:cTn id="24" fill="hold">
                            <p:stCondLst>
                              <p:cond delay="3000"/>
                            </p:stCondLst>
                            <p:childTnLst>
                              <p:par>
                                <p:cTn id="25" presetID="21" presetClass="entr" presetSubtype="1"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wheel(1)">
                                      <p:cBhvr>
                                        <p:cTn id="27" dur="500"/>
                                        <p:tgtEl>
                                          <p:spTgt spid="79"/>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left)">
                                      <p:cBhvr>
                                        <p:cTn id="3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74" grpId="0"/>
      <p:bldP spid="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a:xfrm>
            <a:off x="2657587" y="3549105"/>
            <a:ext cx="1400312"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5480855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750"/>
                                        <p:tgtEl>
                                          <p:spTgt spid="20"/>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75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750"/>
                                        <p:tgtEl>
                                          <p:spTgt spid="14"/>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750"/>
                                        <p:tgtEl>
                                          <p:spTgt spid="21"/>
                                        </p:tgtEl>
                                      </p:cBhvr>
                                    </p:animEffect>
                                  </p:childTnLst>
                                </p:cTn>
                              </p:par>
                            </p:childTnLst>
                          </p:cTn>
                        </p:par>
                        <p:par>
                          <p:cTn id="26" fill="hold">
                            <p:stCondLst>
                              <p:cond delay="325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7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750"/>
                                        <p:tgtEl>
                                          <p:spTgt spid="18"/>
                                        </p:tgtEl>
                                      </p:cBhvr>
                                    </p:animEffect>
                                  </p:childTnLst>
                                </p:cTn>
                              </p:par>
                            </p:childTnLst>
                          </p:cTn>
                        </p:par>
                        <p:par>
                          <p:cTn id="34" fill="hold">
                            <p:stCondLst>
                              <p:cond delay="4750"/>
                            </p:stCondLst>
                            <p:childTnLst>
                              <p:par>
                                <p:cTn id="35" presetID="2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750"/>
                                        <p:tgtEl>
                                          <p:spTgt spid="19"/>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2" name="组合 11"/>
          <p:cNvGrpSpPr>
            <a:grpSpLocks/>
          </p:cNvGrpSpPr>
          <p:nvPr/>
        </p:nvGrpSpPr>
        <p:grpSpPr bwMode="auto">
          <a:xfrm>
            <a:off x="3948781" y="1275099"/>
            <a:ext cx="3305175" cy="846534"/>
            <a:chOff x="5233607" y="1431798"/>
            <a:chExt cx="4406900" cy="1128713"/>
          </a:xfrm>
          <a:solidFill>
            <a:srgbClr val="FF0000"/>
          </a:solidFill>
        </p:grpSpPr>
        <p:sp>
          <p:nvSpPr>
            <p:cNvPr id="13" name="圆角矩形 12"/>
            <p:cNvSpPr/>
            <p:nvPr/>
          </p:nvSpPr>
          <p:spPr>
            <a:xfrm>
              <a:off x="5233607" y="1431798"/>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5776532" y="1677740"/>
              <a:ext cx="3740579" cy="6771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a:solidFill>
                    <a:srgbClr val="FFFFFF"/>
                  </a:solidFill>
                  <a:latin typeface="微软雅黑" pitchFamily="34" charset="-122"/>
                  <a:ea typeface="微软雅黑" pitchFamily="34" charset="-122"/>
                </a:rPr>
                <a:t>我们工作室致力于专业</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模板的发布，课件及汇报</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的美化，并为您提供专业的</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个性定制服务。</a:t>
              </a:r>
              <a:endParaRPr lang="zh-CN" altLang="en-US" sz="900">
                <a:solidFill>
                  <a:srgbClr val="FFFFFF"/>
                </a:solidFill>
              </a:endParaRPr>
            </a:p>
          </p:txBody>
        </p:sp>
      </p:grpSp>
      <p:grpSp>
        <p:nvGrpSpPr>
          <p:cNvPr id="15" name="组合 14"/>
          <p:cNvGrpSpPr>
            <a:grpSpLocks/>
          </p:cNvGrpSpPr>
          <p:nvPr/>
        </p:nvGrpSpPr>
        <p:grpSpPr bwMode="auto">
          <a:xfrm>
            <a:off x="3948781" y="2357377"/>
            <a:ext cx="3305175" cy="846535"/>
            <a:chOff x="5233607" y="2874455"/>
            <a:chExt cx="4406900" cy="1128713"/>
          </a:xfrm>
          <a:solidFill>
            <a:srgbClr val="FF0000"/>
          </a:solidFill>
        </p:grpSpPr>
        <p:sp>
          <p:nvSpPr>
            <p:cNvPr id="16" name="圆角矩形 15"/>
            <p:cNvSpPr/>
            <p:nvPr/>
          </p:nvSpPr>
          <p:spPr>
            <a:xfrm>
              <a:off x="5233607" y="2874455"/>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7" name="矩形 35"/>
            <p:cNvSpPr>
              <a:spLocks noChangeArrowheads="1"/>
            </p:cNvSpPr>
            <p:nvPr/>
          </p:nvSpPr>
          <p:spPr bwMode="auto">
            <a:xfrm>
              <a:off x="5786058" y="3077150"/>
              <a:ext cx="3740579"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a:solidFill>
                    <a:srgbClr val="FFFFFF"/>
                  </a:solidFill>
                  <a:latin typeface="微软雅黑" pitchFamily="34" charset="-122"/>
                  <a:ea typeface="微软雅黑" pitchFamily="34" charset="-122"/>
                </a:rPr>
                <a:t>我们工作室致力于专业</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模板的发布，课件及汇报</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的美化，并为您提供专业的</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个性定制服务。</a:t>
              </a:r>
              <a:endParaRPr lang="zh-CN" altLang="en-US" sz="900">
                <a:solidFill>
                  <a:srgbClr val="FFFFFF"/>
                </a:solidFill>
              </a:endParaRPr>
            </a:p>
          </p:txBody>
        </p:sp>
      </p:grpSp>
      <p:grpSp>
        <p:nvGrpSpPr>
          <p:cNvPr id="18" name="组合 17"/>
          <p:cNvGrpSpPr>
            <a:grpSpLocks/>
          </p:cNvGrpSpPr>
          <p:nvPr/>
        </p:nvGrpSpPr>
        <p:grpSpPr bwMode="auto">
          <a:xfrm>
            <a:off x="3948781" y="3439655"/>
            <a:ext cx="3305175" cy="846534"/>
            <a:chOff x="5233607" y="4317112"/>
            <a:chExt cx="4406900" cy="1128713"/>
          </a:xfrm>
          <a:solidFill>
            <a:srgbClr val="FF0000"/>
          </a:solidFill>
        </p:grpSpPr>
        <p:sp>
          <p:nvSpPr>
            <p:cNvPr id="19" name="圆角矩形 18"/>
            <p:cNvSpPr/>
            <p:nvPr/>
          </p:nvSpPr>
          <p:spPr>
            <a:xfrm>
              <a:off x="5233607" y="4317112"/>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0" name="矩形 35"/>
            <p:cNvSpPr>
              <a:spLocks noChangeArrowheads="1"/>
            </p:cNvSpPr>
            <p:nvPr/>
          </p:nvSpPr>
          <p:spPr bwMode="auto">
            <a:xfrm>
              <a:off x="5786058" y="4498848"/>
              <a:ext cx="3740579" cy="6771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a:solidFill>
                    <a:srgbClr val="FFFFFF"/>
                  </a:solidFill>
                  <a:latin typeface="微软雅黑" pitchFamily="34" charset="-122"/>
                  <a:ea typeface="微软雅黑" pitchFamily="34" charset="-122"/>
                </a:rPr>
                <a:t>我们工作室致力于专业</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模板的发布，课件及汇报</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的美化，并为您提供专业的</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个性定制服务。</a:t>
              </a:r>
              <a:endParaRPr lang="zh-CN" altLang="en-US" sz="900">
                <a:solidFill>
                  <a:srgbClr val="FFFFFF"/>
                </a:solidFill>
              </a:endParaRPr>
            </a:p>
          </p:txBody>
        </p:sp>
      </p:grpSp>
      <p:sp>
        <p:nvSpPr>
          <p:cNvPr id="21" name="五边形 20"/>
          <p:cNvSpPr/>
          <p:nvPr/>
        </p:nvSpPr>
        <p:spPr>
          <a:xfrm>
            <a:off x="2972469" y="1484649"/>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sp>
        <p:nvSpPr>
          <p:cNvPr id="22" name="五边形 21"/>
          <p:cNvSpPr/>
          <p:nvPr/>
        </p:nvSpPr>
        <p:spPr>
          <a:xfrm>
            <a:off x="2972469" y="251334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2965325" y="3584911"/>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4" name="任意多边形 58"/>
          <p:cNvSpPr>
            <a:spLocks/>
          </p:cNvSpPr>
          <p:nvPr/>
        </p:nvSpPr>
        <p:spPr bwMode="auto">
          <a:xfrm>
            <a:off x="2202135" y="1771589"/>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5" name="任意多边形 59"/>
          <p:cNvSpPr>
            <a:spLocks/>
          </p:cNvSpPr>
          <p:nvPr/>
        </p:nvSpPr>
        <p:spPr bwMode="auto">
          <a:xfrm>
            <a:off x="2116410" y="2733614"/>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6" name="任意多边形 60"/>
          <p:cNvSpPr>
            <a:spLocks/>
          </p:cNvSpPr>
          <p:nvPr/>
        </p:nvSpPr>
        <p:spPr bwMode="auto">
          <a:xfrm flipV="1">
            <a:off x="2202135" y="2734805"/>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7" name="椭圆 61"/>
          <p:cNvSpPr>
            <a:spLocks noChangeArrowheads="1"/>
          </p:cNvSpPr>
          <p:nvPr/>
        </p:nvSpPr>
        <p:spPr bwMode="auto">
          <a:xfrm>
            <a:off x="1303213" y="2257364"/>
            <a:ext cx="1041797" cy="1039416"/>
          </a:xfrm>
          <a:prstGeom prst="ellipse">
            <a:avLst/>
          </a:prstGeom>
          <a:solidFill>
            <a:srgbClr val="C00000"/>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标题</a:t>
            </a: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spd="slow" p14:dur="1750" advClick="0" advTm="10000">
        <p14:gallery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500"/>
                                        <p:tgtEl>
                                          <p:spTgt spid="2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50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7"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1" name="右箭头 20"/>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2" name="右箭头 21"/>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3" name="椭圆 22"/>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4" name="椭圆 23"/>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5" name="矩形 24"/>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26" name="下箭头 25"/>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7" name="TextBox 26"/>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8" name="TextBox 27"/>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9" name="TextBox 28"/>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080648530"/>
      </p:ext>
    </p:extLst>
  </p:cSld>
  <p:clrMapOvr>
    <a:masterClrMapping/>
  </p:clrMapOvr>
  <mc:AlternateContent xmlns:mc="http://schemas.openxmlformats.org/markup-compatibility/2006" xmlns:p14="http://schemas.microsoft.com/office/powerpoint/2010/main">
    <mc:Choice Requires="p14">
      <p:transition spd="slow" p14:dur="1750" advClick="0" advTm="7000">
        <p14:gallery dir="l"/>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 calcmode="lin" valueType="num">
                                      <p:cBhvr>
                                        <p:cTn id="13" dur="500" fill="hold"/>
                                        <p:tgtEl>
                                          <p:spTgt spid="23"/>
                                        </p:tgtEl>
                                        <p:attrNameLst>
                                          <p:attrName>style.rotation</p:attrName>
                                        </p:attrNameLst>
                                      </p:cBhvr>
                                      <p:tavLst>
                                        <p:tav tm="0">
                                          <p:val>
                                            <p:fltVal val="360"/>
                                          </p:val>
                                        </p:tav>
                                        <p:tav tm="100000">
                                          <p:val>
                                            <p:fltVal val="0"/>
                                          </p:val>
                                        </p:tav>
                                      </p:tavLst>
                                    </p:anim>
                                    <p:animEffect transition="in" filter="fade">
                                      <p:cBhvr>
                                        <p:cTn id="14" dur="500"/>
                                        <p:tgtEl>
                                          <p:spTgt spid="23"/>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slide(fromLeft)">
                                      <p:cBhvr>
                                        <p:cTn id="24" dur="500"/>
                                        <p:tgtEl>
                                          <p:spTgt spid="21"/>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lide(fromRight)">
                                      <p:cBhvr>
                                        <p:cTn id="27" dur="500"/>
                                        <p:tgtEl>
                                          <p:spTgt spid="22"/>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diamond(in)">
                                      <p:cBhvr>
                                        <p:cTn id="42" dur="500"/>
                                        <p:tgtEl>
                                          <p:spTgt spid="29"/>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diamond(in)">
                                      <p:cBhvr>
                                        <p:cTn id="45" dur="500"/>
                                        <p:tgtEl>
                                          <p:spTgt spid="27"/>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diamond(in)">
                                      <p:cBhvr>
                                        <p:cTn id="4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4" grpId="0" animBg="1"/>
      <p:bldP spid="25" grpId="0" animBg="1"/>
      <p:bldP spid="26" grpId="0" animBg="1"/>
      <p:bldP spid="27"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aphicFrame>
        <p:nvGraphicFramePr>
          <p:cNvPr id="31" name="图表 30"/>
          <p:cNvGraphicFramePr/>
          <p:nvPr>
            <p:extLst>
              <p:ext uri="{D42A27DB-BD31-4B8C-83A1-F6EECF244321}">
                <p14:modId xmlns:p14="http://schemas.microsoft.com/office/powerpoint/2010/main" val="2023507446"/>
              </p:ext>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ext uri="{D42A27DB-BD31-4B8C-83A1-F6EECF244321}">
                <p14:modId xmlns:p14="http://schemas.microsoft.com/office/powerpoint/2010/main" val="163548194"/>
              </p:ext>
            </p:extLst>
          </p:nvPr>
        </p:nvGraphicFramePr>
        <p:xfrm>
          <a:off x="5832140"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ext uri="{D42A27DB-BD31-4B8C-83A1-F6EECF244321}">
                <p14:modId xmlns:p14="http://schemas.microsoft.com/office/powerpoint/2010/main" val="1257821918"/>
              </p:ext>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1"/>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75%</a:t>
            </a:r>
            <a:endParaRPr lang="zh-CN" altLang="en-US" sz="3200" b="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50%</a:t>
            </a:r>
            <a:endParaRPr lang="zh-CN" altLang="en-US" sz="3200" b="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25%</a:t>
            </a:r>
            <a:endParaRPr lang="zh-CN" altLang="en-US" sz="3200" b="0" dirty="0">
              <a:latin typeface="Calibri Light" panose="020F0302020204030204" pitchFamily="34" charset="0"/>
            </a:endParaRPr>
          </a:p>
        </p:txBody>
      </p:sp>
      <p:sp>
        <p:nvSpPr>
          <p:cNvPr id="66" name="文本框 7"/>
          <p:cNvSpPr txBox="1">
            <a:spLocks noChangeArrowheads="1"/>
          </p:cNvSpPr>
          <p:nvPr/>
        </p:nvSpPr>
        <p:spPr bwMode="auto">
          <a:xfrm>
            <a:off x="111561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a:t>
            </a:r>
            <a:r>
              <a:rPr lang="zh-CN" altLang="en-US" sz="1200" b="0" dirty="0" smtClean="0">
                <a:solidFill>
                  <a:schemeClr val="tx1">
                    <a:lumMod val="85000"/>
                    <a:lumOff val="15000"/>
                  </a:schemeClr>
                </a:solidFill>
                <a:latin typeface="微软雅黑" pitchFamily="34" charset="-122"/>
              </a:rPr>
              <a:t>添加说明文字添加</a:t>
            </a:r>
            <a:r>
              <a:rPr lang="zh-CN" altLang="en-US" sz="1200" b="0" dirty="0">
                <a:solidFill>
                  <a:schemeClr val="tx1">
                    <a:lumMod val="85000"/>
                    <a:lumOff val="15000"/>
                  </a:schemeClr>
                </a:solidFill>
                <a:latin typeface="微软雅黑" pitchFamily="34" charset="-122"/>
              </a:rPr>
              <a:t>说明文字添加说明</a:t>
            </a:r>
            <a:r>
              <a:rPr lang="zh-CN" altLang="en-US" sz="1200" b="0" dirty="0" smtClean="0">
                <a:solidFill>
                  <a:schemeClr val="tx1">
                    <a:lumMod val="85000"/>
                    <a:lumOff val="15000"/>
                  </a:schemeClr>
                </a:solidFill>
                <a:latin typeface="微软雅黑" pitchFamily="34" charset="-122"/>
              </a:rPr>
              <a:t>文字</a:t>
            </a:r>
            <a:endParaRPr lang="zh-CN" altLang="en-US" sz="1200" b="0" dirty="0">
              <a:solidFill>
                <a:schemeClr val="tx1">
                  <a:lumMod val="85000"/>
                  <a:lumOff val="15000"/>
                </a:schemeClr>
              </a:solidFill>
              <a:latin typeface="微软雅黑" pitchFamily="34" charset="-122"/>
            </a:endParaRPr>
          </a:p>
        </p:txBody>
      </p:sp>
      <p:sp>
        <p:nvSpPr>
          <p:cNvPr id="67" name="文本框 7"/>
          <p:cNvSpPr txBox="1">
            <a:spLocks noChangeArrowheads="1"/>
          </p:cNvSpPr>
          <p:nvPr/>
        </p:nvSpPr>
        <p:spPr bwMode="auto">
          <a:xfrm>
            <a:off x="3684261"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5"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4" y="843558"/>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b="0" dirty="0" smtClean="0">
                <a:solidFill>
                  <a:schemeClr val="tx1">
                    <a:lumMod val="85000"/>
                    <a:lumOff val="15000"/>
                  </a:schemeClr>
                </a:solidFill>
                <a:latin typeface="微软雅黑" pitchFamily="34" charset="-122"/>
              </a:rPr>
              <a:t>添加文本信息</a:t>
            </a:r>
            <a:endParaRPr lang="en-US" altLang="zh-CN" sz="1800" b="0" dirty="0" smtClean="0">
              <a:solidFill>
                <a:schemeClr val="tx1">
                  <a:lumMod val="85000"/>
                  <a:lumOff val="15000"/>
                </a:schemeClr>
              </a:solidFill>
              <a:latin typeface="微软雅黑" pitchFamily="34" charset="-122"/>
            </a:endParaRPr>
          </a:p>
          <a:p>
            <a:pPr>
              <a:lnSpc>
                <a:spcPct val="150000"/>
              </a:lnSpc>
              <a:spcBef>
                <a:spcPts val="300"/>
              </a:spcBef>
            </a:pPr>
            <a:r>
              <a:rPr lang="zh-CN" altLang="en-US" sz="1400" b="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a:t>
            </a:r>
            <a:r>
              <a:rPr lang="zh-CN" altLang="en-US" sz="1400" b="0" dirty="0" smtClean="0">
                <a:solidFill>
                  <a:schemeClr val="tx1">
                    <a:lumMod val="85000"/>
                    <a:lumOff val="15000"/>
                  </a:schemeClr>
                </a:solidFill>
                <a:latin typeface="微软雅黑" pitchFamily="34" charset="-122"/>
              </a:rPr>
              <a:t>文字。</a:t>
            </a:r>
            <a:endParaRPr lang="zh-CN" altLang="en-US" sz="1400" b="0" dirty="0">
              <a:solidFill>
                <a:schemeClr val="tx1">
                  <a:lumMod val="85000"/>
                  <a:lumOff val="15000"/>
                </a:schemeClr>
              </a:solidFill>
              <a:latin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8000">
        <p14:prism isInverted="1"/>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750"/>
                                        <p:tgtEl>
                                          <p:spTgt spid="69"/>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2250"/>
                            </p:stCondLst>
                            <p:childTnLst>
                              <p:par>
                                <p:cTn id="19" presetID="45" presetClass="entr" presetSubtype="0"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fade">
                                      <p:cBhvr>
                                        <p:cTn id="21" dur="500"/>
                                        <p:tgtEl>
                                          <p:spTgt spid="63"/>
                                        </p:tgtEl>
                                      </p:cBhvr>
                                    </p:animEffect>
                                    <p:anim calcmode="lin" valueType="num">
                                      <p:cBhvr>
                                        <p:cTn id="22" dur="500" fill="hold"/>
                                        <p:tgtEl>
                                          <p:spTgt spid="63"/>
                                        </p:tgtEl>
                                        <p:attrNameLst>
                                          <p:attrName>ppt_w</p:attrName>
                                        </p:attrNameLst>
                                      </p:cBhvr>
                                      <p:tavLst>
                                        <p:tav tm="0" fmla="#ppt_w*sin(2.5*pi*$)">
                                          <p:val>
                                            <p:fltVal val="0"/>
                                          </p:val>
                                        </p:tav>
                                        <p:tav tm="100000">
                                          <p:val>
                                            <p:fltVal val="1"/>
                                          </p:val>
                                        </p:tav>
                                      </p:tavLst>
                                    </p:anim>
                                    <p:anim calcmode="lin" valueType="num">
                                      <p:cBhvr>
                                        <p:cTn id="23" dur="500" fill="hold"/>
                                        <p:tgtEl>
                                          <p:spTgt spid="63"/>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1" fill="hold" grpId="0"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wipe(up)">
                                      <p:cBhvr>
                                        <p:cTn id="27" dur="500"/>
                                        <p:tgtEl>
                                          <p:spTgt spid="6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p:cTn id="30" dur="500" fill="hold"/>
                                        <p:tgtEl>
                                          <p:spTgt spid="62"/>
                                        </p:tgtEl>
                                        <p:attrNameLst>
                                          <p:attrName>ppt_w</p:attrName>
                                        </p:attrNameLst>
                                      </p:cBhvr>
                                      <p:tavLst>
                                        <p:tav tm="0">
                                          <p:val>
                                            <p:fltVal val="0"/>
                                          </p:val>
                                        </p:tav>
                                        <p:tav tm="100000">
                                          <p:val>
                                            <p:strVal val="#ppt_w"/>
                                          </p:val>
                                        </p:tav>
                                      </p:tavLst>
                                    </p:anim>
                                    <p:anim calcmode="lin" valueType="num">
                                      <p:cBhvr>
                                        <p:cTn id="31" dur="500" fill="hold"/>
                                        <p:tgtEl>
                                          <p:spTgt spid="62"/>
                                        </p:tgtEl>
                                        <p:attrNameLst>
                                          <p:attrName>ppt_h</p:attrName>
                                        </p:attrNameLst>
                                      </p:cBhvr>
                                      <p:tavLst>
                                        <p:tav tm="0">
                                          <p:val>
                                            <p:fltVal val="0"/>
                                          </p:val>
                                        </p:tav>
                                        <p:tav tm="100000">
                                          <p:val>
                                            <p:strVal val="#ppt_h"/>
                                          </p:val>
                                        </p:tav>
                                      </p:tavLst>
                                    </p:anim>
                                    <p:animEffect transition="in" filter="fade">
                                      <p:cBhvr>
                                        <p:cTn id="32" dur="500"/>
                                        <p:tgtEl>
                                          <p:spTgt spid="62"/>
                                        </p:tgtEl>
                                      </p:cBhvr>
                                    </p:animEffect>
                                  </p:childTnLst>
                                </p:cTn>
                              </p:par>
                            </p:childTnLst>
                          </p:cTn>
                        </p:par>
                        <p:par>
                          <p:cTn id="33" fill="hold">
                            <p:stCondLst>
                              <p:cond delay="3250"/>
                            </p:stCondLst>
                            <p:childTnLst>
                              <p:par>
                                <p:cTn id="34" presetID="45"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anim calcmode="lin" valueType="num">
                                      <p:cBhvr>
                                        <p:cTn id="37" dur="500" fill="hold"/>
                                        <p:tgtEl>
                                          <p:spTgt spid="64"/>
                                        </p:tgtEl>
                                        <p:attrNameLst>
                                          <p:attrName>ppt_w</p:attrName>
                                        </p:attrNameLst>
                                      </p:cBhvr>
                                      <p:tavLst>
                                        <p:tav tm="0" fmla="#ppt_w*sin(2.5*pi*$)">
                                          <p:val>
                                            <p:fltVal val="0"/>
                                          </p:val>
                                        </p:tav>
                                        <p:tav tm="100000">
                                          <p:val>
                                            <p:fltVal val="1"/>
                                          </p:val>
                                        </p:tav>
                                      </p:tavLst>
                                    </p:anim>
                                    <p:anim calcmode="lin" valueType="num">
                                      <p:cBhvr>
                                        <p:cTn id="38" dur="500" fill="hold"/>
                                        <p:tgtEl>
                                          <p:spTgt spid="64"/>
                                        </p:tgtEl>
                                        <p:attrNameLst>
                                          <p:attrName>ppt_h</p:attrName>
                                        </p:attrNameLst>
                                      </p:cBhvr>
                                      <p:tavLst>
                                        <p:tav tm="0">
                                          <p:val>
                                            <p:strVal val="#ppt_h"/>
                                          </p:val>
                                        </p:tav>
                                        <p:tav tm="100000">
                                          <p:val>
                                            <p:strVal val="#ppt_h"/>
                                          </p:val>
                                        </p:tav>
                                      </p:tavLst>
                                    </p:anim>
                                  </p:childTnLst>
                                </p:cTn>
                              </p:par>
                            </p:childTnLst>
                          </p:cTn>
                        </p:par>
                        <p:par>
                          <p:cTn id="39" fill="hold">
                            <p:stCondLst>
                              <p:cond delay="3750"/>
                            </p:stCondLst>
                            <p:childTnLst>
                              <p:par>
                                <p:cTn id="40" presetID="22" presetClass="entr" presetSubtype="1"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up)">
                                      <p:cBhvr>
                                        <p:cTn id="42" dur="500"/>
                                        <p:tgtEl>
                                          <p:spTgt spid="6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childTnLst>
                          </p:cTn>
                        </p:par>
                        <p:par>
                          <p:cTn id="48" fill="hold">
                            <p:stCondLst>
                              <p:cond delay="4250"/>
                            </p:stCondLst>
                            <p:childTnLst>
                              <p:par>
                                <p:cTn id="49" presetID="45" presetClass="entr" presetSubtype="0"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anim calcmode="lin" valueType="num">
                                      <p:cBhvr>
                                        <p:cTn id="52" dur="500" fill="hold"/>
                                        <p:tgtEl>
                                          <p:spTgt spid="65"/>
                                        </p:tgtEl>
                                        <p:attrNameLst>
                                          <p:attrName>ppt_w</p:attrName>
                                        </p:attrNameLst>
                                      </p:cBhvr>
                                      <p:tavLst>
                                        <p:tav tm="0" fmla="#ppt_w*sin(2.5*pi*$)">
                                          <p:val>
                                            <p:fltVal val="0"/>
                                          </p:val>
                                        </p:tav>
                                        <p:tav tm="100000">
                                          <p:val>
                                            <p:fltVal val="1"/>
                                          </p:val>
                                        </p:tav>
                                      </p:tavLst>
                                    </p:anim>
                                    <p:anim calcmode="lin" valueType="num">
                                      <p:cBhvr>
                                        <p:cTn id="53" dur="500" fill="hold"/>
                                        <p:tgtEl>
                                          <p:spTgt spid="65"/>
                                        </p:tgtEl>
                                        <p:attrNameLst>
                                          <p:attrName>ppt_h</p:attrName>
                                        </p:attrNameLst>
                                      </p:cBhvr>
                                      <p:tavLst>
                                        <p:tav tm="0">
                                          <p:val>
                                            <p:strVal val="#ppt_h"/>
                                          </p:val>
                                        </p:tav>
                                        <p:tav tm="100000">
                                          <p:val>
                                            <p:strVal val="#ppt_h"/>
                                          </p:val>
                                        </p:tav>
                                      </p:tavLst>
                                    </p:anim>
                                  </p:childTnLst>
                                </p:cTn>
                              </p:par>
                            </p:childTnLst>
                          </p:cTn>
                        </p:par>
                        <p:par>
                          <p:cTn id="54" fill="hold">
                            <p:stCondLst>
                              <p:cond delay="4750"/>
                            </p:stCondLst>
                            <p:childTnLst>
                              <p:par>
                                <p:cTn id="55" presetID="22" presetClass="entr" presetSubtype="1"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up)">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10530324</TotalTime>
  <Words>3483</Words>
  <Application>Microsoft Office PowerPoint</Application>
  <PresentationFormat>全屏显示(16:9)</PresentationFormat>
  <Paragraphs>317</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dc:title>
  <dc:creator>第一PPT</dc:creator>
  <cp:keywords>www.1ppt.com</cp:keywords>
  <cp:lastModifiedBy>Windows User</cp:lastModifiedBy>
  <cp:revision>265</cp:revision>
  <dcterms:created xsi:type="dcterms:W3CDTF">2010-02-22T07:41:47Z</dcterms:created>
  <dcterms:modified xsi:type="dcterms:W3CDTF">2019-01-02T06:40:47Z</dcterms:modified>
</cp:coreProperties>
</file>