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6A7A"/>
    <a:srgbClr val="00343A"/>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283518-DD1D-4ECE-A5E0-BAA9D87B2317}" type="datetimeFigureOut">
              <a:rPr lang="zh-CN" altLang="en-US" smtClean="0"/>
              <a:t>2019/1/1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3DEAE4-5159-4BA0-BE89-A5340C0D6C3B}" type="slidenum">
              <a:rPr lang="zh-CN" altLang="en-US" smtClean="0"/>
              <a:t>‹#›</a:t>
            </a:fld>
            <a:endParaRPr lang="zh-CN" altLang="en-US"/>
          </a:p>
        </p:txBody>
      </p:sp>
    </p:spTree>
    <p:extLst>
      <p:ext uri="{BB962C8B-B14F-4D97-AF65-F5344CB8AC3E}">
        <p14:creationId xmlns:p14="http://schemas.microsoft.com/office/powerpoint/2010/main" val="1606867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39903463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0BFC0C0B-E8AB-40A4-80EA-DA5392A0EA1E}" type="slidenum">
              <a:rPr lang="zh-CN" altLang="en-US" sz="1200" b="0">
                <a:latin typeface="+mn-lt"/>
                <a:ea typeface="+mn-ea"/>
              </a:rPr>
              <a:pPr algn="r" defTabSz="914400">
                <a:defRPr/>
              </a:pPr>
              <a:t>14</a:t>
            </a:fld>
            <a:endParaRPr lang="en-US" altLang="zh-CN" sz="1200" b="0">
              <a:latin typeface="+mn-lt"/>
              <a:ea typeface="+mn-ea"/>
            </a:endParaRPr>
          </a:p>
        </p:txBody>
      </p:sp>
    </p:spTree>
    <p:extLst>
      <p:ext uri="{BB962C8B-B14F-4D97-AF65-F5344CB8AC3E}">
        <p14:creationId xmlns:p14="http://schemas.microsoft.com/office/powerpoint/2010/main" val="40462972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headEnd/>
            <a:tailEnd/>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2E477DFE-51A2-4E00-9E2D-A1D47808E2F7}" type="slidenum">
              <a:rPr lang="zh-CN" altLang="en-US" smtClean="0"/>
              <a:pPr>
                <a:defRPr/>
              </a:pPr>
              <a:t>15</a:t>
            </a:fld>
            <a:endParaRPr lang="zh-CN" altLang="en-US"/>
          </a:p>
        </p:txBody>
      </p:sp>
    </p:spTree>
    <p:extLst>
      <p:ext uri="{BB962C8B-B14F-4D97-AF65-F5344CB8AC3E}">
        <p14:creationId xmlns:p14="http://schemas.microsoft.com/office/powerpoint/2010/main" val="11153717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headEnd/>
            <a:tailEnd/>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29D219C1-9CA5-4F7B-B08A-1F79DC4E5638}" type="slidenum">
              <a:rPr lang="zh-CN" altLang="en-US" smtClean="0"/>
              <a:pPr>
                <a:defRPr/>
              </a:pPr>
              <a:t>17</a:t>
            </a:fld>
            <a:endParaRPr lang="zh-CN" altLang="en-US"/>
          </a:p>
        </p:txBody>
      </p:sp>
    </p:spTree>
    <p:extLst>
      <p:ext uri="{BB962C8B-B14F-4D97-AF65-F5344CB8AC3E}">
        <p14:creationId xmlns:p14="http://schemas.microsoft.com/office/powerpoint/2010/main" val="3388200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headEnd/>
            <a:tailEnd/>
          </a:ln>
        </p:spPr>
      </p:sp>
      <p:sp>
        <p:nvSpPr>
          <p:cNvPr id="75778" name="备注占位符 2"/>
          <p:cNvSpPr>
            <a:spLocks noGrp="1"/>
          </p:cNvSpPr>
          <p:nvPr>
            <p:ph type="body" idx="1"/>
          </p:nvPr>
        </p:nvSpPr>
        <p:spPr bwMode="auto">
          <a:noFill/>
        </p:spPr>
        <p:txBody>
          <a:bodyPr/>
          <a:lstStyle/>
          <a:p>
            <a:pPr defTabSz="1087438">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1087438"/>
            <a:fld id="{B41B9E0F-BCBF-48C5-8644-FAE1BD631DA9}" type="slidenum">
              <a:rPr lang="zh-CN" altLang="en-US" sz="1200" b="0">
                <a:latin typeface="Calibri" pitchFamily="34" charset="0"/>
                <a:ea typeface="宋体" charset="-122"/>
              </a:rPr>
              <a:pPr algn="r" defTabSz="1087438"/>
              <a:t>18</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29935376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5497427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headEnd/>
            <a:tailEnd/>
          </a:ln>
        </p:spPr>
      </p:sp>
      <p:sp>
        <p:nvSpPr>
          <p:cNvPr id="7987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3310133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defTabSz="914400"/>
            <a:fld id="{E4556866-2B0E-4CE2-9C97-245B4F496ADD}" type="slidenum">
              <a:rPr lang="zh-CN" altLang="en-US" sz="1200" b="0">
                <a:latin typeface="Calibri" pitchFamily="34" charset="0"/>
                <a:ea typeface="宋体" charset="-122"/>
              </a:rPr>
              <a:pPr algn="r" defTabSz="914400"/>
              <a:t>21</a:t>
            </a:fld>
            <a:endParaRPr lang="en-US" altLang="zh-CN" sz="1200" b="0">
              <a:latin typeface="Calibri" pitchFamily="34" charset="0"/>
              <a:ea typeface="宋体" charset="-122"/>
            </a:endParaRPr>
          </a:p>
        </p:txBody>
      </p:sp>
    </p:spTree>
    <p:extLst>
      <p:ext uri="{BB962C8B-B14F-4D97-AF65-F5344CB8AC3E}">
        <p14:creationId xmlns:p14="http://schemas.microsoft.com/office/powerpoint/2010/main" val="33057702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headEnd/>
            <a:tailEnd/>
          </a:ln>
        </p:spPr>
        <p:txBody>
          <a:bodyPr anchor="b"/>
          <a:lstStyle/>
          <a:p>
            <a:pPr algn="r" defTabSz="914400">
              <a:defRPr/>
            </a:pPr>
            <a:fld id="{CD6ED3BC-262E-4D91-8479-43897E2EDEA3}" type="slidenum">
              <a:rPr lang="zh-CN" altLang="en-US" sz="1200" b="0">
                <a:latin typeface="+mn-lt"/>
                <a:ea typeface="+mn-ea"/>
              </a:rPr>
              <a:pPr algn="r" defTabSz="914400">
                <a:defRPr/>
              </a:pPr>
              <a:t>22</a:t>
            </a:fld>
            <a:endParaRPr lang="en-US" altLang="zh-CN" sz="1200" b="0">
              <a:latin typeface="+mn-lt"/>
              <a:ea typeface="+mn-ea"/>
            </a:endParaRPr>
          </a:p>
        </p:txBody>
      </p:sp>
    </p:spTree>
    <p:extLst>
      <p:ext uri="{BB962C8B-B14F-4D97-AF65-F5344CB8AC3E}">
        <p14:creationId xmlns:p14="http://schemas.microsoft.com/office/powerpoint/2010/main" val="32137013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2406524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headEnd/>
            <a:tailEnd/>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B633B528-645B-4D13-BDE9-9175F60298D6}" type="slidenum">
              <a:rPr lang="zh-CN" altLang="en-US" smtClean="0"/>
              <a:pPr>
                <a:defRPr/>
              </a:pPr>
              <a:t>25</a:t>
            </a:fld>
            <a:endParaRPr lang="zh-CN" altLang="en-US"/>
          </a:p>
        </p:txBody>
      </p:sp>
    </p:spTree>
    <p:extLst>
      <p:ext uri="{BB962C8B-B14F-4D97-AF65-F5344CB8AC3E}">
        <p14:creationId xmlns:p14="http://schemas.microsoft.com/office/powerpoint/2010/main" val="3718341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headEnd/>
            <a:tailEnd/>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9E9238FD-4BE5-4C59-BE78-6DC58536DE8B}" type="slidenum">
              <a:rPr lang="zh-CN" altLang="en-US" smtClean="0"/>
              <a:pPr>
                <a:defRPr/>
              </a:pPr>
              <a:t>5</a:t>
            </a:fld>
            <a:endParaRPr lang="zh-CN" altLang="en-US"/>
          </a:p>
        </p:txBody>
      </p:sp>
    </p:spTree>
    <p:extLst>
      <p:ext uri="{BB962C8B-B14F-4D97-AF65-F5344CB8AC3E}">
        <p14:creationId xmlns:p14="http://schemas.microsoft.com/office/powerpoint/2010/main" val="28793341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headEnd/>
            <a:tailEnd/>
          </a:ln>
        </p:spPr>
      </p:sp>
      <p:sp>
        <p:nvSpPr>
          <p:cNvPr id="7168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2334054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headEnd/>
            <a:tailEnd/>
          </a:ln>
        </p:spPr>
      </p:sp>
      <p:sp>
        <p:nvSpPr>
          <p:cNvPr id="6144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4225239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headEnd/>
            <a:tailEnd/>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D5A07994-C8B3-4AE3-941A-33CBF2F8E062}" type="slidenum">
              <a:rPr lang="zh-CN" altLang="en-US" smtClean="0"/>
              <a:pPr>
                <a:defRPr/>
              </a:pPr>
              <a:t>7</a:t>
            </a:fld>
            <a:endParaRPr lang="zh-CN" altLang="en-US"/>
          </a:p>
        </p:txBody>
      </p:sp>
    </p:spTree>
    <p:extLst>
      <p:ext uri="{BB962C8B-B14F-4D97-AF65-F5344CB8AC3E}">
        <p14:creationId xmlns:p14="http://schemas.microsoft.com/office/powerpoint/2010/main" val="2626005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headEnd/>
            <a:tailEnd/>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ADD224E8-BF94-4249-AE8D-F8185CBE0F04}" type="slidenum">
              <a:rPr lang="zh-CN" altLang="en-US" smtClean="0"/>
              <a:pPr>
                <a:defRPr/>
              </a:pPr>
              <a:t>8</a:t>
            </a:fld>
            <a:endParaRPr lang="zh-CN" altLang="en-US"/>
          </a:p>
        </p:txBody>
      </p:sp>
    </p:spTree>
    <p:extLst>
      <p:ext uri="{BB962C8B-B14F-4D97-AF65-F5344CB8AC3E}">
        <p14:creationId xmlns:p14="http://schemas.microsoft.com/office/powerpoint/2010/main" val="909861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191083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headEnd/>
            <a:tailEnd/>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a:defRPr/>
            </a:pPr>
            <a:fld id="{B819D885-E8DE-47BF-8BF1-5E92609D2FB5}" type="slidenum">
              <a:rPr lang="zh-CN" altLang="en-US" smtClean="0"/>
              <a:pPr>
                <a:defRPr/>
              </a:pPr>
              <a:t>11</a:t>
            </a:fld>
            <a:endParaRPr lang="zh-CN" altLang="en-US"/>
          </a:p>
        </p:txBody>
      </p:sp>
    </p:spTree>
    <p:extLst>
      <p:ext uri="{BB962C8B-B14F-4D97-AF65-F5344CB8AC3E}">
        <p14:creationId xmlns:p14="http://schemas.microsoft.com/office/powerpoint/2010/main" val="28660798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headEnd/>
            <a:tailEnd/>
          </a:ln>
        </p:spPr>
      </p:sp>
      <p:sp>
        <p:nvSpPr>
          <p:cNvPr id="73730"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16699265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headEnd/>
            <a:tailEnd/>
          </a:ln>
        </p:spPr>
      </p:sp>
      <p:sp>
        <p:nvSpPr>
          <p:cNvPr id="55298" name="Rectangle 3"/>
          <p:cNvSpPr>
            <a:spLocks noGrp="1"/>
          </p:cNvSpPr>
          <p:nvPr>
            <p:ph type="body" idx="1"/>
          </p:nvPr>
        </p:nvSpPr>
        <p:spPr bwMode="auto">
          <a:noFill/>
        </p:spPr>
        <p:txBody>
          <a:bodyPr/>
          <a:lstStyle/>
          <a:p>
            <a:endParaRPr lang="zh-CN" altLang="en-US" smtClean="0"/>
          </a:p>
        </p:txBody>
      </p:sp>
    </p:spTree>
    <p:extLst>
      <p:ext uri="{BB962C8B-B14F-4D97-AF65-F5344CB8AC3E}">
        <p14:creationId xmlns:p14="http://schemas.microsoft.com/office/powerpoint/2010/main" val="4038684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p:transition spd="med" advClick="0" advTm="0">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p:transition spd="med" advClick="0"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p:transition spd="med" advClick="0" advTm="0">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p:transition spd="med" advClick="0" advTm="0">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6" name="图片 5"/>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sp>
        <p:nvSpPr>
          <p:cNvPr id="8" name="矩形 7"/>
          <p:cNvSpPr/>
          <p:nvPr userDrawn="1"/>
        </p:nvSpPr>
        <p:spPr>
          <a:xfrm>
            <a:off x="0" y="175250"/>
            <a:ext cx="9144000" cy="532322"/>
          </a:xfrm>
          <a:prstGeom prst="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lIns="51434" tIns="25717" rIns="51434" bIns="25717" anchor="ctr"/>
          <a:lstStyle/>
          <a:p>
            <a:pPr algn="ctr" defTabSz="514299" eaLnBrk="1" fontAlgn="auto" hangingPunct="1">
              <a:spcBef>
                <a:spcPts val="0"/>
              </a:spcBef>
              <a:spcAft>
                <a:spcPts val="0"/>
              </a:spcAft>
              <a:defRPr/>
            </a:pPr>
            <a:endParaRPr lang="zh-CN" altLang="en-US" sz="802"/>
          </a:p>
        </p:txBody>
      </p:sp>
      <p:sp>
        <p:nvSpPr>
          <p:cNvPr id="9" name="文本框 8"/>
          <p:cNvSpPr txBox="1"/>
          <p:nvPr userDrawn="1"/>
        </p:nvSpPr>
        <p:spPr>
          <a:xfrm>
            <a:off x="185057" y="222120"/>
            <a:ext cx="3262432" cy="461665"/>
          </a:xfrm>
          <a:prstGeom prst="rect">
            <a:avLst/>
          </a:prstGeom>
          <a:noFill/>
        </p:spPr>
        <p:txBody>
          <a:bodyPr wrap="none"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0" name="圆角矩形 9"/>
          <p:cNvSpPr/>
          <p:nvPr userDrawn="1"/>
        </p:nvSpPr>
        <p:spPr>
          <a:xfrm>
            <a:off x="185057" y="882822"/>
            <a:ext cx="8773886" cy="4071257"/>
          </a:xfrm>
          <a:prstGeom prst="roundRect">
            <a:avLst>
              <a:gd name="adj" fmla="val 32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20375876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34488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24490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1213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3363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36568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9480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p:transition spd="med" advClick="0" advTm="0">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97500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40658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4924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93754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5933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7" name="矩形 6"/>
          <p:cNvSpPr/>
          <p:nvPr userDrawn="1"/>
        </p:nvSpPr>
        <p:spPr>
          <a:xfrm>
            <a:off x="3867528" y="37514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767943954"/>
      </p:ext>
    </p:extLst>
  </p:cSld>
  <p:clrMapOvr>
    <a:masterClrMapping/>
  </p:clrMapOvr>
  <p:transition spd="med" advClick="0"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p:transition spd="med" advClick="0"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p:transition spd="med" advClick="0"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p:transition spd="med" advClick="0"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p:transition spd="med" advClick="0"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p:transition spd="med" advClick="0"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p:transition spd="med" advClick="0" advTm="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2019/1/1</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spd="med" advClick="0" advTm="0">
    <p:pull/>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94915993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5601" y="266700"/>
            <a:ext cx="2644000" cy="519272"/>
          </a:xfrm>
          <a:prstGeom prst="rect">
            <a:avLst/>
          </a:prstGeom>
        </p:spPr>
      </p:pic>
      <p:sp>
        <p:nvSpPr>
          <p:cNvPr id="10" name="文本框 9"/>
          <p:cNvSpPr txBox="1"/>
          <p:nvPr/>
        </p:nvSpPr>
        <p:spPr>
          <a:xfrm>
            <a:off x="1827601" y="3327400"/>
            <a:ext cx="5827236" cy="769441"/>
          </a:xfrm>
          <a:prstGeom prst="rect">
            <a:avLst/>
          </a:prstGeom>
          <a:noFill/>
        </p:spPr>
        <p:txBody>
          <a:bodyPr wrap="none" rtlCol="0">
            <a:spAutoFit/>
          </a:bodyPr>
          <a:lstStyle/>
          <a:p>
            <a:r>
              <a:rPr lang="zh-CN" altLang="en-US" sz="4400" b="1" dirty="0">
                <a:solidFill>
                  <a:schemeClr val="bg1"/>
                </a:solidFill>
                <a:effectLst>
                  <a:outerShdw blurRad="38100" dist="38100" dir="2700000" algn="tl">
                    <a:srgbClr val="000000">
                      <a:alpha val="43137"/>
                    </a:srgbClr>
                  </a:outerShdw>
                </a:effectLst>
              </a:rPr>
              <a:t>兴业银</a:t>
            </a:r>
            <a:r>
              <a:rPr lang="zh-CN" altLang="en-US" sz="4400" b="1" dirty="0" smtClean="0">
                <a:solidFill>
                  <a:schemeClr val="bg1"/>
                </a:solidFill>
                <a:effectLst>
                  <a:outerShdw blurRad="38100" dist="38100" dir="2700000" algn="tl">
                    <a:srgbClr val="000000">
                      <a:alpha val="43137"/>
                    </a:srgbClr>
                  </a:outerShdw>
                </a:effectLst>
              </a:rPr>
              <a:t>行工作总结模板</a:t>
            </a:r>
            <a:endParaRPr lang="zh-CN" altLang="en-US" sz="4400" b="1" dirty="0">
              <a:solidFill>
                <a:schemeClr val="bg1"/>
              </a:solidFill>
              <a:effectLst>
                <a:outerShdw blurRad="38100" dist="38100" dir="2700000" algn="tl">
                  <a:srgbClr val="000000">
                    <a:alpha val="43137"/>
                  </a:srgbClr>
                </a:outerShdw>
              </a:effectLst>
            </a:endParaRPr>
          </a:p>
        </p:txBody>
      </p:sp>
      <p:cxnSp>
        <p:nvCxnSpPr>
          <p:cNvPr id="11" name="直接连接符 10"/>
          <p:cNvCxnSpPr/>
          <p:nvPr/>
        </p:nvCxnSpPr>
        <p:spPr>
          <a:xfrm>
            <a:off x="2275866" y="4387184"/>
            <a:ext cx="4871334" cy="0"/>
          </a:xfrm>
          <a:prstGeom prst="line">
            <a:avLst/>
          </a:prstGeom>
          <a:ln w="19050">
            <a:solidFill>
              <a:srgbClr val="00343A"/>
            </a:solidFill>
          </a:ln>
        </p:spPr>
        <p:style>
          <a:lnRef idx="1">
            <a:schemeClr val="accent1"/>
          </a:lnRef>
          <a:fillRef idx="0">
            <a:schemeClr val="accent1"/>
          </a:fillRef>
          <a:effectRef idx="0">
            <a:schemeClr val="accent1"/>
          </a:effectRef>
          <a:fontRef idx="minor">
            <a:schemeClr val="tx1"/>
          </a:fontRef>
        </p:style>
      </p:cxnSp>
      <p:sp>
        <p:nvSpPr>
          <p:cNvPr id="12" name="圆角矩形 11"/>
          <p:cNvSpPr/>
          <p:nvPr/>
        </p:nvSpPr>
        <p:spPr>
          <a:xfrm>
            <a:off x="2944296" y="4171637"/>
            <a:ext cx="3559862" cy="397713"/>
          </a:xfrm>
          <a:prstGeom prst="roundRect">
            <a:avLst/>
          </a:prstGeom>
          <a:solidFill>
            <a:srgbClr val="00343A"/>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anchor="ctr"/>
          <a:lstStyle/>
          <a:p>
            <a:pPr algn="ctr" defTabSz="685732" eaLnBrk="1" fontAlgn="auto" hangingPunct="1">
              <a:spcBef>
                <a:spcPts val="0"/>
              </a:spcBef>
              <a:spcAft>
                <a:spcPts val="0"/>
              </a:spcAft>
              <a:defRPr/>
            </a:pPr>
            <a:r>
              <a:rPr lang="zh-CN" altLang="en-US" sz="2000" b="1" dirty="0">
                <a:solidFill>
                  <a:schemeClr val="bg1"/>
                </a:solidFill>
                <a:latin typeface="微软雅黑" pitchFamily="34" charset="-122"/>
                <a:ea typeface="微软雅黑" pitchFamily="34" charset="-122"/>
              </a:rPr>
              <a:t>在这里输入贵公司的名称</a:t>
            </a:r>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4" decel="36000" fill="hold" grpId="0" nodeType="afterEffect">
                                  <p:stCondLst>
                                    <p:cond delay="0"/>
                                  </p:stCondLst>
                                  <p:iterate type="lt">
                                    <p:tmPct val="13000"/>
                                  </p:iterate>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2585"/>
                            </p:stCondLst>
                            <p:childTnLst>
                              <p:par>
                                <p:cTn id="20" presetID="16" presetClass="entr" presetSubtype="2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par>
                          <p:cTn id="23" fill="hold">
                            <p:stCondLst>
                              <p:cond delay="3085"/>
                            </p:stCondLst>
                            <p:childTnLst>
                              <p:par>
                                <p:cTn id="24" presetID="16" presetClass="entr" presetSubtype="37"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arn(outVertical)">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049680" y="2870380"/>
            <a:ext cx="558435" cy="559928"/>
          </a:xfrm>
          <a:prstGeom prst="ellipse">
            <a:avLst/>
          </a:prstGeom>
          <a:solidFill>
            <a:schemeClr val="tx2"/>
          </a:solidFill>
          <a:ln w="9525">
            <a:noFill/>
            <a:round/>
            <a:headEnd/>
            <a:tailEnd/>
          </a:ln>
        </p:spPr>
        <p:txBody>
          <a:bodyPr wrap="none" anchor="ctr"/>
          <a:lstStyle/>
          <a:p>
            <a:endParaRPr lang="zh-CN" altLang="en-US" sz="1693">
              <a:ea typeface="宋体" charset="-122"/>
            </a:endParaRPr>
          </a:p>
        </p:txBody>
      </p:sp>
      <p:sp>
        <p:nvSpPr>
          <p:cNvPr id="43011" name="Oval 18"/>
          <p:cNvSpPr>
            <a:spLocks noChangeArrowheads="1"/>
          </p:cNvSpPr>
          <p:nvPr/>
        </p:nvSpPr>
        <p:spPr bwMode="auto">
          <a:xfrm>
            <a:off x="3659692" y="1441442"/>
            <a:ext cx="497216" cy="497217"/>
          </a:xfrm>
          <a:prstGeom prst="ellipse">
            <a:avLst/>
          </a:prstGeom>
          <a:solidFill>
            <a:schemeClr val="bg2"/>
          </a:solidFill>
          <a:ln w="9525">
            <a:noFill/>
            <a:round/>
            <a:headEnd/>
            <a:tailEnd/>
          </a:ln>
        </p:spPr>
        <p:txBody>
          <a:bodyPr wrap="none" anchor="ctr"/>
          <a:lstStyle/>
          <a:p>
            <a:endParaRPr lang="zh-CN" altLang="en-US" sz="1693">
              <a:ea typeface="宋体" charset="-122"/>
            </a:endParaRPr>
          </a:p>
        </p:txBody>
      </p:sp>
      <p:sp>
        <p:nvSpPr>
          <p:cNvPr id="43012" name="Oval 19"/>
          <p:cNvSpPr>
            <a:spLocks noChangeArrowheads="1"/>
          </p:cNvSpPr>
          <p:nvPr/>
        </p:nvSpPr>
        <p:spPr bwMode="auto">
          <a:xfrm>
            <a:off x="5090121" y="4238097"/>
            <a:ext cx="433011" cy="434504"/>
          </a:xfrm>
          <a:prstGeom prst="ellipse">
            <a:avLst/>
          </a:prstGeom>
          <a:solidFill>
            <a:schemeClr val="bg2"/>
          </a:solidFill>
          <a:ln w="9525">
            <a:noFill/>
            <a:round/>
            <a:headEnd/>
            <a:tailEnd/>
          </a:ln>
        </p:spPr>
        <p:txBody>
          <a:bodyPr wrap="none" anchor="ctr"/>
          <a:lstStyle/>
          <a:p>
            <a:endParaRPr lang="zh-CN" altLang="en-US" sz="1693">
              <a:ea typeface="宋体" charset="-122"/>
            </a:endParaRPr>
          </a:p>
        </p:txBody>
      </p:sp>
      <p:sp>
        <p:nvSpPr>
          <p:cNvPr id="43013" name="Oval 20"/>
          <p:cNvSpPr>
            <a:spLocks noChangeArrowheads="1"/>
          </p:cNvSpPr>
          <p:nvPr/>
        </p:nvSpPr>
        <p:spPr bwMode="auto">
          <a:xfrm>
            <a:off x="7449285" y="3491527"/>
            <a:ext cx="373286" cy="373286"/>
          </a:xfrm>
          <a:prstGeom prst="ellipse">
            <a:avLst/>
          </a:prstGeom>
          <a:solidFill>
            <a:schemeClr val="tx2"/>
          </a:solidFill>
          <a:ln w="9525">
            <a:noFill/>
            <a:round/>
            <a:headEnd/>
            <a:tailEnd/>
          </a:ln>
        </p:spPr>
        <p:txBody>
          <a:bodyPr wrap="none" anchor="ctr"/>
          <a:lstStyle/>
          <a:p>
            <a:endParaRPr lang="zh-CN" altLang="en-US" sz="1693">
              <a:ea typeface="宋体" charset="-122"/>
            </a:endParaRPr>
          </a:p>
        </p:txBody>
      </p:sp>
      <p:sp>
        <p:nvSpPr>
          <p:cNvPr id="43014" name="Oval 21"/>
          <p:cNvSpPr>
            <a:spLocks noChangeArrowheads="1"/>
          </p:cNvSpPr>
          <p:nvPr/>
        </p:nvSpPr>
        <p:spPr bwMode="auto">
          <a:xfrm>
            <a:off x="6828138" y="1750523"/>
            <a:ext cx="559928" cy="559928"/>
          </a:xfrm>
          <a:prstGeom prst="ellipse">
            <a:avLst/>
          </a:prstGeom>
          <a:solidFill>
            <a:schemeClr val="bg2"/>
          </a:solidFill>
          <a:ln w="9525">
            <a:noFill/>
            <a:round/>
            <a:headEnd/>
            <a:tailEnd/>
          </a:ln>
        </p:spPr>
        <p:txBody>
          <a:bodyPr wrap="none" anchor="ctr"/>
          <a:lstStyle/>
          <a:p>
            <a:endParaRPr lang="zh-CN" altLang="en-US" sz="1693">
              <a:ea typeface="宋体" charset="-122"/>
            </a:endParaRPr>
          </a:p>
        </p:txBody>
      </p:sp>
      <p:grpSp>
        <p:nvGrpSpPr>
          <p:cNvPr id="43035" name="Group 27"/>
          <p:cNvGrpSpPr>
            <a:grpSpLocks/>
          </p:cNvGrpSpPr>
          <p:nvPr/>
        </p:nvGrpSpPr>
        <p:grpSpPr bwMode="auto">
          <a:xfrm>
            <a:off x="1920181" y="1565374"/>
            <a:ext cx="1431923" cy="1118363"/>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headEnd/>
              <a:tailEnd/>
            </a:ln>
          </p:spPr>
          <p:txBody>
            <a:bodyPr wrap="none" anchor="ctr"/>
            <a:lstStyle/>
            <a:p>
              <a:endParaRPr lang="zh-CN" altLang="en-US" sz="1693">
                <a:ea typeface="方正大黑简体" pitchFamily="2" charset="-122"/>
              </a:endParaRPr>
            </a:p>
          </p:txBody>
        </p:sp>
        <p:sp>
          <p:nvSpPr>
            <p:cNvPr id="50206" name="Text Box 27"/>
            <p:cNvSpPr txBox="1">
              <a:spLocks noChangeArrowheads="1"/>
            </p:cNvSpPr>
            <p:nvPr/>
          </p:nvSpPr>
          <p:spPr bwMode="auto">
            <a:xfrm>
              <a:off x="1293" y="1293"/>
              <a:ext cx="952" cy="236"/>
            </a:xfrm>
            <a:prstGeom prst="rect">
              <a:avLst/>
            </a:prstGeom>
            <a:noFill/>
            <a:ln w="9525">
              <a:noFill/>
              <a:miter lim="800000"/>
              <a:headEnd/>
              <a:tailEnd/>
            </a:ln>
          </p:spPr>
          <p:txBody>
            <a:bodyPr>
              <a:spAutoFit/>
            </a:bodyPr>
            <a:lstStyle/>
            <a:p>
              <a:pPr defTabSz="860062">
                <a:spcBef>
                  <a:spcPct val="50000"/>
                </a:spcBef>
              </a:pPr>
              <a:r>
                <a:rPr lang="zh-CN" altLang="en-US" sz="1693">
                  <a:solidFill>
                    <a:schemeClr val="bg1"/>
                  </a:solidFill>
                  <a:ea typeface="方正大黑简体" pitchFamily="2" charset="-122"/>
                </a:rPr>
                <a:t>添加标题</a:t>
              </a:r>
            </a:p>
          </p:txBody>
        </p:sp>
      </p:grpSp>
      <p:grpSp>
        <p:nvGrpSpPr>
          <p:cNvPr id="43036" name="Group 28"/>
          <p:cNvGrpSpPr>
            <a:grpSpLocks/>
          </p:cNvGrpSpPr>
          <p:nvPr/>
        </p:nvGrpSpPr>
        <p:grpSpPr bwMode="auto">
          <a:xfrm>
            <a:off x="5025916" y="1317512"/>
            <a:ext cx="1509567" cy="1303512"/>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headEnd/>
              <a:tailEnd/>
            </a:ln>
          </p:spPr>
          <p:txBody>
            <a:bodyPr wrap="none" anchor="ctr"/>
            <a:lstStyle/>
            <a:p>
              <a:endParaRPr lang="zh-CN" altLang="en-US" sz="1693">
                <a:ea typeface="方正大黑简体" pitchFamily="2" charset="-122"/>
              </a:endParaRPr>
            </a:p>
          </p:txBody>
        </p:sp>
        <p:sp>
          <p:nvSpPr>
            <p:cNvPr id="50204" name="Text Box 28"/>
            <p:cNvSpPr txBox="1">
              <a:spLocks noChangeArrowheads="1"/>
            </p:cNvSpPr>
            <p:nvPr/>
          </p:nvSpPr>
          <p:spPr bwMode="auto">
            <a:xfrm>
              <a:off x="3425" y="1189"/>
              <a:ext cx="952" cy="236"/>
            </a:xfrm>
            <a:prstGeom prst="rect">
              <a:avLst/>
            </a:prstGeom>
            <a:noFill/>
            <a:ln w="9525">
              <a:noFill/>
              <a:miter lim="800000"/>
              <a:headEnd/>
              <a:tailEnd/>
            </a:ln>
          </p:spPr>
          <p:txBody>
            <a:bodyPr>
              <a:spAutoFit/>
            </a:bodyPr>
            <a:lstStyle/>
            <a:p>
              <a:pPr defTabSz="860062">
                <a:spcBef>
                  <a:spcPct val="50000"/>
                </a:spcBef>
              </a:pPr>
              <a:r>
                <a:rPr lang="zh-CN" altLang="en-US" sz="1693">
                  <a:solidFill>
                    <a:schemeClr val="bg1"/>
                  </a:solidFill>
                  <a:ea typeface="方正大黑简体" pitchFamily="2" charset="-122"/>
                </a:rPr>
                <a:t>添加标题</a:t>
              </a:r>
            </a:p>
          </p:txBody>
        </p:sp>
      </p:grpSp>
      <p:grpSp>
        <p:nvGrpSpPr>
          <p:cNvPr id="43038" name="Group 30"/>
          <p:cNvGrpSpPr>
            <a:grpSpLocks/>
          </p:cNvGrpSpPr>
          <p:nvPr/>
        </p:nvGrpSpPr>
        <p:grpSpPr bwMode="auto">
          <a:xfrm>
            <a:off x="1857469" y="3304885"/>
            <a:ext cx="1494635" cy="1181075"/>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headEnd/>
              <a:tailEnd/>
            </a:ln>
          </p:spPr>
          <p:txBody>
            <a:bodyPr wrap="none" anchor="ctr"/>
            <a:lstStyle/>
            <a:p>
              <a:endParaRPr lang="zh-CN" altLang="en-US" sz="1693">
                <a:ea typeface="方正大黑简体" pitchFamily="2" charset="-122"/>
              </a:endParaRPr>
            </a:p>
          </p:txBody>
        </p:sp>
        <p:sp>
          <p:nvSpPr>
            <p:cNvPr id="50202" name="Text Box 29"/>
            <p:cNvSpPr txBox="1">
              <a:spLocks noChangeArrowheads="1"/>
            </p:cNvSpPr>
            <p:nvPr/>
          </p:nvSpPr>
          <p:spPr bwMode="auto">
            <a:xfrm>
              <a:off x="1293" y="2472"/>
              <a:ext cx="952" cy="236"/>
            </a:xfrm>
            <a:prstGeom prst="rect">
              <a:avLst/>
            </a:prstGeom>
            <a:noFill/>
            <a:ln w="9525">
              <a:noFill/>
              <a:miter lim="800000"/>
              <a:headEnd/>
              <a:tailEnd/>
            </a:ln>
          </p:spPr>
          <p:txBody>
            <a:bodyPr>
              <a:spAutoFit/>
            </a:bodyPr>
            <a:lstStyle/>
            <a:p>
              <a:pPr defTabSz="860062">
                <a:spcBef>
                  <a:spcPct val="50000"/>
                </a:spcBef>
              </a:pPr>
              <a:r>
                <a:rPr lang="zh-CN" altLang="en-US" sz="1693">
                  <a:solidFill>
                    <a:schemeClr val="bg1"/>
                  </a:solidFill>
                  <a:ea typeface="方正大黑简体" pitchFamily="2" charset="-122"/>
                </a:rPr>
                <a:t>添加标题</a:t>
              </a:r>
            </a:p>
          </p:txBody>
        </p:sp>
      </p:grpSp>
      <p:grpSp>
        <p:nvGrpSpPr>
          <p:cNvPr id="43039" name="Group 31"/>
          <p:cNvGrpSpPr>
            <a:grpSpLocks/>
          </p:cNvGrpSpPr>
          <p:nvPr/>
        </p:nvGrpSpPr>
        <p:grpSpPr bwMode="auto">
          <a:xfrm>
            <a:off x="5772487" y="3243665"/>
            <a:ext cx="1508073" cy="1305006"/>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headEnd/>
              <a:tailEnd/>
            </a:ln>
          </p:spPr>
          <p:txBody>
            <a:bodyPr wrap="none" anchor="ctr"/>
            <a:lstStyle/>
            <a:p>
              <a:endParaRPr lang="zh-CN" altLang="en-US" sz="1693">
                <a:ea typeface="方正大黑简体" pitchFamily="2" charset="-122"/>
              </a:endParaRPr>
            </a:p>
          </p:txBody>
        </p:sp>
        <p:sp>
          <p:nvSpPr>
            <p:cNvPr id="50200" name="Text Box 30"/>
            <p:cNvSpPr txBox="1">
              <a:spLocks noChangeArrowheads="1"/>
            </p:cNvSpPr>
            <p:nvPr/>
          </p:nvSpPr>
          <p:spPr bwMode="auto">
            <a:xfrm>
              <a:off x="3924" y="2472"/>
              <a:ext cx="952" cy="236"/>
            </a:xfrm>
            <a:prstGeom prst="rect">
              <a:avLst/>
            </a:prstGeom>
            <a:noFill/>
            <a:ln w="9525">
              <a:noFill/>
              <a:miter lim="800000"/>
              <a:headEnd/>
              <a:tailEnd/>
            </a:ln>
          </p:spPr>
          <p:txBody>
            <a:bodyPr>
              <a:spAutoFit/>
            </a:bodyPr>
            <a:lstStyle/>
            <a:p>
              <a:pPr defTabSz="860062">
                <a:spcBef>
                  <a:spcPct val="50000"/>
                </a:spcBef>
              </a:pPr>
              <a:r>
                <a:rPr lang="zh-CN" altLang="en-US" sz="1693">
                  <a:solidFill>
                    <a:schemeClr val="bg1"/>
                  </a:solidFill>
                  <a:ea typeface="方正大黑简体" pitchFamily="2" charset="-122"/>
                </a:rPr>
                <a:t>添加标题</a:t>
              </a:r>
            </a:p>
          </p:txBody>
        </p:sp>
      </p:grpSp>
      <p:grpSp>
        <p:nvGrpSpPr>
          <p:cNvPr id="43037" name="Group 29"/>
          <p:cNvGrpSpPr>
            <a:grpSpLocks/>
          </p:cNvGrpSpPr>
          <p:nvPr/>
        </p:nvGrpSpPr>
        <p:grpSpPr bwMode="auto">
          <a:xfrm>
            <a:off x="3535760" y="2435875"/>
            <a:ext cx="1739510" cy="1739510"/>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headEnd/>
              <a:tailEnd/>
            </a:ln>
          </p:spPr>
          <p:txBody>
            <a:bodyPr wrap="none" anchor="ctr"/>
            <a:lstStyle/>
            <a:p>
              <a:endParaRPr lang="zh-CN" altLang="en-US" sz="1693">
                <a:ea typeface="方正大黑简体" pitchFamily="2" charset="-122"/>
              </a:endParaRPr>
            </a:p>
          </p:txBody>
        </p:sp>
        <p:sp>
          <p:nvSpPr>
            <p:cNvPr id="50198" name="Text Box 31"/>
            <p:cNvSpPr txBox="1">
              <a:spLocks noChangeArrowheads="1"/>
            </p:cNvSpPr>
            <p:nvPr/>
          </p:nvSpPr>
          <p:spPr bwMode="auto">
            <a:xfrm>
              <a:off x="2472" y="1928"/>
              <a:ext cx="952" cy="682"/>
            </a:xfrm>
            <a:prstGeom prst="rect">
              <a:avLst/>
            </a:prstGeom>
            <a:noFill/>
            <a:ln w="9525">
              <a:noFill/>
              <a:miter lim="800000"/>
              <a:headEnd/>
              <a:tailEnd/>
            </a:ln>
          </p:spPr>
          <p:txBody>
            <a:bodyPr>
              <a:spAutoFit/>
            </a:bodyPr>
            <a:lstStyle/>
            <a:p>
              <a:pPr algn="ctr" defTabSz="860062">
                <a:spcBef>
                  <a:spcPct val="50000"/>
                </a:spcBef>
              </a:pPr>
              <a:r>
                <a:rPr lang="zh-CN" altLang="en-US" sz="3010">
                  <a:solidFill>
                    <a:schemeClr val="bg1"/>
                  </a:solidFill>
                  <a:ea typeface="方正大黑简体" pitchFamily="2" charset="-122"/>
                </a:rPr>
                <a:t>添加标题</a:t>
              </a:r>
            </a:p>
          </p:txBody>
        </p:sp>
      </p:grpSp>
      <p:sp>
        <p:nvSpPr>
          <p:cNvPr id="43024" name="Line 32"/>
          <p:cNvSpPr>
            <a:spLocks noChangeShapeType="1"/>
          </p:cNvSpPr>
          <p:nvPr/>
        </p:nvSpPr>
        <p:spPr bwMode="auto">
          <a:xfrm flipV="1">
            <a:off x="1524499" y="2504559"/>
            <a:ext cx="473326" cy="406135"/>
          </a:xfrm>
          <a:prstGeom prst="line">
            <a:avLst/>
          </a:prstGeom>
          <a:noFill/>
          <a:ln w="9525">
            <a:solidFill>
              <a:schemeClr val="tx2"/>
            </a:solidFill>
            <a:prstDash val="dash"/>
            <a:round/>
            <a:headEnd/>
            <a:tailEnd/>
          </a:ln>
        </p:spPr>
        <p:txBody>
          <a:bodyPr/>
          <a:lstStyle/>
          <a:p>
            <a:endParaRPr lang="zh-CN" altLang="en-US" sz="1693"/>
          </a:p>
        </p:txBody>
      </p:sp>
      <p:sp>
        <p:nvSpPr>
          <p:cNvPr id="43025" name="Line 33"/>
          <p:cNvSpPr>
            <a:spLocks noChangeShapeType="1"/>
          </p:cNvSpPr>
          <p:nvPr/>
        </p:nvSpPr>
        <p:spPr bwMode="auto">
          <a:xfrm flipV="1">
            <a:off x="3081846" y="1826674"/>
            <a:ext cx="542011" cy="135876"/>
          </a:xfrm>
          <a:prstGeom prst="line">
            <a:avLst/>
          </a:prstGeom>
          <a:noFill/>
          <a:ln w="9525">
            <a:solidFill>
              <a:schemeClr val="tx2"/>
            </a:solidFill>
            <a:prstDash val="dash"/>
            <a:round/>
            <a:headEnd/>
            <a:tailEnd/>
          </a:ln>
        </p:spPr>
        <p:txBody>
          <a:bodyPr/>
          <a:lstStyle/>
          <a:p>
            <a:endParaRPr lang="zh-CN" altLang="en-US" sz="1693"/>
          </a:p>
        </p:txBody>
      </p:sp>
      <p:sp>
        <p:nvSpPr>
          <p:cNvPr id="43026" name="Line 34"/>
          <p:cNvSpPr>
            <a:spLocks noChangeShapeType="1"/>
          </p:cNvSpPr>
          <p:nvPr/>
        </p:nvSpPr>
        <p:spPr bwMode="auto">
          <a:xfrm>
            <a:off x="4233058" y="1690798"/>
            <a:ext cx="745077" cy="134383"/>
          </a:xfrm>
          <a:prstGeom prst="line">
            <a:avLst/>
          </a:prstGeom>
          <a:noFill/>
          <a:ln w="9525">
            <a:solidFill>
              <a:schemeClr val="tx2"/>
            </a:solidFill>
            <a:prstDash val="dash"/>
            <a:round/>
            <a:headEnd/>
            <a:tailEnd/>
          </a:ln>
        </p:spPr>
        <p:txBody>
          <a:bodyPr/>
          <a:lstStyle/>
          <a:p>
            <a:endParaRPr lang="zh-CN" altLang="en-US" sz="1693"/>
          </a:p>
        </p:txBody>
      </p:sp>
      <p:sp>
        <p:nvSpPr>
          <p:cNvPr id="43027" name="Line 35"/>
          <p:cNvSpPr>
            <a:spLocks noChangeShapeType="1"/>
          </p:cNvSpPr>
          <p:nvPr/>
        </p:nvSpPr>
        <p:spPr bwMode="auto">
          <a:xfrm>
            <a:off x="6333908" y="1893866"/>
            <a:ext cx="406135" cy="73163"/>
          </a:xfrm>
          <a:prstGeom prst="line">
            <a:avLst/>
          </a:prstGeom>
          <a:noFill/>
          <a:ln w="9525">
            <a:solidFill>
              <a:schemeClr val="tx2"/>
            </a:solidFill>
            <a:prstDash val="dash"/>
            <a:round/>
            <a:headEnd/>
            <a:tailEnd/>
          </a:ln>
        </p:spPr>
        <p:txBody>
          <a:bodyPr/>
          <a:lstStyle/>
          <a:p>
            <a:endParaRPr lang="zh-CN" altLang="en-US" sz="1693"/>
          </a:p>
        </p:txBody>
      </p:sp>
      <p:sp>
        <p:nvSpPr>
          <p:cNvPr id="43028" name="Line 36"/>
          <p:cNvSpPr>
            <a:spLocks noChangeShapeType="1"/>
          </p:cNvSpPr>
          <p:nvPr/>
        </p:nvSpPr>
        <p:spPr bwMode="auto">
          <a:xfrm>
            <a:off x="7213368" y="2368685"/>
            <a:ext cx="406135" cy="1084021"/>
          </a:xfrm>
          <a:prstGeom prst="line">
            <a:avLst/>
          </a:prstGeom>
          <a:noFill/>
          <a:ln w="9525">
            <a:solidFill>
              <a:schemeClr val="tx2"/>
            </a:solidFill>
            <a:prstDash val="dash"/>
            <a:round/>
            <a:headEnd/>
            <a:tailEnd/>
          </a:ln>
        </p:spPr>
        <p:txBody>
          <a:bodyPr/>
          <a:lstStyle/>
          <a:p>
            <a:endParaRPr lang="zh-CN" altLang="en-US" sz="1693"/>
          </a:p>
        </p:txBody>
      </p:sp>
      <p:sp>
        <p:nvSpPr>
          <p:cNvPr id="43029" name="Line 37"/>
          <p:cNvSpPr>
            <a:spLocks noChangeShapeType="1"/>
          </p:cNvSpPr>
          <p:nvPr/>
        </p:nvSpPr>
        <p:spPr bwMode="auto">
          <a:xfrm flipH="1">
            <a:off x="7146177" y="3790156"/>
            <a:ext cx="270259" cy="68684"/>
          </a:xfrm>
          <a:prstGeom prst="line">
            <a:avLst/>
          </a:prstGeom>
          <a:noFill/>
          <a:ln w="9525">
            <a:solidFill>
              <a:schemeClr val="tx2"/>
            </a:solidFill>
            <a:prstDash val="dash"/>
            <a:round/>
            <a:headEnd/>
            <a:tailEnd/>
          </a:ln>
        </p:spPr>
        <p:txBody>
          <a:bodyPr/>
          <a:lstStyle/>
          <a:p>
            <a:endParaRPr lang="zh-CN" altLang="en-US" sz="1693"/>
          </a:p>
        </p:txBody>
      </p:sp>
      <p:sp>
        <p:nvSpPr>
          <p:cNvPr id="43030" name="Line 38"/>
          <p:cNvSpPr>
            <a:spLocks noChangeShapeType="1"/>
          </p:cNvSpPr>
          <p:nvPr/>
        </p:nvSpPr>
        <p:spPr bwMode="auto">
          <a:xfrm flipH="1">
            <a:off x="5520146" y="4332166"/>
            <a:ext cx="338943" cy="68684"/>
          </a:xfrm>
          <a:prstGeom prst="line">
            <a:avLst/>
          </a:prstGeom>
          <a:noFill/>
          <a:ln w="9525">
            <a:solidFill>
              <a:schemeClr val="tx2"/>
            </a:solidFill>
            <a:prstDash val="dash"/>
            <a:round/>
            <a:headEnd/>
            <a:tailEnd/>
          </a:ln>
        </p:spPr>
        <p:txBody>
          <a:bodyPr/>
          <a:lstStyle/>
          <a:p>
            <a:endParaRPr lang="zh-CN" altLang="en-US" sz="1693"/>
          </a:p>
        </p:txBody>
      </p:sp>
      <p:sp>
        <p:nvSpPr>
          <p:cNvPr id="43031" name="Line 39"/>
          <p:cNvSpPr>
            <a:spLocks noChangeShapeType="1"/>
          </p:cNvSpPr>
          <p:nvPr/>
        </p:nvSpPr>
        <p:spPr bwMode="auto">
          <a:xfrm flipH="1" flipV="1">
            <a:off x="5046820" y="3994715"/>
            <a:ext cx="134383" cy="203067"/>
          </a:xfrm>
          <a:prstGeom prst="line">
            <a:avLst/>
          </a:prstGeom>
          <a:noFill/>
          <a:ln w="9525">
            <a:solidFill>
              <a:schemeClr val="tx2"/>
            </a:solidFill>
            <a:prstDash val="dash"/>
            <a:round/>
            <a:headEnd/>
            <a:tailEnd/>
          </a:ln>
        </p:spPr>
        <p:txBody>
          <a:bodyPr/>
          <a:lstStyle/>
          <a:p>
            <a:endParaRPr lang="zh-CN" altLang="en-US" sz="1693"/>
          </a:p>
        </p:txBody>
      </p:sp>
      <p:sp>
        <p:nvSpPr>
          <p:cNvPr id="43032" name="Line 40"/>
          <p:cNvSpPr>
            <a:spLocks noChangeShapeType="1"/>
          </p:cNvSpPr>
          <p:nvPr/>
        </p:nvSpPr>
        <p:spPr bwMode="auto">
          <a:xfrm flipH="1">
            <a:off x="3081845" y="3655772"/>
            <a:ext cx="474819" cy="67191"/>
          </a:xfrm>
          <a:prstGeom prst="line">
            <a:avLst/>
          </a:prstGeom>
          <a:noFill/>
          <a:ln w="9525">
            <a:solidFill>
              <a:schemeClr val="tx2"/>
            </a:solidFill>
            <a:prstDash val="dash"/>
            <a:round/>
            <a:headEnd/>
            <a:tailEnd/>
          </a:ln>
        </p:spPr>
        <p:txBody>
          <a:bodyPr/>
          <a:lstStyle/>
          <a:p>
            <a:endParaRPr lang="zh-CN" altLang="en-US" sz="1693"/>
          </a:p>
        </p:txBody>
      </p:sp>
      <p:sp>
        <p:nvSpPr>
          <p:cNvPr id="43033" name="Line 41"/>
          <p:cNvSpPr>
            <a:spLocks noChangeShapeType="1"/>
          </p:cNvSpPr>
          <p:nvPr/>
        </p:nvSpPr>
        <p:spPr bwMode="auto">
          <a:xfrm flipH="1" flipV="1">
            <a:off x="1658882" y="3316829"/>
            <a:ext cx="271752" cy="203067"/>
          </a:xfrm>
          <a:prstGeom prst="line">
            <a:avLst/>
          </a:prstGeom>
          <a:noFill/>
          <a:ln w="9525">
            <a:solidFill>
              <a:schemeClr val="tx2"/>
            </a:solidFill>
            <a:prstDash val="dash"/>
            <a:round/>
            <a:headEnd/>
            <a:tailEnd/>
          </a:ln>
        </p:spPr>
        <p:txBody>
          <a:bodyPr/>
          <a:lstStyle/>
          <a:p>
            <a:endParaRPr lang="zh-CN" altLang="en-US" sz="1693"/>
          </a:p>
        </p:txBody>
      </p:sp>
    </p:spTree>
    <p:extLst>
      <p:ext uri="{BB962C8B-B14F-4D97-AF65-F5344CB8AC3E}">
        <p14:creationId xmlns:p14="http://schemas.microsoft.com/office/powerpoint/2010/main" val="146405220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0"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0"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0"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0"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0"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headEnd/>
            <a:tailEnd/>
          </a:ln>
        </p:spPr>
        <p:txBody>
          <a:bodyPr lIns="0" tIns="0" rIns="0" bIns="0">
            <a:spAutoFit/>
          </a:bodyPr>
          <a:lstStyle/>
          <a:p>
            <a:pPr algn="just">
              <a:lnSpc>
                <a:spcPts val="1317"/>
              </a:lnSpc>
            </a:pPr>
            <a:r>
              <a:rPr lang="zh-CN" altLang="en-US" sz="940">
                <a:solidFill>
                  <a:srgbClr val="808080"/>
                </a:solidFill>
              </a:rPr>
              <a:t>请在此处添加您需要的文字内容请在此处添加您需要的文字内容请在此处添加您需要的文字内容</a:t>
            </a:r>
            <a:endParaRPr lang="en-US" altLang="zh-CN" sz="940">
              <a:solidFill>
                <a:srgbClr val="808080"/>
              </a:solidFill>
            </a:endParaRPr>
          </a:p>
        </p:txBody>
      </p:sp>
      <p:sp>
        <p:nvSpPr>
          <p:cNvPr id="40" name="TextBox 39"/>
          <p:cNvSpPr txBox="1">
            <a:spLocks noChangeArrowheads="1"/>
          </p:cNvSpPr>
          <p:nvPr/>
        </p:nvSpPr>
        <p:spPr bwMode="auto">
          <a:xfrm>
            <a:off x="4088223" y="1774413"/>
            <a:ext cx="939187" cy="352854"/>
          </a:xfrm>
          <a:prstGeom prst="rect">
            <a:avLst/>
          </a:prstGeom>
          <a:noFill/>
          <a:ln w="9525">
            <a:noFill/>
            <a:miter lim="800000"/>
            <a:headEnd/>
            <a:tailEnd/>
          </a:ln>
        </p:spPr>
        <p:txBody>
          <a:bodyPr>
            <a:spAutoFit/>
          </a:bodyPr>
          <a:lstStyle/>
          <a:p>
            <a:pPr algn="ctr"/>
            <a:r>
              <a:rPr lang="zh-CN" altLang="en-US" sz="1693">
                <a:solidFill>
                  <a:schemeClr val="bg2"/>
                </a:solidFill>
                <a:latin typeface="微软雅黑" pitchFamily="34" charset="-122"/>
              </a:rPr>
              <a:t>标题</a:t>
            </a: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headEnd/>
            <a:tailEnd/>
          </a:ln>
        </p:spPr>
        <p:txBody>
          <a:bodyPr lIns="0" tIns="0" rIns="0" bIns="0">
            <a:spAutoFit/>
          </a:bodyPr>
          <a:lstStyle/>
          <a:p>
            <a:pPr algn="just">
              <a:lnSpc>
                <a:spcPts val="1317"/>
              </a:lnSpc>
            </a:pPr>
            <a:r>
              <a:rPr lang="zh-CN" altLang="en-US" sz="940">
                <a:solidFill>
                  <a:srgbClr val="808080"/>
                </a:solidFill>
              </a:rPr>
              <a:t>请在此处添加您需要的文字内容请在此处添加您需要的文字内容请在此处添加您需要的文字内容</a:t>
            </a:r>
            <a:endParaRPr lang="en-US" altLang="zh-CN" sz="940">
              <a:solidFill>
                <a:srgbClr val="808080"/>
              </a:solidFill>
            </a:endParaRPr>
          </a:p>
        </p:txBody>
      </p:sp>
      <p:sp>
        <p:nvSpPr>
          <p:cNvPr id="43" name="TextBox 42"/>
          <p:cNvSpPr txBox="1">
            <a:spLocks noChangeArrowheads="1"/>
          </p:cNvSpPr>
          <p:nvPr/>
        </p:nvSpPr>
        <p:spPr bwMode="auto">
          <a:xfrm>
            <a:off x="3495446" y="2400039"/>
            <a:ext cx="939186" cy="352854"/>
          </a:xfrm>
          <a:prstGeom prst="rect">
            <a:avLst/>
          </a:prstGeom>
          <a:noFill/>
          <a:ln w="9525">
            <a:noFill/>
            <a:miter lim="800000"/>
            <a:headEnd/>
            <a:tailEnd/>
          </a:ln>
        </p:spPr>
        <p:txBody>
          <a:bodyPr>
            <a:spAutoFit/>
          </a:bodyPr>
          <a:lstStyle/>
          <a:p>
            <a:pPr algn="ctr"/>
            <a:r>
              <a:rPr lang="zh-CN" altLang="en-US" sz="1693">
                <a:solidFill>
                  <a:schemeClr val="bg2"/>
                </a:solidFill>
                <a:latin typeface="微软雅黑" pitchFamily="34" charset="-122"/>
              </a:rPr>
              <a:t>标题</a:t>
            </a: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headEnd/>
            <a:tailEnd/>
          </a:ln>
        </p:spPr>
        <p:txBody>
          <a:bodyPr lIns="0" tIns="0" rIns="0" bIns="0">
            <a:spAutoFit/>
          </a:bodyPr>
          <a:lstStyle/>
          <a:p>
            <a:pPr algn="just">
              <a:lnSpc>
                <a:spcPts val="1317"/>
              </a:lnSpc>
            </a:pPr>
            <a:r>
              <a:rPr lang="zh-CN" altLang="en-US" sz="940">
                <a:solidFill>
                  <a:srgbClr val="808080"/>
                </a:solidFill>
              </a:rPr>
              <a:t>请在此处添加您需要的文字内容请在此处添加您需要的文字内容请在此处添加您需要的文字内容</a:t>
            </a:r>
            <a:endParaRPr lang="en-US" altLang="zh-CN" sz="940">
              <a:solidFill>
                <a:srgbClr val="808080"/>
              </a:solidFill>
            </a:endParaRPr>
          </a:p>
        </p:txBody>
      </p:sp>
      <p:sp>
        <p:nvSpPr>
          <p:cNvPr id="46" name="TextBox 45"/>
          <p:cNvSpPr txBox="1">
            <a:spLocks noChangeArrowheads="1"/>
          </p:cNvSpPr>
          <p:nvPr/>
        </p:nvSpPr>
        <p:spPr bwMode="auto">
          <a:xfrm>
            <a:off x="2750367" y="3073447"/>
            <a:ext cx="939187" cy="352854"/>
          </a:xfrm>
          <a:prstGeom prst="rect">
            <a:avLst/>
          </a:prstGeom>
          <a:noFill/>
          <a:ln w="9525">
            <a:noFill/>
            <a:miter lim="800000"/>
            <a:headEnd/>
            <a:tailEnd/>
          </a:ln>
        </p:spPr>
        <p:txBody>
          <a:bodyPr>
            <a:spAutoFit/>
          </a:bodyPr>
          <a:lstStyle/>
          <a:p>
            <a:pPr algn="ctr"/>
            <a:r>
              <a:rPr lang="zh-CN" altLang="en-US" sz="1693">
                <a:solidFill>
                  <a:schemeClr val="bg2"/>
                </a:solidFill>
                <a:latin typeface="微软雅黑" pitchFamily="34" charset="-122"/>
              </a:rPr>
              <a:t>标题</a:t>
            </a:r>
          </a:p>
        </p:txBody>
      </p:sp>
      <p:cxnSp>
        <p:nvCxnSpPr>
          <p:cNvPr id="47" name="直接连接符 46"/>
          <p:cNvCxnSpPr/>
          <p:nvPr/>
        </p:nvCxnSpPr>
        <p:spPr>
          <a:xfrm>
            <a:off x="3804525" y="3051050"/>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headEnd/>
            <a:tailEnd/>
          </a:ln>
        </p:spPr>
        <p:txBody>
          <a:bodyPr lIns="0" tIns="0" rIns="0" bIns="0">
            <a:spAutoFit/>
          </a:bodyPr>
          <a:lstStyle/>
          <a:p>
            <a:pPr algn="just">
              <a:lnSpc>
                <a:spcPts val="1317"/>
              </a:lnSpc>
            </a:pPr>
            <a:r>
              <a:rPr lang="zh-CN" altLang="en-US" sz="940">
                <a:solidFill>
                  <a:srgbClr val="808080"/>
                </a:solidFill>
              </a:rPr>
              <a:t>请在此处添加您需要的文字内容请在此处添加您需要的文字内容请在此处添加您需要的文字内容</a:t>
            </a:r>
            <a:endParaRPr lang="en-US" altLang="zh-CN" sz="940">
              <a:solidFill>
                <a:srgbClr val="808080"/>
              </a:solidFill>
            </a:endParaRPr>
          </a:p>
        </p:txBody>
      </p:sp>
      <p:sp>
        <p:nvSpPr>
          <p:cNvPr id="49" name="TextBox 48"/>
          <p:cNvSpPr txBox="1">
            <a:spLocks noChangeArrowheads="1"/>
          </p:cNvSpPr>
          <p:nvPr/>
        </p:nvSpPr>
        <p:spPr bwMode="auto">
          <a:xfrm>
            <a:off x="2124742" y="3703552"/>
            <a:ext cx="939186" cy="352854"/>
          </a:xfrm>
          <a:prstGeom prst="rect">
            <a:avLst/>
          </a:prstGeom>
          <a:noFill/>
          <a:ln w="9525">
            <a:noFill/>
            <a:miter lim="800000"/>
            <a:headEnd/>
            <a:tailEnd/>
          </a:ln>
        </p:spPr>
        <p:txBody>
          <a:bodyPr>
            <a:spAutoFit/>
          </a:bodyPr>
          <a:lstStyle/>
          <a:p>
            <a:pPr algn="ctr"/>
            <a:r>
              <a:rPr lang="zh-CN" altLang="en-US" sz="1693">
                <a:solidFill>
                  <a:schemeClr val="bg2"/>
                </a:solidFill>
                <a:latin typeface="微软雅黑" pitchFamily="34" charset="-122"/>
              </a:rPr>
              <a:t>标题</a:t>
            </a:r>
          </a:p>
        </p:txBody>
      </p:sp>
      <p:cxnSp>
        <p:nvCxnSpPr>
          <p:cNvPr id="50" name="直接连接符 49"/>
          <p:cNvCxnSpPr/>
          <p:nvPr/>
        </p:nvCxnSpPr>
        <p:spPr>
          <a:xfrm>
            <a:off x="3180392" y="3681156"/>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headEnd/>
            <a:tailEnd/>
          </a:ln>
        </p:spPr>
        <p:txBody>
          <a:bodyPr wrap="none" anchor="ctr"/>
          <a:lstStyle/>
          <a:p>
            <a:endParaRPr lang="zh-CN" altLang="en-US" sz="1693">
              <a:ea typeface="宋体" charset="-122"/>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headEnd/>
            <a:tailEnd/>
          </a:ln>
        </p:spPr>
        <p:txBody>
          <a:bodyPr wrap="none" anchor="ctr"/>
          <a:lstStyle/>
          <a:p>
            <a:endParaRPr lang="zh-CN" altLang="en-US" sz="1693">
              <a:ea typeface="宋体" charset="-122"/>
            </a:endParaRPr>
          </a:p>
        </p:txBody>
      </p:sp>
      <p:sp>
        <p:nvSpPr>
          <p:cNvPr id="50191" name="AutoShape 20"/>
          <p:cNvSpPr>
            <a:spLocks noChangeArrowheads="1"/>
          </p:cNvSpPr>
          <p:nvPr/>
        </p:nvSpPr>
        <p:spPr bwMode="auto">
          <a:xfrm>
            <a:off x="913804" y="2977887"/>
            <a:ext cx="1829099" cy="528572"/>
          </a:xfrm>
          <a:prstGeom prst="homePlate">
            <a:avLst>
              <a:gd name="adj" fmla="val 66662"/>
            </a:avLst>
          </a:prstGeom>
          <a:solidFill>
            <a:schemeClr val="tx2"/>
          </a:solidFill>
          <a:ln w="9525">
            <a:noFill/>
            <a:miter lim="800000"/>
            <a:headEnd/>
            <a:tailEnd/>
          </a:ln>
        </p:spPr>
        <p:txBody>
          <a:bodyPr wrap="none" anchor="ctr"/>
          <a:lstStyle/>
          <a:p>
            <a:endParaRPr lang="zh-CN" altLang="en-US" sz="1693">
              <a:ea typeface="宋体" charset="-122"/>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headEnd/>
            <a:tailEnd/>
          </a:ln>
        </p:spPr>
        <p:txBody>
          <a:bodyPr wrap="none" anchor="ctr"/>
          <a:lstStyle/>
          <a:p>
            <a:endParaRPr lang="zh-CN" altLang="en-US" sz="1693">
              <a:ea typeface="宋体" charset="-122"/>
            </a:endParaRPr>
          </a:p>
        </p:txBody>
      </p:sp>
    </p:spTree>
    <p:extLst>
      <p:ext uri="{BB962C8B-B14F-4D97-AF65-F5344CB8AC3E}">
        <p14:creationId xmlns:p14="http://schemas.microsoft.com/office/powerpoint/2010/main" val="387996528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471897" y="2115596"/>
            <a:ext cx="2475629" cy="1196007"/>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sz="1693">
              <a:ea typeface="宋体" charset="-122"/>
            </a:endParaRPr>
          </a:p>
        </p:txBody>
      </p:sp>
      <p:sp>
        <p:nvSpPr>
          <p:cNvPr id="115738" name="AutoShape 26"/>
          <p:cNvSpPr>
            <a:spLocks noChangeArrowheads="1"/>
          </p:cNvSpPr>
          <p:nvPr/>
        </p:nvSpPr>
        <p:spPr bwMode="auto">
          <a:xfrm rot="-5400000">
            <a:off x="4243510" y="2123809"/>
            <a:ext cx="2474135" cy="1196007"/>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sz="1693">
              <a:ea typeface="宋体" charset="-122"/>
            </a:endParaRPr>
          </a:p>
        </p:txBody>
      </p:sp>
      <p:sp>
        <p:nvSpPr>
          <p:cNvPr id="115739" name="AutoShape 27"/>
          <p:cNvSpPr>
            <a:spLocks noChangeArrowheads="1"/>
          </p:cNvSpPr>
          <p:nvPr/>
        </p:nvSpPr>
        <p:spPr bwMode="auto">
          <a:xfrm rot="-5400000">
            <a:off x="6024827" y="2144712"/>
            <a:ext cx="2475629" cy="1194514"/>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sz="1693">
              <a:ea typeface="宋体" charset="-122"/>
            </a:endParaRPr>
          </a:p>
        </p:txBody>
      </p:sp>
      <p:sp>
        <p:nvSpPr>
          <p:cNvPr id="115733" name="AutoShape 21"/>
          <p:cNvSpPr>
            <a:spLocks noChangeArrowheads="1"/>
          </p:cNvSpPr>
          <p:nvPr/>
        </p:nvSpPr>
        <p:spPr bwMode="auto">
          <a:xfrm rot="-5400000">
            <a:off x="689833" y="2131275"/>
            <a:ext cx="2475629" cy="1194514"/>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headEnd/>
            <a:tailEnd/>
          </a:ln>
          <a:effectLst>
            <a:outerShdw dist="40161" dir="9693903" algn="ctr" rotWithShape="0">
              <a:schemeClr val="tx1">
                <a:alpha val="50000"/>
              </a:schemeClr>
            </a:outerShdw>
          </a:effectLst>
        </p:spPr>
        <p:txBody>
          <a:bodyPr wrap="none" anchor="ctr"/>
          <a:lstStyle/>
          <a:p>
            <a:pPr>
              <a:defRPr/>
            </a:pPr>
            <a:endParaRPr lang="zh-CN" altLang="en-US" sz="1693">
              <a:ea typeface="宋体" charset="-122"/>
            </a:endParaRPr>
          </a:p>
        </p:txBody>
      </p:sp>
      <p:sp>
        <p:nvSpPr>
          <p:cNvPr id="100366" name="KSO_Shape"/>
          <p:cNvSpPr>
            <a:spLocks/>
          </p:cNvSpPr>
          <p:nvPr/>
        </p:nvSpPr>
        <p:spPr bwMode="auto">
          <a:xfrm>
            <a:off x="1661867" y="2065576"/>
            <a:ext cx="438984" cy="425546"/>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headEnd/>
            <a:tailEnd/>
          </a:ln>
        </p:spPr>
        <p:txBody>
          <a:bodyPr/>
          <a:lstStyle/>
          <a:p>
            <a:endParaRPr lang="zh-CN" altLang="en-US" sz="1693"/>
          </a:p>
        </p:txBody>
      </p:sp>
      <p:sp>
        <p:nvSpPr>
          <p:cNvPr id="100367" name="KSO_Shape"/>
          <p:cNvSpPr>
            <a:spLocks/>
          </p:cNvSpPr>
          <p:nvPr/>
        </p:nvSpPr>
        <p:spPr bwMode="auto">
          <a:xfrm>
            <a:off x="3504404" y="2007345"/>
            <a:ext cx="388217" cy="606215"/>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headEnd/>
            <a:tailEnd/>
          </a:ln>
        </p:spPr>
        <p:txBody>
          <a:bodyPr/>
          <a:lstStyle/>
          <a:p>
            <a:endParaRPr lang="zh-CN" altLang="en-US" sz="1693"/>
          </a:p>
        </p:txBody>
      </p:sp>
      <p:sp>
        <p:nvSpPr>
          <p:cNvPr id="100368" name="KSO_Shape"/>
          <p:cNvSpPr>
            <a:spLocks/>
          </p:cNvSpPr>
          <p:nvPr/>
        </p:nvSpPr>
        <p:spPr bwMode="auto">
          <a:xfrm>
            <a:off x="5334996" y="2037207"/>
            <a:ext cx="280711" cy="546490"/>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headEnd/>
            <a:tailEnd/>
          </a:ln>
        </p:spPr>
        <p:txBody>
          <a:bodyPr/>
          <a:lstStyle/>
          <a:p>
            <a:endParaRPr lang="zh-CN" altLang="en-US" sz="1693"/>
          </a:p>
        </p:txBody>
      </p:sp>
      <p:sp>
        <p:nvSpPr>
          <p:cNvPr id="100369" name="KSO_Shape"/>
          <p:cNvSpPr>
            <a:spLocks/>
          </p:cNvSpPr>
          <p:nvPr/>
        </p:nvSpPr>
        <p:spPr bwMode="auto">
          <a:xfrm>
            <a:off x="7073014" y="2077521"/>
            <a:ext cx="512147" cy="510655"/>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headEnd/>
            <a:tailEnd/>
          </a:ln>
        </p:spPr>
        <p:txBody>
          <a:bodyPr/>
          <a:lstStyle/>
          <a:p>
            <a:endParaRPr lang="zh-CN" altLang="en-US" sz="1693"/>
          </a:p>
        </p:txBody>
      </p:sp>
      <p:sp>
        <p:nvSpPr>
          <p:cNvPr id="100371" name="文本框 21"/>
          <p:cNvSpPr txBox="1">
            <a:spLocks noChangeArrowheads="1"/>
          </p:cNvSpPr>
          <p:nvPr/>
        </p:nvSpPr>
        <p:spPr bwMode="auto">
          <a:xfrm>
            <a:off x="1388623" y="2774819"/>
            <a:ext cx="1040720" cy="647623"/>
          </a:xfrm>
          <a:prstGeom prst="rect">
            <a:avLst/>
          </a:prstGeom>
          <a:noFill/>
          <a:ln w="9525">
            <a:noFill/>
            <a:miter lim="800000"/>
            <a:headEnd/>
            <a:tailEnd/>
          </a:ln>
        </p:spPr>
        <p:txBody>
          <a:bodyPr lIns="68271" tIns="34136" rIns="68271" bIns="34136">
            <a:spAutoFit/>
          </a:bodyPr>
          <a:lstStyle/>
          <a:p>
            <a:pPr defTabSz="682376"/>
            <a:r>
              <a:rPr lang="zh-CN" altLang="en-US" sz="752">
                <a:solidFill>
                  <a:schemeClr val="bg1"/>
                </a:solidFill>
              </a:rPr>
              <a:t>点击输入本栏的具体文字，简明扼要的说明分项内容，此为概念图解，请根据您的具体内容酌情修改</a:t>
            </a:r>
          </a:p>
        </p:txBody>
      </p:sp>
      <p:sp>
        <p:nvSpPr>
          <p:cNvPr id="100375" name="文本框 21"/>
          <p:cNvSpPr txBox="1">
            <a:spLocks noChangeArrowheads="1"/>
          </p:cNvSpPr>
          <p:nvPr/>
        </p:nvSpPr>
        <p:spPr bwMode="auto">
          <a:xfrm>
            <a:off x="3192337" y="2774819"/>
            <a:ext cx="1040720" cy="647623"/>
          </a:xfrm>
          <a:prstGeom prst="rect">
            <a:avLst/>
          </a:prstGeom>
          <a:noFill/>
          <a:ln w="9525">
            <a:noFill/>
            <a:miter lim="800000"/>
            <a:headEnd/>
            <a:tailEnd/>
          </a:ln>
        </p:spPr>
        <p:txBody>
          <a:bodyPr lIns="68271" tIns="34136" rIns="68271" bIns="34136">
            <a:spAutoFit/>
          </a:bodyPr>
          <a:lstStyle/>
          <a:p>
            <a:pPr defTabSz="682376"/>
            <a:r>
              <a:rPr lang="zh-CN" altLang="en-US" sz="752">
                <a:solidFill>
                  <a:schemeClr val="bg1"/>
                </a:solidFill>
              </a:rPr>
              <a:t>点击输入本栏的具体文字，简明扼要的说明分项内容，此为概念图解，请根据您的具体内容酌情修改</a:t>
            </a:r>
          </a:p>
        </p:txBody>
      </p:sp>
      <p:sp>
        <p:nvSpPr>
          <p:cNvPr id="100376" name="文本框 21"/>
          <p:cNvSpPr txBox="1">
            <a:spLocks noChangeArrowheads="1"/>
          </p:cNvSpPr>
          <p:nvPr/>
        </p:nvSpPr>
        <p:spPr bwMode="auto">
          <a:xfrm>
            <a:off x="4954245" y="2774819"/>
            <a:ext cx="1040720" cy="647623"/>
          </a:xfrm>
          <a:prstGeom prst="rect">
            <a:avLst/>
          </a:prstGeom>
          <a:noFill/>
          <a:ln w="9525">
            <a:noFill/>
            <a:miter lim="800000"/>
            <a:headEnd/>
            <a:tailEnd/>
          </a:ln>
        </p:spPr>
        <p:txBody>
          <a:bodyPr lIns="68271" tIns="34136" rIns="68271" bIns="34136">
            <a:spAutoFit/>
          </a:bodyPr>
          <a:lstStyle/>
          <a:p>
            <a:pPr defTabSz="682376"/>
            <a:r>
              <a:rPr lang="zh-CN" altLang="en-US" sz="752">
                <a:solidFill>
                  <a:schemeClr val="bg1"/>
                </a:solidFill>
              </a:rPr>
              <a:t>点击输入本栏的具体文字，简明扼要的说明分项内容，此为概念图解，请根据您的具体内容酌情修改</a:t>
            </a:r>
          </a:p>
        </p:txBody>
      </p:sp>
      <p:sp>
        <p:nvSpPr>
          <p:cNvPr id="100377" name="文本框 21"/>
          <p:cNvSpPr txBox="1">
            <a:spLocks noChangeArrowheads="1"/>
          </p:cNvSpPr>
          <p:nvPr/>
        </p:nvSpPr>
        <p:spPr bwMode="auto">
          <a:xfrm>
            <a:off x="6781850" y="2774819"/>
            <a:ext cx="1040720" cy="647623"/>
          </a:xfrm>
          <a:prstGeom prst="rect">
            <a:avLst/>
          </a:prstGeom>
          <a:noFill/>
          <a:ln w="9525">
            <a:noFill/>
            <a:miter lim="800000"/>
            <a:headEnd/>
            <a:tailEnd/>
          </a:ln>
        </p:spPr>
        <p:txBody>
          <a:bodyPr lIns="68271" tIns="34136" rIns="68271" bIns="34136">
            <a:spAutoFit/>
          </a:bodyPr>
          <a:lstStyle/>
          <a:p>
            <a:pPr defTabSz="682376"/>
            <a:r>
              <a:rPr lang="zh-CN" altLang="en-US" sz="752">
                <a:solidFill>
                  <a:schemeClr val="bg1"/>
                </a:solidFill>
              </a:rPr>
              <a:t>点击输入本栏的具体文字，简明扼要的说明分项内容，此为概念图解，请根据您的具体内容酌情修改</a:t>
            </a:r>
          </a:p>
        </p:txBody>
      </p:sp>
      <p:sp>
        <p:nvSpPr>
          <p:cNvPr id="66573" name="文本框 14"/>
          <p:cNvSpPr txBox="1">
            <a:spLocks noChangeArrowheads="1"/>
          </p:cNvSpPr>
          <p:nvPr/>
        </p:nvSpPr>
        <p:spPr bwMode="auto">
          <a:xfrm>
            <a:off x="1133296" y="4241083"/>
            <a:ext cx="6877411" cy="502904"/>
          </a:xfrm>
          <a:prstGeom prst="rect">
            <a:avLst/>
          </a:prstGeom>
          <a:noFill/>
          <a:ln w="9525">
            <a:noFill/>
            <a:miter lim="800000"/>
            <a:headEnd/>
            <a:tailEnd/>
          </a:ln>
        </p:spPr>
        <p:txBody>
          <a:bodyPr lIns="0" tIns="34136" rIns="0" bIns="34136">
            <a:spAutoFit/>
          </a:bodyPr>
          <a:lstStyle/>
          <a:p>
            <a:pPr algn="ctr" defTabSz="682376">
              <a:lnSpc>
                <a:spcPct val="150000"/>
              </a:lnSpc>
            </a:pPr>
            <a:r>
              <a:rPr lang="zh-CN" altLang="en-US" sz="940">
                <a:solidFill>
                  <a:srgbClr val="5F5F5F"/>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spTree>
    <p:extLst>
      <p:ext uri="{BB962C8B-B14F-4D97-AF65-F5344CB8AC3E}">
        <p14:creationId xmlns:p14="http://schemas.microsoft.com/office/powerpoint/2010/main" val="246859238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a:grpSpLocks/>
          </p:cNvGrpSpPr>
          <p:nvPr/>
        </p:nvGrpSpPr>
        <p:grpSpPr bwMode="auto">
          <a:xfrm>
            <a:off x="1118364" y="3243665"/>
            <a:ext cx="6908766" cy="415094"/>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76"/>
              <a:endParaRPr lang="zh-CN" altLang="en-US" sz="1317" i="1">
                <a:solidFill>
                  <a:srgbClr val="646464"/>
                </a:solidFill>
                <a:latin typeface="微软雅黑" pitchFamily="34" charset="-122"/>
                <a:sym typeface="微软雅黑" pitchFamily="3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sz="1693"/>
            </a:p>
          </p:txBody>
        </p:sp>
      </p:grpSp>
      <p:grpSp>
        <p:nvGrpSpPr>
          <p:cNvPr id="52229" name="Group 15"/>
          <p:cNvGrpSpPr>
            <a:grpSpLocks/>
          </p:cNvGrpSpPr>
          <p:nvPr/>
        </p:nvGrpSpPr>
        <p:grpSpPr bwMode="auto">
          <a:xfrm>
            <a:off x="1118364" y="3751333"/>
            <a:ext cx="6908766" cy="413600"/>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76"/>
              <a:endParaRPr lang="zh-CN" altLang="en-US" sz="1317" i="1">
                <a:solidFill>
                  <a:srgbClr val="000000"/>
                </a:solidFill>
                <a:latin typeface="微软雅黑" pitchFamily="34" charset="-122"/>
                <a:sym typeface="微软雅黑" pitchFamily="3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sz="1693"/>
            </a:p>
          </p:txBody>
        </p:sp>
      </p:grpSp>
      <p:grpSp>
        <p:nvGrpSpPr>
          <p:cNvPr id="52230" name="Group 15"/>
          <p:cNvGrpSpPr>
            <a:grpSpLocks/>
          </p:cNvGrpSpPr>
          <p:nvPr/>
        </p:nvGrpSpPr>
        <p:grpSpPr bwMode="auto">
          <a:xfrm>
            <a:off x="1118364" y="4257507"/>
            <a:ext cx="6908766" cy="413601"/>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headEnd/>
              <a:tailEnd/>
            </a:ln>
          </p:spPr>
          <p:txBody>
            <a:bodyPr wrap="none" lIns="68271" tIns="34136" rIns="68271" bIns="34136" anchor="ctr"/>
            <a:lstStyle/>
            <a:p>
              <a:pPr defTabSz="682376"/>
              <a:endParaRPr lang="zh-CN" altLang="en-US" sz="1317" i="1">
                <a:solidFill>
                  <a:srgbClr val="000000"/>
                </a:solidFill>
                <a:latin typeface="微软雅黑" pitchFamily="34" charset="-122"/>
                <a:sym typeface="微软雅黑" pitchFamily="3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headEnd/>
              <a:tailEnd/>
            </a:ln>
          </p:spPr>
          <p:txBody>
            <a:bodyPr/>
            <a:lstStyle/>
            <a:p>
              <a:endParaRPr lang="zh-CN" altLang="en-US" sz="1693"/>
            </a:p>
          </p:txBody>
        </p:sp>
      </p:grpSp>
      <p:grpSp>
        <p:nvGrpSpPr>
          <p:cNvPr id="52257" name="Group 33"/>
          <p:cNvGrpSpPr>
            <a:grpSpLocks/>
          </p:cNvGrpSpPr>
          <p:nvPr/>
        </p:nvGrpSpPr>
        <p:grpSpPr bwMode="auto">
          <a:xfrm>
            <a:off x="1118365" y="1525060"/>
            <a:ext cx="2781722" cy="1281116"/>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headEnd/>
              <a:tailEnd/>
            </a:ln>
          </p:spPr>
          <p:txBody>
            <a:bodyPr rot="10800000" vert="eaVert" wrap="none" lIns="68271" tIns="34136" rIns="68271" bIns="34136" anchor="ctr"/>
            <a:lstStyle/>
            <a:p>
              <a:pPr defTabSz="682376"/>
              <a:endParaRPr lang="zh-CN" altLang="en-US" sz="1317" i="1">
                <a:solidFill>
                  <a:srgbClr val="000000"/>
                </a:solidFill>
                <a:latin typeface="微软雅黑" pitchFamily="34" charset="-122"/>
                <a:sym typeface="微软雅黑" pitchFamily="34" charset="-122"/>
              </a:endParaRPr>
            </a:p>
          </p:txBody>
        </p:sp>
        <p:sp>
          <p:nvSpPr>
            <p:cNvPr id="54296" name="文本框 26"/>
            <p:cNvSpPr>
              <a:spLocks noChangeArrowheads="1"/>
            </p:cNvSpPr>
            <p:nvPr/>
          </p:nvSpPr>
          <p:spPr bwMode="auto">
            <a:xfrm>
              <a:off x="976" y="1111"/>
              <a:ext cx="1263" cy="163"/>
            </a:xfrm>
            <a:prstGeom prst="rect">
              <a:avLst/>
            </a:prstGeom>
            <a:noFill/>
            <a:ln w="9525">
              <a:noFill/>
              <a:miter lim="800000"/>
              <a:headEnd/>
              <a:tailEnd/>
            </a:ln>
          </p:spPr>
          <p:txBody>
            <a:bodyPr lIns="68271" tIns="34136" rIns="68271" bIns="34136">
              <a:spAutoFit/>
            </a:bodyPr>
            <a:lstStyle/>
            <a:p>
              <a:pPr defTabSz="682376"/>
              <a:r>
                <a:rPr lang="zh-CN" altLang="en-US" sz="1129">
                  <a:solidFill>
                    <a:schemeClr val="bg1"/>
                  </a:solidFill>
                  <a:latin typeface="微软雅黑" pitchFamily="34" charset="-122"/>
                  <a:sym typeface="造字工房悦黑体验版常规体" pitchFamily="50" charset="-122"/>
                </a:rPr>
                <a:t>请输入您想要的文字内容</a:t>
              </a:r>
            </a:p>
          </p:txBody>
        </p:sp>
        <p:sp>
          <p:nvSpPr>
            <p:cNvPr id="54297" name="文本框 27"/>
            <p:cNvSpPr>
              <a:spLocks noChangeArrowheads="1"/>
            </p:cNvSpPr>
            <p:nvPr/>
          </p:nvSpPr>
          <p:spPr bwMode="auto">
            <a:xfrm>
              <a:off x="976" y="1271"/>
              <a:ext cx="1263" cy="163"/>
            </a:xfrm>
            <a:prstGeom prst="rect">
              <a:avLst/>
            </a:prstGeom>
            <a:noFill/>
            <a:ln w="9525">
              <a:noFill/>
              <a:miter lim="800000"/>
              <a:headEnd/>
              <a:tailEnd/>
            </a:ln>
          </p:spPr>
          <p:txBody>
            <a:bodyPr lIns="68271" tIns="34136" rIns="68271" bIns="34136">
              <a:spAutoFit/>
            </a:bodyPr>
            <a:lstStyle/>
            <a:p>
              <a:pPr defTabSz="682376"/>
              <a:r>
                <a:rPr lang="zh-CN" altLang="en-US" sz="1129">
                  <a:solidFill>
                    <a:schemeClr val="bg1"/>
                  </a:solidFill>
                  <a:latin typeface="微软雅黑" pitchFamily="34" charset="-122"/>
                  <a:sym typeface="造字工房悦黑体验版常规体" pitchFamily="50" charset="-122"/>
                </a:rPr>
                <a:t>请输入您想要的文字内容</a:t>
              </a:r>
            </a:p>
          </p:txBody>
        </p:sp>
        <p:sp>
          <p:nvSpPr>
            <p:cNvPr id="54298" name="文本框 28"/>
            <p:cNvSpPr>
              <a:spLocks noChangeArrowheads="1"/>
            </p:cNvSpPr>
            <p:nvPr/>
          </p:nvSpPr>
          <p:spPr bwMode="auto">
            <a:xfrm>
              <a:off x="976" y="1443"/>
              <a:ext cx="1263" cy="163"/>
            </a:xfrm>
            <a:prstGeom prst="rect">
              <a:avLst/>
            </a:prstGeom>
            <a:noFill/>
            <a:ln w="9525">
              <a:noFill/>
              <a:miter lim="800000"/>
              <a:headEnd/>
              <a:tailEnd/>
            </a:ln>
          </p:spPr>
          <p:txBody>
            <a:bodyPr lIns="68271" tIns="34136" rIns="68271" bIns="34136">
              <a:spAutoFit/>
            </a:bodyPr>
            <a:lstStyle/>
            <a:p>
              <a:pPr defTabSz="682376"/>
              <a:r>
                <a:rPr lang="zh-CN" altLang="en-US" sz="1129">
                  <a:solidFill>
                    <a:schemeClr val="bg1"/>
                  </a:solidFill>
                  <a:latin typeface="微软雅黑" pitchFamily="34" charset="-122"/>
                  <a:sym typeface="造字工房悦黑体验版常规体" pitchFamily="50" charset="-122"/>
                </a:rPr>
                <a:t>请输入您想要的文字内容</a:t>
              </a:r>
            </a:p>
          </p:txBody>
        </p:sp>
        <p:sp>
          <p:nvSpPr>
            <p:cNvPr id="54299" name="文本框 29"/>
            <p:cNvSpPr>
              <a:spLocks noChangeArrowheads="1"/>
            </p:cNvSpPr>
            <p:nvPr/>
          </p:nvSpPr>
          <p:spPr bwMode="auto">
            <a:xfrm>
              <a:off x="976" y="1601"/>
              <a:ext cx="1263" cy="163"/>
            </a:xfrm>
            <a:prstGeom prst="rect">
              <a:avLst/>
            </a:prstGeom>
            <a:noFill/>
            <a:ln w="9525">
              <a:noFill/>
              <a:miter lim="800000"/>
              <a:headEnd/>
              <a:tailEnd/>
            </a:ln>
          </p:spPr>
          <p:txBody>
            <a:bodyPr lIns="68271" tIns="34136" rIns="68271" bIns="34136">
              <a:spAutoFit/>
            </a:bodyPr>
            <a:lstStyle/>
            <a:p>
              <a:pPr defTabSz="682376"/>
              <a:r>
                <a:rPr lang="zh-CN" altLang="en-US" sz="1129">
                  <a:solidFill>
                    <a:schemeClr val="bg1"/>
                  </a:solidFill>
                  <a:latin typeface="微软雅黑" pitchFamily="34" charset="-122"/>
                  <a:sym typeface="造字工房悦黑体验版常规体" pitchFamily="50" charset="-122"/>
                </a:rPr>
                <a:t>请输入您想要的文字内容</a:t>
              </a:r>
            </a:p>
          </p:txBody>
        </p:sp>
      </p:grpSp>
      <p:grpSp>
        <p:nvGrpSpPr>
          <p:cNvPr id="52258" name="Group 34"/>
          <p:cNvGrpSpPr>
            <a:grpSpLocks/>
          </p:cNvGrpSpPr>
          <p:nvPr/>
        </p:nvGrpSpPr>
        <p:grpSpPr bwMode="auto">
          <a:xfrm>
            <a:off x="5260340" y="1525060"/>
            <a:ext cx="2766791" cy="1281116"/>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headEnd/>
              <a:tailEnd/>
            </a:ln>
          </p:spPr>
          <p:txBody>
            <a:bodyPr vert="eaVert" wrap="none" lIns="68271" tIns="34136" rIns="68271" bIns="34136" anchor="ctr"/>
            <a:lstStyle/>
            <a:p>
              <a:pPr defTabSz="682376"/>
              <a:endParaRPr lang="zh-CN" altLang="en-US" sz="1317" i="1">
                <a:solidFill>
                  <a:srgbClr val="000000"/>
                </a:solidFill>
                <a:latin typeface="微软雅黑" pitchFamily="34" charset="-122"/>
                <a:sym typeface="微软雅黑" pitchFamily="34" charset="-122"/>
              </a:endParaRPr>
            </a:p>
          </p:txBody>
        </p:sp>
        <p:sp>
          <p:nvSpPr>
            <p:cNvPr id="54291" name="文本框 30"/>
            <p:cNvSpPr>
              <a:spLocks noChangeArrowheads="1"/>
            </p:cNvSpPr>
            <p:nvPr/>
          </p:nvSpPr>
          <p:spPr bwMode="auto">
            <a:xfrm>
              <a:off x="4022" y="1111"/>
              <a:ext cx="1263" cy="163"/>
            </a:xfrm>
            <a:prstGeom prst="rect">
              <a:avLst/>
            </a:prstGeom>
            <a:noFill/>
            <a:ln w="9525">
              <a:noFill/>
              <a:miter lim="800000"/>
              <a:headEnd/>
              <a:tailEnd/>
            </a:ln>
          </p:spPr>
          <p:txBody>
            <a:bodyPr lIns="68271" tIns="34136" rIns="68271" bIns="34136">
              <a:spAutoFit/>
            </a:bodyPr>
            <a:lstStyle/>
            <a:p>
              <a:pPr defTabSz="682376"/>
              <a:r>
                <a:rPr lang="zh-CN" altLang="en-US" sz="1129">
                  <a:solidFill>
                    <a:schemeClr val="bg1"/>
                  </a:solidFill>
                  <a:latin typeface="微软雅黑" pitchFamily="34" charset="-122"/>
                  <a:sym typeface="造字工房悦黑体验版常规体" pitchFamily="50" charset="-122"/>
                </a:rPr>
                <a:t>请输入您想要的文字内容</a:t>
              </a:r>
              <a:endParaRPr lang="en-US" altLang="zh-CN" sz="1129">
                <a:solidFill>
                  <a:schemeClr val="bg1"/>
                </a:solidFill>
                <a:latin typeface="微软雅黑" pitchFamily="34" charset="-122"/>
                <a:sym typeface="造字工房悦黑体验版常规体" pitchFamily="50" charset="-122"/>
              </a:endParaRPr>
            </a:p>
          </p:txBody>
        </p:sp>
        <p:sp>
          <p:nvSpPr>
            <p:cNvPr id="54292" name="文本框 31"/>
            <p:cNvSpPr>
              <a:spLocks noChangeArrowheads="1"/>
            </p:cNvSpPr>
            <p:nvPr/>
          </p:nvSpPr>
          <p:spPr bwMode="auto">
            <a:xfrm>
              <a:off x="4022" y="1271"/>
              <a:ext cx="1263" cy="163"/>
            </a:xfrm>
            <a:prstGeom prst="rect">
              <a:avLst/>
            </a:prstGeom>
            <a:noFill/>
            <a:ln w="9525">
              <a:noFill/>
              <a:miter lim="800000"/>
              <a:headEnd/>
              <a:tailEnd/>
            </a:ln>
          </p:spPr>
          <p:txBody>
            <a:bodyPr lIns="68271" tIns="34136" rIns="68271" bIns="34136">
              <a:spAutoFit/>
            </a:bodyPr>
            <a:lstStyle/>
            <a:p>
              <a:pPr defTabSz="682376"/>
              <a:r>
                <a:rPr lang="zh-CN" altLang="en-US" sz="1129">
                  <a:solidFill>
                    <a:schemeClr val="bg1"/>
                  </a:solidFill>
                  <a:latin typeface="微软雅黑" pitchFamily="34" charset="-122"/>
                  <a:sym typeface="造字工房悦黑体验版常规体" pitchFamily="50" charset="-122"/>
                </a:rPr>
                <a:t>请输入您想要的文字内容</a:t>
              </a:r>
            </a:p>
          </p:txBody>
        </p:sp>
        <p:sp>
          <p:nvSpPr>
            <p:cNvPr id="54293" name="文本框 32"/>
            <p:cNvSpPr>
              <a:spLocks noChangeArrowheads="1"/>
            </p:cNvSpPr>
            <p:nvPr/>
          </p:nvSpPr>
          <p:spPr bwMode="auto">
            <a:xfrm>
              <a:off x="4022" y="1443"/>
              <a:ext cx="1263" cy="163"/>
            </a:xfrm>
            <a:prstGeom prst="rect">
              <a:avLst/>
            </a:prstGeom>
            <a:noFill/>
            <a:ln w="9525">
              <a:noFill/>
              <a:miter lim="800000"/>
              <a:headEnd/>
              <a:tailEnd/>
            </a:ln>
          </p:spPr>
          <p:txBody>
            <a:bodyPr lIns="68271" tIns="34136" rIns="68271" bIns="34136">
              <a:spAutoFit/>
            </a:bodyPr>
            <a:lstStyle/>
            <a:p>
              <a:pPr defTabSz="682376"/>
              <a:r>
                <a:rPr lang="zh-CN" altLang="en-US" sz="1129">
                  <a:solidFill>
                    <a:schemeClr val="bg1"/>
                  </a:solidFill>
                  <a:latin typeface="微软雅黑" pitchFamily="34" charset="-122"/>
                  <a:sym typeface="造字工房悦黑体验版常规体" pitchFamily="50" charset="-122"/>
                </a:rPr>
                <a:t>请输入您想要的文字内容</a:t>
              </a:r>
            </a:p>
          </p:txBody>
        </p:sp>
        <p:sp>
          <p:nvSpPr>
            <p:cNvPr id="54294" name="文本框 33"/>
            <p:cNvSpPr>
              <a:spLocks noChangeArrowheads="1"/>
            </p:cNvSpPr>
            <p:nvPr/>
          </p:nvSpPr>
          <p:spPr bwMode="auto">
            <a:xfrm>
              <a:off x="4022" y="1601"/>
              <a:ext cx="1263" cy="163"/>
            </a:xfrm>
            <a:prstGeom prst="rect">
              <a:avLst/>
            </a:prstGeom>
            <a:noFill/>
            <a:ln w="9525">
              <a:noFill/>
              <a:miter lim="800000"/>
              <a:headEnd/>
              <a:tailEnd/>
            </a:ln>
          </p:spPr>
          <p:txBody>
            <a:bodyPr lIns="68271" tIns="34136" rIns="68271" bIns="34136">
              <a:spAutoFit/>
            </a:bodyPr>
            <a:lstStyle/>
            <a:p>
              <a:pPr defTabSz="682376"/>
              <a:r>
                <a:rPr lang="zh-CN" altLang="en-US" sz="1129">
                  <a:solidFill>
                    <a:schemeClr val="bg1"/>
                  </a:solidFill>
                  <a:latin typeface="微软雅黑" pitchFamily="34" charset="-122"/>
                  <a:sym typeface="造字工房悦黑体验版常规体" pitchFamily="50" charset="-122"/>
                </a:rPr>
                <a:t>请输入您想要的文字内容</a:t>
              </a:r>
            </a:p>
          </p:txBody>
        </p:sp>
      </p:grpSp>
      <p:grpSp>
        <p:nvGrpSpPr>
          <p:cNvPr id="52256" name="Group 32"/>
          <p:cNvGrpSpPr>
            <a:grpSpLocks/>
          </p:cNvGrpSpPr>
          <p:nvPr/>
        </p:nvGrpSpPr>
        <p:grpSpPr bwMode="auto">
          <a:xfrm>
            <a:off x="3910539" y="1525058"/>
            <a:ext cx="1322924" cy="1493142"/>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headEnd/>
              <a:tailEnd/>
            </a:ln>
          </p:spPr>
          <p:txBody>
            <a:bodyPr rot="10800000" wrap="none" lIns="68271" tIns="34136" rIns="68271" bIns="34136" anchor="ctr"/>
            <a:lstStyle/>
            <a:p>
              <a:pPr defTabSz="682376"/>
              <a:endParaRPr lang="zh-CN" altLang="en-US" sz="1317" i="1">
                <a:solidFill>
                  <a:srgbClr val="000000"/>
                </a:solidFill>
                <a:latin typeface="微软雅黑" pitchFamily="34" charset="-122"/>
                <a:sym typeface="微软雅黑" pitchFamily="3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headEnd/>
              <a:tailEnd/>
            </a:ln>
          </p:spPr>
          <p:txBody>
            <a:bodyPr lIns="68271" tIns="34136" rIns="68271" bIns="34136">
              <a:spAutoFit/>
            </a:bodyPr>
            <a:lstStyle/>
            <a:p>
              <a:pPr defTabSz="682376"/>
              <a:r>
                <a:rPr lang="zh-CN" altLang="en-US" sz="2633">
                  <a:solidFill>
                    <a:schemeClr val="bg1"/>
                  </a:solidFill>
                  <a:latin typeface="微软雅黑" pitchFamily="34" charset="-122"/>
                  <a:sym typeface="造字工房悦黑体验版常规体" pitchFamily="50" charset="-122"/>
                </a:rPr>
                <a:t>标题</a:t>
              </a:r>
            </a:p>
            <a:p>
              <a:pPr defTabSz="682376"/>
              <a:r>
                <a:rPr lang="zh-CN" altLang="en-US" sz="2633">
                  <a:solidFill>
                    <a:schemeClr val="bg1"/>
                  </a:solidFill>
                  <a:latin typeface="微软雅黑" pitchFamily="34" charset="-122"/>
                  <a:sym typeface="造字工房悦黑体验版常规体" pitchFamily="50" charset="-122"/>
                </a:rPr>
                <a:t>内容</a:t>
              </a:r>
            </a:p>
          </p:txBody>
        </p:sp>
      </p:grpSp>
      <p:sp>
        <p:nvSpPr>
          <p:cNvPr id="52240" name="文本框 35"/>
          <p:cNvSpPr>
            <a:spLocks noChangeArrowheads="1"/>
          </p:cNvSpPr>
          <p:nvPr/>
        </p:nvSpPr>
        <p:spPr bwMode="auto">
          <a:xfrm>
            <a:off x="1391609" y="3325788"/>
            <a:ext cx="2047098" cy="271623"/>
          </a:xfrm>
          <a:prstGeom prst="rect">
            <a:avLst/>
          </a:prstGeom>
          <a:noFill/>
          <a:ln w="9525">
            <a:noFill/>
            <a:miter lim="800000"/>
            <a:headEnd/>
            <a:tailEnd/>
          </a:ln>
        </p:spPr>
        <p:txBody>
          <a:bodyPr lIns="68271" tIns="34136" rIns="68271" bIns="34136">
            <a:spAutoFit/>
          </a:bodyPr>
          <a:lstStyle/>
          <a:p>
            <a:pPr defTabSz="682376"/>
            <a:r>
              <a:rPr lang="zh-CN" altLang="en-US" sz="1317">
                <a:solidFill>
                  <a:schemeClr val="bg1"/>
                </a:solidFill>
                <a:latin typeface="微软雅黑" pitchFamily="34" charset="-122"/>
                <a:sym typeface="造字工房悦黑体验版常规体" pitchFamily="50" charset="-122"/>
              </a:rPr>
              <a:t>请输入您想要的文字内容</a:t>
            </a:r>
          </a:p>
        </p:txBody>
      </p:sp>
      <p:sp>
        <p:nvSpPr>
          <p:cNvPr id="52241" name="文本框 36"/>
          <p:cNvSpPr>
            <a:spLocks noChangeArrowheads="1"/>
          </p:cNvSpPr>
          <p:nvPr/>
        </p:nvSpPr>
        <p:spPr bwMode="auto">
          <a:xfrm>
            <a:off x="3588021" y="3325788"/>
            <a:ext cx="2068001" cy="271623"/>
          </a:xfrm>
          <a:prstGeom prst="rect">
            <a:avLst/>
          </a:prstGeom>
          <a:noFill/>
          <a:ln w="9525">
            <a:noFill/>
            <a:miter lim="800000"/>
            <a:headEnd/>
            <a:tailEnd/>
          </a:ln>
        </p:spPr>
        <p:txBody>
          <a:bodyPr lIns="68271" tIns="34136" rIns="68271" bIns="34136">
            <a:spAutoFit/>
          </a:bodyPr>
          <a:lstStyle/>
          <a:p>
            <a:pPr defTabSz="682376"/>
            <a:r>
              <a:rPr lang="zh-CN" altLang="en-US" sz="1317">
                <a:solidFill>
                  <a:schemeClr val="bg1"/>
                </a:solidFill>
                <a:latin typeface="微软雅黑" pitchFamily="34" charset="-122"/>
                <a:sym typeface="造字工房悦黑体验版常规体" pitchFamily="50" charset="-122"/>
              </a:rPr>
              <a:t>请输入您想要的文字内容</a:t>
            </a:r>
            <a:endParaRPr lang="en-US" altLang="zh-CN" sz="1317">
              <a:solidFill>
                <a:schemeClr val="bg1"/>
              </a:solidFill>
              <a:latin typeface="微软雅黑" pitchFamily="34" charset="-122"/>
              <a:sym typeface="造字工房悦黑体验版常规体" pitchFamily="50" charset="-122"/>
            </a:endParaRPr>
          </a:p>
        </p:txBody>
      </p:sp>
      <p:sp>
        <p:nvSpPr>
          <p:cNvPr id="52242" name="文本框 37"/>
          <p:cNvSpPr>
            <a:spLocks noChangeArrowheads="1"/>
          </p:cNvSpPr>
          <p:nvPr/>
        </p:nvSpPr>
        <p:spPr bwMode="auto">
          <a:xfrm>
            <a:off x="5796377" y="3325788"/>
            <a:ext cx="2076961" cy="271623"/>
          </a:xfrm>
          <a:prstGeom prst="rect">
            <a:avLst/>
          </a:prstGeom>
          <a:noFill/>
          <a:ln w="9525">
            <a:noFill/>
            <a:miter lim="800000"/>
            <a:headEnd/>
            <a:tailEnd/>
          </a:ln>
        </p:spPr>
        <p:txBody>
          <a:bodyPr lIns="68271" tIns="34136" rIns="68271" bIns="34136">
            <a:spAutoFit/>
          </a:bodyPr>
          <a:lstStyle/>
          <a:p>
            <a:pPr defTabSz="682376"/>
            <a:r>
              <a:rPr lang="zh-CN" altLang="en-US" sz="1317">
                <a:solidFill>
                  <a:schemeClr val="bg1"/>
                </a:solidFill>
                <a:latin typeface="微软雅黑" pitchFamily="34" charset="-122"/>
                <a:sym typeface="造字工房悦黑体验版常规体" pitchFamily="50" charset="-122"/>
              </a:rPr>
              <a:t>请输入您想要的文字内容</a:t>
            </a:r>
          </a:p>
        </p:txBody>
      </p:sp>
      <p:sp>
        <p:nvSpPr>
          <p:cNvPr id="52243" name="文本框 38"/>
          <p:cNvSpPr>
            <a:spLocks noChangeArrowheads="1"/>
          </p:cNvSpPr>
          <p:nvPr/>
        </p:nvSpPr>
        <p:spPr bwMode="auto">
          <a:xfrm>
            <a:off x="1388622" y="3830470"/>
            <a:ext cx="2047098" cy="271623"/>
          </a:xfrm>
          <a:prstGeom prst="rect">
            <a:avLst/>
          </a:prstGeom>
          <a:noFill/>
          <a:ln w="9525">
            <a:noFill/>
            <a:miter lim="800000"/>
            <a:headEnd/>
            <a:tailEnd/>
          </a:ln>
        </p:spPr>
        <p:txBody>
          <a:bodyPr lIns="68271" tIns="34136" rIns="68271" bIns="34136">
            <a:spAutoFit/>
          </a:bodyPr>
          <a:lstStyle/>
          <a:p>
            <a:pPr defTabSz="682376"/>
            <a:r>
              <a:rPr lang="zh-CN" altLang="en-US" sz="1317">
                <a:solidFill>
                  <a:schemeClr val="bg1"/>
                </a:solidFill>
                <a:latin typeface="微软雅黑" pitchFamily="34" charset="-122"/>
                <a:sym typeface="造字工房悦黑体验版常规体" pitchFamily="50" charset="-122"/>
              </a:rPr>
              <a:t>请输入您想要的文字内容</a:t>
            </a:r>
          </a:p>
        </p:txBody>
      </p:sp>
      <p:sp>
        <p:nvSpPr>
          <p:cNvPr id="52244" name="文本框 39"/>
          <p:cNvSpPr>
            <a:spLocks noChangeArrowheads="1"/>
          </p:cNvSpPr>
          <p:nvPr/>
        </p:nvSpPr>
        <p:spPr bwMode="auto">
          <a:xfrm>
            <a:off x="3583541" y="3828977"/>
            <a:ext cx="2066508" cy="271623"/>
          </a:xfrm>
          <a:prstGeom prst="rect">
            <a:avLst/>
          </a:prstGeom>
          <a:noFill/>
          <a:ln w="9525">
            <a:noFill/>
            <a:miter lim="800000"/>
            <a:headEnd/>
            <a:tailEnd/>
          </a:ln>
        </p:spPr>
        <p:txBody>
          <a:bodyPr lIns="68271" tIns="34136" rIns="68271" bIns="34136">
            <a:spAutoFit/>
          </a:bodyPr>
          <a:lstStyle/>
          <a:p>
            <a:pPr defTabSz="682376"/>
            <a:r>
              <a:rPr lang="zh-CN" altLang="en-US" sz="1317">
                <a:solidFill>
                  <a:schemeClr val="bg1"/>
                </a:solidFill>
                <a:latin typeface="微软雅黑" pitchFamily="34" charset="-122"/>
                <a:sym typeface="造字工房悦黑体验版常规体" pitchFamily="50" charset="-122"/>
              </a:rPr>
              <a:t>请输入您想要的文字内容</a:t>
            </a:r>
          </a:p>
        </p:txBody>
      </p:sp>
      <p:sp>
        <p:nvSpPr>
          <p:cNvPr id="52245" name="文本框 40"/>
          <p:cNvSpPr>
            <a:spLocks noChangeArrowheads="1"/>
          </p:cNvSpPr>
          <p:nvPr/>
        </p:nvSpPr>
        <p:spPr bwMode="auto">
          <a:xfrm>
            <a:off x="5791897" y="3828977"/>
            <a:ext cx="2076960" cy="271623"/>
          </a:xfrm>
          <a:prstGeom prst="rect">
            <a:avLst/>
          </a:prstGeom>
          <a:noFill/>
          <a:ln w="9525">
            <a:noFill/>
            <a:miter lim="800000"/>
            <a:headEnd/>
            <a:tailEnd/>
          </a:ln>
        </p:spPr>
        <p:txBody>
          <a:bodyPr lIns="68271" tIns="34136" rIns="68271" bIns="34136">
            <a:spAutoFit/>
          </a:bodyPr>
          <a:lstStyle/>
          <a:p>
            <a:pPr defTabSz="682376"/>
            <a:r>
              <a:rPr lang="zh-CN" altLang="en-US" sz="1317">
                <a:solidFill>
                  <a:schemeClr val="bg1"/>
                </a:solidFill>
                <a:latin typeface="微软雅黑" pitchFamily="34" charset="-122"/>
                <a:sym typeface="造字工房悦黑体验版常规体" pitchFamily="50" charset="-122"/>
              </a:rPr>
              <a:t>请输入您想要的文字内容</a:t>
            </a:r>
          </a:p>
        </p:txBody>
      </p:sp>
      <p:sp>
        <p:nvSpPr>
          <p:cNvPr id="52246" name="文本框 41"/>
          <p:cNvSpPr>
            <a:spLocks noChangeArrowheads="1"/>
          </p:cNvSpPr>
          <p:nvPr/>
        </p:nvSpPr>
        <p:spPr bwMode="auto">
          <a:xfrm>
            <a:off x="1388622" y="4329179"/>
            <a:ext cx="2047098" cy="271623"/>
          </a:xfrm>
          <a:prstGeom prst="rect">
            <a:avLst/>
          </a:prstGeom>
          <a:noFill/>
          <a:ln w="9525">
            <a:noFill/>
            <a:miter lim="800000"/>
            <a:headEnd/>
            <a:tailEnd/>
          </a:ln>
        </p:spPr>
        <p:txBody>
          <a:bodyPr lIns="68271" tIns="34136" rIns="68271" bIns="34136">
            <a:spAutoFit/>
          </a:bodyPr>
          <a:lstStyle/>
          <a:p>
            <a:pPr defTabSz="682376"/>
            <a:r>
              <a:rPr lang="zh-CN" altLang="en-US" sz="1317">
                <a:solidFill>
                  <a:schemeClr val="bg1"/>
                </a:solidFill>
                <a:latin typeface="微软雅黑" pitchFamily="34" charset="-122"/>
                <a:sym typeface="造字工房悦黑体验版常规体" pitchFamily="50" charset="-122"/>
              </a:rPr>
              <a:t>请输入您想要的文字内容</a:t>
            </a:r>
          </a:p>
        </p:txBody>
      </p:sp>
      <p:sp>
        <p:nvSpPr>
          <p:cNvPr id="52247" name="文本框 42"/>
          <p:cNvSpPr>
            <a:spLocks noChangeArrowheads="1"/>
          </p:cNvSpPr>
          <p:nvPr/>
        </p:nvSpPr>
        <p:spPr bwMode="auto">
          <a:xfrm>
            <a:off x="3583541" y="4327686"/>
            <a:ext cx="2066508" cy="271623"/>
          </a:xfrm>
          <a:prstGeom prst="rect">
            <a:avLst/>
          </a:prstGeom>
          <a:noFill/>
          <a:ln w="9525">
            <a:noFill/>
            <a:miter lim="800000"/>
            <a:headEnd/>
            <a:tailEnd/>
          </a:ln>
        </p:spPr>
        <p:txBody>
          <a:bodyPr lIns="68271" tIns="34136" rIns="68271" bIns="34136">
            <a:spAutoFit/>
          </a:bodyPr>
          <a:lstStyle/>
          <a:p>
            <a:pPr defTabSz="682376"/>
            <a:r>
              <a:rPr lang="zh-CN" altLang="en-US" sz="1317">
                <a:solidFill>
                  <a:schemeClr val="bg1"/>
                </a:solidFill>
                <a:latin typeface="微软雅黑" pitchFamily="34" charset="-122"/>
                <a:sym typeface="造字工房悦黑体验版常规体" pitchFamily="50" charset="-122"/>
              </a:rPr>
              <a:t>请输入您想要的文字内容</a:t>
            </a:r>
          </a:p>
        </p:txBody>
      </p:sp>
      <p:sp>
        <p:nvSpPr>
          <p:cNvPr id="52248" name="文本框 43"/>
          <p:cNvSpPr>
            <a:spLocks noChangeArrowheads="1"/>
          </p:cNvSpPr>
          <p:nvPr/>
        </p:nvSpPr>
        <p:spPr bwMode="auto">
          <a:xfrm>
            <a:off x="5791897" y="4327686"/>
            <a:ext cx="2076960" cy="271623"/>
          </a:xfrm>
          <a:prstGeom prst="rect">
            <a:avLst/>
          </a:prstGeom>
          <a:noFill/>
          <a:ln w="9525">
            <a:noFill/>
            <a:miter lim="800000"/>
            <a:headEnd/>
            <a:tailEnd/>
          </a:ln>
        </p:spPr>
        <p:txBody>
          <a:bodyPr lIns="68271" tIns="34136" rIns="68271" bIns="34136">
            <a:spAutoFit/>
          </a:bodyPr>
          <a:lstStyle/>
          <a:p>
            <a:pPr defTabSz="682376"/>
            <a:r>
              <a:rPr lang="zh-CN" altLang="en-US" sz="1317">
                <a:solidFill>
                  <a:schemeClr val="bg1"/>
                </a:solidFill>
                <a:latin typeface="微软雅黑" pitchFamily="34" charset="-122"/>
                <a:sym typeface="造字工房悦黑体验版常规体" pitchFamily="50" charset="-122"/>
              </a:rPr>
              <a:t>请输入您想要的文字内容</a:t>
            </a:r>
          </a:p>
        </p:txBody>
      </p:sp>
    </p:spTree>
    <p:extLst>
      <p:ext uri="{BB962C8B-B14F-4D97-AF65-F5344CB8AC3E}">
        <p14:creationId xmlns:p14="http://schemas.microsoft.com/office/powerpoint/2010/main" val="366652651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6" y="1460854"/>
            <a:ext cx="1342334" cy="1325910"/>
          </a:xfrm>
          <a:prstGeom prst="ellipse">
            <a:avLst/>
          </a:prstGeom>
          <a:solidFill>
            <a:schemeClr val="tx2"/>
          </a:solidFill>
          <a:ln w="9525" algn="ctr">
            <a:noFill/>
            <a:miter lim="800000"/>
            <a:headEnd/>
            <a:tailEnd/>
          </a:ln>
        </p:spPr>
        <p:txBody>
          <a:bodyPr lIns="68271" tIns="34136" rIns="68271" bIns="34136" anchor="ctr"/>
          <a:lstStyle/>
          <a:p>
            <a:pPr algn="ctr" defTabSz="682376"/>
            <a:r>
              <a:rPr lang="en-US" altLang="zh-CN" sz="3010">
                <a:solidFill>
                  <a:schemeClr val="bg1"/>
                </a:solidFill>
                <a:latin typeface="微软雅黑" pitchFamily="34" charset="-122"/>
              </a:rPr>
              <a:t>01</a:t>
            </a:r>
          </a:p>
          <a:p>
            <a:pPr algn="ctr" defTabSz="682376"/>
            <a:r>
              <a:rPr lang="zh-CN" altLang="en-US" sz="940">
                <a:solidFill>
                  <a:schemeClr val="bg1"/>
                </a:solidFill>
                <a:latin typeface="微软雅黑" pitchFamily="34" charset="-122"/>
                <a:sym typeface="造字工房悦黑体验版常规体" pitchFamily="50" charset="-122"/>
              </a:rPr>
              <a:t>请输入您想要的文字内容</a:t>
            </a:r>
            <a:endParaRPr lang="zh-CN" altLang="zh-CN" sz="940">
              <a:solidFill>
                <a:schemeClr val="bg1"/>
              </a:solidFill>
              <a:latin typeface="微软雅黑" pitchFamily="34" charset="-122"/>
              <a:sym typeface="造字工房悦黑体验版常规体" pitchFamily="50" charset="-122"/>
            </a:endParaRPr>
          </a:p>
        </p:txBody>
      </p:sp>
      <p:sp>
        <p:nvSpPr>
          <p:cNvPr id="13" name="AutoShape 50"/>
          <p:cNvSpPr>
            <a:spLocks noChangeArrowheads="1"/>
          </p:cNvSpPr>
          <p:nvPr/>
        </p:nvSpPr>
        <p:spPr bwMode="gray">
          <a:xfrm>
            <a:off x="4439112" y="1926714"/>
            <a:ext cx="347902" cy="394190"/>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76"/>
            <a:endParaRPr lang="zh-CN" altLang="en-US" sz="1317">
              <a:latin typeface="微软雅黑" pitchFamily="34" charset="-122"/>
            </a:endParaRPr>
          </a:p>
        </p:txBody>
      </p:sp>
      <p:sp>
        <p:nvSpPr>
          <p:cNvPr id="14" name="AutoShape 51"/>
          <p:cNvSpPr>
            <a:spLocks noChangeArrowheads="1"/>
          </p:cNvSpPr>
          <p:nvPr/>
        </p:nvSpPr>
        <p:spPr bwMode="gray">
          <a:xfrm>
            <a:off x="2132207" y="1926714"/>
            <a:ext cx="349395" cy="394190"/>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76"/>
            <a:endParaRPr lang="zh-CN" altLang="en-US" sz="1317">
              <a:latin typeface="微软雅黑" pitchFamily="34" charset="-122"/>
            </a:endParaRPr>
          </a:p>
        </p:txBody>
      </p:sp>
      <p:sp>
        <p:nvSpPr>
          <p:cNvPr id="18" name="椭圆 17"/>
          <p:cNvSpPr>
            <a:spLocks noChangeArrowheads="1"/>
          </p:cNvSpPr>
          <p:nvPr/>
        </p:nvSpPr>
        <p:spPr bwMode="auto">
          <a:xfrm>
            <a:off x="2789189" y="1460854"/>
            <a:ext cx="1340841" cy="1325910"/>
          </a:xfrm>
          <a:prstGeom prst="ellipse">
            <a:avLst/>
          </a:prstGeom>
          <a:solidFill>
            <a:schemeClr val="bg2"/>
          </a:solidFill>
          <a:ln w="9525" algn="ctr">
            <a:noFill/>
            <a:miter lim="800000"/>
            <a:headEnd/>
            <a:tailEnd/>
          </a:ln>
        </p:spPr>
        <p:txBody>
          <a:bodyPr lIns="68271" tIns="34136" rIns="68271" bIns="34136" anchor="ctr"/>
          <a:lstStyle/>
          <a:p>
            <a:pPr algn="ctr" defTabSz="682376"/>
            <a:r>
              <a:rPr lang="en-US" altLang="zh-CN" sz="3010">
                <a:solidFill>
                  <a:schemeClr val="bg1"/>
                </a:solidFill>
                <a:latin typeface="微软雅黑" pitchFamily="34" charset="-122"/>
              </a:rPr>
              <a:t>02</a:t>
            </a:r>
          </a:p>
          <a:p>
            <a:pPr algn="ctr" defTabSz="682376"/>
            <a:r>
              <a:rPr lang="zh-CN" altLang="en-US" sz="940">
                <a:solidFill>
                  <a:schemeClr val="bg1"/>
                </a:solidFill>
                <a:latin typeface="微软雅黑" pitchFamily="34" charset="-122"/>
                <a:sym typeface="造字工房悦黑体验版常规体" pitchFamily="50" charset="-122"/>
              </a:rPr>
              <a:t>请输入您想要的文字内容</a:t>
            </a:r>
            <a:endParaRPr lang="zh-CN" altLang="zh-CN" sz="940">
              <a:solidFill>
                <a:schemeClr val="bg1"/>
              </a:solidFill>
              <a:latin typeface="微软雅黑" pitchFamily="34" charset="-122"/>
              <a:sym typeface="造字工房悦黑体验版常规体" pitchFamily="50" charset="-122"/>
            </a:endParaRPr>
          </a:p>
          <a:p>
            <a:pPr algn="ctr" defTabSz="682376"/>
            <a:endParaRPr lang="zh-CN" altLang="zh-CN" sz="940">
              <a:solidFill>
                <a:srgbClr val="404040"/>
              </a:solidFill>
              <a:latin typeface="微软雅黑" pitchFamily="34" charset="-122"/>
            </a:endParaRPr>
          </a:p>
        </p:txBody>
      </p:sp>
      <p:sp>
        <p:nvSpPr>
          <p:cNvPr id="21" name="椭圆 20"/>
          <p:cNvSpPr>
            <a:spLocks noChangeArrowheads="1"/>
          </p:cNvSpPr>
          <p:nvPr/>
        </p:nvSpPr>
        <p:spPr bwMode="auto">
          <a:xfrm>
            <a:off x="5094600" y="1460854"/>
            <a:ext cx="1343828" cy="1325910"/>
          </a:xfrm>
          <a:prstGeom prst="ellipse">
            <a:avLst/>
          </a:prstGeom>
          <a:solidFill>
            <a:schemeClr val="tx2"/>
          </a:solidFill>
          <a:ln w="9525" algn="ctr">
            <a:noFill/>
            <a:miter lim="800000"/>
            <a:headEnd/>
            <a:tailEnd/>
          </a:ln>
        </p:spPr>
        <p:txBody>
          <a:bodyPr lIns="68271" tIns="34136" rIns="68271" bIns="34136" anchor="ctr"/>
          <a:lstStyle/>
          <a:p>
            <a:pPr algn="ctr" defTabSz="682376"/>
            <a:r>
              <a:rPr lang="en-US" altLang="zh-CN" sz="3010">
                <a:solidFill>
                  <a:schemeClr val="bg1"/>
                </a:solidFill>
                <a:latin typeface="微软雅黑" pitchFamily="34" charset="-122"/>
              </a:rPr>
              <a:t>03</a:t>
            </a:r>
          </a:p>
          <a:p>
            <a:pPr algn="ctr" defTabSz="682376"/>
            <a:r>
              <a:rPr lang="zh-CN" altLang="en-US" sz="940">
                <a:solidFill>
                  <a:schemeClr val="bg1"/>
                </a:solidFill>
                <a:latin typeface="微软雅黑" pitchFamily="34" charset="-122"/>
                <a:sym typeface="造字工房悦黑体验版常规体" pitchFamily="50" charset="-122"/>
              </a:rPr>
              <a:t>请输入您想要的文字内容</a:t>
            </a:r>
            <a:endParaRPr lang="zh-CN" altLang="zh-CN" sz="940">
              <a:solidFill>
                <a:schemeClr val="bg1"/>
              </a:solidFill>
              <a:latin typeface="微软雅黑" pitchFamily="34" charset="-122"/>
              <a:sym typeface="造字工房悦黑体验版常规体" pitchFamily="50" charset="-122"/>
            </a:endParaRPr>
          </a:p>
          <a:p>
            <a:pPr algn="ctr" defTabSz="682376"/>
            <a:endParaRPr lang="zh-CN" altLang="zh-CN" sz="940">
              <a:solidFill>
                <a:srgbClr val="404040"/>
              </a:solidFill>
              <a:latin typeface="微软雅黑" pitchFamily="34" charset="-122"/>
            </a:endParaRPr>
          </a:p>
        </p:txBody>
      </p:sp>
      <p:sp>
        <p:nvSpPr>
          <p:cNvPr id="23" name="AutoShape 50"/>
          <p:cNvSpPr>
            <a:spLocks noChangeArrowheads="1"/>
          </p:cNvSpPr>
          <p:nvPr/>
        </p:nvSpPr>
        <p:spPr bwMode="gray">
          <a:xfrm>
            <a:off x="6744522" y="1926714"/>
            <a:ext cx="349395" cy="394190"/>
          </a:xfrm>
          <a:prstGeom prst="chevron">
            <a:avLst>
              <a:gd name="adj" fmla="val 52514"/>
            </a:avLst>
          </a:prstGeom>
          <a:solidFill>
            <a:schemeClr val="bg2"/>
          </a:solidFill>
          <a:ln w="9525">
            <a:noFill/>
            <a:miter lim="800000"/>
            <a:headEnd/>
            <a:tailEnd/>
          </a:ln>
        </p:spPr>
        <p:txBody>
          <a:bodyPr wrap="none" lIns="68271" tIns="34136" rIns="68271" bIns="34136" anchor="ctr"/>
          <a:lstStyle/>
          <a:p>
            <a:pPr defTabSz="682376"/>
            <a:endParaRPr lang="zh-CN" altLang="en-US" sz="1317">
              <a:latin typeface="微软雅黑" pitchFamily="34" charset="-122"/>
            </a:endParaRPr>
          </a:p>
        </p:txBody>
      </p:sp>
      <p:sp>
        <p:nvSpPr>
          <p:cNvPr id="25" name="椭圆 24"/>
          <p:cNvSpPr>
            <a:spLocks noChangeArrowheads="1"/>
          </p:cNvSpPr>
          <p:nvPr/>
        </p:nvSpPr>
        <p:spPr bwMode="auto">
          <a:xfrm>
            <a:off x="7401505" y="1460854"/>
            <a:ext cx="1342334" cy="1325910"/>
          </a:xfrm>
          <a:prstGeom prst="ellipse">
            <a:avLst/>
          </a:prstGeom>
          <a:solidFill>
            <a:schemeClr val="bg2"/>
          </a:solidFill>
          <a:ln w="9525" algn="ctr">
            <a:noFill/>
            <a:miter lim="800000"/>
            <a:headEnd/>
            <a:tailEnd/>
          </a:ln>
        </p:spPr>
        <p:txBody>
          <a:bodyPr lIns="68271" tIns="34136" rIns="68271" bIns="34136" anchor="ctr"/>
          <a:lstStyle/>
          <a:p>
            <a:pPr algn="ctr" defTabSz="682376"/>
            <a:r>
              <a:rPr lang="en-US" altLang="zh-CN" sz="3010">
                <a:solidFill>
                  <a:schemeClr val="bg1"/>
                </a:solidFill>
                <a:latin typeface="微软雅黑" pitchFamily="34" charset="-122"/>
              </a:rPr>
              <a:t>04</a:t>
            </a:r>
          </a:p>
          <a:p>
            <a:pPr algn="ctr" defTabSz="682376"/>
            <a:r>
              <a:rPr lang="zh-CN" altLang="en-US" sz="940">
                <a:solidFill>
                  <a:schemeClr val="bg1"/>
                </a:solidFill>
                <a:latin typeface="微软雅黑" pitchFamily="34" charset="-122"/>
                <a:sym typeface="造字工房悦黑体验版常规体" pitchFamily="50" charset="-122"/>
              </a:rPr>
              <a:t>请输入您想要的文字内容</a:t>
            </a:r>
            <a:endParaRPr lang="zh-CN" altLang="zh-CN" sz="940">
              <a:solidFill>
                <a:schemeClr val="bg1"/>
              </a:solidFill>
              <a:latin typeface="微软雅黑" pitchFamily="34" charset="-122"/>
              <a:sym typeface="造字工房悦黑体验版常规体" pitchFamily="50" charset="-122"/>
            </a:endParaRPr>
          </a:p>
        </p:txBody>
      </p:sp>
      <p:sp>
        <p:nvSpPr>
          <p:cNvPr id="4" name="TextBox 3"/>
          <p:cNvSpPr txBox="1">
            <a:spLocks noChangeArrowheads="1"/>
          </p:cNvSpPr>
          <p:nvPr/>
        </p:nvSpPr>
        <p:spPr bwMode="auto">
          <a:xfrm>
            <a:off x="294150" y="3767757"/>
            <a:ext cx="1772359" cy="1301895"/>
          </a:xfrm>
          <a:prstGeom prst="rect">
            <a:avLst/>
          </a:prstGeom>
          <a:noFill/>
          <a:ln w="9525">
            <a:noFill/>
            <a:miter lim="800000"/>
            <a:headEnd/>
            <a:tailEnd/>
          </a:ln>
        </p:spPr>
        <p:txBody>
          <a:bodyPr lIns="0" tIns="0" rIns="0" bIns="0">
            <a:spAutoFit/>
          </a:bodyPr>
          <a:lstStyle/>
          <a:p>
            <a:r>
              <a:rPr lang="zh-CN" altLang="en-US" sz="940">
                <a:solidFill>
                  <a:srgbClr val="808080"/>
                </a:solidFill>
              </a:rPr>
              <a:t>请在此处添加您需要的文字内容请在此处添加您需要的文字内容请在此处添加您需要的文字内容请在此处添加您需要的文字内容</a:t>
            </a:r>
            <a:endParaRPr lang="en-US" altLang="zh-CN" sz="940">
              <a:solidFill>
                <a:srgbClr val="808080"/>
              </a:solidFill>
            </a:endParaRPr>
          </a:p>
          <a:p>
            <a:r>
              <a:rPr lang="zh-CN" altLang="en-US" sz="940">
                <a:solidFill>
                  <a:srgbClr val="808080"/>
                </a:solidFill>
              </a:rPr>
              <a:t>请在此处添加您需要的文字内容</a:t>
            </a:r>
            <a:endParaRPr lang="en-US" altLang="zh-CN" sz="940">
              <a:solidFill>
                <a:srgbClr val="808080"/>
              </a:solidFill>
            </a:endParaRPr>
          </a:p>
          <a:p>
            <a:r>
              <a:rPr lang="zh-CN" altLang="en-US" sz="940">
                <a:solidFill>
                  <a:srgbClr val="808080"/>
                </a:solidFill>
              </a:rPr>
              <a:t>请在此处添加您需要的文字内容</a:t>
            </a:r>
            <a:endParaRPr lang="en-US" altLang="zh-CN" sz="940">
              <a:solidFill>
                <a:srgbClr val="808080"/>
              </a:solidFill>
            </a:endParaRPr>
          </a:p>
          <a:p>
            <a:endParaRPr lang="en-US" altLang="zh-CN" sz="940">
              <a:solidFill>
                <a:srgbClr val="808080"/>
              </a:solidFill>
            </a:endParaRPr>
          </a:p>
          <a:p>
            <a:endParaRPr lang="en-US" altLang="zh-CN" sz="940">
              <a:solidFill>
                <a:srgbClr val="808080"/>
              </a:solidFill>
            </a:endParaRPr>
          </a:p>
          <a:p>
            <a:endParaRPr lang="en-US" altLang="zh-CN" sz="940">
              <a:solidFill>
                <a:srgbClr val="808080"/>
              </a:solidFill>
            </a:endParaRPr>
          </a:p>
        </p:txBody>
      </p:sp>
      <p:cxnSp>
        <p:nvCxnSpPr>
          <p:cNvPr id="6" name="直接连接符 5"/>
          <p:cNvCxnSpPr/>
          <p:nvPr/>
        </p:nvCxnSpPr>
        <p:spPr>
          <a:xfrm>
            <a:off x="294150"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9" y="3095843"/>
            <a:ext cx="1811180" cy="352854"/>
          </a:xfrm>
          <a:prstGeom prst="rect">
            <a:avLst/>
          </a:prstGeom>
          <a:noFill/>
          <a:ln w="9525">
            <a:noFill/>
            <a:miter lim="800000"/>
            <a:headEnd/>
            <a:tailEnd/>
          </a:ln>
        </p:spPr>
        <p:txBody>
          <a:bodyPr>
            <a:spAutoFit/>
          </a:bodyPr>
          <a:lstStyle/>
          <a:p>
            <a:pPr algn="ctr"/>
            <a:r>
              <a:rPr lang="zh-CN" altLang="en-US" sz="1693">
                <a:solidFill>
                  <a:schemeClr val="tx2"/>
                </a:solidFill>
                <a:latin typeface="微软雅黑" pitchFamily="34" charset="-122"/>
              </a:rPr>
              <a:t>标题内容</a:t>
            </a:r>
          </a:p>
        </p:txBody>
      </p:sp>
      <p:sp>
        <p:nvSpPr>
          <p:cNvPr id="10" name="TextBox 9"/>
          <p:cNvSpPr txBox="1">
            <a:spLocks noChangeArrowheads="1"/>
          </p:cNvSpPr>
          <p:nvPr/>
        </p:nvSpPr>
        <p:spPr bwMode="auto">
          <a:xfrm>
            <a:off x="2595081" y="3767758"/>
            <a:ext cx="1773853" cy="1012585"/>
          </a:xfrm>
          <a:prstGeom prst="rect">
            <a:avLst/>
          </a:prstGeom>
          <a:noFill/>
          <a:ln w="9525">
            <a:noFill/>
            <a:miter lim="800000"/>
            <a:headEnd/>
            <a:tailEnd/>
          </a:ln>
        </p:spPr>
        <p:txBody>
          <a:bodyPr lIns="0" tIns="0" rIns="0" bIns="0">
            <a:spAutoFit/>
          </a:bodyPr>
          <a:lstStyle/>
          <a:p>
            <a:r>
              <a:rPr lang="zh-CN" altLang="en-US" sz="940">
                <a:solidFill>
                  <a:srgbClr val="808080"/>
                </a:solidFill>
              </a:rPr>
              <a:t>请在此处添加您需要的文字内容请在此处添加您需要的文字内容请在此处添加您需要的文字内容请在此处添加您需要的文字内容</a:t>
            </a:r>
            <a:endParaRPr lang="en-US" altLang="zh-CN" sz="940">
              <a:solidFill>
                <a:srgbClr val="808080"/>
              </a:solidFill>
            </a:endParaRPr>
          </a:p>
          <a:p>
            <a:r>
              <a:rPr lang="zh-CN" altLang="en-US" sz="940">
                <a:solidFill>
                  <a:srgbClr val="808080"/>
                </a:solidFill>
              </a:rPr>
              <a:t>请在此处添加您需要的文字内容</a:t>
            </a:r>
            <a:endParaRPr lang="en-US" altLang="zh-CN" sz="940">
              <a:solidFill>
                <a:srgbClr val="808080"/>
              </a:solidFill>
            </a:endParaRPr>
          </a:p>
          <a:p>
            <a:r>
              <a:rPr lang="zh-CN" altLang="en-US" sz="940">
                <a:solidFill>
                  <a:srgbClr val="808080"/>
                </a:solidFill>
              </a:rPr>
              <a:t>请在此处添加您需要的文字内容</a:t>
            </a:r>
            <a:endParaRPr lang="en-US" altLang="zh-CN" sz="940">
              <a:solidFill>
                <a:srgbClr val="808080"/>
              </a:solidFill>
            </a:endParaRPr>
          </a:p>
          <a:p>
            <a:endParaRPr lang="en-US" altLang="zh-CN" sz="940">
              <a:solidFill>
                <a:srgbClr val="808080"/>
              </a:solidFill>
            </a:endParaRPr>
          </a:p>
        </p:txBody>
      </p:sp>
      <p:cxnSp>
        <p:nvCxnSpPr>
          <p:cNvPr id="2" name="直接连接符 11"/>
          <p:cNvCxnSpPr/>
          <p:nvPr/>
        </p:nvCxnSpPr>
        <p:spPr>
          <a:xfrm>
            <a:off x="2595081" y="3572156"/>
            <a:ext cx="1773853"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3"/>
            <a:ext cx="1812674" cy="352854"/>
          </a:xfrm>
          <a:prstGeom prst="rect">
            <a:avLst/>
          </a:prstGeom>
          <a:noFill/>
          <a:ln w="9525">
            <a:noFill/>
            <a:miter lim="800000"/>
            <a:headEnd/>
            <a:tailEnd/>
          </a:ln>
        </p:spPr>
        <p:txBody>
          <a:bodyPr>
            <a:spAutoFit/>
          </a:bodyPr>
          <a:lstStyle/>
          <a:p>
            <a:pPr algn="ctr"/>
            <a:r>
              <a:rPr lang="zh-CN" altLang="en-US" sz="1693">
                <a:solidFill>
                  <a:schemeClr val="bg2"/>
                </a:solidFill>
                <a:latin typeface="微软雅黑" pitchFamily="34" charset="-122"/>
              </a:rPr>
              <a:t>标题内容</a:t>
            </a:r>
          </a:p>
        </p:txBody>
      </p:sp>
      <p:sp>
        <p:nvSpPr>
          <p:cNvPr id="16" name="TextBox 15"/>
          <p:cNvSpPr txBox="1">
            <a:spLocks noChangeArrowheads="1"/>
          </p:cNvSpPr>
          <p:nvPr/>
        </p:nvSpPr>
        <p:spPr bwMode="auto">
          <a:xfrm>
            <a:off x="4951258" y="3767758"/>
            <a:ext cx="1772360" cy="1012585"/>
          </a:xfrm>
          <a:prstGeom prst="rect">
            <a:avLst/>
          </a:prstGeom>
          <a:noFill/>
          <a:ln w="9525">
            <a:noFill/>
            <a:miter lim="800000"/>
            <a:headEnd/>
            <a:tailEnd/>
          </a:ln>
        </p:spPr>
        <p:txBody>
          <a:bodyPr lIns="0" tIns="0" rIns="0" bIns="0">
            <a:spAutoFit/>
          </a:bodyPr>
          <a:lstStyle/>
          <a:p>
            <a:r>
              <a:rPr lang="zh-CN" altLang="en-US" sz="940">
                <a:solidFill>
                  <a:srgbClr val="808080"/>
                </a:solidFill>
              </a:rPr>
              <a:t>请在此处添加您需要的文字内容请在此处添加您需要的文字内容请在此处添加您需要的文字内容请在此处添加您需要的文字内容</a:t>
            </a:r>
            <a:endParaRPr lang="en-US" altLang="zh-CN" sz="940">
              <a:solidFill>
                <a:srgbClr val="808080"/>
              </a:solidFill>
            </a:endParaRPr>
          </a:p>
          <a:p>
            <a:r>
              <a:rPr lang="zh-CN" altLang="en-US" sz="940">
                <a:solidFill>
                  <a:srgbClr val="808080"/>
                </a:solidFill>
              </a:rPr>
              <a:t>请在此处添加您需要的文字内容</a:t>
            </a:r>
            <a:endParaRPr lang="en-US" altLang="zh-CN" sz="940">
              <a:solidFill>
                <a:srgbClr val="808080"/>
              </a:solidFill>
            </a:endParaRPr>
          </a:p>
          <a:p>
            <a:r>
              <a:rPr lang="zh-CN" altLang="en-US" sz="940">
                <a:solidFill>
                  <a:srgbClr val="808080"/>
                </a:solidFill>
              </a:rPr>
              <a:t>请在此处添加您需要的文字内容</a:t>
            </a:r>
            <a:endParaRPr lang="en-US" altLang="zh-CN" sz="940">
              <a:solidFill>
                <a:srgbClr val="808080"/>
              </a:solidFill>
            </a:endParaRPr>
          </a:p>
          <a:p>
            <a:endParaRPr lang="en-US" altLang="zh-CN" sz="940">
              <a:solidFill>
                <a:srgbClr val="808080"/>
              </a:solidFill>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3"/>
            <a:ext cx="1812674" cy="352854"/>
          </a:xfrm>
          <a:prstGeom prst="rect">
            <a:avLst/>
          </a:prstGeom>
          <a:noFill/>
          <a:ln w="9525">
            <a:noFill/>
            <a:miter lim="800000"/>
            <a:headEnd/>
            <a:tailEnd/>
          </a:ln>
        </p:spPr>
        <p:txBody>
          <a:bodyPr>
            <a:spAutoFit/>
          </a:bodyPr>
          <a:lstStyle/>
          <a:p>
            <a:pPr algn="ctr"/>
            <a:r>
              <a:rPr lang="zh-CN" altLang="en-US" sz="1693">
                <a:solidFill>
                  <a:schemeClr val="tx2"/>
                </a:solidFill>
                <a:latin typeface="微软雅黑" pitchFamily="34" charset="-122"/>
              </a:rPr>
              <a:t>标题内容</a:t>
            </a:r>
          </a:p>
        </p:txBody>
      </p:sp>
      <p:sp>
        <p:nvSpPr>
          <p:cNvPr id="22" name="TextBox 21"/>
          <p:cNvSpPr txBox="1">
            <a:spLocks noChangeArrowheads="1"/>
          </p:cNvSpPr>
          <p:nvPr/>
        </p:nvSpPr>
        <p:spPr bwMode="auto">
          <a:xfrm>
            <a:off x="7201423" y="3767758"/>
            <a:ext cx="1772359" cy="1012585"/>
          </a:xfrm>
          <a:prstGeom prst="rect">
            <a:avLst/>
          </a:prstGeom>
          <a:noFill/>
          <a:ln w="9525">
            <a:noFill/>
            <a:miter lim="800000"/>
            <a:headEnd/>
            <a:tailEnd/>
          </a:ln>
        </p:spPr>
        <p:txBody>
          <a:bodyPr lIns="0" tIns="0" rIns="0" bIns="0">
            <a:spAutoFit/>
          </a:bodyPr>
          <a:lstStyle/>
          <a:p>
            <a:r>
              <a:rPr lang="zh-CN" altLang="en-US" sz="940">
                <a:solidFill>
                  <a:srgbClr val="808080"/>
                </a:solidFill>
              </a:rPr>
              <a:t>请在此处添加您需要的文字内容请在此处添加您需要的文字内容请在此处添加您需要的文字内容请在此处添加您需要的文字内容</a:t>
            </a:r>
            <a:endParaRPr lang="en-US" altLang="zh-CN" sz="940">
              <a:solidFill>
                <a:srgbClr val="808080"/>
              </a:solidFill>
            </a:endParaRPr>
          </a:p>
          <a:p>
            <a:r>
              <a:rPr lang="zh-CN" altLang="en-US" sz="940">
                <a:solidFill>
                  <a:srgbClr val="808080"/>
                </a:solidFill>
              </a:rPr>
              <a:t>请在此处添加您需要的文字内容</a:t>
            </a:r>
            <a:endParaRPr lang="en-US" altLang="zh-CN" sz="940">
              <a:solidFill>
                <a:srgbClr val="808080"/>
              </a:solidFill>
            </a:endParaRPr>
          </a:p>
          <a:p>
            <a:r>
              <a:rPr lang="zh-CN" altLang="en-US" sz="940">
                <a:solidFill>
                  <a:srgbClr val="808080"/>
                </a:solidFill>
              </a:rPr>
              <a:t>请在此处添加您需要的文字内容</a:t>
            </a:r>
            <a:endParaRPr lang="en-US" altLang="zh-CN" sz="940">
              <a:solidFill>
                <a:srgbClr val="808080"/>
              </a:solidFill>
            </a:endParaRPr>
          </a:p>
          <a:p>
            <a:endParaRPr lang="en-US" altLang="zh-CN" sz="940">
              <a:solidFill>
                <a:srgbClr val="808080"/>
              </a:solidFill>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3" y="3095843"/>
            <a:ext cx="1811180" cy="352854"/>
          </a:xfrm>
          <a:prstGeom prst="rect">
            <a:avLst/>
          </a:prstGeom>
          <a:noFill/>
          <a:ln w="9525">
            <a:noFill/>
            <a:miter lim="800000"/>
            <a:headEnd/>
            <a:tailEnd/>
          </a:ln>
        </p:spPr>
        <p:txBody>
          <a:bodyPr>
            <a:spAutoFit/>
          </a:bodyPr>
          <a:lstStyle/>
          <a:p>
            <a:pPr algn="ctr"/>
            <a:r>
              <a:rPr lang="zh-CN" altLang="en-US" sz="1693">
                <a:solidFill>
                  <a:schemeClr val="bg2"/>
                </a:solidFill>
                <a:latin typeface="微软雅黑" pitchFamily="34" charset="-122"/>
              </a:rPr>
              <a:t>标题内容</a:t>
            </a: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9"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4"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616115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tailEn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tailEnd/>
          </a:ln>
        </p:spPr>
      </p:cxnSp>
      <p:cxnSp>
        <p:nvCxnSpPr>
          <p:cNvPr id="3" name="Straight Connector 13"/>
          <p:cNvCxnSpPr>
            <a:cxnSpLocks noChangeShapeType="1"/>
          </p:cNvCxnSpPr>
          <p:nvPr/>
        </p:nvCxnSpPr>
        <p:spPr bwMode="auto">
          <a:xfrm flipH="1">
            <a:off x="3149038" y="3858839"/>
            <a:ext cx="1316951" cy="0"/>
          </a:xfrm>
          <a:prstGeom prst="line">
            <a:avLst/>
          </a:prstGeom>
          <a:noFill/>
          <a:ln w="19050" cap="sq" algn="ctr">
            <a:solidFill>
              <a:schemeClr val="bg2"/>
            </a:solidFill>
            <a:miter lim="800000"/>
            <a:headEnd type="oval" w="med" len="med"/>
            <a:tailEnd/>
          </a:ln>
        </p:spPr>
      </p:cxnSp>
      <p:sp>
        <p:nvSpPr>
          <p:cNvPr id="38916" name="Oval 20"/>
          <p:cNvSpPr>
            <a:spLocks noChangeArrowheads="1"/>
          </p:cNvSpPr>
          <p:nvPr/>
        </p:nvSpPr>
        <p:spPr bwMode="auto">
          <a:xfrm>
            <a:off x="1118365" y="1690798"/>
            <a:ext cx="2390519" cy="2390519"/>
          </a:xfrm>
          <a:prstGeom prst="ellipse">
            <a:avLst/>
          </a:prstGeom>
          <a:solidFill>
            <a:schemeClr val="bg2"/>
          </a:solidFill>
          <a:ln w="38100">
            <a:solidFill>
              <a:schemeClr val="tx2"/>
            </a:solidFill>
            <a:prstDash val="dash"/>
            <a:round/>
            <a:headEnd/>
            <a:tailEnd/>
          </a:ln>
        </p:spPr>
        <p:txBody>
          <a:bodyPr wrap="none" anchor="ctr"/>
          <a:lstStyle/>
          <a:p>
            <a:endParaRPr lang="zh-CN" altLang="en-US" sz="1693">
              <a:ea typeface="宋体" charset="-122"/>
            </a:endParaRPr>
          </a:p>
        </p:txBody>
      </p:sp>
      <p:sp>
        <p:nvSpPr>
          <p:cNvPr id="16" name="TextBox 15"/>
          <p:cNvSpPr txBox="1">
            <a:spLocks noChangeArrowheads="1"/>
          </p:cNvSpPr>
          <p:nvPr/>
        </p:nvSpPr>
        <p:spPr bwMode="auto">
          <a:xfrm>
            <a:off x="4436125" y="1878933"/>
            <a:ext cx="3384952" cy="433965"/>
          </a:xfrm>
          <a:prstGeom prst="rect">
            <a:avLst/>
          </a:prstGeom>
          <a:noFill/>
          <a:ln w="9525">
            <a:noFill/>
            <a:miter lim="800000"/>
            <a:headEnd/>
            <a:tailEnd/>
          </a:ln>
        </p:spPr>
        <p:txBody>
          <a:bodyPr lIns="0" tIns="0" rIns="0" bIns="0">
            <a:spAutoFit/>
          </a:bodyPr>
          <a:lstStyle/>
          <a:p>
            <a:r>
              <a:rPr lang="zh-CN" altLang="en-US" sz="94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940">
              <a:solidFill>
                <a:srgbClr val="808080"/>
              </a:solidFill>
            </a:endParaRPr>
          </a:p>
        </p:txBody>
      </p:sp>
      <p:sp>
        <p:nvSpPr>
          <p:cNvPr id="20" name="TextBox 19"/>
          <p:cNvSpPr txBox="1">
            <a:spLocks noChangeArrowheads="1"/>
          </p:cNvSpPr>
          <p:nvPr/>
        </p:nvSpPr>
        <p:spPr bwMode="auto">
          <a:xfrm>
            <a:off x="1794757" y="2571751"/>
            <a:ext cx="1049679" cy="810350"/>
          </a:xfrm>
          <a:prstGeom prst="rect">
            <a:avLst/>
          </a:prstGeom>
          <a:noFill/>
          <a:ln w="9525">
            <a:noFill/>
            <a:miter lim="800000"/>
            <a:headEnd/>
            <a:tailEnd/>
          </a:ln>
        </p:spPr>
        <p:txBody>
          <a:bodyPr lIns="0" tIns="0" rIns="0" bIns="0">
            <a:spAutoFit/>
          </a:bodyPr>
          <a:lstStyle/>
          <a:p>
            <a:pPr algn="ctr"/>
            <a:r>
              <a:rPr lang="zh-CN" altLang="en-US" sz="2633">
                <a:solidFill>
                  <a:schemeClr val="bg1"/>
                </a:solidFill>
                <a:latin typeface="微软雅黑" pitchFamily="34" charset="-122"/>
              </a:rPr>
              <a:t>添加标题</a:t>
            </a:r>
          </a:p>
        </p:txBody>
      </p:sp>
      <p:sp>
        <p:nvSpPr>
          <p:cNvPr id="7" name="椭圆 6"/>
          <p:cNvSpPr/>
          <p:nvPr/>
        </p:nvSpPr>
        <p:spPr>
          <a:xfrm>
            <a:off x="2908641"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93" dirty="0">
                <a:solidFill>
                  <a:schemeClr val="bg1"/>
                </a:solidFill>
                <a:latin typeface="微软雅黑" pitchFamily="34" charset="-122"/>
              </a:rPr>
              <a:t>1</a:t>
            </a:r>
            <a:endParaRPr lang="zh-CN" altLang="en-US" sz="1693" dirty="0">
              <a:solidFill>
                <a:schemeClr val="bg1"/>
              </a:solidFill>
              <a:latin typeface="微软雅黑" pitchFamily="34" charset="-122"/>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93" dirty="0">
                <a:solidFill>
                  <a:schemeClr val="bg1"/>
                </a:solidFill>
                <a:latin typeface="微软雅黑" pitchFamily="34" charset="-122"/>
              </a:rPr>
              <a:t>2</a:t>
            </a:r>
            <a:endParaRPr lang="zh-CN" altLang="en-US" sz="1693" dirty="0">
              <a:solidFill>
                <a:schemeClr val="bg1"/>
              </a:solidFill>
              <a:latin typeface="微软雅黑" pitchFamily="34" charset="-122"/>
            </a:endParaRPr>
          </a:p>
        </p:txBody>
      </p:sp>
      <p:sp>
        <p:nvSpPr>
          <p:cNvPr id="25" name="椭圆 24"/>
          <p:cNvSpPr/>
          <p:nvPr/>
        </p:nvSpPr>
        <p:spPr>
          <a:xfrm>
            <a:off x="2908641"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93" dirty="0">
                <a:solidFill>
                  <a:schemeClr val="bg1"/>
                </a:solidFill>
                <a:latin typeface="微软雅黑" pitchFamily="34" charset="-122"/>
              </a:rPr>
              <a:t>3</a:t>
            </a:r>
            <a:endParaRPr lang="zh-CN" altLang="en-US" sz="1693" dirty="0">
              <a:solidFill>
                <a:schemeClr val="bg1"/>
              </a:solidFill>
              <a:latin typeface="微软雅黑" pitchFamily="34" charset="-122"/>
            </a:endParaRPr>
          </a:p>
        </p:txBody>
      </p:sp>
      <p:sp>
        <p:nvSpPr>
          <p:cNvPr id="42" name="TextBox 41"/>
          <p:cNvSpPr txBox="1">
            <a:spLocks noChangeArrowheads="1"/>
          </p:cNvSpPr>
          <p:nvPr/>
        </p:nvSpPr>
        <p:spPr bwMode="auto">
          <a:xfrm>
            <a:off x="4978135" y="2759887"/>
            <a:ext cx="3384953" cy="433965"/>
          </a:xfrm>
          <a:prstGeom prst="rect">
            <a:avLst/>
          </a:prstGeom>
          <a:noFill/>
          <a:ln w="9525">
            <a:noFill/>
            <a:miter lim="800000"/>
            <a:headEnd/>
            <a:tailEnd/>
          </a:ln>
        </p:spPr>
        <p:txBody>
          <a:bodyPr lIns="0" tIns="0" rIns="0" bIns="0">
            <a:spAutoFit/>
          </a:bodyPr>
          <a:lstStyle/>
          <a:p>
            <a:r>
              <a:rPr lang="zh-CN" altLang="en-US" sz="94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940">
              <a:solidFill>
                <a:srgbClr val="808080"/>
              </a:solidFill>
            </a:endParaRPr>
          </a:p>
        </p:txBody>
      </p:sp>
      <p:sp>
        <p:nvSpPr>
          <p:cNvPr id="43" name="TextBox 42"/>
          <p:cNvSpPr txBox="1">
            <a:spLocks noChangeArrowheads="1"/>
          </p:cNvSpPr>
          <p:nvPr/>
        </p:nvSpPr>
        <p:spPr bwMode="auto">
          <a:xfrm>
            <a:off x="4586932" y="3708031"/>
            <a:ext cx="3384953" cy="433965"/>
          </a:xfrm>
          <a:prstGeom prst="rect">
            <a:avLst/>
          </a:prstGeom>
          <a:noFill/>
          <a:ln w="9525">
            <a:noFill/>
            <a:miter lim="800000"/>
            <a:headEnd/>
            <a:tailEnd/>
          </a:ln>
        </p:spPr>
        <p:txBody>
          <a:bodyPr lIns="0" tIns="0" rIns="0" bIns="0">
            <a:spAutoFit/>
          </a:bodyPr>
          <a:lstStyle/>
          <a:p>
            <a:r>
              <a:rPr lang="zh-CN" altLang="en-US" sz="940">
                <a:solidFill>
                  <a:srgbClr val="808080"/>
                </a:solidFill>
              </a:rPr>
              <a:t>请在此处插入你需要的文字内容请在此处插入你需要的文字内容请在此处插入你需要的文字内容请在此处插入你需要的文字内容请在此处插入你需要的文字内容</a:t>
            </a:r>
            <a:endParaRPr lang="en-US" altLang="zh-CN" sz="940">
              <a:solidFill>
                <a:srgbClr val="808080"/>
              </a:solidFill>
            </a:endParaRPr>
          </a:p>
        </p:txBody>
      </p:sp>
      <p:sp>
        <p:nvSpPr>
          <p:cNvPr id="38924" name="Oval 22"/>
          <p:cNvSpPr>
            <a:spLocks noChangeArrowheads="1"/>
          </p:cNvSpPr>
          <p:nvPr/>
        </p:nvSpPr>
        <p:spPr bwMode="auto">
          <a:xfrm>
            <a:off x="1361745" y="1935673"/>
            <a:ext cx="1923167" cy="1923167"/>
          </a:xfrm>
          <a:prstGeom prst="ellipse">
            <a:avLst/>
          </a:prstGeom>
          <a:noFill/>
          <a:ln w="38100">
            <a:solidFill>
              <a:schemeClr val="tx2"/>
            </a:solidFill>
            <a:prstDash val="dash"/>
            <a:round/>
            <a:headEnd/>
            <a:tailEnd/>
          </a:ln>
        </p:spPr>
        <p:txBody>
          <a:bodyPr wrap="none" anchor="ctr"/>
          <a:lstStyle/>
          <a:p>
            <a:endParaRPr lang="zh-CN" altLang="en-US" sz="1693">
              <a:ea typeface="宋体" charset="-122"/>
            </a:endParaRPr>
          </a:p>
        </p:txBody>
      </p:sp>
    </p:spTree>
    <p:extLst>
      <p:ext uri="{BB962C8B-B14F-4D97-AF65-F5344CB8AC3E}">
        <p14:creationId xmlns:p14="http://schemas.microsoft.com/office/powerpoint/2010/main" val="289015327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475"/>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1975"/>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875"/>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175"/>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475"/>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sp>
        <p:nvSpPr>
          <p:cNvPr id="3" name="文本框 2"/>
          <p:cNvSpPr txBox="1"/>
          <p:nvPr/>
        </p:nvSpPr>
        <p:spPr>
          <a:xfrm>
            <a:off x="979713" y="3403851"/>
            <a:ext cx="1338828" cy="784830"/>
          </a:xfrm>
          <a:prstGeom prst="rect">
            <a:avLst/>
          </a:prstGeom>
          <a:noFill/>
        </p:spPr>
        <p:txBody>
          <a:bodyPr wrap="none" rtlCol="0">
            <a:spAutoFit/>
          </a:bodyPr>
          <a:lstStyle/>
          <a:p>
            <a:r>
              <a:rPr lang="zh-CN" altLang="en-US" sz="4500" b="1" dirty="0">
                <a:solidFill>
                  <a:schemeClr val="bg1"/>
                </a:solidFill>
                <a:latin typeface="微软雅黑" panose="020B0503020204020204" pitchFamily="34" charset="-122"/>
                <a:ea typeface="微软雅黑" panose="020B0503020204020204" pitchFamily="34" charset="-122"/>
              </a:rPr>
              <a:t>目录</a:t>
            </a:r>
          </a:p>
        </p:txBody>
      </p:sp>
      <p:sp>
        <p:nvSpPr>
          <p:cNvPr id="5" name="椭圆 4"/>
          <p:cNvSpPr/>
          <p:nvPr/>
        </p:nvSpPr>
        <p:spPr>
          <a:xfrm>
            <a:off x="853159" y="2989943"/>
            <a:ext cx="1545771" cy="154577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圆角矩形 5"/>
          <p:cNvSpPr/>
          <p:nvPr/>
        </p:nvSpPr>
        <p:spPr>
          <a:xfrm>
            <a:off x="2852056" y="3218543"/>
            <a:ext cx="6291944" cy="1088571"/>
          </a:xfrm>
          <a:prstGeom prst="roundRect">
            <a:avLst>
              <a:gd name="adj" fmla="val 0"/>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000" b="1" dirty="0">
                <a:latin typeface="微软雅黑" panose="020B0503020204020204" pitchFamily="34" charset="-122"/>
                <a:ea typeface="微软雅黑" panose="020B0503020204020204" pitchFamily="34" charset="-122"/>
              </a:rPr>
              <a:t>第三部分</a:t>
            </a:r>
            <a:endParaRPr lang="en-US" altLang="zh-CN" sz="3000" b="1" dirty="0">
              <a:latin typeface="微软雅黑" panose="020B0503020204020204" pitchFamily="34" charset="-122"/>
              <a:ea typeface="微软雅黑" panose="020B0503020204020204" pitchFamily="34" charset="-122"/>
            </a:endParaRPr>
          </a:p>
          <a:p>
            <a:pPr algn="ctr"/>
            <a:r>
              <a:rPr lang="zh-CN" altLang="en-US" sz="3000" b="1" dirty="0">
                <a:latin typeface="微软雅黑" panose="020B0503020204020204" pitchFamily="34" charset="-122"/>
                <a:ea typeface="微软雅黑" panose="020B0503020204020204" pitchFamily="34" charset="-122"/>
              </a:rPr>
              <a:t>单击此处添加文字标题</a:t>
            </a:r>
          </a:p>
        </p:txBody>
      </p:sp>
    </p:spTree>
    <p:extLst>
      <p:ext uri="{BB962C8B-B14F-4D97-AF65-F5344CB8AC3E}">
        <p14:creationId xmlns:p14="http://schemas.microsoft.com/office/powerpoint/2010/main" val="317095497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3" y="1316019"/>
            <a:ext cx="3099762" cy="1670826"/>
          </a:xfrm>
          <a:prstGeom prst="rect">
            <a:avLst/>
          </a:prstGeom>
          <a:solidFill>
            <a:srgbClr val="016A7A"/>
          </a:solidFill>
          <a:ln w="15875" algn="ctr">
            <a:noFill/>
            <a:miter lim="800000"/>
            <a:headEnd/>
            <a:tailEnd/>
          </a:ln>
        </p:spPr>
        <p:txBody>
          <a:bodyPr anchor="ctr"/>
          <a:lstStyle/>
          <a:p>
            <a:pPr algn="ctr">
              <a:defRPr/>
            </a:pPr>
            <a:endParaRPr lang="zh-CN" altLang="en-US" sz="1693">
              <a:solidFill>
                <a:schemeClr val="lt1"/>
              </a:solidFill>
            </a:endParaRPr>
          </a:p>
        </p:txBody>
      </p:sp>
      <p:grpSp>
        <p:nvGrpSpPr>
          <p:cNvPr id="5" name="组合 4"/>
          <p:cNvGrpSpPr>
            <a:grpSpLocks/>
          </p:cNvGrpSpPr>
          <p:nvPr/>
        </p:nvGrpSpPr>
        <p:grpSpPr bwMode="auto">
          <a:xfrm>
            <a:off x="1923167" y="1826670"/>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headEnd/>
              <a:tailEnd/>
            </a:ln>
          </p:spPr>
          <p:txBody>
            <a:bodyPr lIns="0" tIns="0" rIns="0" bIns="0">
              <a:spAutoFit/>
            </a:bodyPr>
            <a:lstStyle/>
            <a:p>
              <a:pPr algn="ctr"/>
              <a:r>
                <a:rPr lang="zh-CN" altLang="en-US" sz="847">
                  <a:solidFill>
                    <a:schemeClr val="bg1"/>
                  </a:solidFill>
                  <a:latin typeface="微软雅黑" pitchFamily="34" charset="-122"/>
                </a:rPr>
                <a:t>插入相关案例图片</a:t>
              </a:r>
              <a:endParaRPr lang="en-US" altLang="zh-CN" sz="847">
                <a:solidFill>
                  <a:schemeClr val="bg1"/>
                </a:solidFill>
                <a:latin typeface="微软雅黑" pitchFamily="34" charset="-122"/>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headEnd/>
              <a:tailEnd/>
            </a:ln>
          </p:spPr>
          <p:txBody>
            <a:bodyPr lIns="0" tIns="0" rIns="0" bIns="0">
              <a:spAutoFit/>
            </a:bodyPr>
            <a:lstStyle/>
            <a:p>
              <a:pPr algn="ctr">
                <a:lnSpc>
                  <a:spcPct val="125000"/>
                </a:lnSpc>
              </a:pPr>
              <a:r>
                <a:rPr lang="zh-CN" altLang="en-US" sz="847">
                  <a:solidFill>
                    <a:schemeClr val="bg1"/>
                  </a:solidFill>
                  <a:sym typeface="造字工房悦黑体验版常规体" pitchFamily="50" charset="-122"/>
                </a:rPr>
                <a:t>请输入您想要的文字内容请输入您想要的文字内容请输入您想要的文字内容</a:t>
              </a:r>
              <a:endParaRPr lang="en-US" altLang="zh-CN" sz="847">
                <a:solidFill>
                  <a:schemeClr val="bg1"/>
                </a:solidFill>
                <a:sym typeface="造字工房悦黑体验版常规体" pitchFamily="50" charset="-122"/>
              </a:endParaRPr>
            </a:p>
          </p:txBody>
        </p:sp>
      </p:grpSp>
      <p:sp>
        <p:nvSpPr>
          <p:cNvPr id="8" name="矩形 7"/>
          <p:cNvSpPr/>
          <p:nvPr/>
        </p:nvSpPr>
        <p:spPr>
          <a:xfrm>
            <a:off x="4615302"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3"/>
          </a:p>
        </p:txBody>
      </p:sp>
      <p:sp>
        <p:nvSpPr>
          <p:cNvPr id="9" name="矩形 8"/>
          <p:cNvSpPr/>
          <p:nvPr/>
        </p:nvSpPr>
        <p:spPr>
          <a:xfrm>
            <a:off x="1412513" y="3067474"/>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3"/>
          </a:p>
        </p:txBody>
      </p:sp>
      <p:sp>
        <p:nvSpPr>
          <p:cNvPr id="10" name="矩形 9"/>
          <p:cNvSpPr>
            <a:spLocks noChangeArrowheads="1"/>
          </p:cNvSpPr>
          <p:nvPr/>
        </p:nvSpPr>
        <p:spPr bwMode="auto">
          <a:xfrm>
            <a:off x="4615302" y="3067474"/>
            <a:ext cx="3098269" cy="1672319"/>
          </a:xfrm>
          <a:prstGeom prst="rect">
            <a:avLst/>
          </a:prstGeom>
          <a:solidFill>
            <a:srgbClr val="016A7A"/>
          </a:solidFill>
          <a:ln w="15875" algn="ctr">
            <a:noFill/>
            <a:miter lim="800000"/>
            <a:headEnd/>
            <a:tailEnd/>
          </a:ln>
        </p:spPr>
        <p:txBody>
          <a:bodyPr anchor="ctr"/>
          <a:lstStyle/>
          <a:p>
            <a:pPr algn="ctr">
              <a:defRPr/>
            </a:pPr>
            <a:endParaRPr lang="zh-CN" altLang="en-US" sz="1693">
              <a:solidFill>
                <a:schemeClr val="lt1"/>
              </a:solidFill>
            </a:endParaRPr>
          </a:p>
        </p:txBody>
      </p:sp>
      <p:grpSp>
        <p:nvGrpSpPr>
          <p:cNvPr id="12" name="组合 11"/>
          <p:cNvGrpSpPr>
            <a:grpSpLocks/>
          </p:cNvGrpSpPr>
          <p:nvPr/>
        </p:nvGrpSpPr>
        <p:grpSpPr bwMode="auto">
          <a:xfrm>
            <a:off x="5125956" y="3579617"/>
            <a:ext cx="2076960" cy="572779"/>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headEnd/>
              <a:tailEnd/>
            </a:ln>
          </p:spPr>
          <p:txBody>
            <a:bodyPr lIns="0" tIns="0" rIns="0" bIns="0">
              <a:spAutoFit/>
            </a:bodyPr>
            <a:lstStyle/>
            <a:p>
              <a:pPr algn="ctr"/>
              <a:r>
                <a:rPr lang="zh-CN" altLang="en-US" sz="847">
                  <a:solidFill>
                    <a:schemeClr val="bg1"/>
                  </a:solidFill>
                  <a:latin typeface="微软雅黑" pitchFamily="34" charset="-122"/>
                </a:rPr>
                <a:t>插入相关案例图片</a:t>
              </a:r>
              <a:endParaRPr lang="en-US" altLang="zh-CN" sz="847">
                <a:solidFill>
                  <a:schemeClr val="bg1"/>
                </a:solidFill>
                <a:latin typeface="微软雅黑" pitchFamily="34" charset="-122"/>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headEnd/>
              <a:tailEnd/>
            </a:ln>
          </p:spPr>
          <p:txBody>
            <a:bodyPr lIns="0" tIns="0" rIns="0" bIns="0">
              <a:spAutoFit/>
            </a:bodyPr>
            <a:lstStyle/>
            <a:p>
              <a:pPr algn="ctr"/>
              <a:r>
                <a:rPr lang="zh-CN" altLang="en-US" sz="847">
                  <a:solidFill>
                    <a:schemeClr val="bg1"/>
                  </a:solidFill>
                  <a:sym typeface="造字工房悦黑体验版常规体" pitchFamily="50" charset="-122"/>
                </a:rPr>
                <a:t>请输入您想要的文字内容请输入您想要的文字内容请输入您想要的文字内容</a:t>
              </a:r>
              <a:endParaRPr lang="en-US" altLang="zh-CN" sz="847">
                <a:solidFill>
                  <a:schemeClr val="bg1"/>
                </a:solidFill>
                <a:sym typeface="造字工房悦黑体验版常规体" pitchFamily="50" charset="-122"/>
              </a:endParaRPr>
            </a:p>
          </p:txBody>
        </p:sp>
      </p:grpSp>
      <p:sp>
        <p:nvSpPr>
          <p:cNvPr id="15" name="TextBox 14"/>
          <p:cNvSpPr txBox="1">
            <a:spLocks noChangeArrowheads="1"/>
          </p:cNvSpPr>
          <p:nvPr/>
        </p:nvSpPr>
        <p:spPr bwMode="auto">
          <a:xfrm>
            <a:off x="4861670" y="1692290"/>
            <a:ext cx="2245685" cy="202684"/>
          </a:xfrm>
          <a:prstGeom prst="rect">
            <a:avLst/>
          </a:prstGeom>
          <a:noFill/>
          <a:ln w="9525">
            <a:noFill/>
            <a:miter lim="800000"/>
            <a:headEnd/>
            <a:tailEnd/>
          </a:ln>
        </p:spPr>
        <p:txBody>
          <a:bodyPr lIns="0" tIns="0" rIns="0" bIns="0">
            <a:spAutoFit/>
          </a:bodyPr>
          <a:lstStyle/>
          <a:p>
            <a:pPr algn="ctr"/>
            <a:r>
              <a:rPr lang="zh-CN" altLang="en-US" sz="1317">
                <a:solidFill>
                  <a:schemeClr val="bg1"/>
                </a:solidFill>
                <a:latin typeface="微软雅黑" pitchFamily="34" charset="-122"/>
              </a:rPr>
              <a:t>点击输入标题</a:t>
            </a:r>
          </a:p>
        </p:txBody>
      </p:sp>
      <p:sp>
        <p:nvSpPr>
          <p:cNvPr id="16" name="TextBox 15"/>
          <p:cNvSpPr txBox="1">
            <a:spLocks noChangeArrowheads="1"/>
          </p:cNvSpPr>
          <p:nvPr/>
        </p:nvSpPr>
        <p:spPr bwMode="auto">
          <a:xfrm>
            <a:off x="4861670" y="2029740"/>
            <a:ext cx="2605533" cy="542456"/>
          </a:xfrm>
          <a:prstGeom prst="rect">
            <a:avLst/>
          </a:prstGeom>
          <a:noFill/>
          <a:ln w="9525">
            <a:noFill/>
            <a:miter lim="800000"/>
            <a:headEnd/>
            <a:tailEnd/>
          </a:ln>
        </p:spPr>
        <p:txBody>
          <a:bodyPr lIns="0" tIns="0" rIns="0" bIns="0">
            <a:spAutoFit/>
          </a:bodyPr>
          <a:lstStyle/>
          <a:p>
            <a:pPr>
              <a:lnSpc>
                <a:spcPct val="125000"/>
              </a:lnSpc>
            </a:pPr>
            <a:r>
              <a:rPr lang="zh-CN" altLang="en-US" sz="94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940">
              <a:solidFill>
                <a:schemeClr val="bg1"/>
              </a:solidFill>
              <a:sym typeface="造字工房悦黑体验版常规体" pitchFamily="50" charset="-122"/>
            </a:endParaRPr>
          </a:p>
        </p:txBody>
      </p:sp>
      <p:sp>
        <p:nvSpPr>
          <p:cNvPr id="31" name="TextBox 30"/>
          <p:cNvSpPr txBox="1">
            <a:spLocks noChangeArrowheads="1"/>
          </p:cNvSpPr>
          <p:nvPr/>
        </p:nvSpPr>
        <p:spPr bwMode="auto">
          <a:xfrm>
            <a:off x="2018728" y="3406417"/>
            <a:ext cx="2247179" cy="202684"/>
          </a:xfrm>
          <a:prstGeom prst="rect">
            <a:avLst/>
          </a:prstGeom>
          <a:noFill/>
          <a:ln w="9525">
            <a:noFill/>
            <a:miter lim="800000"/>
            <a:headEnd/>
            <a:tailEnd/>
          </a:ln>
        </p:spPr>
        <p:txBody>
          <a:bodyPr lIns="0" tIns="0" rIns="0" bIns="0">
            <a:spAutoFit/>
          </a:bodyPr>
          <a:lstStyle/>
          <a:p>
            <a:pPr algn="ctr"/>
            <a:r>
              <a:rPr lang="zh-CN" altLang="en-US" sz="1317">
                <a:solidFill>
                  <a:schemeClr val="bg1"/>
                </a:solidFill>
                <a:latin typeface="微软雅黑" pitchFamily="34" charset="-122"/>
              </a:rPr>
              <a:t>点击输入标题</a:t>
            </a:r>
          </a:p>
        </p:txBody>
      </p:sp>
      <p:sp>
        <p:nvSpPr>
          <p:cNvPr id="32" name="TextBox 31"/>
          <p:cNvSpPr txBox="1">
            <a:spLocks noChangeArrowheads="1"/>
          </p:cNvSpPr>
          <p:nvPr/>
        </p:nvSpPr>
        <p:spPr bwMode="auto">
          <a:xfrm>
            <a:off x="1658881" y="3743867"/>
            <a:ext cx="2607026" cy="542456"/>
          </a:xfrm>
          <a:prstGeom prst="rect">
            <a:avLst/>
          </a:prstGeom>
          <a:noFill/>
          <a:ln w="9525">
            <a:noFill/>
            <a:miter lim="800000"/>
            <a:headEnd/>
            <a:tailEnd/>
          </a:ln>
        </p:spPr>
        <p:txBody>
          <a:bodyPr lIns="0" tIns="0" rIns="0" bIns="0">
            <a:spAutoFit/>
          </a:bodyPr>
          <a:lstStyle/>
          <a:p>
            <a:pPr>
              <a:lnSpc>
                <a:spcPct val="125000"/>
              </a:lnSpc>
            </a:pPr>
            <a:r>
              <a:rPr lang="zh-CN" altLang="en-US" sz="940">
                <a:solidFill>
                  <a:schemeClr val="bg1"/>
                </a:solidFill>
                <a:sym typeface="造字工房悦黑体验版常规体" pitchFamily="50" charset="-122"/>
              </a:rPr>
              <a:t>请输入您想要的文字内容请输入您想要的文字内容请输入您想要的文字内容请输入您想要的文字内容请输入您想要的文字内容</a:t>
            </a:r>
            <a:endParaRPr lang="en-US" altLang="zh-CN" sz="940">
              <a:solidFill>
                <a:schemeClr val="bg1"/>
              </a:solidFill>
              <a:sym typeface="造字工房悦黑体验版常规体" pitchFamily="50" charset="-122"/>
            </a:endParaRPr>
          </a:p>
        </p:txBody>
      </p:sp>
      <p:sp>
        <p:nvSpPr>
          <p:cNvPr id="64552" name="AutoShape 40"/>
          <p:cNvSpPr>
            <a:spLocks noChangeArrowheads="1"/>
          </p:cNvSpPr>
          <p:nvPr/>
        </p:nvSpPr>
        <p:spPr bwMode="auto">
          <a:xfrm>
            <a:off x="4240524" y="4399357"/>
            <a:ext cx="195602" cy="271752"/>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sz="1693"/>
          </a:p>
        </p:txBody>
      </p:sp>
      <p:sp>
        <p:nvSpPr>
          <p:cNvPr id="64553" name="AutoShape 41"/>
          <p:cNvSpPr>
            <a:spLocks noChangeArrowheads="1"/>
          </p:cNvSpPr>
          <p:nvPr/>
        </p:nvSpPr>
        <p:spPr bwMode="auto">
          <a:xfrm flipH="1">
            <a:off x="4692946" y="2638943"/>
            <a:ext cx="217999" cy="271752"/>
          </a:xfrm>
          <a:prstGeom prst="chevron">
            <a:avLst>
              <a:gd name="adj" fmla="val 56829"/>
            </a:avLst>
          </a:prstGeom>
          <a:solidFill>
            <a:schemeClr val="bg1"/>
          </a:solidFill>
          <a:ln w="9525">
            <a:noFill/>
            <a:prstDash val="lgDashDotDot"/>
            <a:miter lim="800000"/>
            <a:headEnd/>
            <a:tailEnd/>
          </a:ln>
        </p:spPr>
        <p:txBody>
          <a:bodyPr wrap="none" anchor="ctr"/>
          <a:lstStyle/>
          <a:p>
            <a:endParaRPr lang="zh-CN" altLang="en-US" sz="1693"/>
          </a:p>
        </p:txBody>
      </p:sp>
    </p:spTree>
    <p:extLst>
      <p:ext uri="{BB962C8B-B14F-4D97-AF65-F5344CB8AC3E}">
        <p14:creationId xmlns:p14="http://schemas.microsoft.com/office/powerpoint/2010/main" val="333577028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a:grpSpLocks/>
          </p:cNvGrpSpPr>
          <p:nvPr/>
        </p:nvGrpSpPr>
        <p:grpSpPr bwMode="auto">
          <a:xfrm>
            <a:off x="846612" y="1344388"/>
            <a:ext cx="1302020" cy="1249760"/>
            <a:chOff x="567" y="879"/>
            <a:chExt cx="872" cy="837"/>
          </a:xfrm>
        </p:grpSpPr>
        <p:sp>
          <p:nvSpPr>
            <p:cNvPr id="74776" name="Freeform 9"/>
            <p:cNvSpPr>
              <a:spLocks noEditPoints="1"/>
            </p:cNvSpPr>
            <p:nvPr/>
          </p:nvSpPr>
          <p:spPr bwMode="auto">
            <a:xfrm>
              <a:off x="755" y="1039"/>
              <a:ext cx="684" cy="677"/>
            </a:xfrm>
            <a:custGeom>
              <a:avLst/>
              <a:gdLst>
                <a:gd name="T0" fmla="*/ 106210215 w 295"/>
                <a:gd name="T1" fmla="*/ 0 h 295"/>
                <a:gd name="T2" fmla="*/ 0 w 295"/>
                <a:gd name="T3" fmla="*/ 100026869 h 295"/>
                <a:gd name="T4" fmla="*/ 106210215 w 295"/>
                <a:gd name="T5" fmla="*/ 199377675 h 295"/>
                <a:gd name="T6" fmla="*/ 211702652 w 295"/>
                <a:gd name="T7" fmla="*/ 100026869 h 295"/>
                <a:gd name="T8" fmla="*/ 106210215 w 295"/>
                <a:gd name="T9" fmla="*/ 0 h 295"/>
                <a:gd name="T10" fmla="*/ 106210215 w 295"/>
                <a:gd name="T11" fmla="*/ 149364296 h 295"/>
                <a:gd name="T12" fmla="*/ 53105144 w 295"/>
                <a:gd name="T13" fmla="*/ 100026869 h 295"/>
                <a:gd name="T14" fmla="*/ 106210215 w 295"/>
                <a:gd name="T15" fmla="*/ 50013361 h 295"/>
                <a:gd name="T16" fmla="*/ 158597637 w 295"/>
                <a:gd name="T17" fmla="*/ 100026869 h 295"/>
                <a:gd name="T18" fmla="*/ 106210215 w 295"/>
                <a:gd name="T19" fmla="*/ 14936429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sz="1693"/>
            </a:p>
          </p:txBody>
        </p:sp>
        <p:sp>
          <p:nvSpPr>
            <p:cNvPr id="74777" name="Freeform 10"/>
            <p:cNvSpPr>
              <a:spLocks/>
            </p:cNvSpPr>
            <p:nvPr/>
          </p:nvSpPr>
          <p:spPr bwMode="auto">
            <a:xfrm>
              <a:off x="567" y="879"/>
              <a:ext cx="507" cy="500"/>
            </a:xfrm>
            <a:custGeom>
              <a:avLst/>
              <a:gdLst>
                <a:gd name="T0" fmla="*/ 159350074 w 218"/>
                <a:gd name="T1" fmla="*/ 73298603 h 218"/>
                <a:gd name="T2" fmla="*/ 159350074 w 218"/>
                <a:gd name="T3" fmla="*/ 0 h 218"/>
                <a:gd name="T4" fmla="*/ 0 w 218"/>
                <a:gd name="T5" fmla="*/ 146597207 h 218"/>
                <a:gd name="T6" fmla="*/ 79675037 w 218"/>
                <a:gd name="T7" fmla="*/ 146597207 h 218"/>
                <a:gd name="T8" fmla="*/ 159350074 w 218"/>
                <a:gd name="T9" fmla="*/ 73298603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headEnd/>
              <a:tailEnd/>
            </a:ln>
          </p:spPr>
          <p:txBody>
            <a:bodyPr/>
            <a:lstStyle/>
            <a:p>
              <a:endParaRPr lang="zh-CN" altLang="en-US" sz="1693"/>
            </a:p>
          </p:txBody>
        </p:sp>
      </p:grpSp>
      <p:sp>
        <p:nvSpPr>
          <p:cNvPr id="8" name="TextBox 58"/>
          <p:cNvSpPr txBox="1">
            <a:spLocks noChangeArrowheads="1"/>
          </p:cNvSpPr>
          <p:nvPr/>
        </p:nvSpPr>
        <p:spPr bwMode="auto">
          <a:xfrm>
            <a:off x="1378472" y="1941646"/>
            <a:ext cx="514531" cy="329433"/>
          </a:xfrm>
          <a:prstGeom prst="rect">
            <a:avLst/>
          </a:prstGeom>
          <a:noFill/>
          <a:ln w="9525">
            <a:noFill/>
            <a:miter lim="800000"/>
            <a:headEnd/>
            <a:tailEnd/>
          </a:ln>
        </p:spPr>
        <p:txBody>
          <a:bodyPr wrap="none" lIns="68246" tIns="34123" rIns="68246" bIns="34123">
            <a:spAutoFit/>
          </a:bodyPr>
          <a:lstStyle/>
          <a:p>
            <a:pPr algn="ctr" defTabSz="812281"/>
            <a:r>
              <a:rPr lang="en-US" altLang="zh-CN" sz="1693">
                <a:solidFill>
                  <a:srgbClr val="333333"/>
                </a:solidFill>
                <a:latin typeface="Impact" pitchFamily="34" charset="0"/>
              </a:rPr>
              <a:t>25%</a:t>
            </a:r>
            <a:endParaRPr lang="zh-CN" altLang="en-US" sz="1693">
              <a:solidFill>
                <a:srgbClr val="333333"/>
              </a:solidFill>
              <a:latin typeface="Impact" pitchFamily="34" charset="0"/>
            </a:endParaRPr>
          </a:p>
        </p:txBody>
      </p:sp>
      <p:grpSp>
        <p:nvGrpSpPr>
          <p:cNvPr id="94235" name="Group 27"/>
          <p:cNvGrpSpPr>
            <a:grpSpLocks/>
          </p:cNvGrpSpPr>
          <p:nvPr/>
        </p:nvGrpSpPr>
        <p:grpSpPr bwMode="auto">
          <a:xfrm>
            <a:off x="2732450" y="1344389"/>
            <a:ext cx="1296047" cy="1488662"/>
            <a:chOff x="1830" y="879"/>
            <a:chExt cx="868" cy="997"/>
          </a:xfrm>
        </p:grpSpPr>
        <p:sp>
          <p:nvSpPr>
            <p:cNvPr id="74774" name="Freeform 14"/>
            <p:cNvSpPr>
              <a:spLocks noEditPoints="1"/>
            </p:cNvSpPr>
            <p:nvPr/>
          </p:nvSpPr>
          <p:spPr bwMode="auto">
            <a:xfrm>
              <a:off x="2016" y="1039"/>
              <a:ext cx="682" cy="677"/>
            </a:xfrm>
            <a:custGeom>
              <a:avLst/>
              <a:gdLst>
                <a:gd name="T0" fmla="*/ 105870518 w 294"/>
                <a:gd name="T1" fmla="*/ 0 h 295"/>
                <a:gd name="T2" fmla="*/ 0 w 294"/>
                <a:gd name="T3" fmla="*/ 100049047 h 295"/>
                <a:gd name="T4" fmla="*/ 105870518 w 294"/>
                <a:gd name="T5" fmla="*/ 199422031 h 295"/>
                <a:gd name="T6" fmla="*/ 211741037 w 294"/>
                <a:gd name="T7" fmla="*/ 100049047 h 295"/>
                <a:gd name="T8" fmla="*/ 105870518 w 294"/>
                <a:gd name="T9" fmla="*/ 0 h 295"/>
                <a:gd name="T10" fmla="*/ 105870518 w 294"/>
                <a:gd name="T11" fmla="*/ 149397416 h 295"/>
                <a:gd name="T12" fmla="*/ 52575200 w 294"/>
                <a:gd name="T13" fmla="*/ 100049047 h 295"/>
                <a:gd name="T14" fmla="*/ 105870518 w 294"/>
                <a:gd name="T15" fmla="*/ 50024413 h 295"/>
                <a:gd name="T16" fmla="*/ 159165706 w 294"/>
                <a:gd name="T17" fmla="*/ 100049047 h 295"/>
                <a:gd name="T18" fmla="*/ 105870518 w 294"/>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sz="1693"/>
            </a:p>
          </p:txBody>
        </p:sp>
        <p:sp>
          <p:nvSpPr>
            <p:cNvPr id="74775" name="Freeform 15"/>
            <p:cNvSpPr>
              <a:spLocks/>
            </p:cNvSpPr>
            <p:nvPr/>
          </p:nvSpPr>
          <p:spPr bwMode="auto">
            <a:xfrm>
              <a:off x="1830" y="879"/>
              <a:ext cx="504" cy="997"/>
            </a:xfrm>
            <a:custGeom>
              <a:avLst/>
              <a:gdLst>
                <a:gd name="T0" fmla="*/ 78371541 w 217"/>
                <a:gd name="T1" fmla="*/ 145998934 h 435"/>
                <a:gd name="T2" fmla="*/ 157468471 w 217"/>
                <a:gd name="T3" fmla="*/ 72999504 h 435"/>
                <a:gd name="T4" fmla="*/ 157468471 w 217"/>
                <a:gd name="T5" fmla="*/ 0 h 435"/>
                <a:gd name="T6" fmla="*/ 0 w 217"/>
                <a:gd name="T7" fmla="*/ 145998934 h 435"/>
                <a:gd name="T8" fmla="*/ 157468471 w 217"/>
                <a:gd name="T9" fmla="*/ 291328251 h 435"/>
                <a:gd name="T10" fmla="*/ 157468471 w 217"/>
                <a:gd name="T11" fmla="*/ 218328692 h 435"/>
                <a:gd name="T12" fmla="*/ 78371541 w 217"/>
                <a:gd name="T13" fmla="*/ 145998934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headEnd/>
              <a:tailEnd/>
            </a:ln>
          </p:spPr>
          <p:txBody>
            <a:bodyPr/>
            <a:lstStyle/>
            <a:p>
              <a:endParaRPr lang="zh-CN" altLang="en-US" sz="1693"/>
            </a:p>
          </p:txBody>
        </p:sp>
      </p:grpSp>
      <p:sp>
        <p:nvSpPr>
          <p:cNvPr id="12" name="TextBox 59"/>
          <p:cNvSpPr txBox="1">
            <a:spLocks noChangeArrowheads="1"/>
          </p:cNvSpPr>
          <p:nvPr/>
        </p:nvSpPr>
        <p:spPr bwMode="auto">
          <a:xfrm>
            <a:off x="3255075" y="1941646"/>
            <a:ext cx="522547" cy="329433"/>
          </a:xfrm>
          <a:prstGeom prst="rect">
            <a:avLst/>
          </a:prstGeom>
          <a:noFill/>
          <a:ln w="9525">
            <a:noFill/>
            <a:miter lim="800000"/>
            <a:headEnd/>
            <a:tailEnd/>
          </a:ln>
        </p:spPr>
        <p:txBody>
          <a:bodyPr wrap="none" lIns="68246" tIns="34123" rIns="68246" bIns="34123">
            <a:spAutoFit/>
          </a:bodyPr>
          <a:lstStyle/>
          <a:p>
            <a:pPr algn="ctr" defTabSz="812281"/>
            <a:r>
              <a:rPr lang="en-US" altLang="zh-CN" sz="1693">
                <a:solidFill>
                  <a:srgbClr val="333333"/>
                </a:solidFill>
                <a:latin typeface="Impact" pitchFamily="34" charset="0"/>
              </a:rPr>
              <a:t>50%</a:t>
            </a:r>
            <a:endParaRPr lang="zh-CN" altLang="en-US" sz="1693">
              <a:solidFill>
                <a:srgbClr val="333333"/>
              </a:solidFill>
              <a:latin typeface="Impact" pitchFamily="34" charset="0"/>
            </a:endParaRPr>
          </a:p>
        </p:txBody>
      </p:sp>
      <p:grpSp>
        <p:nvGrpSpPr>
          <p:cNvPr id="94237" name="Group 29"/>
          <p:cNvGrpSpPr>
            <a:grpSpLocks/>
          </p:cNvGrpSpPr>
          <p:nvPr/>
        </p:nvGrpSpPr>
        <p:grpSpPr bwMode="auto">
          <a:xfrm>
            <a:off x="4610821" y="1344389"/>
            <a:ext cx="1506581" cy="1488662"/>
            <a:chOff x="3088" y="879"/>
            <a:chExt cx="1009" cy="997"/>
          </a:xfrm>
        </p:grpSpPr>
        <p:sp>
          <p:nvSpPr>
            <p:cNvPr id="74772" name="Freeform 19"/>
            <p:cNvSpPr>
              <a:spLocks noEditPoints="1"/>
            </p:cNvSpPr>
            <p:nvPr/>
          </p:nvSpPr>
          <p:spPr bwMode="auto">
            <a:xfrm>
              <a:off x="3276" y="1039"/>
              <a:ext cx="683" cy="677"/>
            </a:xfrm>
            <a:custGeom>
              <a:avLst/>
              <a:gdLst>
                <a:gd name="T0" fmla="*/ 105305387 w 295"/>
                <a:gd name="T1" fmla="*/ 0 h 295"/>
                <a:gd name="T2" fmla="*/ 0 w 295"/>
                <a:gd name="T3" fmla="*/ 100049047 h 295"/>
                <a:gd name="T4" fmla="*/ 105305387 w 295"/>
                <a:gd name="T5" fmla="*/ 199422031 h 295"/>
                <a:gd name="T6" fmla="*/ 209899381 w 295"/>
                <a:gd name="T7" fmla="*/ 100049047 h 295"/>
                <a:gd name="T8" fmla="*/ 105305387 w 295"/>
                <a:gd name="T9" fmla="*/ 0 h 295"/>
                <a:gd name="T10" fmla="*/ 105305387 w 295"/>
                <a:gd name="T11" fmla="*/ 149397416 h 295"/>
                <a:gd name="T12" fmla="*/ 52652694 w 295"/>
                <a:gd name="T13" fmla="*/ 100049047 h 295"/>
                <a:gd name="T14" fmla="*/ 105305387 w 295"/>
                <a:gd name="T15" fmla="*/ 50024413 h 295"/>
                <a:gd name="T16" fmla="*/ 157246742 w 295"/>
                <a:gd name="T17" fmla="*/ 100049047 h 295"/>
                <a:gd name="T18" fmla="*/ 105305387 w 295"/>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headEnd/>
              <a:tailEnd/>
            </a:ln>
          </p:spPr>
          <p:txBody>
            <a:bodyPr/>
            <a:lstStyle/>
            <a:p>
              <a:endParaRPr lang="zh-CN" altLang="en-US" sz="1693"/>
            </a:p>
          </p:txBody>
        </p:sp>
        <p:sp>
          <p:nvSpPr>
            <p:cNvPr id="74773" name="Freeform 20"/>
            <p:cNvSpPr>
              <a:spLocks/>
            </p:cNvSpPr>
            <p:nvPr/>
          </p:nvSpPr>
          <p:spPr bwMode="auto">
            <a:xfrm>
              <a:off x="3088" y="879"/>
              <a:ext cx="1009" cy="997"/>
            </a:xfrm>
            <a:custGeom>
              <a:avLst/>
              <a:gdLst>
                <a:gd name="T0" fmla="*/ 313010176 w 435"/>
                <a:gd name="T1" fmla="*/ 145998934 h 435"/>
                <a:gd name="T2" fmla="*/ 234577895 w 435"/>
                <a:gd name="T3" fmla="*/ 145998934 h 435"/>
                <a:gd name="T4" fmla="*/ 234577895 w 435"/>
                <a:gd name="T5" fmla="*/ 145998934 h 435"/>
                <a:gd name="T6" fmla="*/ 156864932 w 435"/>
                <a:gd name="T7" fmla="*/ 218328692 h 435"/>
                <a:gd name="T8" fmla="*/ 78432466 w 435"/>
                <a:gd name="T9" fmla="*/ 145998934 h 435"/>
                <a:gd name="T10" fmla="*/ 156864932 w 435"/>
                <a:gd name="T11" fmla="*/ 72999504 h 435"/>
                <a:gd name="T12" fmla="*/ 156864932 w 435"/>
                <a:gd name="T13" fmla="*/ 0 h 435"/>
                <a:gd name="T14" fmla="*/ 0 w 435"/>
                <a:gd name="T15" fmla="*/ 145998934 h 435"/>
                <a:gd name="T16" fmla="*/ 156864932 w 435"/>
                <a:gd name="T17" fmla="*/ 291328251 h 435"/>
                <a:gd name="T18" fmla="*/ 313010176 w 435"/>
                <a:gd name="T19" fmla="*/ 145998934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headEnd/>
              <a:tailEnd/>
            </a:ln>
          </p:spPr>
          <p:txBody>
            <a:bodyPr/>
            <a:lstStyle/>
            <a:p>
              <a:endParaRPr lang="zh-CN" altLang="en-US" sz="1693"/>
            </a:p>
          </p:txBody>
        </p:sp>
      </p:grpSp>
      <p:sp>
        <p:nvSpPr>
          <p:cNvPr id="16" name="TextBox 60"/>
          <p:cNvSpPr txBox="1">
            <a:spLocks noChangeArrowheads="1"/>
          </p:cNvSpPr>
          <p:nvPr/>
        </p:nvSpPr>
        <p:spPr bwMode="auto">
          <a:xfrm>
            <a:off x="5154704" y="1941646"/>
            <a:ext cx="490486" cy="329433"/>
          </a:xfrm>
          <a:prstGeom prst="rect">
            <a:avLst/>
          </a:prstGeom>
          <a:noFill/>
          <a:ln w="9525">
            <a:noFill/>
            <a:miter lim="800000"/>
            <a:headEnd/>
            <a:tailEnd/>
          </a:ln>
        </p:spPr>
        <p:txBody>
          <a:bodyPr wrap="none" lIns="68246" tIns="34123" rIns="68246" bIns="34123">
            <a:spAutoFit/>
          </a:bodyPr>
          <a:lstStyle/>
          <a:p>
            <a:pPr algn="ctr" defTabSz="812281"/>
            <a:r>
              <a:rPr lang="en-US" altLang="zh-CN" sz="1693">
                <a:solidFill>
                  <a:srgbClr val="333333"/>
                </a:solidFill>
                <a:latin typeface="Impact" pitchFamily="34" charset="0"/>
              </a:rPr>
              <a:t>75%</a:t>
            </a:r>
            <a:endParaRPr lang="zh-CN" altLang="en-US" sz="1693">
              <a:solidFill>
                <a:srgbClr val="333333"/>
              </a:solidFill>
              <a:latin typeface="Impact" pitchFamily="34" charset="0"/>
            </a:endParaRPr>
          </a:p>
        </p:txBody>
      </p:sp>
      <p:grpSp>
        <p:nvGrpSpPr>
          <p:cNvPr id="94236" name="Group 28"/>
          <p:cNvGrpSpPr>
            <a:grpSpLocks/>
          </p:cNvGrpSpPr>
          <p:nvPr/>
        </p:nvGrpSpPr>
        <p:grpSpPr bwMode="auto">
          <a:xfrm>
            <a:off x="6735564" y="1344389"/>
            <a:ext cx="1506580" cy="1488662"/>
            <a:chOff x="4511" y="879"/>
            <a:chExt cx="1009" cy="997"/>
          </a:xfrm>
        </p:grpSpPr>
        <p:sp>
          <p:nvSpPr>
            <p:cNvPr id="74770" name="Freeform 24"/>
            <p:cNvSpPr>
              <a:spLocks noEditPoints="1"/>
            </p:cNvSpPr>
            <p:nvPr/>
          </p:nvSpPr>
          <p:spPr bwMode="auto">
            <a:xfrm>
              <a:off x="4673" y="1039"/>
              <a:ext cx="684" cy="677"/>
            </a:xfrm>
            <a:custGeom>
              <a:avLst/>
              <a:gdLst>
                <a:gd name="T0" fmla="*/ 105516032 w 295"/>
                <a:gd name="T1" fmla="*/ 0 h 295"/>
                <a:gd name="T2" fmla="*/ 0 w 295"/>
                <a:gd name="T3" fmla="*/ 100049047 h 295"/>
                <a:gd name="T4" fmla="*/ 105516032 w 295"/>
                <a:gd name="T5" fmla="*/ 199422031 h 295"/>
                <a:gd name="T6" fmla="*/ 211749692 w 295"/>
                <a:gd name="T7" fmla="*/ 100049047 h 295"/>
                <a:gd name="T8" fmla="*/ 105516032 w 295"/>
                <a:gd name="T9" fmla="*/ 0 h 295"/>
                <a:gd name="T10" fmla="*/ 105516032 w 295"/>
                <a:gd name="T11" fmla="*/ 149397416 h 295"/>
                <a:gd name="T12" fmla="*/ 53116979 w 295"/>
                <a:gd name="T13" fmla="*/ 100049047 h 295"/>
                <a:gd name="T14" fmla="*/ 105516032 w 295"/>
                <a:gd name="T15" fmla="*/ 50024413 h 295"/>
                <a:gd name="T16" fmla="*/ 158632955 w 295"/>
                <a:gd name="T17" fmla="*/ 100049047 h 295"/>
                <a:gd name="T18" fmla="*/ 105516032 w 295"/>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headEnd/>
              <a:tailEnd/>
            </a:ln>
          </p:spPr>
          <p:txBody>
            <a:bodyPr/>
            <a:lstStyle/>
            <a:p>
              <a:endParaRPr lang="zh-CN" altLang="en-US" sz="1693"/>
            </a:p>
          </p:txBody>
        </p:sp>
        <p:sp>
          <p:nvSpPr>
            <p:cNvPr id="74771" name="Freeform 25"/>
            <p:cNvSpPr>
              <a:spLocks noEditPoints="1"/>
            </p:cNvSpPr>
            <p:nvPr/>
          </p:nvSpPr>
          <p:spPr bwMode="auto">
            <a:xfrm>
              <a:off x="4511" y="879"/>
              <a:ext cx="1009" cy="997"/>
            </a:xfrm>
            <a:custGeom>
              <a:avLst/>
              <a:gdLst>
                <a:gd name="T0" fmla="*/ 156145244 w 435"/>
                <a:gd name="T1" fmla="*/ 0 h 435"/>
                <a:gd name="T2" fmla="*/ 0 w 435"/>
                <a:gd name="T3" fmla="*/ 145998934 h 435"/>
                <a:gd name="T4" fmla="*/ 156145244 w 435"/>
                <a:gd name="T5" fmla="*/ 291328251 h 435"/>
                <a:gd name="T6" fmla="*/ 313009879 w 435"/>
                <a:gd name="T7" fmla="*/ 145998934 h 435"/>
                <a:gd name="T8" fmla="*/ 156145244 w 435"/>
                <a:gd name="T9" fmla="*/ 0 h 435"/>
                <a:gd name="T10" fmla="*/ 156145244 w 435"/>
                <a:gd name="T11" fmla="*/ 218328692 h 435"/>
                <a:gd name="T12" fmla="*/ 78432466 w 435"/>
                <a:gd name="T13" fmla="*/ 145998934 h 435"/>
                <a:gd name="T14" fmla="*/ 156145244 w 435"/>
                <a:gd name="T15" fmla="*/ 72999504 h 435"/>
                <a:gd name="T16" fmla="*/ 234577895 w 435"/>
                <a:gd name="T17" fmla="*/ 145998934 h 435"/>
                <a:gd name="T18" fmla="*/ 156145244 w 435"/>
                <a:gd name="T19" fmla="*/ 218328692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headEnd/>
              <a:tailEnd/>
            </a:ln>
          </p:spPr>
          <p:txBody>
            <a:bodyPr/>
            <a:lstStyle/>
            <a:p>
              <a:endParaRPr lang="zh-CN" altLang="en-US" sz="1693"/>
            </a:p>
          </p:txBody>
        </p:sp>
      </p:grpSp>
      <p:sp>
        <p:nvSpPr>
          <p:cNvPr id="20" name="TextBox 61"/>
          <p:cNvSpPr txBox="1">
            <a:spLocks noChangeArrowheads="1"/>
          </p:cNvSpPr>
          <p:nvPr/>
        </p:nvSpPr>
        <p:spPr bwMode="auto">
          <a:xfrm>
            <a:off x="7185902" y="1941646"/>
            <a:ext cx="605903" cy="329433"/>
          </a:xfrm>
          <a:prstGeom prst="rect">
            <a:avLst/>
          </a:prstGeom>
          <a:noFill/>
          <a:ln w="9525">
            <a:noFill/>
            <a:miter lim="800000"/>
            <a:headEnd/>
            <a:tailEnd/>
          </a:ln>
        </p:spPr>
        <p:txBody>
          <a:bodyPr wrap="none" lIns="68246" tIns="34123" rIns="68246" bIns="34123">
            <a:spAutoFit/>
          </a:bodyPr>
          <a:lstStyle/>
          <a:p>
            <a:pPr algn="ctr" defTabSz="812281"/>
            <a:r>
              <a:rPr lang="en-US" altLang="zh-CN" sz="1693">
                <a:solidFill>
                  <a:srgbClr val="333333"/>
                </a:solidFill>
                <a:latin typeface="Impact" pitchFamily="34" charset="0"/>
              </a:rPr>
              <a:t>100%</a:t>
            </a:r>
            <a:endParaRPr lang="zh-CN" altLang="en-US" sz="1693">
              <a:solidFill>
                <a:srgbClr val="333333"/>
              </a:solidFill>
              <a:latin typeface="Impact" pitchFamily="34" charset="0"/>
            </a:endParaRPr>
          </a:p>
        </p:txBody>
      </p:sp>
      <p:sp>
        <p:nvSpPr>
          <p:cNvPr id="22" name="文本框 10"/>
          <p:cNvSpPr txBox="1">
            <a:spLocks noChangeArrowheads="1"/>
          </p:cNvSpPr>
          <p:nvPr/>
        </p:nvSpPr>
        <p:spPr bwMode="auto">
          <a:xfrm>
            <a:off x="459888" y="4161946"/>
            <a:ext cx="8376525" cy="416444"/>
          </a:xfrm>
          <a:prstGeom prst="rect">
            <a:avLst/>
          </a:prstGeom>
          <a:noFill/>
          <a:ln w="9525">
            <a:noFill/>
            <a:miter lim="800000"/>
            <a:headEnd/>
            <a:tailEnd/>
          </a:ln>
        </p:spPr>
        <p:txBody>
          <a:bodyPr lIns="68246" tIns="34123" rIns="68246" bIns="34123">
            <a:spAutoFit/>
          </a:bodyPr>
          <a:lstStyle/>
          <a:p>
            <a:pPr algn="ctr" defTabSz="812281"/>
            <a:r>
              <a:rPr lang="zh-CN" altLang="en-US" sz="1129">
                <a:solidFill>
                  <a:srgbClr val="808080"/>
                </a:solidFill>
                <a:latin typeface="微软雅黑" pitchFamily="34" charset="-122"/>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p>
        </p:txBody>
      </p:sp>
      <p:sp>
        <p:nvSpPr>
          <p:cNvPr id="27" name="TextBox 26"/>
          <p:cNvSpPr txBox="1">
            <a:spLocks noChangeArrowheads="1"/>
          </p:cNvSpPr>
          <p:nvPr/>
        </p:nvSpPr>
        <p:spPr bwMode="auto">
          <a:xfrm>
            <a:off x="1078332" y="3018200"/>
            <a:ext cx="907266" cy="300514"/>
          </a:xfrm>
          <a:prstGeom prst="rect">
            <a:avLst/>
          </a:prstGeom>
          <a:noFill/>
          <a:ln w="9525">
            <a:noFill/>
            <a:miter lim="800000"/>
            <a:headEnd/>
            <a:tailEnd/>
          </a:ln>
        </p:spPr>
        <p:txBody>
          <a:bodyPr wrap="none" lIns="68246" tIns="34123" rIns="68246" bIns="34123">
            <a:spAutoFit/>
          </a:bodyPr>
          <a:lstStyle/>
          <a:p>
            <a:pPr algn="ctr" defTabSz="812281"/>
            <a:r>
              <a:rPr lang="zh-CN" altLang="en-US" sz="1505">
                <a:solidFill>
                  <a:srgbClr val="808080"/>
                </a:solidFill>
                <a:latin typeface="微软雅黑" pitchFamily="34" charset="-122"/>
              </a:rPr>
              <a:t>标题内容</a:t>
            </a:r>
          </a:p>
        </p:txBody>
      </p:sp>
      <p:sp>
        <p:nvSpPr>
          <p:cNvPr id="28" name="TextBox 27"/>
          <p:cNvSpPr txBox="1">
            <a:spLocks noChangeArrowheads="1"/>
          </p:cNvSpPr>
          <p:nvPr/>
        </p:nvSpPr>
        <p:spPr bwMode="auto">
          <a:xfrm>
            <a:off x="3029869" y="3018200"/>
            <a:ext cx="907266" cy="300514"/>
          </a:xfrm>
          <a:prstGeom prst="rect">
            <a:avLst/>
          </a:prstGeom>
          <a:noFill/>
          <a:ln w="9525">
            <a:noFill/>
            <a:miter lim="800000"/>
            <a:headEnd/>
            <a:tailEnd/>
          </a:ln>
        </p:spPr>
        <p:txBody>
          <a:bodyPr wrap="none" lIns="68246" tIns="34123" rIns="68246" bIns="34123">
            <a:spAutoFit/>
          </a:bodyPr>
          <a:lstStyle/>
          <a:p>
            <a:pPr algn="ctr" defTabSz="812281"/>
            <a:r>
              <a:rPr lang="zh-CN" altLang="en-US" sz="1505">
                <a:solidFill>
                  <a:srgbClr val="808080"/>
                </a:solidFill>
              </a:rPr>
              <a:t>标题内容</a:t>
            </a:r>
          </a:p>
        </p:txBody>
      </p:sp>
      <p:sp>
        <p:nvSpPr>
          <p:cNvPr id="29" name="TextBox 28"/>
          <p:cNvSpPr txBox="1">
            <a:spLocks noChangeArrowheads="1"/>
          </p:cNvSpPr>
          <p:nvPr/>
        </p:nvSpPr>
        <p:spPr bwMode="auto">
          <a:xfrm>
            <a:off x="4911227" y="3018200"/>
            <a:ext cx="907266" cy="300514"/>
          </a:xfrm>
          <a:prstGeom prst="rect">
            <a:avLst/>
          </a:prstGeom>
          <a:noFill/>
          <a:ln w="9525">
            <a:noFill/>
            <a:miter lim="800000"/>
            <a:headEnd/>
            <a:tailEnd/>
          </a:ln>
        </p:spPr>
        <p:txBody>
          <a:bodyPr wrap="none" lIns="68246" tIns="34123" rIns="68246" bIns="34123">
            <a:spAutoFit/>
          </a:bodyPr>
          <a:lstStyle/>
          <a:p>
            <a:pPr algn="ctr" defTabSz="812281"/>
            <a:r>
              <a:rPr lang="zh-CN" altLang="en-US" sz="1505">
                <a:solidFill>
                  <a:srgbClr val="808080"/>
                </a:solidFill>
              </a:rPr>
              <a:t>标题内容</a:t>
            </a:r>
          </a:p>
        </p:txBody>
      </p:sp>
      <p:sp>
        <p:nvSpPr>
          <p:cNvPr id="30" name="TextBox 29"/>
          <p:cNvSpPr txBox="1">
            <a:spLocks noChangeArrowheads="1"/>
          </p:cNvSpPr>
          <p:nvPr/>
        </p:nvSpPr>
        <p:spPr bwMode="auto">
          <a:xfrm>
            <a:off x="7034475" y="3018200"/>
            <a:ext cx="907266" cy="300514"/>
          </a:xfrm>
          <a:prstGeom prst="rect">
            <a:avLst/>
          </a:prstGeom>
          <a:noFill/>
          <a:ln w="9525">
            <a:noFill/>
            <a:miter lim="800000"/>
            <a:headEnd/>
            <a:tailEnd/>
          </a:ln>
        </p:spPr>
        <p:txBody>
          <a:bodyPr wrap="none" lIns="68246" tIns="34123" rIns="68246" bIns="34123">
            <a:spAutoFit/>
          </a:bodyPr>
          <a:lstStyle/>
          <a:p>
            <a:pPr algn="ctr" defTabSz="812281"/>
            <a:r>
              <a:rPr lang="zh-CN" altLang="en-US" sz="1505">
                <a:solidFill>
                  <a:srgbClr val="808080"/>
                </a:solidFill>
              </a:rPr>
              <a:t>标题内容</a:t>
            </a:r>
          </a:p>
        </p:txBody>
      </p:sp>
      <p:grpSp>
        <p:nvGrpSpPr>
          <p:cNvPr id="45" name="组合 44"/>
          <p:cNvGrpSpPr>
            <a:grpSpLocks/>
          </p:cNvGrpSpPr>
          <p:nvPr/>
        </p:nvGrpSpPr>
        <p:grpSpPr bwMode="auto">
          <a:xfrm>
            <a:off x="524094" y="3669210"/>
            <a:ext cx="8149568" cy="367313"/>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headEnd/>
              <a:tailE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headEnd/>
              <a:tailEnd/>
            </a:ln>
          </p:spPr>
          <p:txBody>
            <a:bodyPr lIns="68246" tIns="34123" rIns="68246" bIns="34123" anchor="ctr"/>
            <a:lstStyle/>
            <a:p>
              <a:pPr algn="ctr" defTabSz="812281"/>
              <a:endParaRPr lang="zh-CN" altLang="en-US" sz="1599">
                <a:solidFill>
                  <a:srgbClr val="FFFFFF"/>
                </a:solidFill>
                <a:latin typeface="Calibri" pitchFamily="34" charset="0"/>
                <a:ea typeface="宋体" charset="-122"/>
              </a:endParaRPr>
            </a:p>
          </p:txBody>
        </p:sp>
      </p:grpSp>
      <p:sp>
        <p:nvSpPr>
          <p:cNvPr id="43" name="TextBox 42"/>
          <p:cNvSpPr txBox="1">
            <a:spLocks noChangeArrowheads="1"/>
          </p:cNvSpPr>
          <p:nvPr/>
        </p:nvSpPr>
        <p:spPr bwMode="auto">
          <a:xfrm>
            <a:off x="3370991" y="3669210"/>
            <a:ext cx="2085474" cy="329433"/>
          </a:xfrm>
          <a:prstGeom prst="rect">
            <a:avLst/>
          </a:prstGeom>
          <a:noFill/>
          <a:ln w="9525">
            <a:noFill/>
            <a:miter lim="800000"/>
            <a:headEnd/>
            <a:tailEnd/>
          </a:ln>
        </p:spPr>
        <p:txBody>
          <a:bodyPr wrap="none" lIns="68246" tIns="34123" rIns="68246" bIns="34123">
            <a:spAutoFit/>
          </a:bodyPr>
          <a:lstStyle/>
          <a:p>
            <a:pPr algn="ctr" defTabSz="812281"/>
            <a:r>
              <a:rPr lang="zh-CN" altLang="en-US" sz="1693">
                <a:solidFill>
                  <a:schemeClr val="bg1"/>
                </a:solidFill>
                <a:latin typeface="微软雅黑" pitchFamily="34" charset="-122"/>
              </a:rPr>
              <a:t>输入标题内容和文字</a:t>
            </a:r>
          </a:p>
        </p:txBody>
      </p:sp>
    </p:spTree>
    <p:extLst>
      <p:ext uri="{BB962C8B-B14F-4D97-AF65-F5344CB8AC3E}">
        <p14:creationId xmlns:p14="http://schemas.microsoft.com/office/powerpoint/2010/main" val="230763458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0"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0"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0"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800"/>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300"/>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200"/>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3" y="1541483"/>
            <a:ext cx="1554361" cy="2094878"/>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headEnd/>
            <a:tailEnd/>
          </a:ln>
        </p:spPr>
        <p:txBody>
          <a:bodyPr lIns="335978" tIns="34136" rIns="335978" bIns="34136" anchor="ctr"/>
          <a:lstStyle/>
          <a:p>
            <a:pPr algn="ctr" defTabSz="682376">
              <a:lnSpc>
                <a:spcPct val="150000"/>
              </a:lnSpc>
            </a:pPr>
            <a:r>
              <a:rPr lang="zh-CN" altLang="en-US" sz="940">
                <a:solidFill>
                  <a:schemeClr val="bg1"/>
                </a:solidFill>
                <a:latin typeface="微软雅黑" pitchFamily="34" charset="-122"/>
                <a:ea typeface="造字工房悦黑体验版常规体" pitchFamily="50" charset="-122"/>
                <a:sym typeface="微软雅黑" pitchFamily="34" charset="-122"/>
              </a:rPr>
              <a:t>添加文本</a:t>
            </a:r>
            <a:endParaRPr lang="en-US" sz="940">
              <a:solidFill>
                <a:schemeClr val="bg1"/>
              </a:solidFill>
              <a:latin typeface="微软雅黑" pitchFamily="34" charset="-122"/>
              <a:ea typeface="造字工房悦黑体验版常规体" pitchFamily="50" charset="-122"/>
              <a:sym typeface="微软雅黑" pitchFamily="34" charset="-122"/>
            </a:endParaRPr>
          </a:p>
          <a:p>
            <a:pPr algn="ctr" defTabSz="682376">
              <a:lnSpc>
                <a:spcPct val="150000"/>
              </a:lnSpc>
            </a:pPr>
            <a:r>
              <a:rPr lang="zh-CN" altLang="en-US" sz="940">
                <a:solidFill>
                  <a:schemeClr val="bg1"/>
                </a:solidFill>
                <a:latin typeface="微软雅黑" pitchFamily="34" charset="-122"/>
                <a:ea typeface="造字工房悦黑体验版常规体" pitchFamily="50" charset="-122"/>
                <a:sym typeface="微软雅黑" pitchFamily="34" charset="-122"/>
              </a:rPr>
              <a:t>添加文本</a:t>
            </a:r>
          </a:p>
          <a:p>
            <a:pPr algn="ctr" defTabSz="682376">
              <a:lnSpc>
                <a:spcPct val="150000"/>
              </a:lnSpc>
            </a:pPr>
            <a:r>
              <a:rPr lang="zh-CN" altLang="en-US" sz="940">
                <a:solidFill>
                  <a:schemeClr val="bg1"/>
                </a:solidFill>
                <a:latin typeface="微软雅黑" pitchFamily="34" charset="-122"/>
                <a:ea typeface="造字工房悦黑体验版常规体" pitchFamily="50" charset="-122"/>
                <a:sym typeface="微软雅黑" pitchFamily="34" charset="-122"/>
              </a:rPr>
              <a:t>添加文本</a:t>
            </a:r>
          </a:p>
          <a:p>
            <a:pPr algn="ctr" defTabSz="682376">
              <a:lnSpc>
                <a:spcPct val="150000"/>
              </a:lnSpc>
            </a:pPr>
            <a:r>
              <a:rPr lang="zh-CN" altLang="en-US" sz="940">
                <a:solidFill>
                  <a:schemeClr val="bg1"/>
                </a:solidFill>
                <a:latin typeface="微软雅黑" pitchFamily="34" charset="-122"/>
                <a:ea typeface="造字工房悦黑体验版常规体" pitchFamily="50" charset="-122"/>
                <a:sym typeface="微软雅黑" pitchFamily="34" charset="-122"/>
              </a:rPr>
              <a:t>添加文本</a:t>
            </a:r>
          </a:p>
          <a:p>
            <a:pPr algn="ctr" defTabSz="682376">
              <a:lnSpc>
                <a:spcPct val="150000"/>
              </a:lnSpc>
            </a:pPr>
            <a:r>
              <a:rPr lang="zh-CN" altLang="en-US" sz="940">
                <a:solidFill>
                  <a:schemeClr val="bg1"/>
                </a:solidFill>
                <a:latin typeface="微软雅黑" pitchFamily="34" charset="-122"/>
                <a:ea typeface="造字工房悦黑体验版常规体" pitchFamily="50" charset="-122"/>
                <a:sym typeface="微软雅黑" pitchFamily="34" charset="-122"/>
              </a:rPr>
              <a:t>添加文本</a:t>
            </a:r>
          </a:p>
          <a:p>
            <a:pPr algn="ctr" defTabSz="682376">
              <a:lnSpc>
                <a:spcPct val="150000"/>
              </a:lnSpc>
            </a:pPr>
            <a:r>
              <a:rPr lang="zh-CN" altLang="en-US" sz="940">
                <a:solidFill>
                  <a:schemeClr val="bg1"/>
                </a:solidFill>
                <a:latin typeface="微软雅黑" pitchFamily="34" charset="-122"/>
                <a:ea typeface="造字工房悦黑体验版常规体" pitchFamily="50" charset="-122"/>
                <a:sym typeface="微软雅黑" pitchFamily="34" charset="-122"/>
              </a:rPr>
              <a:t>添加文本</a:t>
            </a:r>
            <a:endParaRPr lang="zh-CN" altLang="en-US" sz="1317">
              <a:ea typeface="造字工房悦黑体验版常规体" pitchFamily="50" charset="-122"/>
            </a:endParaRPr>
          </a:p>
        </p:txBody>
      </p:sp>
      <p:sp>
        <p:nvSpPr>
          <p:cNvPr id="97284" name="矩形 5"/>
          <p:cNvSpPr>
            <a:spLocks noChangeArrowheads="1"/>
          </p:cNvSpPr>
          <p:nvPr/>
        </p:nvSpPr>
        <p:spPr bwMode="auto">
          <a:xfrm>
            <a:off x="4645165" y="1541483"/>
            <a:ext cx="1542415" cy="2094878"/>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headEnd/>
            <a:tailEnd/>
          </a:ln>
        </p:spPr>
        <p:txBody>
          <a:bodyPr lIns="335978" tIns="34136" rIns="335978" bIns="34136" anchor="ctr"/>
          <a:lstStyle/>
          <a:p>
            <a:pPr algn="ctr" defTabSz="682376">
              <a:lnSpc>
                <a:spcPct val="150000"/>
              </a:lnSpc>
            </a:pPr>
            <a:r>
              <a:rPr lang="zh-CN" altLang="en-US" sz="940">
                <a:solidFill>
                  <a:schemeClr val="bg1"/>
                </a:solidFill>
                <a:latin typeface="微软雅黑" pitchFamily="34" charset="-122"/>
                <a:ea typeface="造字工房悦黑体验版常规体" pitchFamily="50" charset="-122"/>
                <a:sym typeface="微软雅黑" pitchFamily="34" charset="-122"/>
              </a:rPr>
              <a:t>添加文本</a:t>
            </a:r>
            <a:endParaRPr lang="en-US" sz="940">
              <a:solidFill>
                <a:schemeClr val="bg1"/>
              </a:solidFill>
              <a:latin typeface="微软雅黑" pitchFamily="34" charset="-122"/>
              <a:ea typeface="造字工房悦黑体验版常规体" pitchFamily="50" charset="-122"/>
              <a:sym typeface="微软雅黑" pitchFamily="34" charset="-122"/>
            </a:endParaRPr>
          </a:p>
          <a:p>
            <a:pPr algn="ctr" defTabSz="682376">
              <a:lnSpc>
                <a:spcPct val="150000"/>
              </a:lnSpc>
            </a:pPr>
            <a:r>
              <a:rPr lang="zh-CN" altLang="en-US" sz="940">
                <a:solidFill>
                  <a:schemeClr val="bg1"/>
                </a:solidFill>
                <a:latin typeface="微软雅黑" pitchFamily="34" charset="-122"/>
                <a:ea typeface="造字工房悦黑体验版常规体" pitchFamily="50" charset="-122"/>
                <a:sym typeface="微软雅黑" pitchFamily="34" charset="-122"/>
              </a:rPr>
              <a:t>添加文本</a:t>
            </a:r>
          </a:p>
          <a:p>
            <a:pPr algn="ctr" defTabSz="682376">
              <a:lnSpc>
                <a:spcPct val="150000"/>
              </a:lnSpc>
            </a:pPr>
            <a:r>
              <a:rPr lang="zh-CN" altLang="en-US" sz="940">
                <a:solidFill>
                  <a:schemeClr val="bg1"/>
                </a:solidFill>
                <a:latin typeface="微软雅黑" pitchFamily="34" charset="-122"/>
                <a:ea typeface="造字工房悦黑体验版常规体" pitchFamily="50" charset="-122"/>
                <a:sym typeface="微软雅黑" pitchFamily="34" charset="-122"/>
              </a:rPr>
              <a:t>添加文本</a:t>
            </a:r>
          </a:p>
          <a:p>
            <a:pPr algn="ctr" defTabSz="682376">
              <a:lnSpc>
                <a:spcPct val="150000"/>
              </a:lnSpc>
            </a:pPr>
            <a:r>
              <a:rPr lang="zh-CN" altLang="en-US" sz="940">
                <a:solidFill>
                  <a:schemeClr val="bg1"/>
                </a:solidFill>
                <a:latin typeface="微软雅黑" pitchFamily="34" charset="-122"/>
                <a:ea typeface="造字工房悦黑体验版常规体" pitchFamily="50" charset="-122"/>
                <a:sym typeface="微软雅黑" pitchFamily="34" charset="-122"/>
              </a:rPr>
              <a:t>添加文本</a:t>
            </a:r>
          </a:p>
          <a:p>
            <a:pPr algn="ctr" defTabSz="682376">
              <a:lnSpc>
                <a:spcPct val="150000"/>
              </a:lnSpc>
            </a:pPr>
            <a:r>
              <a:rPr lang="zh-CN" altLang="en-US" sz="940">
                <a:solidFill>
                  <a:schemeClr val="bg1"/>
                </a:solidFill>
                <a:latin typeface="微软雅黑" pitchFamily="34" charset="-122"/>
                <a:ea typeface="造字工房悦黑体验版常规体" pitchFamily="50" charset="-122"/>
                <a:sym typeface="微软雅黑" pitchFamily="34" charset="-122"/>
              </a:rPr>
              <a:t>添加文本</a:t>
            </a:r>
          </a:p>
          <a:p>
            <a:pPr algn="ctr" defTabSz="682376">
              <a:lnSpc>
                <a:spcPct val="150000"/>
              </a:lnSpc>
            </a:pPr>
            <a:r>
              <a:rPr lang="zh-CN" altLang="en-US" sz="940">
                <a:solidFill>
                  <a:schemeClr val="bg1"/>
                </a:solidFill>
                <a:latin typeface="微软雅黑" pitchFamily="34" charset="-122"/>
                <a:ea typeface="造字工房悦黑体验版常规体" pitchFamily="50" charset="-122"/>
                <a:sym typeface="微软雅黑" pitchFamily="34" charset="-122"/>
              </a:rPr>
              <a:t>添加文本</a:t>
            </a:r>
          </a:p>
        </p:txBody>
      </p:sp>
      <p:sp>
        <p:nvSpPr>
          <p:cNvPr id="97285" name="矩形 6"/>
          <p:cNvSpPr>
            <a:spLocks noChangeArrowheads="1"/>
          </p:cNvSpPr>
          <p:nvPr/>
        </p:nvSpPr>
        <p:spPr bwMode="auto">
          <a:xfrm>
            <a:off x="6281647" y="1541483"/>
            <a:ext cx="1473731" cy="2094878"/>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headEnd/>
            <a:tailEnd/>
          </a:ln>
        </p:spPr>
        <p:txBody>
          <a:bodyPr lIns="403174" tIns="34136" rIns="134391" bIns="34136" anchor="ctr"/>
          <a:lstStyle/>
          <a:p>
            <a:pPr algn="ctr" defTabSz="682376">
              <a:lnSpc>
                <a:spcPct val="110000"/>
              </a:lnSpc>
            </a:pPr>
            <a:r>
              <a:rPr lang="zh-CN" altLang="en-US" sz="940">
                <a:solidFill>
                  <a:schemeClr val="bg1"/>
                </a:solidFill>
                <a:latin typeface="微软雅黑" pitchFamily="34" charset="-122"/>
                <a:sym typeface="微软雅黑" pitchFamily="34" charset="-122"/>
              </a:rPr>
              <a:t>添加内容</a:t>
            </a:r>
          </a:p>
          <a:p>
            <a:pPr algn="ctr" defTabSz="682376">
              <a:lnSpc>
                <a:spcPct val="110000"/>
              </a:lnSpc>
            </a:pPr>
            <a:r>
              <a:rPr lang="zh-CN" altLang="en-US" sz="940">
                <a:solidFill>
                  <a:schemeClr val="bg1"/>
                </a:solidFill>
                <a:latin typeface="微软雅黑" pitchFamily="34" charset="-122"/>
                <a:sym typeface="微软雅黑" pitchFamily="34" charset="-122"/>
              </a:rPr>
              <a:t>添加内容</a:t>
            </a:r>
          </a:p>
          <a:p>
            <a:pPr algn="ctr" defTabSz="682376">
              <a:lnSpc>
                <a:spcPct val="110000"/>
              </a:lnSpc>
            </a:pPr>
            <a:r>
              <a:rPr lang="zh-CN" altLang="en-US" sz="940">
                <a:solidFill>
                  <a:schemeClr val="bg1"/>
                </a:solidFill>
                <a:latin typeface="微软雅黑" pitchFamily="34" charset="-122"/>
                <a:sym typeface="微软雅黑" pitchFamily="34" charset="-122"/>
              </a:rPr>
              <a:t>添加内容</a:t>
            </a:r>
          </a:p>
          <a:p>
            <a:pPr algn="ctr" defTabSz="682376">
              <a:lnSpc>
                <a:spcPct val="110000"/>
              </a:lnSpc>
            </a:pPr>
            <a:r>
              <a:rPr lang="zh-CN" altLang="en-US" sz="940">
                <a:solidFill>
                  <a:schemeClr val="bg1"/>
                </a:solidFill>
                <a:latin typeface="微软雅黑" pitchFamily="34" charset="-122"/>
                <a:sym typeface="微软雅黑" pitchFamily="34" charset="-122"/>
              </a:rPr>
              <a:t>添加内容</a:t>
            </a:r>
          </a:p>
          <a:p>
            <a:pPr algn="ctr" defTabSz="682376">
              <a:lnSpc>
                <a:spcPct val="110000"/>
              </a:lnSpc>
            </a:pPr>
            <a:r>
              <a:rPr lang="zh-CN" altLang="en-US" sz="940">
                <a:solidFill>
                  <a:schemeClr val="bg1"/>
                </a:solidFill>
                <a:latin typeface="微软雅黑" pitchFamily="34" charset="-122"/>
                <a:sym typeface="微软雅黑" pitchFamily="34" charset="-122"/>
              </a:rPr>
              <a:t>添加内容</a:t>
            </a:r>
          </a:p>
          <a:p>
            <a:pPr algn="ctr" defTabSz="682376">
              <a:lnSpc>
                <a:spcPct val="110000"/>
              </a:lnSpc>
            </a:pPr>
            <a:r>
              <a:rPr lang="zh-CN" altLang="en-US" sz="940">
                <a:solidFill>
                  <a:schemeClr val="bg1"/>
                </a:solidFill>
                <a:latin typeface="微软雅黑" pitchFamily="34" charset="-122"/>
                <a:sym typeface="微软雅黑" pitchFamily="34" charset="-122"/>
              </a:rPr>
              <a:t>添加内容</a:t>
            </a:r>
          </a:p>
          <a:p>
            <a:pPr algn="ctr" defTabSz="682376">
              <a:lnSpc>
                <a:spcPct val="110000"/>
              </a:lnSpc>
            </a:pPr>
            <a:r>
              <a:rPr lang="zh-CN" altLang="en-US" sz="940">
                <a:solidFill>
                  <a:schemeClr val="bg1"/>
                </a:solidFill>
                <a:latin typeface="微软雅黑" pitchFamily="34" charset="-122"/>
                <a:sym typeface="微软雅黑" pitchFamily="34" charset="-122"/>
              </a:rPr>
              <a:t>添加内容</a:t>
            </a:r>
          </a:p>
          <a:p>
            <a:pPr algn="ctr" defTabSz="682376">
              <a:lnSpc>
                <a:spcPct val="110000"/>
              </a:lnSpc>
            </a:pPr>
            <a:r>
              <a:rPr lang="zh-CN" altLang="en-US" sz="940">
                <a:solidFill>
                  <a:schemeClr val="bg1"/>
                </a:solidFill>
                <a:latin typeface="微软雅黑" pitchFamily="34" charset="-122"/>
                <a:sym typeface="微软雅黑" pitchFamily="34" charset="-122"/>
              </a:rPr>
              <a:t>添加内容</a:t>
            </a:r>
          </a:p>
        </p:txBody>
      </p:sp>
      <p:sp>
        <p:nvSpPr>
          <p:cNvPr id="97286" name="椭圆 7"/>
          <p:cNvSpPr>
            <a:spLocks noChangeArrowheads="1"/>
          </p:cNvSpPr>
          <p:nvPr/>
        </p:nvSpPr>
        <p:spPr bwMode="auto">
          <a:xfrm>
            <a:off x="2645847" y="2291041"/>
            <a:ext cx="604723" cy="595763"/>
          </a:xfrm>
          <a:prstGeom prst="ellipse">
            <a:avLst/>
          </a:prstGeom>
          <a:solidFill>
            <a:srgbClr val="2B2E30"/>
          </a:solidFill>
          <a:ln w="25400">
            <a:noFill/>
            <a:bevel/>
            <a:headEnd/>
            <a:tailEnd/>
          </a:ln>
        </p:spPr>
        <p:txBody>
          <a:bodyPr lIns="0" tIns="0" rIns="0" bIns="0" anchor="ctr"/>
          <a:lstStyle/>
          <a:p>
            <a:pPr algn="ctr" defTabSz="682376">
              <a:lnSpc>
                <a:spcPct val="120000"/>
              </a:lnSpc>
            </a:pPr>
            <a:r>
              <a:rPr lang="zh-CN" altLang="en-US" sz="1317">
                <a:solidFill>
                  <a:srgbClr val="FFFFFF"/>
                </a:solidFill>
                <a:latin typeface="微软雅黑" pitchFamily="34" charset="-122"/>
                <a:sym typeface="微软雅黑" pitchFamily="34" charset="-122"/>
              </a:rPr>
              <a:t>文本</a:t>
            </a:r>
            <a:endParaRPr lang="zh-CN" altLang="en-US" sz="1317"/>
          </a:p>
        </p:txBody>
      </p:sp>
      <p:sp>
        <p:nvSpPr>
          <p:cNvPr id="97287" name="椭圆 8"/>
          <p:cNvSpPr>
            <a:spLocks noChangeArrowheads="1"/>
          </p:cNvSpPr>
          <p:nvPr/>
        </p:nvSpPr>
        <p:spPr bwMode="auto">
          <a:xfrm>
            <a:off x="4294277" y="2291041"/>
            <a:ext cx="606215" cy="595763"/>
          </a:xfrm>
          <a:prstGeom prst="ellipse">
            <a:avLst/>
          </a:prstGeom>
          <a:solidFill>
            <a:srgbClr val="2B2E30"/>
          </a:solidFill>
          <a:ln w="25400">
            <a:noFill/>
            <a:bevel/>
            <a:headEnd/>
            <a:tailEnd/>
          </a:ln>
        </p:spPr>
        <p:txBody>
          <a:bodyPr lIns="0" tIns="0" rIns="0" bIns="0" anchor="ctr"/>
          <a:lstStyle/>
          <a:p>
            <a:pPr algn="ctr" defTabSz="682376">
              <a:lnSpc>
                <a:spcPct val="120000"/>
              </a:lnSpc>
            </a:pPr>
            <a:r>
              <a:rPr lang="zh-CN" altLang="en-US" sz="1317">
                <a:solidFill>
                  <a:srgbClr val="FFFFFF"/>
                </a:solidFill>
                <a:latin typeface="微软雅黑" pitchFamily="34" charset="-122"/>
                <a:sym typeface="微软雅黑" pitchFamily="34" charset="-122"/>
              </a:rPr>
              <a:t>文本</a:t>
            </a:r>
            <a:endParaRPr lang="zh-CN" altLang="en-US" sz="1317"/>
          </a:p>
        </p:txBody>
      </p:sp>
      <p:sp>
        <p:nvSpPr>
          <p:cNvPr id="97288" name="椭圆 9"/>
          <p:cNvSpPr>
            <a:spLocks noChangeArrowheads="1"/>
          </p:cNvSpPr>
          <p:nvPr/>
        </p:nvSpPr>
        <p:spPr bwMode="auto">
          <a:xfrm>
            <a:off x="5932253" y="2291041"/>
            <a:ext cx="604722" cy="595763"/>
          </a:xfrm>
          <a:prstGeom prst="ellipse">
            <a:avLst/>
          </a:prstGeom>
          <a:solidFill>
            <a:srgbClr val="2B2E30"/>
          </a:solidFill>
          <a:ln w="25400">
            <a:noFill/>
            <a:bevel/>
            <a:headEnd/>
            <a:tailEnd/>
          </a:ln>
        </p:spPr>
        <p:txBody>
          <a:bodyPr lIns="0" tIns="0" rIns="0" bIns="0" anchor="ctr"/>
          <a:lstStyle/>
          <a:p>
            <a:pPr algn="ctr" defTabSz="682376">
              <a:lnSpc>
                <a:spcPct val="120000"/>
              </a:lnSpc>
            </a:pPr>
            <a:r>
              <a:rPr lang="zh-CN" altLang="en-US" sz="1317">
                <a:solidFill>
                  <a:srgbClr val="FFFFFF"/>
                </a:solidFill>
                <a:latin typeface="微软雅黑" pitchFamily="34" charset="-122"/>
                <a:sym typeface="微软雅黑" pitchFamily="34" charset="-122"/>
              </a:rPr>
              <a:t>文本</a:t>
            </a:r>
            <a:endParaRPr lang="zh-CN" altLang="en-US" sz="1317"/>
          </a:p>
        </p:txBody>
      </p:sp>
      <p:sp>
        <p:nvSpPr>
          <p:cNvPr id="97289" name="矩形 3"/>
          <p:cNvSpPr>
            <a:spLocks noChangeArrowheads="1"/>
          </p:cNvSpPr>
          <p:nvPr/>
        </p:nvSpPr>
        <p:spPr bwMode="auto">
          <a:xfrm>
            <a:off x="1463280" y="1541483"/>
            <a:ext cx="1437896" cy="2094878"/>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headEnd/>
            <a:tailEnd/>
          </a:ln>
        </p:spPr>
        <p:txBody>
          <a:bodyPr lIns="134391" tIns="34136" rIns="335978" bIns="34136" anchor="ctr"/>
          <a:lstStyle/>
          <a:p>
            <a:pPr algn="ctr" defTabSz="682376">
              <a:lnSpc>
                <a:spcPct val="110000"/>
              </a:lnSpc>
            </a:pPr>
            <a:endParaRPr lang="zh-CN" altLang="en-US" sz="940">
              <a:solidFill>
                <a:schemeClr val="bg1"/>
              </a:solidFill>
              <a:sym typeface="微软雅黑" pitchFamily="34" charset="-122"/>
            </a:endParaRPr>
          </a:p>
          <a:p>
            <a:pPr algn="ctr" defTabSz="682376">
              <a:lnSpc>
                <a:spcPct val="110000"/>
              </a:lnSpc>
            </a:pPr>
            <a:r>
              <a:rPr lang="zh-CN" altLang="en-US" sz="940">
                <a:solidFill>
                  <a:schemeClr val="bg1"/>
                </a:solidFill>
                <a:sym typeface="微软雅黑" pitchFamily="34" charset="-122"/>
              </a:rPr>
              <a:t>添加文本</a:t>
            </a:r>
          </a:p>
          <a:p>
            <a:pPr algn="ctr" defTabSz="682376">
              <a:lnSpc>
                <a:spcPct val="110000"/>
              </a:lnSpc>
            </a:pPr>
            <a:r>
              <a:rPr lang="zh-CN" altLang="en-US" sz="940">
                <a:solidFill>
                  <a:schemeClr val="bg1"/>
                </a:solidFill>
                <a:sym typeface="微软雅黑" pitchFamily="34" charset="-122"/>
              </a:rPr>
              <a:t>添加文本</a:t>
            </a:r>
          </a:p>
          <a:p>
            <a:pPr algn="ctr" defTabSz="682376">
              <a:lnSpc>
                <a:spcPct val="110000"/>
              </a:lnSpc>
            </a:pPr>
            <a:r>
              <a:rPr lang="zh-CN" altLang="en-US" sz="940">
                <a:solidFill>
                  <a:schemeClr val="bg1"/>
                </a:solidFill>
                <a:sym typeface="微软雅黑" pitchFamily="34" charset="-122"/>
              </a:rPr>
              <a:t>添加文本</a:t>
            </a:r>
            <a:endParaRPr lang="en-US" sz="940">
              <a:solidFill>
                <a:schemeClr val="bg1"/>
              </a:solidFill>
              <a:sym typeface="微软雅黑" pitchFamily="34" charset="-122"/>
            </a:endParaRPr>
          </a:p>
          <a:p>
            <a:pPr algn="ctr" defTabSz="682376">
              <a:lnSpc>
                <a:spcPct val="110000"/>
              </a:lnSpc>
            </a:pPr>
            <a:r>
              <a:rPr lang="zh-CN" altLang="en-US" sz="940">
                <a:solidFill>
                  <a:schemeClr val="bg1"/>
                </a:solidFill>
                <a:sym typeface="微软雅黑" pitchFamily="34" charset="-122"/>
              </a:rPr>
              <a:t>添加文本</a:t>
            </a:r>
          </a:p>
          <a:p>
            <a:pPr algn="ctr" defTabSz="682376">
              <a:lnSpc>
                <a:spcPct val="110000"/>
              </a:lnSpc>
            </a:pPr>
            <a:r>
              <a:rPr lang="zh-CN" altLang="en-US" sz="940">
                <a:solidFill>
                  <a:schemeClr val="bg1"/>
                </a:solidFill>
                <a:sym typeface="微软雅黑" pitchFamily="34" charset="-122"/>
              </a:rPr>
              <a:t>添加文本</a:t>
            </a:r>
          </a:p>
          <a:p>
            <a:pPr algn="ctr" defTabSz="682376">
              <a:lnSpc>
                <a:spcPct val="110000"/>
              </a:lnSpc>
            </a:pPr>
            <a:r>
              <a:rPr lang="zh-CN" altLang="en-US" sz="940">
                <a:solidFill>
                  <a:schemeClr val="bg1"/>
                </a:solidFill>
                <a:sym typeface="微软雅黑" pitchFamily="34" charset="-122"/>
              </a:rPr>
              <a:t>添加文本</a:t>
            </a:r>
          </a:p>
          <a:p>
            <a:pPr algn="ctr" defTabSz="682376">
              <a:lnSpc>
                <a:spcPct val="110000"/>
              </a:lnSpc>
            </a:pPr>
            <a:r>
              <a:rPr lang="zh-CN" altLang="en-US" sz="940">
                <a:solidFill>
                  <a:schemeClr val="bg1"/>
                </a:solidFill>
                <a:sym typeface="微软雅黑" pitchFamily="34" charset="-122"/>
              </a:rPr>
              <a:t>添加文本</a:t>
            </a:r>
          </a:p>
          <a:p>
            <a:pPr algn="ctr" defTabSz="682376">
              <a:lnSpc>
                <a:spcPct val="110000"/>
              </a:lnSpc>
            </a:pPr>
            <a:r>
              <a:rPr lang="zh-CN" altLang="en-US" sz="940">
                <a:solidFill>
                  <a:schemeClr val="bg1"/>
                </a:solidFill>
                <a:sym typeface="微软雅黑" pitchFamily="34" charset="-122"/>
              </a:rPr>
              <a:t>添加文本</a:t>
            </a:r>
            <a:endParaRPr lang="zh-CN" altLang="en-US" sz="940"/>
          </a:p>
          <a:p>
            <a:pPr algn="ctr" defTabSz="682376">
              <a:lnSpc>
                <a:spcPct val="110000"/>
              </a:lnSpc>
            </a:pPr>
            <a:endParaRPr lang="zh-CN" altLang="en-US" sz="940">
              <a:solidFill>
                <a:schemeClr val="bg1"/>
              </a:solidFill>
              <a:sym typeface="微软雅黑" pitchFamily="34" charset="-122"/>
            </a:endParaRPr>
          </a:p>
        </p:txBody>
      </p:sp>
      <p:sp>
        <p:nvSpPr>
          <p:cNvPr id="97294" name="矩形 15"/>
          <p:cNvSpPr>
            <a:spLocks noChangeArrowheads="1"/>
          </p:cNvSpPr>
          <p:nvPr/>
        </p:nvSpPr>
        <p:spPr bwMode="auto">
          <a:xfrm>
            <a:off x="1463279" y="3940962"/>
            <a:ext cx="6292100" cy="798831"/>
          </a:xfrm>
          <a:prstGeom prst="rect">
            <a:avLst/>
          </a:prstGeom>
          <a:solidFill>
            <a:schemeClr val="tx2"/>
          </a:solidFill>
          <a:ln w="25400">
            <a:noFill/>
            <a:bevel/>
            <a:headEnd/>
            <a:tailEnd/>
          </a:ln>
        </p:spPr>
        <p:txBody>
          <a:bodyPr lIns="68271" tIns="34136" rIns="68271" bIns="34136" anchor="ctr"/>
          <a:lstStyle/>
          <a:p>
            <a:pPr algn="ctr" defTabSz="682376"/>
            <a:endParaRPr lang="zh-CN" altLang="en-US" sz="1317">
              <a:solidFill>
                <a:srgbClr val="FFFFFF"/>
              </a:solidFill>
              <a:latin typeface="宋体" charset="-122"/>
              <a:ea typeface="宋体" charset="-122"/>
              <a:sym typeface="宋体" charset="-122"/>
            </a:endParaRPr>
          </a:p>
        </p:txBody>
      </p:sp>
      <p:sp>
        <p:nvSpPr>
          <p:cNvPr id="97295" name="文本框 16"/>
          <p:cNvSpPr>
            <a:spLocks noChangeArrowheads="1"/>
          </p:cNvSpPr>
          <p:nvPr/>
        </p:nvSpPr>
        <p:spPr bwMode="auto">
          <a:xfrm>
            <a:off x="1463279" y="4063399"/>
            <a:ext cx="2538341" cy="257132"/>
          </a:xfrm>
          <a:prstGeom prst="rect">
            <a:avLst/>
          </a:prstGeom>
          <a:noFill/>
          <a:ln w="9525">
            <a:noFill/>
            <a:miter lim="800000"/>
            <a:headEnd/>
            <a:tailEnd/>
          </a:ln>
        </p:spPr>
        <p:txBody>
          <a:bodyPr lIns="68271" tIns="34136" rIns="68271" bIns="34136">
            <a:spAutoFit/>
          </a:bodyPr>
          <a:lstStyle/>
          <a:p>
            <a:pPr defTabSz="682376"/>
            <a:r>
              <a:rPr lang="zh-CN" altLang="en-US" sz="1223">
                <a:solidFill>
                  <a:schemeClr val="bg1"/>
                </a:solidFill>
                <a:latin typeface="微软雅黑" pitchFamily="34" charset="-122"/>
                <a:sym typeface="造字工房悦黑体验版常规体" pitchFamily="50" charset="-122"/>
              </a:rPr>
              <a:t>请输入您需要的文字</a:t>
            </a:r>
          </a:p>
        </p:txBody>
      </p:sp>
      <p:sp>
        <p:nvSpPr>
          <p:cNvPr id="97296" name="文本框 18"/>
          <p:cNvSpPr>
            <a:spLocks noChangeArrowheads="1"/>
          </p:cNvSpPr>
          <p:nvPr/>
        </p:nvSpPr>
        <p:spPr bwMode="auto">
          <a:xfrm>
            <a:off x="3025105" y="4063399"/>
            <a:ext cx="2538341" cy="257132"/>
          </a:xfrm>
          <a:prstGeom prst="rect">
            <a:avLst/>
          </a:prstGeom>
          <a:noFill/>
          <a:ln w="9525">
            <a:noFill/>
            <a:miter lim="800000"/>
            <a:headEnd/>
            <a:tailEnd/>
          </a:ln>
        </p:spPr>
        <p:txBody>
          <a:bodyPr lIns="68271" tIns="34136" rIns="68271" bIns="34136">
            <a:spAutoFit/>
          </a:bodyPr>
          <a:lstStyle/>
          <a:p>
            <a:pPr defTabSz="682376"/>
            <a:r>
              <a:rPr lang="zh-CN" altLang="en-US" sz="1223">
                <a:solidFill>
                  <a:schemeClr val="bg1"/>
                </a:solidFill>
                <a:latin typeface="微软雅黑" pitchFamily="34" charset="-122"/>
                <a:sym typeface="造字工房悦黑体验版常规体" pitchFamily="50" charset="-122"/>
              </a:rPr>
              <a:t>请输入您需要的文字</a:t>
            </a:r>
          </a:p>
        </p:txBody>
      </p:sp>
      <p:sp>
        <p:nvSpPr>
          <p:cNvPr id="97297" name="文本框 19"/>
          <p:cNvSpPr>
            <a:spLocks noChangeArrowheads="1"/>
          </p:cNvSpPr>
          <p:nvPr/>
        </p:nvSpPr>
        <p:spPr bwMode="auto">
          <a:xfrm>
            <a:off x="4663083" y="4063399"/>
            <a:ext cx="2538341" cy="257132"/>
          </a:xfrm>
          <a:prstGeom prst="rect">
            <a:avLst/>
          </a:prstGeom>
          <a:noFill/>
          <a:ln w="9525">
            <a:noFill/>
            <a:miter lim="800000"/>
            <a:headEnd/>
            <a:tailEnd/>
          </a:ln>
        </p:spPr>
        <p:txBody>
          <a:bodyPr lIns="68271" tIns="34136" rIns="68271" bIns="34136">
            <a:spAutoFit/>
          </a:bodyPr>
          <a:lstStyle/>
          <a:p>
            <a:pPr defTabSz="682376"/>
            <a:r>
              <a:rPr lang="zh-CN" altLang="en-US" sz="1223">
                <a:solidFill>
                  <a:schemeClr val="bg1"/>
                </a:solidFill>
                <a:latin typeface="微软雅黑" pitchFamily="34" charset="-122"/>
                <a:sym typeface="造字工房悦黑体验版常规体" pitchFamily="50" charset="-122"/>
              </a:rPr>
              <a:t>请输入您需要的文字</a:t>
            </a:r>
          </a:p>
        </p:txBody>
      </p:sp>
      <p:sp>
        <p:nvSpPr>
          <p:cNvPr id="97298" name="文本框 20"/>
          <p:cNvSpPr>
            <a:spLocks noChangeArrowheads="1"/>
          </p:cNvSpPr>
          <p:nvPr/>
        </p:nvSpPr>
        <p:spPr bwMode="auto">
          <a:xfrm>
            <a:off x="6208484" y="4061907"/>
            <a:ext cx="1614087" cy="257132"/>
          </a:xfrm>
          <a:prstGeom prst="rect">
            <a:avLst/>
          </a:prstGeom>
          <a:noFill/>
          <a:ln w="9525">
            <a:noFill/>
            <a:miter lim="800000"/>
            <a:headEnd/>
            <a:tailEnd/>
          </a:ln>
        </p:spPr>
        <p:txBody>
          <a:bodyPr lIns="68271" tIns="34136" rIns="68271" bIns="34136">
            <a:spAutoFit/>
          </a:bodyPr>
          <a:lstStyle/>
          <a:p>
            <a:pPr defTabSz="682376"/>
            <a:r>
              <a:rPr lang="zh-CN" altLang="en-US" sz="1223">
                <a:solidFill>
                  <a:schemeClr val="bg1"/>
                </a:solidFill>
                <a:latin typeface="微软雅黑" pitchFamily="34" charset="-122"/>
                <a:sym typeface="造字工房悦黑体验版常规体" pitchFamily="50" charset="-122"/>
              </a:rPr>
              <a:t>请输入您需要的文字</a:t>
            </a:r>
          </a:p>
        </p:txBody>
      </p:sp>
      <p:sp>
        <p:nvSpPr>
          <p:cNvPr id="97299" name="文本框 21"/>
          <p:cNvSpPr>
            <a:spLocks noChangeArrowheads="1"/>
          </p:cNvSpPr>
          <p:nvPr/>
        </p:nvSpPr>
        <p:spPr bwMode="auto">
          <a:xfrm>
            <a:off x="1463279" y="4382932"/>
            <a:ext cx="2538341" cy="257132"/>
          </a:xfrm>
          <a:prstGeom prst="rect">
            <a:avLst/>
          </a:prstGeom>
          <a:noFill/>
          <a:ln w="9525">
            <a:noFill/>
            <a:miter lim="800000"/>
            <a:headEnd/>
            <a:tailEnd/>
          </a:ln>
        </p:spPr>
        <p:txBody>
          <a:bodyPr lIns="68271" tIns="34136" rIns="68271" bIns="34136">
            <a:spAutoFit/>
          </a:bodyPr>
          <a:lstStyle/>
          <a:p>
            <a:pPr defTabSz="682376"/>
            <a:r>
              <a:rPr lang="zh-CN" altLang="en-US" sz="1223">
                <a:solidFill>
                  <a:schemeClr val="bg1"/>
                </a:solidFill>
                <a:latin typeface="微软雅黑" pitchFamily="34" charset="-122"/>
                <a:sym typeface="造字工房悦黑体验版常规体" pitchFamily="50" charset="-122"/>
              </a:rPr>
              <a:t>请输入您需要的文字</a:t>
            </a:r>
          </a:p>
        </p:txBody>
      </p:sp>
      <p:sp>
        <p:nvSpPr>
          <p:cNvPr id="97300" name="文本框 22"/>
          <p:cNvSpPr>
            <a:spLocks noChangeArrowheads="1"/>
          </p:cNvSpPr>
          <p:nvPr/>
        </p:nvSpPr>
        <p:spPr bwMode="auto">
          <a:xfrm>
            <a:off x="3025105" y="4382932"/>
            <a:ext cx="2538341" cy="257132"/>
          </a:xfrm>
          <a:prstGeom prst="rect">
            <a:avLst/>
          </a:prstGeom>
          <a:noFill/>
          <a:ln w="9525">
            <a:noFill/>
            <a:miter lim="800000"/>
            <a:headEnd/>
            <a:tailEnd/>
          </a:ln>
        </p:spPr>
        <p:txBody>
          <a:bodyPr lIns="68271" tIns="34136" rIns="68271" bIns="34136">
            <a:spAutoFit/>
          </a:bodyPr>
          <a:lstStyle/>
          <a:p>
            <a:pPr defTabSz="682376"/>
            <a:r>
              <a:rPr lang="zh-CN" altLang="en-US" sz="1223">
                <a:solidFill>
                  <a:schemeClr val="bg1"/>
                </a:solidFill>
                <a:latin typeface="微软雅黑" pitchFamily="34" charset="-122"/>
                <a:sym typeface="造字工房悦黑体验版常规体" pitchFamily="50" charset="-122"/>
              </a:rPr>
              <a:t>请输入您需要的文字</a:t>
            </a:r>
          </a:p>
        </p:txBody>
      </p:sp>
      <p:sp>
        <p:nvSpPr>
          <p:cNvPr id="97301" name="文本框 23"/>
          <p:cNvSpPr>
            <a:spLocks noChangeArrowheads="1"/>
          </p:cNvSpPr>
          <p:nvPr/>
        </p:nvSpPr>
        <p:spPr bwMode="auto">
          <a:xfrm>
            <a:off x="4663083" y="4382932"/>
            <a:ext cx="2538341" cy="257132"/>
          </a:xfrm>
          <a:prstGeom prst="rect">
            <a:avLst/>
          </a:prstGeom>
          <a:noFill/>
          <a:ln w="9525">
            <a:noFill/>
            <a:miter lim="800000"/>
            <a:headEnd/>
            <a:tailEnd/>
          </a:ln>
        </p:spPr>
        <p:txBody>
          <a:bodyPr lIns="68271" tIns="34136" rIns="68271" bIns="34136">
            <a:spAutoFit/>
          </a:bodyPr>
          <a:lstStyle/>
          <a:p>
            <a:pPr defTabSz="682376"/>
            <a:r>
              <a:rPr lang="zh-CN" altLang="en-US" sz="1223">
                <a:solidFill>
                  <a:schemeClr val="bg1"/>
                </a:solidFill>
                <a:latin typeface="微软雅黑" pitchFamily="34" charset="-122"/>
                <a:sym typeface="造字工房悦黑体验版常规体" pitchFamily="50" charset="-122"/>
              </a:rPr>
              <a:t>请输入您需要的文字</a:t>
            </a:r>
          </a:p>
        </p:txBody>
      </p:sp>
      <p:sp>
        <p:nvSpPr>
          <p:cNvPr id="97302" name="文本框 24"/>
          <p:cNvSpPr>
            <a:spLocks noChangeArrowheads="1"/>
          </p:cNvSpPr>
          <p:nvPr/>
        </p:nvSpPr>
        <p:spPr bwMode="auto">
          <a:xfrm>
            <a:off x="6198031" y="4400849"/>
            <a:ext cx="1557347" cy="257132"/>
          </a:xfrm>
          <a:prstGeom prst="rect">
            <a:avLst/>
          </a:prstGeom>
          <a:noFill/>
          <a:ln w="9525">
            <a:noFill/>
            <a:miter lim="800000"/>
            <a:headEnd/>
            <a:tailEnd/>
          </a:ln>
        </p:spPr>
        <p:txBody>
          <a:bodyPr lIns="68271" tIns="34136" rIns="68271" bIns="34136">
            <a:spAutoFit/>
          </a:bodyPr>
          <a:lstStyle/>
          <a:p>
            <a:pPr defTabSz="682376"/>
            <a:r>
              <a:rPr lang="zh-CN" altLang="en-US" sz="1223">
                <a:solidFill>
                  <a:schemeClr val="bg1"/>
                </a:solidFill>
                <a:latin typeface="微软雅黑" pitchFamily="34" charset="-122"/>
                <a:sym typeface="造字工房悦黑体验版常规体" pitchFamily="50" charset="-122"/>
              </a:rPr>
              <a:t>请输入您需要的文字</a:t>
            </a:r>
          </a:p>
        </p:txBody>
      </p:sp>
    </p:spTree>
    <p:extLst>
      <p:ext uri="{BB962C8B-B14F-4D97-AF65-F5344CB8AC3E}">
        <p14:creationId xmlns:p14="http://schemas.microsoft.com/office/powerpoint/2010/main" val="102306937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sp>
        <p:nvSpPr>
          <p:cNvPr id="2" name="圆角矩形 1"/>
          <p:cNvSpPr/>
          <p:nvPr/>
        </p:nvSpPr>
        <p:spPr>
          <a:xfrm>
            <a:off x="3599543" y="2193472"/>
            <a:ext cx="598715" cy="500743"/>
          </a:xfrm>
          <a:prstGeom prst="round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a:t>01</a:t>
            </a:r>
            <a:endParaRPr lang="zh-CN" altLang="en-US" sz="2400" b="1" dirty="0"/>
          </a:p>
        </p:txBody>
      </p:sp>
      <p:sp>
        <p:nvSpPr>
          <p:cNvPr id="32" name="圆角矩形 31"/>
          <p:cNvSpPr/>
          <p:nvPr/>
        </p:nvSpPr>
        <p:spPr>
          <a:xfrm>
            <a:off x="4350656" y="2193472"/>
            <a:ext cx="3211286" cy="500743"/>
          </a:xfrm>
          <a:prstGeom prst="round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latin typeface="微软雅黑" panose="020B0503020204020204" pitchFamily="34" charset="-122"/>
                <a:ea typeface="微软雅黑" panose="020B0503020204020204" pitchFamily="34" charset="-122"/>
              </a:rPr>
              <a:t>单击此处添加文字标题</a:t>
            </a:r>
          </a:p>
        </p:txBody>
      </p:sp>
      <p:sp>
        <p:nvSpPr>
          <p:cNvPr id="33" name="圆角矩形 32"/>
          <p:cNvSpPr/>
          <p:nvPr/>
        </p:nvSpPr>
        <p:spPr>
          <a:xfrm>
            <a:off x="3599543" y="2868386"/>
            <a:ext cx="598715" cy="500743"/>
          </a:xfrm>
          <a:prstGeom prst="round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400" b="1" dirty="0">
                <a:solidFill>
                  <a:prstClr val="white"/>
                </a:solidFill>
              </a:rPr>
              <a:t>02</a:t>
            </a:r>
            <a:endParaRPr lang="zh-CN" altLang="en-US" sz="2400" b="1" dirty="0">
              <a:solidFill>
                <a:prstClr val="white"/>
              </a:solidFill>
            </a:endParaRPr>
          </a:p>
        </p:txBody>
      </p:sp>
      <p:sp>
        <p:nvSpPr>
          <p:cNvPr id="34" name="圆角矩形 33"/>
          <p:cNvSpPr/>
          <p:nvPr/>
        </p:nvSpPr>
        <p:spPr>
          <a:xfrm>
            <a:off x="4350656" y="2868386"/>
            <a:ext cx="3211286" cy="500743"/>
          </a:xfrm>
          <a:prstGeom prst="round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800" b="1" dirty="0">
                <a:solidFill>
                  <a:prstClr val="white"/>
                </a:solidFill>
                <a:latin typeface="微软雅黑" panose="020B0503020204020204" pitchFamily="34" charset="-122"/>
                <a:ea typeface="微软雅黑" panose="020B0503020204020204" pitchFamily="34" charset="-122"/>
              </a:rPr>
              <a:t>单击此处添加文字标题</a:t>
            </a:r>
          </a:p>
        </p:txBody>
      </p:sp>
      <p:sp>
        <p:nvSpPr>
          <p:cNvPr id="35" name="圆角矩形 34"/>
          <p:cNvSpPr/>
          <p:nvPr/>
        </p:nvSpPr>
        <p:spPr>
          <a:xfrm>
            <a:off x="3599543" y="3543300"/>
            <a:ext cx="598715" cy="500743"/>
          </a:xfrm>
          <a:prstGeom prst="round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400" b="1" dirty="0">
                <a:solidFill>
                  <a:prstClr val="white"/>
                </a:solidFill>
              </a:rPr>
              <a:t>03</a:t>
            </a:r>
            <a:endParaRPr lang="zh-CN" altLang="en-US" sz="2400" b="1" dirty="0">
              <a:solidFill>
                <a:prstClr val="white"/>
              </a:solidFill>
            </a:endParaRPr>
          </a:p>
        </p:txBody>
      </p:sp>
      <p:sp>
        <p:nvSpPr>
          <p:cNvPr id="36" name="圆角矩形 35"/>
          <p:cNvSpPr/>
          <p:nvPr/>
        </p:nvSpPr>
        <p:spPr>
          <a:xfrm>
            <a:off x="4350656" y="3543300"/>
            <a:ext cx="3211286" cy="500743"/>
          </a:xfrm>
          <a:prstGeom prst="round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800" b="1" dirty="0">
                <a:solidFill>
                  <a:prstClr val="white"/>
                </a:solidFill>
                <a:latin typeface="微软雅黑" panose="020B0503020204020204" pitchFamily="34" charset="-122"/>
                <a:ea typeface="微软雅黑" panose="020B0503020204020204" pitchFamily="34" charset="-122"/>
              </a:rPr>
              <a:t>单击此处添加文字标题</a:t>
            </a:r>
          </a:p>
        </p:txBody>
      </p:sp>
      <p:sp>
        <p:nvSpPr>
          <p:cNvPr id="37" name="圆角矩形 36"/>
          <p:cNvSpPr/>
          <p:nvPr/>
        </p:nvSpPr>
        <p:spPr>
          <a:xfrm>
            <a:off x="3599543" y="4218213"/>
            <a:ext cx="598715" cy="500743"/>
          </a:xfrm>
          <a:prstGeom prst="round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400" b="1" dirty="0">
                <a:solidFill>
                  <a:prstClr val="white"/>
                </a:solidFill>
              </a:rPr>
              <a:t>04</a:t>
            </a:r>
            <a:endParaRPr lang="zh-CN" altLang="en-US" sz="2400" b="1" dirty="0">
              <a:solidFill>
                <a:prstClr val="white"/>
              </a:solidFill>
            </a:endParaRPr>
          </a:p>
        </p:txBody>
      </p:sp>
      <p:sp>
        <p:nvSpPr>
          <p:cNvPr id="38" name="圆角矩形 37"/>
          <p:cNvSpPr/>
          <p:nvPr/>
        </p:nvSpPr>
        <p:spPr>
          <a:xfrm>
            <a:off x="4350656" y="4218213"/>
            <a:ext cx="3211286" cy="500743"/>
          </a:xfrm>
          <a:prstGeom prst="round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1800" b="1" dirty="0">
                <a:solidFill>
                  <a:prstClr val="white"/>
                </a:solidFill>
                <a:latin typeface="微软雅黑" panose="020B0503020204020204" pitchFamily="34" charset="-122"/>
                <a:ea typeface="微软雅黑" panose="020B0503020204020204" pitchFamily="34" charset="-122"/>
              </a:rPr>
              <a:t>单击此处添加文字标题</a:t>
            </a:r>
          </a:p>
        </p:txBody>
      </p:sp>
      <p:sp>
        <p:nvSpPr>
          <p:cNvPr id="39" name="文本框 38"/>
          <p:cNvSpPr txBox="1"/>
          <p:nvPr/>
        </p:nvSpPr>
        <p:spPr>
          <a:xfrm>
            <a:off x="954313" y="3010151"/>
            <a:ext cx="1338828" cy="784830"/>
          </a:xfrm>
          <a:prstGeom prst="rect">
            <a:avLst/>
          </a:prstGeom>
          <a:noFill/>
        </p:spPr>
        <p:txBody>
          <a:bodyPr wrap="none" rtlCol="0">
            <a:spAutoFit/>
          </a:bodyPr>
          <a:lstStyle/>
          <a:p>
            <a:r>
              <a:rPr lang="zh-CN" altLang="en-US" sz="4500" b="1" dirty="0">
                <a:solidFill>
                  <a:schemeClr val="bg1"/>
                </a:solidFill>
                <a:latin typeface="微软雅黑" panose="020B0503020204020204" pitchFamily="34" charset="-122"/>
                <a:ea typeface="微软雅黑" panose="020B0503020204020204" pitchFamily="34" charset="-122"/>
              </a:rPr>
              <a:t>目录</a:t>
            </a:r>
          </a:p>
        </p:txBody>
      </p:sp>
      <p:sp>
        <p:nvSpPr>
          <p:cNvPr id="40" name="椭圆 39"/>
          <p:cNvSpPr/>
          <p:nvPr/>
        </p:nvSpPr>
        <p:spPr>
          <a:xfrm>
            <a:off x="827759" y="2596243"/>
            <a:ext cx="1545771" cy="154577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130493977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1)">
                                      <p:cBhvr>
                                        <p:cTn id="7" dur="750"/>
                                        <p:tgtEl>
                                          <p:spTgt spid="40"/>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par>
                          <p:cTn id="28" fill="hold">
                            <p:stCondLst>
                              <p:cond delay="3250"/>
                            </p:stCondLst>
                            <p:childTnLst>
                              <p:par>
                                <p:cTn id="29" presetID="2" presetClass="entr" presetSubtype="4"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childTnLst>
                          </p:cTn>
                        </p:par>
                        <p:par>
                          <p:cTn id="33" fill="hold">
                            <p:stCondLst>
                              <p:cond delay="3750"/>
                            </p:stCondLst>
                            <p:childTnLst>
                              <p:par>
                                <p:cTn id="34" presetID="2" presetClass="entr" presetSubtype="4"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fill="hold"/>
                                        <p:tgtEl>
                                          <p:spTgt spid="34"/>
                                        </p:tgtEl>
                                        <p:attrNameLst>
                                          <p:attrName>ppt_x</p:attrName>
                                        </p:attrNameLst>
                                      </p:cBhvr>
                                      <p:tavLst>
                                        <p:tav tm="0">
                                          <p:val>
                                            <p:strVal val="#ppt_x"/>
                                          </p:val>
                                        </p:tav>
                                        <p:tav tm="100000">
                                          <p:val>
                                            <p:strVal val="#ppt_x"/>
                                          </p:val>
                                        </p:tav>
                                      </p:tavLst>
                                    </p:anim>
                                    <p:anim calcmode="lin" valueType="num">
                                      <p:cBhvr additive="base">
                                        <p:cTn id="37" dur="500" fill="hold"/>
                                        <p:tgtEl>
                                          <p:spTgt spid="34"/>
                                        </p:tgtEl>
                                        <p:attrNameLst>
                                          <p:attrName>ppt_y</p:attrName>
                                        </p:attrNameLst>
                                      </p:cBhvr>
                                      <p:tavLst>
                                        <p:tav tm="0">
                                          <p:val>
                                            <p:strVal val="1+#ppt_h/2"/>
                                          </p:val>
                                        </p:tav>
                                        <p:tav tm="100000">
                                          <p:val>
                                            <p:strVal val="#ppt_y"/>
                                          </p:val>
                                        </p:tav>
                                      </p:tavLst>
                                    </p:anim>
                                  </p:childTnLst>
                                </p:cTn>
                              </p:par>
                            </p:childTnLst>
                          </p:cTn>
                        </p:par>
                        <p:par>
                          <p:cTn id="38" fill="hold">
                            <p:stCondLst>
                              <p:cond delay="4250"/>
                            </p:stCondLst>
                            <p:childTnLst>
                              <p:par>
                                <p:cTn id="39" presetID="2" presetClass="entr" presetSubtype="4"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500" fill="hold"/>
                                        <p:tgtEl>
                                          <p:spTgt spid="36"/>
                                        </p:tgtEl>
                                        <p:attrNameLst>
                                          <p:attrName>ppt_x</p:attrName>
                                        </p:attrNameLst>
                                      </p:cBhvr>
                                      <p:tavLst>
                                        <p:tav tm="0">
                                          <p:val>
                                            <p:strVal val="#ppt_x"/>
                                          </p:val>
                                        </p:tav>
                                        <p:tav tm="100000">
                                          <p:val>
                                            <p:strVal val="#ppt_x"/>
                                          </p:val>
                                        </p:tav>
                                      </p:tavLst>
                                    </p:anim>
                                    <p:anim calcmode="lin" valueType="num">
                                      <p:cBhvr additive="base">
                                        <p:cTn id="42" dur="500" fill="hold"/>
                                        <p:tgtEl>
                                          <p:spTgt spid="36"/>
                                        </p:tgtEl>
                                        <p:attrNameLst>
                                          <p:attrName>ppt_y</p:attrName>
                                        </p:attrNameLst>
                                      </p:cBhvr>
                                      <p:tavLst>
                                        <p:tav tm="0">
                                          <p:val>
                                            <p:strVal val="1+#ppt_h/2"/>
                                          </p:val>
                                        </p:tav>
                                        <p:tav tm="100000">
                                          <p:val>
                                            <p:strVal val="#ppt_y"/>
                                          </p:val>
                                        </p:tav>
                                      </p:tavLst>
                                    </p:anim>
                                  </p:childTnLst>
                                </p:cTn>
                              </p:par>
                            </p:childTnLst>
                          </p:cTn>
                        </p:par>
                        <p:par>
                          <p:cTn id="43" fill="hold">
                            <p:stCondLst>
                              <p:cond delay="4750"/>
                            </p:stCondLst>
                            <p:childTnLst>
                              <p:par>
                                <p:cTn id="44" presetID="2" presetClass="entr" presetSubtype="4"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ppt_x"/>
                                          </p:val>
                                        </p:tav>
                                        <p:tav tm="100000">
                                          <p:val>
                                            <p:strVal val="#ppt_x"/>
                                          </p:val>
                                        </p:tav>
                                      </p:tavLst>
                                    </p:anim>
                                    <p:anim calcmode="lin" valueType="num">
                                      <p:cBhvr additive="base">
                                        <p:cTn id="47"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2" grpId="0" animBg="1"/>
      <p:bldP spid="33" grpId="0" animBg="1"/>
      <p:bldP spid="34" grpId="0" animBg="1"/>
      <p:bldP spid="35" grpId="0" animBg="1"/>
      <p:bldP spid="36" grpId="0" animBg="1"/>
      <p:bldP spid="37" grpId="0" animBg="1"/>
      <p:bldP spid="38" grpId="0" animBg="1"/>
      <p:bldP spid="39" grpId="0"/>
      <p:bldP spid="4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a:grpSpLocks/>
          </p:cNvGrpSpPr>
          <p:nvPr/>
        </p:nvGrpSpPr>
        <p:grpSpPr bwMode="auto">
          <a:xfrm>
            <a:off x="2833983" y="2277603"/>
            <a:ext cx="2430835" cy="2429342"/>
            <a:chOff x="1898" y="1504"/>
            <a:chExt cx="1628" cy="1627"/>
          </a:xfrm>
        </p:grpSpPr>
        <p:sp>
          <p:nvSpPr>
            <p:cNvPr id="78863" name="Freeform 4"/>
            <p:cNvSpPr>
              <a:spLocks/>
            </p:cNvSpPr>
            <p:nvPr/>
          </p:nvSpPr>
          <p:spPr bwMode="auto">
            <a:xfrm>
              <a:off x="1898" y="1504"/>
              <a:ext cx="1628" cy="1627"/>
            </a:xfrm>
            <a:custGeom>
              <a:avLst/>
              <a:gdLst>
                <a:gd name="T0" fmla="*/ 27823902 w 1050"/>
                <a:gd name="T1" fmla="*/ 31492985 h 1049"/>
                <a:gd name="T2" fmla="*/ 26641373 w 1050"/>
                <a:gd name="T3" fmla="*/ 34736462 h 1049"/>
                <a:gd name="T4" fmla="*/ 23337316 w 1050"/>
                <a:gd name="T5" fmla="*/ 33794818 h 1049"/>
                <a:gd name="T6" fmla="*/ 21737437 w 1050"/>
                <a:gd name="T7" fmla="*/ 36410525 h 1049"/>
                <a:gd name="T8" fmla="*/ 18294215 w 1050"/>
                <a:gd name="T9" fmla="*/ 34562080 h 1049"/>
                <a:gd name="T10" fmla="*/ 15407503 w 1050"/>
                <a:gd name="T11" fmla="*/ 36515174 h 1049"/>
                <a:gd name="T12" fmla="*/ 13251139 w 1050"/>
                <a:gd name="T13" fmla="*/ 33794818 h 1049"/>
                <a:gd name="T14" fmla="*/ 10468745 w 1050"/>
                <a:gd name="T15" fmla="*/ 34980626 h 1049"/>
                <a:gd name="T16" fmla="*/ 9460130 w 1050"/>
                <a:gd name="T17" fmla="*/ 31981265 h 1049"/>
                <a:gd name="T18" fmla="*/ 8068950 w 1050"/>
                <a:gd name="T19" fmla="*/ 30969864 h 1049"/>
                <a:gd name="T20" fmla="*/ 4869192 w 1050"/>
                <a:gd name="T21" fmla="*/ 30900106 h 1049"/>
                <a:gd name="T22" fmla="*/ 4660514 w 1050"/>
                <a:gd name="T23" fmla="*/ 27133533 h 1049"/>
                <a:gd name="T24" fmla="*/ 1634652 w 1050"/>
                <a:gd name="T25" fmla="*/ 26156974 h 1049"/>
                <a:gd name="T26" fmla="*/ 2712834 w 1050"/>
                <a:gd name="T27" fmla="*/ 22913516 h 1049"/>
                <a:gd name="T28" fmla="*/ 0 w 1050"/>
                <a:gd name="T29" fmla="*/ 20576828 h 1049"/>
                <a:gd name="T30" fmla="*/ 2086793 w 1050"/>
                <a:gd name="T31" fmla="*/ 17438001 h 1049"/>
                <a:gd name="T32" fmla="*/ 208689 w 1050"/>
                <a:gd name="T33" fmla="*/ 14857174 h 1049"/>
                <a:gd name="T34" fmla="*/ 2991068 w 1050"/>
                <a:gd name="T35" fmla="*/ 12834375 h 1049"/>
                <a:gd name="T36" fmla="*/ 1912898 w 1050"/>
                <a:gd name="T37" fmla="*/ 9904777 h 1049"/>
                <a:gd name="T38" fmla="*/ 5147425 w 1050"/>
                <a:gd name="T39" fmla="*/ 8719001 h 1049"/>
                <a:gd name="T40" fmla="*/ 4869192 w 1050"/>
                <a:gd name="T41" fmla="*/ 5684787 h 1049"/>
                <a:gd name="T42" fmla="*/ 8068950 w 1050"/>
                <a:gd name="T43" fmla="*/ 5649914 h 1049"/>
                <a:gd name="T44" fmla="*/ 9425356 w 1050"/>
                <a:gd name="T45" fmla="*/ 2127443 h 1049"/>
                <a:gd name="T46" fmla="*/ 12451208 w 1050"/>
                <a:gd name="T47" fmla="*/ 3069092 h 1049"/>
                <a:gd name="T48" fmla="*/ 14085853 w 1050"/>
                <a:gd name="T49" fmla="*/ 2545951 h 1049"/>
                <a:gd name="T50" fmla="*/ 17424721 w 1050"/>
                <a:gd name="T51" fmla="*/ 2022817 h 1049"/>
                <a:gd name="T52" fmla="*/ 20589688 w 1050"/>
                <a:gd name="T53" fmla="*/ 0 h 1049"/>
                <a:gd name="T54" fmla="*/ 22467797 w 1050"/>
                <a:gd name="T55" fmla="*/ 2545951 h 1049"/>
                <a:gd name="T56" fmla="*/ 24137263 w 1050"/>
                <a:gd name="T57" fmla="*/ 3069092 h 1049"/>
                <a:gd name="T58" fmla="*/ 27163102 w 1050"/>
                <a:gd name="T59" fmla="*/ 2127443 h 1049"/>
                <a:gd name="T60" fmla="*/ 28171680 w 1050"/>
                <a:gd name="T61" fmla="*/ 5405780 h 1049"/>
                <a:gd name="T62" fmla="*/ 31301879 w 1050"/>
                <a:gd name="T63" fmla="*/ 5266274 h 1049"/>
                <a:gd name="T64" fmla="*/ 31440976 w 1050"/>
                <a:gd name="T65" fmla="*/ 8719001 h 1049"/>
                <a:gd name="T66" fmla="*/ 34675540 w 1050"/>
                <a:gd name="T67" fmla="*/ 9904777 h 1049"/>
                <a:gd name="T68" fmla="*/ 33736473 w 1050"/>
                <a:gd name="T69" fmla="*/ 13252856 h 1049"/>
                <a:gd name="T70" fmla="*/ 36344993 w 1050"/>
                <a:gd name="T71" fmla="*/ 14857174 h 1049"/>
                <a:gd name="T72" fmla="*/ 34536419 w 1050"/>
                <a:gd name="T73" fmla="*/ 18275020 h 1049"/>
                <a:gd name="T74" fmla="*/ 36449309 w 1050"/>
                <a:gd name="T75" fmla="*/ 21169708 h 1049"/>
                <a:gd name="T76" fmla="*/ 33736473 w 1050"/>
                <a:gd name="T77" fmla="*/ 23332038 h 1049"/>
                <a:gd name="T78" fmla="*/ 34953733 w 1050"/>
                <a:gd name="T79" fmla="*/ 26156974 h 1049"/>
                <a:gd name="T80" fmla="*/ 31927924 w 1050"/>
                <a:gd name="T81" fmla="*/ 27133533 h 1049"/>
                <a:gd name="T82" fmla="*/ 30919321 w 1050"/>
                <a:gd name="T83" fmla="*/ 28528565 h 1049"/>
                <a:gd name="T84" fmla="*/ 30884516 w 1050"/>
                <a:gd name="T85" fmla="*/ 31772016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headEnd/>
              <a:tailEnd/>
            </a:ln>
          </p:spPr>
          <p:txBody>
            <a:bodyPr lIns="0" rIns="0" anchor="ctr"/>
            <a:lstStyle/>
            <a:p>
              <a:endParaRPr lang="zh-CN" altLang="en-US" sz="1693"/>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headEnd/>
              <a:tailEnd/>
            </a:ln>
          </p:spPr>
          <p:txBody>
            <a:bodyPr anchor="ctr" anchorCtr="1"/>
            <a:lstStyle/>
            <a:p>
              <a:pPr algn="ctr" defTabSz="946665"/>
              <a:endParaRPr lang="zh-CN" altLang="en-US" sz="1693">
                <a:solidFill>
                  <a:schemeClr val="bg2"/>
                </a:solidFill>
                <a:sym typeface="造字工房悦黑体验版常规体" pitchFamily="50" charset="-122"/>
              </a:endParaRPr>
            </a:p>
            <a:p>
              <a:pPr algn="ctr" defTabSz="946665"/>
              <a:r>
                <a:rPr lang="zh-CN" altLang="en-US" sz="1693">
                  <a:solidFill>
                    <a:schemeClr val="bg2"/>
                  </a:solidFill>
                  <a:sym typeface="造字工房悦黑体验版常规体" pitchFamily="50" charset="-122"/>
                </a:rPr>
                <a:t>输入您想要的文字内容</a:t>
              </a:r>
            </a:p>
            <a:p>
              <a:pPr algn="ctr" defTabSz="946665"/>
              <a:endParaRPr lang="en-US" altLang="zh-CN" sz="1693">
                <a:solidFill>
                  <a:srgbClr val="C00000"/>
                </a:solidFill>
                <a:latin typeface="Calibri" pitchFamily="34" charset="0"/>
              </a:endParaRPr>
            </a:p>
          </p:txBody>
        </p:sp>
      </p:grpSp>
      <p:grpSp>
        <p:nvGrpSpPr>
          <p:cNvPr id="96301" name="Group 45"/>
          <p:cNvGrpSpPr>
            <a:grpSpLocks/>
          </p:cNvGrpSpPr>
          <p:nvPr/>
        </p:nvGrpSpPr>
        <p:grpSpPr bwMode="auto">
          <a:xfrm>
            <a:off x="4973656" y="1831153"/>
            <a:ext cx="1655894" cy="1654401"/>
            <a:chOff x="3331" y="1205"/>
            <a:chExt cx="1109" cy="1108"/>
          </a:xfrm>
        </p:grpSpPr>
        <p:sp>
          <p:nvSpPr>
            <p:cNvPr id="78861" name="Freeform 6"/>
            <p:cNvSpPr>
              <a:spLocks/>
            </p:cNvSpPr>
            <p:nvPr/>
          </p:nvSpPr>
          <p:spPr bwMode="auto">
            <a:xfrm>
              <a:off x="3331" y="1205"/>
              <a:ext cx="1109" cy="1108"/>
            </a:xfrm>
            <a:custGeom>
              <a:avLst/>
              <a:gdLst>
                <a:gd name="T0" fmla="*/ 28683952 w 637"/>
                <a:gd name="T1" fmla="*/ 35184134 h 638"/>
                <a:gd name="T2" fmla="*/ 27318068 w 637"/>
                <a:gd name="T3" fmla="*/ 35823842 h 638"/>
                <a:gd name="T4" fmla="*/ 25822071 w 637"/>
                <a:gd name="T5" fmla="*/ 36335592 h 638"/>
                <a:gd name="T6" fmla="*/ 23545534 w 637"/>
                <a:gd name="T7" fmla="*/ 40685647 h 638"/>
                <a:gd name="T8" fmla="*/ 20293411 w 637"/>
                <a:gd name="T9" fmla="*/ 37039294 h 638"/>
                <a:gd name="T10" fmla="*/ 18732385 w 637"/>
                <a:gd name="T11" fmla="*/ 36911335 h 638"/>
                <a:gd name="T12" fmla="*/ 17171346 w 637"/>
                <a:gd name="T13" fmla="*/ 36655446 h 638"/>
                <a:gd name="T14" fmla="*/ 13593978 w 637"/>
                <a:gd name="T15" fmla="*/ 39598071 h 638"/>
                <a:gd name="T16" fmla="*/ 11772781 w 637"/>
                <a:gd name="T17" fmla="*/ 38894425 h 638"/>
                <a:gd name="T18" fmla="*/ 11317489 w 637"/>
                <a:gd name="T19" fmla="*/ 34096613 h 638"/>
                <a:gd name="T20" fmla="*/ 10081684 w 637"/>
                <a:gd name="T21" fmla="*/ 33200988 h 638"/>
                <a:gd name="T22" fmla="*/ 5138416 w 637"/>
                <a:gd name="T23" fmla="*/ 33968655 h 638"/>
                <a:gd name="T24" fmla="*/ 3642426 w 637"/>
                <a:gd name="T25" fmla="*/ 32113496 h 638"/>
                <a:gd name="T26" fmla="*/ 5788812 w 637"/>
                <a:gd name="T27" fmla="*/ 27635531 h 638"/>
                <a:gd name="T28" fmla="*/ 5073363 w 637"/>
                <a:gd name="T29" fmla="*/ 26228142 h 638"/>
                <a:gd name="T30" fmla="*/ 390260 w 637"/>
                <a:gd name="T31" fmla="*/ 24500913 h 638"/>
                <a:gd name="T32" fmla="*/ 0 w 637"/>
                <a:gd name="T33" fmla="*/ 22134018 h 638"/>
                <a:gd name="T34" fmla="*/ 4162768 w 637"/>
                <a:gd name="T35" fmla="*/ 19255289 h 638"/>
                <a:gd name="T36" fmla="*/ 4357890 w 637"/>
                <a:gd name="T37" fmla="*/ 17656046 h 638"/>
                <a:gd name="T38" fmla="*/ 1105734 w 637"/>
                <a:gd name="T39" fmla="*/ 13753772 h 638"/>
                <a:gd name="T40" fmla="*/ 1951286 w 637"/>
                <a:gd name="T41" fmla="*/ 11642745 h 638"/>
                <a:gd name="T42" fmla="*/ 7089692 w 637"/>
                <a:gd name="T43" fmla="*/ 11194932 h 638"/>
                <a:gd name="T44" fmla="*/ 8065338 w 637"/>
                <a:gd name="T45" fmla="*/ 9915516 h 638"/>
                <a:gd name="T46" fmla="*/ 7219763 w 637"/>
                <a:gd name="T47" fmla="*/ 4861807 h 638"/>
                <a:gd name="T48" fmla="*/ 8975950 w 637"/>
                <a:gd name="T49" fmla="*/ 3518424 h 638"/>
                <a:gd name="T50" fmla="*/ 13724070 w 637"/>
                <a:gd name="T51" fmla="*/ 5629449 h 638"/>
                <a:gd name="T52" fmla="*/ 15220063 w 637"/>
                <a:gd name="T53" fmla="*/ 5053716 h 638"/>
                <a:gd name="T54" fmla="*/ 16976231 w 637"/>
                <a:gd name="T55" fmla="*/ 255894 h 638"/>
                <a:gd name="T56" fmla="*/ 18146973 w 637"/>
                <a:gd name="T57" fmla="*/ 63986 h 638"/>
                <a:gd name="T58" fmla="*/ 21464180 w 637"/>
                <a:gd name="T59" fmla="*/ 4094164 h 638"/>
                <a:gd name="T60" fmla="*/ 23090263 w 637"/>
                <a:gd name="T61" fmla="*/ 4222091 h 638"/>
                <a:gd name="T62" fmla="*/ 24651274 w 637"/>
                <a:gd name="T63" fmla="*/ 4477980 h 638"/>
                <a:gd name="T64" fmla="*/ 28358710 w 637"/>
                <a:gd name="T65" fmla="*/ 1343375 h 638"/>
                <a:gd name="T66" fmla="*/ 29984828 w 637"/>
                <a:gd name="T67" fmla="*/ 2047075 h 638"/>
                <a:gd name="T68" fmla="*/ 30440127 w 637"/>
                <a:gd name="T69" fmla="*/ 7036817 h 638"/>
                <a:gd name="T70" fmla="*/ 31740954 w 637"/>
                <a:gd name="T71" fmla="*/ 7996405 h 638"/>
                <a:gd name="T72" fmla="*/ 36554172 w 637"/>
                <a:gd name="T73" fmla="*/ 7164768 h 638"/>
                <a:gd name="T74" fmla="*/ 37659899 w 637"/>
                <a:gd name="T75" fmla="*/ 8700079 h 638"/>
                <a:gd name="T76" fmla="*/ 35643546 w 637"/>
                <a:gd name="T77" fmla="*/ 12858217 h 638"/>
                <a:gd name="T78" fmla="*/ 36033802 w 637"/>
                <a:gd name="T79" fmla="*/ 13625863 h 638"/>
                <a:gd name="T80" fmla="*/ 36619187 w 637"/>
                <a:gd name="T81" fmla="*/ 15033206 h 638"/>
                <a:gd name="T82" fmla="*/ 41107191 w 637"/>
                <a:gd name="T83" fmla="*/ 16696484 h 638"/>
                <a:gd name="T84" fmla="*/ 41432377 w 637"/>
                <a:gd name="T85" fmla="*/ 19255289 h 638"/>
                <a:gd name="T86" fmla="*/ 37529813 w 637"/>
                <a:gd name="T87" fmla="*/ 22006087 h 638"/>
                <a:gd name="T88" fmla="*/ 37334685 w 637"/>
                <a:gd name="T89" fmla="*/ 23477386 h 638"/>
                <a:gd name="T90" fmla="*/ 40326651 w 637"/>
                <a:gd name="T91" fmla="*/ 27123739 h 638"/>
                <a:gd name="T92" fmla="*/ 39285939 w 637"/>
                <a:gd name="T93" fmla="*/ 29554663 h 638"/>
                <a:gd name="T94" fmla="*/ 34602890 w 637"/>
                <a:gd name="T95" fmla="*/ 30002447 h 638"/>
                <a:gd name="T96" fmla="*/ 33692292 w 637"/>
                <a:gd name="T97" fmla="*/ 31217898 h 638"/>
                <a:gd name="T98" fmla="*/ 34407734 w 637"/>
                <a:gd name="T99" fmla="*/ 35759849 h 638"/>
                <a:gd name="T100" fmla="*/ 32846680 w 637"/>
                <a:gd name="T101" fmla="*/ 3703929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headEnd/>
              <a:tailEnd/>
            </a:ln>
          </p:spPr>
          <p:txBody>
            <a:bodyPr lIns="0" rIns="0" anchor="ctr"/>
            <a:lstStyle/>
            <a:p>
              <a:endParaRPr lang="zh-CN" altLang="en-US" sz="1693"/>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headEnd/>
              <a:tailEnd/>
            </a:ln>
          </p:spPr>
          <p:txBody>
            <a:bodyPr anchor="ctr" anchorCtr="1"/>
            <a:lstStyle/>
            <a:p>
              <a:pPr algn="ctr" defTabSz="860062"/>
              <a:endParaRPr lang="zh-CN" altLang="en-US" sz="1129">
                <a:solidFill>
                  <a:schemeClr val="bg2"/>
                </a:solidFill>
                <a:sym typeface="造字工房悦黑体验版常规体" pitchFamily="50" charset="-122"/>
              </a:endParaRPr>
            </a:p>
            <a:p>
              <a:pPr algn="ctr" defTabSz="860062"/>
              <a:r>
                <a:rPr lang="zh-CN" altLang="en-US" sz="1129">
                  <a:solidFill>
                    <a:schemeClr val="bg2"/>
                  </a:solidFill>
                  <a:sym typeface="造字工房悦黑体验版常规体" pitchFamily="50" charset="-122"/>
                </a:rPr>
                <a:t>输入您想要的文字内容</a:t>
              </a:r>
            </a:p>
            <a:p>
              <a:pPr algn="ctr" defTabSz="860062"/>
              <a:endParaRPr lang="en-US" altLang="zh-CN" sz="1129">
                <a:solidFill>
                  <a:srgbClr val="C00000"/>
                </a:solidFill>
                <a:latin typeface="Calibri" pitchFamily="34" charset="0"/>
              </a:endParaRPr>
            </a:p>
          </p:txBody>
        </p:sp>
      </p:grpSp>
      <p:grpSp>
        <p:nvGrpSpPr>
          <p:cNvPr id="96299" name="Group 43"/>
          <p:cNvGrpSpPr>
            <a:grpSpLocks/>
          </p:cNvGrpSpPr>
          <p:nvPr/>
        </p:nvGrpSpPr>
        <p:grpSpPr bwMode="auto">
          <a:xfrm>
            <a:off x="1049680" y="2079014"/>
            <a:ext cx="1918687" cy="1923167"/>
            <a:chOff x="703" y="1371"/>
            <a:chExt cx="1285" cy="1288"/>
          </a:xfrm>
        </p:grpSpPr>
        <p:sp>
          <p:nvSpPr>
            <p:cNvPr id="78859" name="Freeform 8"/>
            <p:cNvSpPr>
              <a:spLocks/>
            </p:cNvSpPr>
            <p:nvPr/>
          </p:nvSpPr>
          <p:spPr bwMode="auto">
            <a:xfrm>
              <a:off x="703" y="1371"/>
              <a:ext cx="1285" cy="1288"/>
            </a:xfrm>
            <a:custGeom>
              <a:avLst/>
              <a:gdLst>
                <a:gd name="T0" fmla="*/ 24396665 w 808"/>
                <a:gd name="T1" fmla="*/ 28691301 h 810"/>
                <a:gd name="T2" fmla="*/ 22983560 w 808"/>
                <a:gd name="T3" fmla="*/ 29480257 h 810"/>
                <a:gd name="T4" fmla="*/ 22235462 w 808"/>
                <a:gd name="T5" fmla="*/ 32760413 h 810"/>
                <a:gd name="T6" fmla="*/ 21154853 w 808"/>
                <a:gd name="T7" fmla="*/ 33092609 h 810"/>
                <a:gd name="T8" fmla="*/ 18702730 w 808"/>
                <a:gd name="T9" fmla="*/ 30767366 h 810"/>
                <a:gd name="T10" fmla="*/ 17663700 w 808"/>
                <a:gd name="T11" fmla="*/ 30891930 h 810"/>
                <a:gd name="T12" fmla="*/ 15710284 w 808"/>
                <a:gd name="T13" fmla="*/ 33632360 h 810"/>
                <a:gd name="T14" fmla="*/ 14588111 w 808"/>
                <a:gd name="T15" fmla="*/ 33507796 h 810"/>
                <a:gd name="T16" fmla="*/ 13175028 w 808"/>
                <a:gd name="T17" fmla="*/ 30435246 h 810"/>
                <a:gd name="T18" fmla="*/ 12135998 w 808"/>
                <a:gd name="T19" fmla="*/ 30144572 h 810"/>
                <a:gd name="T20" fmla="*/ 9351372 w 808"/>
                <a:gd name="T21" fmla="*/ 31930013 h 810"/>
                <a:gd name="T22" fmla="*/ 8270763 w 808"/>
                <a:gd name="T23" fmla="*/ 31348689 h 810"/>
                <a:gd name="T24" fmla="*/ 8187639 w 808"/>
                <a:gd name="T25" fmla="*/ 28027011 h 810"/>
                <a:gd name="T26" fmla="*/ 7356410 w 808"/>
                <a:gd name="T27" fmla="*/ 27321099 h 810"/>
                <a:gd name="T28" fmla="*/ 4114605 w 808"/>
                <a:gd name="T29" fmla="*/ 27902422 h 810"/>
                <a:gd name="T30" fmla="*/ 3366481 w 808"/>
                <a:gd name="T31" fmla="*/ 26947432 h 810"/>
                <a:gd name="T32" fmla="*/ 4280851 w 808"/>
                <a:gd name="T33" fmla="*/ 23376582 h 810"/>
                <a:gd name="T34" fmla="*/ 3823664 w 808"/>
                <a:gd name="T35" fmla="*/ 22421593 h 810"/>
                <a:gd name="T36" fmla="*/ 664983 w 808"/>
                <a:gd name="T37" fmla="*/ 21632688 h 810"/>
                <a:gd name="T38" fmla="*/ 2784624 w 808"/>
                <a:gd name="T39" fmla="*/ 19141385 h 810"/>
                <a:gd name="T40" fmla="*/ 2659958 w 808"/>
                <a:gd name="T41" fmla="*/ 18103366 h 810"/>
                <a:gd name="T42" fmla="*/ 2576832 w 808"/>
                <a:gd name="T43" fmla="*/ 17023787 h 810"/>
                <a:gd name="T44" fmla="*/ 41567 w 808"/>
                <a:gd name="T45" fmla="*/ 15030777 h 810"/>
                <a:gd name="T46" fmla="*/ 2909319 w 808"/>
                <a:gd name="T47" fmla="*/ 13619041 h 810"/>
                <a:gd name="T48" fmla="*/ 3241807 w 808"/>
                <a:gd name="T49" fmla="*/ 12581018 h 810"/>
                <a:gd name="T50" fmla="*/ 3574308 w 808"/>
                <a:gd name="T51" fmla="*/ 11542973 h 810"/>
                <a:gd name="T52" fmla="*/ 1994956 w 808"/>
                <a:gd name="T53" fmla="*/ 8802549 h 810"/>
                <a:gd name="T54" fmla="*/ 5195214 w 808"/>
                <a:gd name="T55" fmla="*/ 8553421 h 810"/>
                <a:gd name="T56" fmla="*/ 5818626 w 808"/>
                <a:gd name="T57" fmla="*/ 7722989 h 810"/>
                <a:gd name="T58" fmla="*/ 6525172 w 808"/>
                <a:gd name="T59" fmla="*/ 6892563 h 810"/>
                <a:gd name="T60" fmla="*/ 6151129 w 808"/>
                <a:gd name="T61" fmla="*/ 3778449 h 810"/>
                <a:gd name="T62" fmla="*/ 9185117 w 808"/>
                <a:gd name="T63" fmla="*/ 4733457 h 810"/>
                <a:gd name="T64" fmla="*/ 10598222 w 808"/>
                <a:gd name="T65" fmla="*/ 3944537 h 810"/>
                <a:gd name="T66" fmla="*/ 11304775 w 808"/>
                <a:gd name="T67" fmla="*/ 871955 h 810"/>
                <a:gd name="T68" fmla="*/ 12551606 w 808"/>
                <a:gd name="T69" fmla="*/ 498260 h 810"/>
                <a:gd name="T70" fmla="*/ 14879068 w 808"/>
                <a:gd name="T71" fmla="*/ 2615860 h 810"/>
                <a:gd name="T72" fmla="*/ 15918085 w 808"/>
                <a:gd name="T73" fmla="*/ 2532823 h 810"/>
                <a:gd name="T74" fmla="*/ 17746805 w 808"/>
                <a:gd name="T75" fmla="*/ 0 h 810"/>
                <a:gd name="T76" fmla="*/ 19076767 w 808"/>
                <a:gd name="T77" fmla="*/ 124566 h 810"/>
                <a:gd name="T78" fmla="*/ 20406754 w 808"/>
                <a:gd name="T79" fmla="*/ 2948028 h 810"/>
                <a:gd name="T80" fmla="*/ 21404232 w 808"/>
                <a:gd name="T81" fmla="*/ 3238673 h 810"/>
                <a:gd name="T82" fmla="*/ 24064156 w 808"/>
                <a:gd name="T83" fmla="*/ 1619328 h 810"/>
                <a:gd name="T84" fmla="*/ 25227895 w 808"/>
                <a:gd name="T85" fmla="*/ 2242162 h 810"/>
                <a:gd name="T86" fmla="*/ 25394156 w 808"/>
                <a:gd name="T87" fmla="*/ 5397792 h 810"/>
                <a:gd name="T88" fmla="*/ 26183807 w 808"/>
                <a:gd name="T89" fmla="*/ 6062132 h 810"/>
                <a:gd name="T90" fmla="*/ 29300930 w 808"/>
                <a:gd name="T91" fmla="*/ 5563886 h 810"/>
                <a:gd name="T92" fmla="*/ 30132159 w 808"/>
                <a:gd name="T93" fmla="*/ 6560391 h 810"/>
                <a:gd name="T94" fmla="*/ 29300930 w 808"/>
                <a:gd name="T95" fmla="*/ 10006666 h 810"/>
                <a:gd name="T96" fmla="*/ 29758110 w 808"/>
                <a:gd name="T97" fmla="*/ 10961675 h 810"/>
                <a:gd name="T98" fmla="*/ 32875239 w 808"/>
                <a:gd name="T99" fmla="*/ 11833628 h 810"/>
                <a:gd name="T100" fmla="*/ 30755601 w 808"/>
                <a:gd name="T101" fmla="*/ 14241847 h 810"/>
                <a:gd name="T102" fmla="*/ 30921836 w 808"/>
                <a:gd name="T103" fmla="*/ 15279892 h 810"/>
                <a:gd name="T104" fmla="*/ 30963389 w 808"/>
                <a:gd name="T105" fmla="*/ 16400980 h 810"/>
                <a:gd name="T106" fmla="*/ 33540233 w 808"/>
                <a:gd name="T107" fmla="*/ 18352493 h 810"/>
                <a:gd name="T108" fmla="*/ 30630892 w 808"/>
                <a:gd name="T109" fmla="*/ 19805739 h 810"/>
                <a:gd name="T110" fmla="*/ 30339973 w 808"/>
                <a:gd name="T111" fmla="*/ 20843771 h 810"/>
                <a:gd name="T112" fmla="*/ 30007502 w 808"/>
                <a:gd name="T113" fmla="*/ 21840282 h 810"/>
                <a:gd name="T114" fmla="*/ 31669960 w 808"/>
                <a:gd name="T115" fmla="*/ 24705251 h 810"/>
                <a:gd name="T116" fmla="*/ 28386545 w 808"/>
                <a:gd name="T117" fmla="*/ 24871362 h 810"/>
                <a:gd name="T118" fmla="*/ 27763155 w 808"/>
                <a:gd name="T119" fmla="*/ 25743283 h 810"/>
                <a:gd name="T120" fmla="*/ 27056608 w 808"/>
                <a:gd name="T121" fmla="*/ 26532200 h 810"/>
                <a:gd name="T122" fmla="*/ 27513788 w 808"/>
                <a:gd name="T123" fmla="*/ 29812427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headEnd/>
              <a:tailEnd/>
            </a:ln>
          </p:spPr>
          <p:txBody>
            <a:bodyPr lIns="0" rIns="0" anchor="ctr"/>
            <a:lstStyle/>
            <a:p>
              <a:endParaRPr lang="zh-CN" altLang="en-US" sz="1693"/>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headEnd/>
              <a:tailEnd/>
            </a:ln>
          </p:spPr>
          <p:txBody>
            <a:bodyPr anchor="ctr"/>
            <a:lstStyle/>
            <a:p>
              <a:pPr algn="ctr" defTabSz="946665"/>
              <a:endParaRPr lang="zh-CN" altLang="en-US" sz="1317">
                <a:solidFill>
                  <a:schemeClr val="bg2"/>
                </a:solidFill>
                <a:sym typeface="造字工房悦黑体验版常规体" pitchFamily="50" charset="-122"/>
              </a:endParaRPr>
            </a:p>
            <a:p>
              <a:pPr algn="ctr" defTabSz="946665"/>
              <a:r>
                <a:rPr lang="zh-CN" altLang="en-US" sz="1317">
                  <a:solidFill>
                    <a:schemeClr val="bg2"/>
                  </a:solidFill>
                  <a:sym typeface="造字工房悦黑体验版常规体" pitchFamily="50" charset="-122"/>
                </a:rPr>
                <a:t>输入您想要的文字内容</a:t>
              </a:r>
            </a:p>
            <a:p>
              <a:pPr algn="ctr" defTabSz="946665"/>
              <a:endParaRPr lang="en-US" altLang="zh-CN" sz="1317">
                <a:solidFill>
                  <a:schemeClr val="bg2"/>
                </a:solidFill>
                <a:latin typeface="Calibri" pitchFamily="34" charset="0"/>
              </a:endParaRPr>
            </a:p>
          </p:txBody>
        </p:sp>
      </p:grpSp>
      <p:sp>
        <p:nvSpPr>
          <p:cNvPr id="15" name="TextBox 53"/>
          <p:cNvSpPr txBox="1">
            <a:spLocks noChangeArrowheads="1"/>
          </p:cNvSpPr>
          <p:nvPr/>
        </p:nvSpPr>
        <p:spPr bwMode="auto">
          <a:xfrm>
            <a:off x="1234829" y="1668400"/>
            <a:ext cx="1596168" cy="327340"/>
          </a:xfrm>
          <a:prstGeom prst="rect">
            <a:avLst/>
          </a:prstGeom>
          <a:noFill/>
          <a:ln w="9525">
            <a:noFill/>
            <a:miter lim="800000"/>
            <a:headEnd/>
            <a:tailEnd/>
          </a:ln>
        </p:spPr>
        <p:txBody>
          <a:bodyPr lIns="94811" tIns="47406" rIns="94811" bIns="47406">
            <a:spAutoFit/>
          </a:bodyPr>
          <a:lstStyle/>
          <a:p>
            <a:pPr algn="ctr" defTabSz="946665"/>
            <a:r>
              <a:rPr lang="zh-CN" altLang="en-US" sz="1505">
                <a:solidFill>
                  <a:schemeClr val="bg2"/>
                </a:solidFill>
                <a:latin typeface="微软雅黑" pitchFamily="34" charset="-122"/>
                <a:ea typeface="宋体" charset="-122"/>
              </a:rPr>
              <a:t>添加标题内容</a:t>
            </a:r>
            <a:endParaRPr lang="zh-CN" altLang="en-US" sz="1505">
              <a:solidFill>
                <a:schemeClr val="bg2"/>
              </a:solidFill>
              <a:ea typeface="宋体" charset="-122"/>
            </a:endParaRPr>
          </a:p>
        </p:txBody>
      </p:sp>
      <p:sp>
        <p:nvSpPr>
          <p:cNvPr id="16" name="TextBox 53"/>
          <p:cNvSpPr txBox="1">
            <a:spLocks noChangeArrowheads="1"/>
          </p:cNvSpPr>
          <p:nvPr/>
        </p:nvSpPr>
        <p:spPr bwMode="auto">
          <a:xfrm>
            <a:off x="3284913" y="1828167"/>
            <a:ext cx="1599155" cy="558942"/>
          </a:xfrm>
          <a:prstGeom prst="rect">
            <a:avLst/>
          </a:prstGeom>
          <a:noFill/>
          <a:ln w="9525">
            <a:noFill/>
            <a:miter lim="800000"/>
            <a:headEnd/>
            <a:tailEnd/>
          </a:ln>
        </p:spPr>
        <p:txBody>
          <a:bodyPr lIns="94811" tIns="47406" rIns="94811" bIns="47406">
            <a:spAutoFit/>
          </a:bodyPr>
          <a:lstStyle/>
          <a:p>
            <a:pPr algn="ctr" defTabSz="946665"/>
            <a:r>
              <a:rPr lang="zh-CN" altLang="en-US" sz="1505">
                <a:solidFill>
                  <a:schemeClr val="tx2"/>
                </a:solidFill>
              </a:rPr>
              <a:t>添加标题内容</a:t>
            </a:r>
          </a:p>
          <a:p>
            <a:pPr algn="ctr" defTabSz="946665"/>
            <a:endParaRPr lang="zh-CN" altLang="en-US" sz="1505">
              <a:solidFill>
                <a:schemeClr val="tx2"/>
              </a:solidFill>
              <a:ea typeface="宋体" charset="-122"/>
            </a:endParaRPr>
          </a:p>
        </p:txBody>
      </p:sp>
      <p:sp>
        <p:nvSpPr>
          <p:cNvPr id="17" name="TextBox 53"/>
          <p:cNvSpPr txBox="1">
            <a:spLocks noChangeArrowheads="1"/>
          </p:cNvSpPr>
          <p:nvPr/>
        </p:nvSpPr>
        <p:spPr bwMode="auto">
          <a:xfrm>
            <a:off x="6535482" y="2141726"/>
            <a:ext cx="1397581" cy="327340"/>
          </a:xfrm>
          <a:prstGeom prst="rect">
            <a:avLst/>
          </a:prstGeom>
          <a:noFill/>
          <a:ln w="9525">
            <a:noFill/>
            <a:miter lim="800000"/>
            <a:headEnd/>
            <a:tailEnd/>
          </a:ln>
        </p:spPr>
        <p:txBody>
          <a:bodyPr lIns="94811" tIns="47406" rIns="94811" bIns="47406">
            <a:spAutoFit/>
          </a:bodyPr>
          <a:lstStyle/>
          <a:p>
            <a:pPr algn="ctr" defTabSz="946665"/>
            <a:r>
              <a:rPr lang="zh-CN" altLang="en-US" sz="1505">
                <a:solidFill>
                  <a:schemeClr val="tx2"/>
                </a:solidFill>
              </a:rPr>
              <a:t>添加标题内容</a:t>
            </a:r>
          </a:p>
        </p:txBody>
      </p:sp>
      <p:grpSp>
        <p:nvGrpSpPr>
          <p:cNvPr id="96302" name="Group 46"/>
          <p:cNvGrpSpPr>
            <a:grpSpLocks/>
          </p:cNvGrpSpPr>
          <p:nvPr/>
        </p:nvGrpSpPr>
        <p:grpSpPr bwMode="auto">
          <a:xfrm>
            <a:off x="6363770" y="2683736"/>
            <a:ext cx="1530471" cy="1534950"/>
            <a:chOff x="4262" y="1776"/>
            <a:chExt cx="1025" cy="1028"/>
          </a:xfrm>
        </p:grpSpPr>
        <p:sp>
          <p:nvSpPr>
            <p:cNvPr id="78857" name="Freeform 8"/>
            <p:cNvSpPr>
              <a:spLocks/>
            </p:cNvSpPr>
            <p:nvPr/>
          </p:nvSpPr>
          <p:spPr bwMode="auto">
            <a:xfrm>
              <a:off x="4262" y="1776"/>
              <a:ext cx="1025" cy="1028"/>
            </a:xfrm>
            <a:custGeom>
              <a:avLst/>
              <a:gdLst>
                <a:gd name="T0" fmla="*/ 6284276 w 808"/>
                <a:gd name="T1" fmla="*/ 7416764 h 810"/>
                <a:gd name="T2" fmla="*/ 5920274 w 808"/>
                <a:gd name="T3" fmla="*/ 7620694 h 810"/>
                <a:gd name="T4" fmla="*/ 5727569 w 808"/>
                <a:gd name="T5" fmla="*/ 8468623 h 810"/>
                <a:gd name="T6" fmla="*/ 5449226 w 808"/>
                <a:gd name="T7" fmla="*/ 8554488 h 810"/>
                <a:gd name="T8" fmla="*/ 4817584 w 808"/>
                <a:gd name="T9" fmla="*/ 7953431 h 810"/>
                <a:gd name="T10" fmla="*/ 4549944 w 808"/>
                <a:gd name="T11" fmla="*/ 7985631 h 810"/>
                <a:gd name="T12" fmla="*/ 4046776 w 808"/>
                <a:gd name="T13" fmla="*/ 8694032 h 810"/>
                <a:gd name="T14" fmla="*/ 3757714 w 808"/>
                <a:gd name="T15" fmla="*/ 8661831 h 810"/>
                <a:gd name="T16" fmla="*/ 3393725 w 808"/>
                <a:gd name="T17" fmla="*/ 7867566 h 810"/>
                <a:gd name="T18" fmla="*/ 3126080 w 808"/>
                <a:gd name="T19" fmla="*/ 7792433 h 810"/>
                <a:gd name="T20" fmla="*/ 2408794 w 808"/>
                <a:gd name="T21" fmla="*/ 8253962 h 810"/>
                <a:gd name="T22" fmla="*/ 2130443 w 808"/>
                <a:gd name="T23" fmla="*/ 8103696 h 810"/>
                <a:gd name="T24" fmla="*/ 2109034 w 808"/>
                <a:gd name="T25" fmla="*/ 7245025 h 810"/>
                <a:gd name="T26" fmla="*/ 1894919 w 808"/>
                <a:gd name="T27" fmla="*/ 7062563 h 810"/>
                <a:gd name="T28" fmla="*/ 1059869 w 808"/>
                <a:gd name="T29" fmla="*/ 7212824 h 810"/>
                <a:gd name="T30" fmla="*/ 867161 w 808"/>
                <a:gd name="T31" fmla="*/ 6965952 h 810"/>
                <a:gd name="T32" fmla="*/ 1102696 w 808"/>
                <a:gd name="T33" fmla="*/ 6042889 h 810"/>
                <a:gd name="T34" fmla="*/ 984929 w 808"/>
                <a:gd name="T35" fmla="*/ 5796022 h 810"/>
                <a:gd name="T36" fmla="*/ 171294 w 808"/>
                <a:gd name="T37" fmla="*/ 5592087 h 810"/>
                <a:gd name="T38" fmla="*/ 717286 w 808"/>
                <a:gd name="T39" fmla="*/ 4948084 h 810"/>
                <a:gd name="T40" fmla="*/ 685168 w 808"/>
                <a:gd name="T41" fmla="*/ 4679755 h 810"/>
                <a:gd name="T42" fmla="*/ 663757 w 808"/>
                <a:gd name="T43" fmla="*/ 4400680 h 810"/>
                <a:gd name="T44" fmla="*/ 10704 w 808"/>
                <a:gd name="T45" fmla="*/ 3885482 h 810"/>
                <a:gd name="T46" fmla="*/ 749406 w 808"/>
                <a:gd name="T47" fmla="*/ 3520547 h 810"/>
                <a:gd name="T48" fmla="*/ 835050 w 808"/>
                <a:gd name="T49" fmla="*/ 3252219 h 810"/>
                <a:gd name="T50" fmla="*/ 920697 w 808"/>
                <a:gd name="T51" fmla="*/ 2983881 h 810"/>
                <a:gd name="T52" fmla="*/ 513878 w 808"/>
                <a:gd name="T53" fmla="*/ 2275477 h 810"/>
                <a:gd name="T54" fmla="*/ 1338220 w 808"/>
                <a:gd name="T55" fmla="*/ 2211077 h 810"/>
                <a:gd name="T56" fmla="*/ 1498806 w 808"/>
                <a:gd name="T57" fmla="*/ 1996409 h 810"/>
                <a:gd name="T58" fmla="*/ 1680805 w 808"/>
                <a:gd name="T59" fmla="*/ 1781740 h 810"/>
                <a:gd name="T60" fmla="*/ 1584451 w 808"/>
                <a:gd name="T61" fmla="*/ 976737 h 810"/>
                <a:gd name="T62" fmla="*/ 2365969 w 808"/>
                <a:gd name="T63" fmla="*/ 1223608 h 810"/>
                <a:gd name="T64" fmla="*/ 2729969 w 808"/>
                <a:gd name="T65" fmla="*/ 1019671 h 810"/>
                <a:gd name="T66" fmla="*/ 2911967 w 808"/>
                <a:gd name="T67" fmla="*/ 225402 h 810"/>
                <a:gd name="T68" fmla="*/ 3233140 w 808"/>
                <a:gd name="T69" fmla="*/ 128803 h 810"/>
                <a:gd name="T70" fmla="*/ 3832660 w 808"/>
                <a:gd name="T71" fmla="*/ 676202 h 810"/>
                <a:gd name="T72" fmla="*/ 4100299 w 808"/>
                <a:gd name="T73" fmla="*/ 654741 h 810"/>
                <a:gd name="T74" fmla="*/ 4571353 w 808"/>
                <a:gd name="T75" fmla="*/ 0 h 810"/>
                <a:gd name="T76" fmla="*/ 4913936 w 808"/>
                <a:gd name="T77" fmla="*/ 32203 h 810"/>
                <a:gd name="T78" fmla="*/ 5256522 w 808"/>
                <a:gd name="T79" fmla="*/ 762068 h 810"/>
                <a:gd name="T80" fmla="*/ 5513456 w 808"/>
                <a:gd name="T81" fmla="*/ 837206 h 810"/>
                <a:gd name="T82" fmla="*/ 6198627 w 808"/>
                <a:gd name="T83" fmla="*/ 418600 h 810"/>
                <a:gd name="T84" fmla="*/ 6498389 w 808"/>
                <a:gd name="T85" fmla="*/ 579605 h 810"/>
                <a:gd name="T86" fmla="*/ 6541211 w 808"/>
                <a:gd name="T87" fmla="*/ 1395336 h 810"/>
                <a:gd name="T88" fmla="*/ 6744612 w 808"/>
                <a:gd name="T89" fmla="*/ 1567071 h 810"/>
                <a:gd name="T90" fmla="*/ 7547547 w 808"/>
                <a:gd name="T91" fmla="*/ 1438275 h 810"/>
                <a:gd name="T92" fmla="*/ 7761671 w 808"/>
                <a:gd name="T93" fmla="*/ 1695876 h 810"/>
                <a:gd name="T94" fmla="*/ 7547547 w 808"/>
                <a:gd name="T95" fmla="*/ 2586745 h 810"/>
                <a:gd name="T96" fmla="*/ 7665310 w 808"/>
                <a:gd name="T97" fmla="*/ 2833610 h 810"/>
                <a:gd name="T98" fmla="*/ 8468240 w 808"/>
                <a:gd name="T99" fmla="*/ 3059014 h 810"/>
                <a:gd name="T100" fmla="*/ 7922251 w 808"/>
                <a:gd name="T101" fmla="*/ 3681547 h 810"/>
                <a:gd name="T102" fmla="*/ 7965072 w 808"/>
                <a:gd name="T103" fmla="*/ 3949881 h 810"/>
                <a:gd name="T104" fmla="*/ 7975779 w 808"/>
                <a:gd name="T105" fmla="*/ 4239683 h 810"/>
                <a:gd name="T106" fmla="*/ 8639532 w 808"/>
                <a:gd name="T107" fmla="*/ 4744156 h 810"/>
                <a:gd name="T108" fmla="*/ 7890136 w 808"/>
                <a:gd name="T109" fmla="*/ 5119823 h 810"/>
                <a:gd name="T110" fmla="*/ 7815194 w 808"/>
                <a:gd name="T111" fmla="*/ 5388152 h 810"/>
                <a:gd name="T112" fmla="*/ 7729545 w 808"/>
                <a:gd name="T113" fmla="*/ 5645751 h 810"/>
                <a:gd name="T114" fmla="*/ 8157777 w 808"/>
                <a:gd name="T115" fmla="*/ 6386358 h 810"/>
                <a:gd name="T116" fmla="*/ 7312026 w 808"/>
                <a:gd name="T117" fmla="*/ 6429290 h 810"/>
                <a:gd name="T118" fmla="*/ 7151436 w 808"/>
                <a:gd name="T119" fmla="*/ 6654694 h 810"/>
                <a:gd name="T120" fmla="*/ 6969442 w 808"/>
                <a:gd name="T121" fmla="*/ 6858624 h 810"/>
                <a:gd name="T122" fmla="*/ 7087201 w 808"/>
                <a:gd name="T123" fmla="*/ 770656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headEnd/>
              <a:tailEnd/>
            </a:ln>
          </p:spPr>
          <p:txBody>
            <a:bodyPr lIns="0" rIns="0" anchor="ctr"/>
            <a:lstStyle/>
            <a:p>
              <a:endParaRPr lang="zh-CN" altLang="en-US" sz="1693"/>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headEnd/>
              <a:tailEnd/>
            </a:ln>
          </p:spPr>
          <p:txBody>
            <a:bodyPr anchor="ctr"/>
            <a:lstStyle/>
            <a:p>
              <a:pPr algn="ctr" defTabSz="946665"/>
              <a:r>
                <a:rPr lang="zh-CN" altLang="en-US" sz="1129">
                  <a:solidFill>
                    <a:schemeClr val="bg2"/>
                  </a:solidFill>
                  <a:sym typeface="造字工房悦黑体验版常规体" pitchFamily="50" charset="-122"/>
                </a:rPr>
                <a:t>输入您想要的文字内容</a:t>
              </a:r>
            </a:p>
          </p:txBody>
        </p:sp>
      </p:grpSp>
      <p:sp>
        <p:nvSpPr>
          <p:cNvPr id="21" name="TextBox 53"/>
          <p:cNvSpPr txBox="1">
            <a:spLocks noChangeArrowheads="1"/>
          </p:cNvSpPr>
          <p:nvPr/>
        </p:nvSpPr>
        <p:spPr bwMode="auto">
          <a:xfrm>
            <a:off x="5045326" y="1420538"/>
            <a:ext cx="1599155" cy="327340"/>
          </a:xfrm>
          <a:prstGeom prst="rect">
            <a:avLst/>
          </a:prstGeom>
          <a:noFill/>
          <a:ln w="9525">
            <a:noFill/>
            <a:miter lim="800000"/>
            <a:headEnd/>
            <a:tailEnd/>
          </a:ln>
        </p:spPr>
        <p:txBody>
          <a:bodyPr lIns="94811" tIns="47406" rIns="94811" bIns="47406">
            <a:spAutoFit/>
          </a:bodyPr>
          <a:lstStyle/>
          <a:p>
            <a:pPr algn="ctr" defTabSz="946665"/>
            <a:r>
              <a:rPr lang="zh-CN" altLang="en-US" sz="1505">
                <a:solidFill>
                  <a:schemeClr val="bg2"/>
                </a:solidFill>
              </a:rPr>
              <a:t>添加标题内容</a:t>
            </a:r>
          </a:p>
        </p:txBody>
      </p:sp>
    </p:spTree>
    <p:extLst>
      <p:ext uri="{BB962C8B-B14F-4D97-AF65-F5344CB8AC3E}">
        <p14:creationId xmlns:p14="http://schemas.microsoft.com/office/powerpoint/2010/main" val="62320069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a:grpSpLocks/>
          </p:cNvGrpSpPr>
          <p:nvPr/>
        </p:nvGrpSpPr>
        <p:grpSpPr bwMode="auto">
          <a:xfrm>
            <a:off x="780914" y="1114444"/>
            <a:ext cx="7535886" cy="1070696"/>
            <a:chOff x="5004842" y="1600880"/>
            <a:chExt cx="6377930" cy="1083879"/>
          </a:xfrm>
        </p:grpSpPr>
        <p:sp>
          <p:nvSpPr>
            <p:cNvPr id="42002" name="TextBox 45"/>
            <p:cNvSpPr txBox="1">
              <a:spLocks noChangeArrowheads="1"/>
            </p:cNvSpPr>
            <p:nvPr/>
          </p:nvSpPr>
          <p:spPr bwMode="auto">
            <a:xfrm>
              <a:off x="5017479" y="1931904"/>
              <a:ext cx="6365293" cy="752855"/>
            </a:xfrm>
            <a:prstGeom prst="rect">
              <a:avLst/>
            </a:prstGeom>
            <a:noFill/>
            <a:ln w="9525">
              <a:noFill/>
              <a:miter lim="800000"/>
              <a:headEnd/>
              <a:tailEnd/>
            </a:ln>
          </p:spPr>
          <p:txBody>
            <a:bodyPr lIns="91028" tIns="45514" rIns="91028" bIns="45514">
              <a:spAutoFit/>
            </a:bodyPr>
            <a:lstStyle/>
            <a:p>
              <a:pPr defTabSz="910829"/>
              <a:r>
                <a:rPr lang="zh-CN" altLang="en-US" sz="847">
                  <a:solidFill>
                    <a:srgbClr val="808080"/>
                  </a:solidFill>
                </a:rPr>
                <a:t>请在此处插入你需要的文字内容请在此处插入你需要的文字内容请在此处插入你需要的文字内容</a:t>
              </a:r>
            </a:p>
            <a:p>
              <a:pPr defTabSz="910829"/>
              <a:r>
                <a:rPr lang="zh-CN" altLang="en-US" sz="847">
                  <a:solidFill>
                    <a:srgbClr val="808080"/>
                  </a:solidFill>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p>
            <a:p>
              <a:pPr defTabSz="910829"/>
              <a:r>
                <a:rPr lang="zh-CN" altLang="en-US" sz="847">
                  <a:solidFill>
                    <a:srgbClr val="808080"/>
                  </a:solidFill>
                </a:rPr>
                <a:t>请在此处插入你需要的文字内容请在此处插入你需要的文字内容请在此处插入你需要的文字内容请在此处插入你需要的文字内容</a:t>
              </a:r>
              <a:endParaRPr lang="en-US" altLang="zh-CN" sz="847">
                <a:solidFill>
                  <a:srgbClr val="808080"/>
                </a:solidFill>
              </a:endParaRPr>
            </a:p>
            <a:p>
              <a:pPr defTabSz="910829"/>
              <a:endParaRPr lang="en-US" altLang="zh-CN" sz="847">
                <a:solidFill>
                  <a:srgbClr val="808080"/>
                </a:solidFill>
              </a:endParaRPr>
            </a:p>
          </p:txBody>
        </p:sp>
        <p:sp>
          <p:nvSpPr>
            <p:cNvPr id="42003" name="TextBox 53"/>
            <p:cNvSpPr txBox="1">
              <a:spLocks noChangeArrowheads="1"/>
            </p:cNvSpPr>
            <p:nvPr/>
          </p:nvSpPr>
          <p:spPr bwMode="auto">
            <a:xfrm>
              <a:off x="5004842" y="1600880"/>
              <a:ext cx="2679059" cy="327502"/>
            </a:xfrm>
            <a:prstGeom prst="rect">
              <a:avLst/>
            </a:prstGeom>
            <a:noFill/>
            <a:ln w="9525">
              <a:noFill/>
              <a:miter lim="800000"/>
              <a:headEnd/>
              <a:tailEnd/>
            </a:ln>
          </p:spPr>
          <p:txBody>
            <a:bodyPr lIns="91028" tIns="45514" rIns="91028" bIns="45514">
              <a:spAutoFit/>
            </a:bodyPr>
            <a:lstStyle/>
            <a:p>
              <a:pPr defTabSz="910829"/>
              <a:r>
                <a:rPr lang="zh-CN" altLang="en-US" sz="1505">
                  <a:solidFill>
                    <a:srgbClr val="808080"/>
                  </a:solidFill>
                  <a:latin typeface="TeXGyreAdventor"/>
                </a:rPr>
                <a:t>请在此处添加标题</a:t>
              </a:r>
            </a:p>
          </p:txBody>
        </p:sp>
      </p:grpSp>
      <p:sp>
        <p:nvSpPr>
          <p:cNvPr id="22" name="Freeform 5"/>
          <p:cNvSpPr>
            <a:spLocks/>
          </p:cNvSpPr>
          <p:nvPr/>
        </p:nvSpPr>
        <p:spPr bwMode="auto">
          <a:xfrm>
            <a:off x="780914" y="2258192"/>
            <a:ext cx="1826112" cy="1878372"/>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defTabSz="860062">
              <a:defRPr/>
            </a:pPr>
            <a:endParaRPr lang="zh-CN" altLang="en-US" sz="1317" kern="0">
              <a:latin typeface="微软雅黑" panose="020B0503020204020204" pitchFamily="34" charset="-122"/>
            </a:endParaRPr>
          </a:p>
        </p:txBody>
      </p:sp>
      <p:sp>
        <p:nvSpPr>
          <p:cNvPr id="23" name="矩形 22"/>
          <p:cNvSpPr>
            <a:spLocks noChangeArrowheads="1"/>
          </p:cNvSpPr>
          <p:nvPr/>
        </p:nvSpPr>
        <p:spPr bwMode="auto">
          <a:xfrm>
            <a:off x="1049679" y="2704640"/>
            <a:ext cx="1157185" cy="1343542"/>
          </a:xfrm>
          <a:prstGeom prst="rect">
            <a:avLst/>
          </a:prstGeom>
          <a:noFill/>
          <a:ln w="9525">
            <a:noFill/>
            <a:miter lim="800000"/>
            <a:headEnd/>
            <a:tailEnd/>
          </a:ln>
        </p:spPr>
        <p:txBody>
          <a:bodyPr lIns="91028" tIns="45514" rIns="91028" bIns="45514">
            <a:spAutoFit/>
          </a:bodyPr>
          <a:lstStyle/>
          <a:p>
            <a:pPr defTabSz="910829">
              <a:lnSpc>
                <a:spcPct val="120000"/>
              </a:lnSpc>
            </a:pPr>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p>
        </p:txBody>
      </p:sp>
      <p:sp>
        <p:nvSpPr>
          <p:cNvPr id="24" name="矩形 23"/>
          <p:cNvSpPr>
            <a:spLocks noChangeArrowheads="1"/>
          </p:cNvSpPr>
          <p:nvPr/>
        </p:nvSpPr>
        <p:spPr bwMode="auto">
          <a:xfrm>
            <a:off x="1388623" y="2334341"/>
            <a:ext cx="261300" cy="284277"/>
          </a:xfrm>
          <a:prstGeom prst="rect">
            <a:avLst/>
          </a:prstGeom>
          <a:noFill/>
          <a:ln w="9525">
            <a:noFill/>
            <a:miter lim="800000"/>
            <a:headEnd/>
            <a:tailEnd/>
          </a:ln>
        </p:spPr>
        <p:txBody>
          <a:bodyPr lIns="91028" tIns="45514" rIns="91028" bIns="45514">
            <a:spAutoFit/>
          </a:bodyPr>
          <a:lstStyle/>
          <a:p>
            <a:pPr algn="ctr" defTabSz="910829">
              <a:lnSpc>
                <a:spcPts val="1494"/>
              </a:lnSpc>
            </a:pPr>
            <a:r>
              <a:rPr lang="en-US" altLang="zh-CN" sz="1693">
                <a:solidFill>
                  <a:schemeClr val="bg1"/>
                </a:solidFill>
                <a:latin typeface="微软雅黑" pitchFamily="34" charset="-122"/>
              </a:rPr>
              <a:t>1</a:t>
            </a:r>
            <a:endParaRPr lang="zh-CN" altLang="en-US" sz="1693">
              <a:solidFill>
                <a:schemeClr val="bg1"/>
              </a:solidFill>
              <a:latin typeface="微软雅黑" pitchFamily="34" charset="-122"/>
            </a:endParaRPr>
          </a:p>
        </p:txBody>
      </p:sp>
      <p:sp>
        <p:nvSpPr>
          <p:cNvPr id="26" name="Freeform 10"/>
          <p:cNvSpPr>
            <a:spLocks/>
          </p:cNvSpPr>
          <p:nvPr/>
        </p:nvSpPr>
        <p:spPr bwMode="auto">
          <a:xfrm>
            <a:off x="2368123" y="2256698"/>
            <a:ext cx="1827605"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860062">
              <a:defRPr/>
            </a:pPr>
            <a:endParaRPr lang="zh-CN" altLang="en-US" sz="1317" kern="0">
              <a:latin typeface="微软雅黑" panose="020B0503020204020204" pitchFamily="34" charset="-122"/>
            </a:endParaRPr>
          </a:p>
        </p:txBody>
      </p:sp>
      <p:sp>
        <p:nvSpPr>
          <p:cNvPr id="27" name="矩形 26"/>
          <p:cNvSpPr>
            <a:spLocks noChangeArrowheads="1"/>
          </p:cNvSpPr>
          <p:nvPr/>
        </p:nvSpPr>
        <p:spPr bwMode="auto">
          <a:xfrm>
            <a:off x="2733944" y="2785271"/>
            <a:ext cx="1088500" cy="1265123"/>
          </a:xfrm>
          <a:prstGeom prst="rect">
            <a:avLst/>
          </a:prstGeom>
          <a:noFill/>
          <a:ln w="9525">
            <a:noFill/>
            <a:miter lim="800000"/>
            <a:headEnd/>
            <a:tailEnd/>
          </a:ln>
        </p:spPr>
        <p:txBody>
          <a:bodyPr lIns="91028" tIns="45514" rIns="91028" bIns="45514">
            <a:spAutoFit/>
          </a:bodyPr>
          <a:lstStyle/>
          <a:p>
            <a:pPr defTabSz="910829"/>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847">
                <a:latin typeface="Ping Hei"/>
              </a:rPr>
              <a:t>。</a:t>
            </a:r>
          </a:p>
        </p:txBody>
      </p:sp>
      <p:sp>
        <p:nvSpPr>
          <p:cNvPr id="28" name="矩形 27"/>
          <p:cNvSpPr>
            <a:spLocks noChangeArrowheads="1"/>
          </p:cNvSpPr>
          <p:nvPr/>
        </p:nvSpPr>
        <p:spPr bwMode="auto">
          <a:xfrm>
            <a:off x="2980311" y="2322396"/>
            <a:ext cx="259807" cy="284277"/>
          </a:xfrm>
          <a:prstGeom prst="rect">
            <a:avLst/>
          </a:prstGeom>
          <a:noFill/>
          <a:ln w="9525">
            <a:noFill/>
            <a:miter lim="800000"/>
            <a:headEnd/>
            <a:tailEnd/>
          </a:ln>
        </p:spPr>
        <p:txBody>
          <a:bodyPr lIns="91028" tIns="45514" rIns="91028" bIns="45514">
            <a:spAutoFit/>
          </a:bodyPr>
          <a:lstStyle/>
          <a:p>
            <a:pPr algn="ctr" defTabSz="910829">
              <a:lnSpc>
                <a:spcPts val="1494"/>
              </a:lnSpc>
            </a:pPr>
            <a:r>
              <a:rPr lang="en-US" altLang="zh-CN" sz="1693">
                <a:solidFill>
                  <a:schemeClr val="bg1"/>
                </a:solidFill>
                <a:latin typeface="微软雅黑" pitchFamily="34" charset="-122"/>
              </a:rPr>
              <a:t>2</a:t>
            </a:r>
            <a:endParaRPr lang="zh-CN" altLang="en-US" sz="1693">
              <a:solidFill>
                <a:schemeClr val="bg1"/>
              </a:solidFill>
              <a:latin typeface="微软雅黑" pitchFamily="34" charset="-122"/>
            </a:endParaRPr>
          </a:p>
        </p:txBody>
      </p:sp>
      <p:sp>
        <p:nvSpPr>
          <p:cNvPr id="30" name="Freeform 10"/>
          <p:cNvSpPr>
            <a:spLocks/>
          </p:cNvSpPr>
          <p:nvPr/>
        </p:nvSpPr>
        <p:spPr bwMode="auto">
          <a:xfrm>
            <a:off x="3961306" y="2256698"/>
            <a:ext cx="1824620"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defTabSz="860062">
              <a:defRPr/>
            </a:pPr>
            <a:endParaRPr lang="zh-CN" altLang="en-US" sz="1317" kern="0">
              <a:latin typeface="微软雅黑" panose="020B0503020204020204" pitchFamily="34" charset="-122"/>
            </a:endParaRPr>
          </a:p>
        </p:txBody>
      </p:sp>
      <p:sp>
        <p:nvSpPr>
          <p:cNvPr id="31" name="矩形 30"/>
          <p:cNvSpPr>
            <a:spLocks noChangeArrowheads="1"/>
          </p:cNvSpPr>
          <p:nvPr/>
        </p:nvSpPr>
        <p:spPr bwMode="auto">
          <a:xfrm>
            <a:off x="4319661" y="2785271"/>
            <a:ext cx="1107911" cy="1265123"/>
          </a:xfrm>
          <a:prstGeom prst="rect">
            <a:avLst/>
          </a:prstGeom>
          <a:noFill/>
          <a:ln w="9525">
            <a:noFill/>
            <a:miter lim="800000"/>
            <a:headEnd/>
            <a:tailEnd/>
          </a:ln>
        </p:spPr>
        <p:txBody>
          <a:bodyPr lIns="91028" tIns="45514" rIns="91028" bIns="45514">
            <a:spAutoFit/>
          </a:bodyPr>
          <a:lstStyle/>
          <a:p>
            <a:pPr defTabSz="910829"/>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847">
                <a:latin typeface="Ping Hei"/>
              </a:rPr>
              <a:t>。</a:t>
            </a:r>
          </a:p>
        </p:txBody>
      </p:sp>
      <p:sp>
        <p:nvSpPr>
          <p:cNvPr id="32" name="矩形 31"/>
          <p:cNvSpPr>
            <a:spLocks noChangeArrowheads="1"/>
          </p:cNvSpPr>
          <p:nvPr/>
        </p:nvSpPr>
        <p:spPr bwMode="auto">
          <a:xfrm>
            <a:off x="4572001" y="2322396"/>
            <a:ext cx="262793" cy="284277"/>
          </a:xfrm>
          <a:prstGeom prst="rect">
            <a:avLst/>
          </a:prstGeom>
          <a:noFill/>
          <a:ln w="9525">
            <a:noFill/>
            <a:miter lim="800000"/>
            <a:headEnd/>
            <a:tailEnd/>
          </a:ln>
        </p:spPr>
        <p:txBody>
          <a:bodyPr lIns="91028" tIns="45514" rIns="91028" bIns="45514">
            <a:spAutoFit/>
          </a:bodyPr>
          <a:lstStyle/>
          <a:p>
            <a:pPr algn="ctr" defTabSz="910829">
              <a:lnSpc>
                <a:spcPts val="1494"/>
              </a:lnSpc>
            </a:pPr>
            <a:r>
              <a:rPr lang="en-US" altLang="zh-CN" sz="1693">
                <a:solidFill>
                  <a:schemeClr val="bg1"/>
                </a:solidFill>
                <a:latin typeface="微软雅黑" pitchFamily="34" charset="-122"/>
              </a:rPr>
              <a:t>3</a:t>
            </a:r>
            <a:endParaRPr lang="zh-CN" altLang="en-US" sz="1693">
              <a:solidFill>
                <a:schemeClr val="bg1"/>
              </a:solidFill>
              <a:latin typeface="微软雅黑" pitchFamily="34" charset="-122"/>
            </a:endParaRPr>
          </a:p>
        </p:txBody>
      </p:sp>
      <p:sp>
        <p:nvSpPr>
          <p:cNvPr id="34" name="Freeform 14"/>
          <p:cNvSpPr>
            <a:spLocks/>
          </p:cNvSpPr>
          <p:nvPr/>
        </p:nvSpPr>
        <p:spPr bwMode="auto">
          <a:xfrm>
            <a:off x="5545528" y="2256698"/>
            <a:ext cx="1824620"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defTabSz="860062">
              <a:defRPr/>
            </a:pPr>
            <a:endParaRPr lang="zh-CN" altLang="en-US" sz="1317" kern="0">
              <a:latin typeface="微软雅黑" panose="020B0503020204020204" pitchFamily="34" charset="-122"/>
            </a:endParaRPr>
          </a:p>
        </p:txBody>
      </p:sp>
      <p:sp>
        <p:nvSpPr>
          <p:cNvPr id="35" name="矩形 34"/>
          <p:cNvSpPr>
            <a:spLocks noChangeArrowheads="1"/>
          </p:cNvSpPr>
          <p:nvPr/>
        </p:nvSpPr>
        <p:spPr bwMode="auto">
          <a:xfrm>
            <a:off x="5897911" y="2788257"/>
            <a:ext cx="1107911" cy="1265123"/>
          </a:xfrm>
          <a:prstGeom prst="rect">
            <a:avLst/>
          </a:prstGeom>
          <a:noFill/>
          <a:ln w="9525">
            <a:noFill/>
            <a:miter lim="800000"/>
            <a:headEnd/>
            <a:tailEnd/>
          </a:ln>
        </p:spPr>
        <p:txBody>
          <a:bodyPr lIns="91028" tIns="45514" rIns="91028" bIns="45514">
            <a:spAutoFit/>
          </a:bodyPr>
          <a:lstStyle/>
          <a:p>
            <a:pPr defTabSz="910829"/>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847">
                <a:latin typeface="Ping Hei"/>
              </a:rPr>
              <a:t>。</a:t>
            </a:r>
          </a:p>
        </p:txBody>
      </p:sp>
      <p:sp>
        <p:nvSpPr>
          <p:cNvPr id="36" name="矩形 35"/>
          <p:cNvSpPr>
            <a:spLocks noChangeArrowheads="1"/>
          </p:cNvSpPr>
          <p:nvPr/>
        </p:nvSpPr>
        <p:spPr bwMode="auto">
          <a:xfrm>
            <a:off x="6157717" y="2325383"/>
            <a:ext cx="262793" cy="284277"/>
          </a:xfrm>
          <a:prstGeom prst="rect">
            <a:avLst/>
          </a:prstGeom>
          <a:noFill/>
          <a:ln w="9525">
            <a:noFill/>
            <a:miter lim="800000"/>
            <a:headEnd/>
            <a:tailEnd/>
          </a:ln>
        </p:spPr>
        <p:txBody>
          <a:bodyPr lIns="91028" tIns="45514" rIns="91028" bIns="45514">
            <a:spAutoFit/>
          </a:bodyPr>
          <a:lstStyle/>
          <a:p>
            <a:pPr algn="ctr" defTabSz="910829">
              <a:lnSpc>
                <a:spcPts val="1494"/>
              </a:lnSpc>
            </a:pPr>
            <a:r>
              <a:rPr lang="en-US" altLang="zh-CN" sz="1693">
                <a:solidFill>
                  <a:schemeClr val="bg1"/>
                </a:solidFill>
                <a:latin typeface="微软雅黑" pitchFamily="34" charset="-122"/>
              </a:rPr>
              <a:t>4</a:t>
            </a:r>
            <a:endParaRPr lang="zh-CN" altLang="en-US" sz="1693">
              <a:solidFill>
                <a:schemeClr val="bg1"/>
              </a:solidFill>
              <a:latin typeface="微软雅黑" pitchFamily="34" charset="-122"/>
            </a:endParaRPr>
          </a:p>
        </p:txBody>
      </p:sp>
      <p:sp>
        <p:nvSpPr>
          <p:cNvPr id="57" name="Freeform 6"/>
          <p:cNvSpPr>
            <a:spLocks/>
          </p:cNvSpPr>
          <p:nvPr/>
        </p:nvSpPr>
        <p:spPr bwMode="auto">
          <a:xfrm>
            <a:off x="7129752" y="2256698"/>
            <a:ext cx="1528977" cy="1879866"/>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defTabSz="860062">
              <a:defRPr/>
            </a:pPr>
            <a:endParaRPr lang="zh-CN" altLang="en-US" sz="1317" kern="0">
              <a:latin typeface="微软雅黑" panose="020B0503020204020204" pitchFamily="34" charset="-122"/>
            </a:endParaRPr>
          </a:p>
        </p:txBody>
      </p:sp>
      <p:sp>
        <p:nvSpPr>
          <p:cNvPr id="58" name="矩形 57"/>
          <p:cNvSpPr>
            <a:spLocks noChangeArrowheads="1"/>
          </p:cNvSpPr>
          <p:nvPr/>
        </p:nvSpPr>
        <p:spPr bwMode="auto">
          <a:xfrm>
            <a:off x="7474669" y="2788257"/>
            <a:ext cx="1107911" cy="1265123"/>
          </a:xfrm>
          <a:prstGeom prst="rect">
            <a:avLst/>
          </a:prstGeom>
          <a:noFill/>
          <a:ln w="9525">
            <a:noFill/>
            <a:miter lim="800000"/>
            <a:headEnd/>
            <a:tailEnd/>
          </a:ln>
        </p:spPr>
        <p:txBody>
          <a:bodyPr lIns="91028" tIns="45514" rIns="91028" bIns="45514">
            <a:spAutoFit/>
          </a:bodyPr>
          <a:lstStyle/>
          <a:p>
            <a:pPr defTabSz="910829"/>
            <a:r>
              <a:rPr lang="zh-CN" altLang="en-US" sz="847">
                <a:solidFill>
                  <a:schemeClr val="bg1"/>
                </a:solidFill>
              </a:rPr>
              <a:t>请在此处插入你需要的文字内容请在此处插入你需要的文字内容请在此处插入你需要的文字内容请在此处插入你需要的文字内容请在此处插入你需要的文字内容</a:t>
            </a:r>
            <a:r>
              <a:rPr kumimoji="1" lang="zh-CN" altLang="en-US" sz="847">
                <a:latin typeface="Ping Hei"/>
              </a:rPr>
              <a:t>。</a:t>
            </a:r>
          </a:p>
        </p:txBody>
      </p:sp>
      <p:sp>
        <p:nvSpPr>
          <p:cNvPr id="59" name="矩形 58"/>
          <p:cNvSpPr>
            <a:spLocks noChangeArrowheads="1"/>
          </p:cNvSpPr>
          <p:nvPr/>
        </p:nvSpPr>
        <p:spPr bwMode="auto">
          <a:xfrm>
            <a:off x="7740447" y="2325383"/>
            <a:ext cx="261300" cy="284277"/>
          </a:xfrm>
          <a:prstGeom prst="rect">
            <a:avLst/>
          </a:prstGeom>
          <a:noFill/>
          <a:ln w="9525">
            <a:noFill/>
            <a:miter lim="800000"/>
            <a:headEnd/>
            <a:tailEnd/>
          </a:ln>
        </p:spPr>
        <p:txBody>
          <a:bodyPr lIns="91028" tIns="45514" rIns="91028" bIns="45514">
            <a:spAutoFit/>
          </a:bodyPr>
          <a:lstStyle/>
          <a:p>
            <a:pPr algn="ctr" defTabSz="910829">
              <a:lnSpc>
                <a:spcPts val="1494"/>
              </a:lnSpc>
            </a:pPr>
            <a:r>
              <a:rPr lang="en-US" altLang="zh-CN" sz="1693">
                <a:solidFill>
                  <a:schemeClr val="bg1"/>
                </a:solidFill>
                <a:latin typeface="微软雅黑" pitchFamily="34" charset="-122"/>
              </a:rPr>
              <a:t>5</a:t>
            </a:r>
            <a:endParaRPr lang="zh-CN" altLang="en-US" sz="1693">
              <a:solidFill>
                <a:schemeClr val="bg1"/>
              </a:solidFill>
              <a:latin typeface="微软雅黑" pitchFamily="34" charset="-122"/>
            </a:endParaRPr>
          </a:p>
        </p:txBody>
      </p:sp>
      <p:sp>
        <p:nvSpPr>
          <p:cNvPr id="3" name="圆角矩形 2"/>
          <p:cNvSpPr>
            <a:spLocks noChangeArrowheads="1"/>
          </p:cNvSpPr>
          <p:nvPr/>
        </p:nvSpPr>
        <p:spPr bwMode="auto">
          <a:xfrm>
            <a:off x="780913" y="4384425"/>
            <a:ext cx="7877816" cy="355368"/>
          </a:xfrm>
          <a:prstGeom prst="roundRect">
            <a:avLst>
              <a:gd name="adj" fmla="val 16667"/>
            </a:avLst>
          </a:prstGeom>
          <a:solidFill>
            <a:schemeClr val="tx2"/>
          </a:solidFill>
          <a:ln w="25400" algn="ctr">
            <a:noFill/>
            <a:round/>
            <a:headEnd/>
            <a:tailEnd/>
          </a:ln>
        </p:spPr>
        <p:txBody>
          <a:bodyPr lIns="91028" tIns="45514" rIns="91028" bIns="45514" anchor="ctr"/>
          <a:lstStyle/>
          <a:p>
            <a:pPr algn="ctr" defTabSz="910829"/>
            <a:r>
              <a:rPr lang="zh-CN" altLang="en-US" sz="1505">
                <a:solidFill>
                  <a:schemeClr val="bg1"/>
                </a:solidFill>
                <a:latin typeface="Ping Hei"/>
              </a:rPr>
              <a:t>请在此添加主题内容</a:t>
            </a:r>
          </a:p>
        </p:txBody>
      </p:sp>
    </p:spTree>
    <p:extLst>
      <p:ext uri="{BB962C8B-B14F-4D97-AF65-F5344CB8AC3E}">
        <p14:creationId xmlns:p14="http://schemas.microsoft.com/office/powerpoint/2010/main" val="190707663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20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3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40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5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60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40" y="1577320"/>
            <a:ext cx="2463684" cy="2433821"/>
          </a:xfrm>
          <a:custGeom>
            <a:avLst/>
            <a:gdLst>
              <a:gd name="T0" fmla="*/ 44238 w 3286125"/>
              <a:gd name="T1" fmla="*/ 242880 h 3286125"/>
              <a:gd name="T2" fmla="*/ 266320 w 3286125"/>
              <a:gd name="T3" fmla="*/ 40130 h 3286125"/>
              <a:gd name="T4" fmla="*/ 267771 w 3286125"/>
              <a:gd name="T5" fmla="*/ 24288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headEnd/>
            <a:tailEnd/>
          </a:ln>
        </p:spPr>
        <p:txBody>
          <a:bodyPr lIns="0" tIns="34136" rIns="322539" bIns="161270" anchor="ctr"/>
          <a:lstStyle/>
          <a:p>
            <a:pPr algn="ctr" defTabSz="682376"/>
            <a:r>
              <a:rPr lang="en-US" altLang="zh-CN" sz="2069">
                <a:solidFill>
                  <a:schemeClr val="bg1"/>
                </a:solidFill>
                <a:latin typeface="微软雅黑" pitchFamily="34" charset="-122"/>
              </a:rPr>
              <a:t>A</a:t>
            </a:r>
            <a:endParaRPr lang="zh-CN" altLang="en-US" sz="2069">
              <a:solidFill>
                <a:schemeClr val="bg1"/>
              </a:solidFill>
              <a:latin typeface="微软雅黑" pitchFamily="34" charset="-122"/>
            </a:endParaRPr>
          </a:p>
        </p:txBody>
      </p:sp>
      <p:sp>
        <p:nvSpPr>
          <p:cNvPr id="13" name="空心弧 12"/>
          <p:cNvSpPr>
            <a:spLocks noChangeArrowheads="1"/>
          </p:cNvSpPr>
          <p:nvPr/>
        </p:nvSpPr>
        <p:spPr bwMode="auto">
          <a:xfrm flipH="1">
            <a:off x="3387940" y="1577320"/>
            <a:ext cx="2463684" cy="2433821"/>
          </a:xfrm>
          <a:custGeom>
            <a:avLst/>
            <a:gdLst>
              <a:gd name="T0" fmla="*/ 44238 w 3286125"/>
              <a:gd name="T1" fmla="*/ 242880 h 3286125"/>
              <a:gd name="T2" fmla="*/ 266320 w 3286125"/>
              <a:gd name="T3" fmla="*/ 40130 h 3286125"/>
              <a:gd name="T4" fmla="*/ 267771 w 3286125"/>
              <a:gd name="T5" fmla="*/ 24288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headEnd/>
            <a:tailEnd/>
          </a:ln>
        </p:spPr>
        <p:txBody>
          <a:bodyPr lIns="322539" tIns="34136" rIns="0" bIns="161270" anchor="ctr"/>
          <a:lstStyle/>
          <a:p>
            <a:pPr algn="ctr" defTabSz="682376"/>
            <a:r>
              <a:rPr lang="en-US" altLang="zh-CN" sz="2069">
                <a:solidFill>
                  <a:schemeClr val="bg1"/>
                </a:solidFill>
                <a:latin typeface="微软雅黑" pitchFamily="34" charset="-122"/>
              </a:rPr>
              <a:t>       B</a:t>
            </a:r>
            <a:endParaRPr lang="zh-CN" altLang="en-US" sz="2069">
              <a:solidFill>
                <a:schemeClr val="bg1"/>
              </a:solidFill>
              <a:latin typeface="微软雅黑" pitchFamily="34" charset="-122"/>
            </a:endParaRPr>
          </a:p>
        </p:txBody>
      </p:sp>
      <p:sp>
        <p:nvSpPr>
          <p:cNvPr id="14" name="空心弧 13"/>
          <p:cNvSpPr>
            <a:spLocks noChangeArrowheads="1"/>
          </p:cNvSpPr>
          <p:nvPr/>
        </p:nvSpPr>
        <p:spPr bwMode="auto">
          <a:xfrm>
            <a:off x="3387940" y="1577320"/>
            <a:ext cx="2463684" cy="2433821"/>
          </a:xfrm>
          <a:custGeom>
            <a:avLst/>
            <a:gdLst>
              <a:gd name="T0" fmla="*/ 268426 w 3286125"/>
              <a:gd name="T1" fmla="*/ 445112 h 3286125"/>
              <a:gd name="T2" fmla="*/ 44834 w 3286125"/>
              <a:gd name="T3" fmla="*/ 245523 h 3286125"/>
              <a:gd name="T4" fmla="*/ 267771 w 3286125"/>
              <a:gd name="T5" fmla="*/ 24288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headEnd/>
            <a:tailEnd/>
          </a:ln>
        </p:spPr>
        <p:txBody>
          <a:bodyPr lIns="0" tIns="161270" rIns="322539" bIns="0" anchor="ctr"/>
          <a:lstStyle/>
          <a:p>
            <a:pPr algn="ctr" defTabSz="682376"/>
            <a:r>
              <a:rPr lang="en-US" altLang="zh-CN" sz="2069">
                <a:solidFill>
                  <a:schemeClr val="bg1"/>
                </a:solidFill>
                <a:latin typeface="微软雅黑" pitchFamily="34" charset="-122"/>
              </a:rPr>
              <a:t>C</a:t>
            </a:r>
            <a:endParaRPr lang="zh-CN" altLang="en-US" sz="2069">
              <a:solidFill>
                <a:schemeClr val="bg1"/>
              </a:solidFill>
              <a:latin typeface="微软雅黑" pitchFamily="34" charset="-122"/>
            </a:endParaRPr>
          </a:p>
        </p:txBody>
      </p:sp>
      <p:sp>
        <p:nvSpPr>
          <p:cNvPr id="15" name="空心弧 14"/>
          <p:cNvSpPr>
            <a:spLocks noChangeArrowheads="1"/>
          </p:cNvSpPr>
          <p:nvPr/>
        </p:nvSpPr>
        <p:spPr bwMode="auto">
          <a:xfrm flipH="1">
            <a:off x="3398391" y="1577320"/>
            <a:ext cx="2463684" cy="2433821"/>
          </a:xfrm>
          <a:custGeom>
            <a:avLst/>
            <a:gdLst>
              <a:gd name="T0" fmla="*/ 268426 w 3286125"/>
              <a:gd name="T1" fmla="*/ 445112 h 3286125"/>
              <a:gd name="T2" fmla="*/ 44834 w 3286125"/>
              <a:gd name="T3" fmla="*/ 245523 h 3286125"/>
              <a:gd name="T4" fmla="*/ 267771 w 3286125"/>
              <a:gd name="T5" fmla="*/ 24288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headEnd/>
            <a:tailEnd/>
          </a:ln>
        </p:spPr>
        <p:txBody>
          <a:bodyPr lIns="322539" tIns="161270" rIns="0" bIns="0" anchor="ctr"/>
          <a:lstStyle/>
          <a:p>
            <a:pPr algn="ctr" defTabSz="682376"/>
            <a:r>
              <a:rPr lang="en-US" altLang="zh-CN" sz="2069">
                <a:solidFill>
                  <a:schemeClr val="bg1"/>
                </a:solidFill>
                <a:latin typeface="微软雅黑" pitchFamily="34" charset="-122"/>
              </a:rPr>
              <a:t>        D</a:t>
            </a:r>
            <a:endParaRPr lang="zh-CN" altLang="en-US" sz="2069">
              <a:solidFill>
                <a:schemeClr val="bg1"/>
              </a:solidFill>
              <a:latin typeface="微软雅黑" pitchFamily="34" charset="-122"/>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headEnd/>
            <a:tailEnd/>
          </a:ln>
        </p:spPr>
        <p:txBody>
          <a:bodyPr lIns="68271" tIns="34136" rIns="68271" bIns="34136" anchor="ctr"/>
          <a:lstStyle/>
          <a:p>
            <a:pPr algn="ctr" defTabSz="682376"/>
            <a:endParaRPr lang="zh-CN" altLang="en-US" sz="1317">
              <a:solidFill>
                <a:srgbClr val="FFFFFF"/>
              </a:solidFill>
              <a:latin typeface="微软雅黑" pitchFamily="34" charset="-122"/>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headEnd/>
            <a:tailEnd/>
          </a:ln>
        </p:spPr>
        <p:txBody>
          <a:bodyPr rot="10800000" lIns="68271" tIns="34136" rIns="68271" bIns="34136" anchor="ctr"/>
          <a:lstStyle/>
          <a:p>
            <a:pPr algn="ctr" defTabSz="682376"/>
            <a:endParaRPr lang="zh-CN" altLang="en-US" sz="1317">
              <a:solidFill>
                <a:srgbClr val="FFFFFF"/>
              </a:solidFill>
              <a:latin typeface="微软雅黑" pitchFamily="34" charset="-122"/>
            </a:endParaRPr>
          </a:p>
        </p:txBody>
      </p:sp>
      <p:sp>
        <p:nvSpPr>
          <p:cNvPr id="18" name="等腰三角形 17"/>
          <p:cNvSpPr>
            <a:spLocks noChangeArrowheads="1"/>
          </p:cNvSpPr>
          <p:nvPr/>
        </p:nvSpPr>
        <p:spPr bwMode="auto">
          <a:xfrm rot="2700000" flipH="1">
            <a:off x="5439517" y="1829659"/>
            <a:ext cx="246368" cy="209040"/>
          </a:xfrm>
          <a:prstGeom prst="triangle">
            <a:avLst>
              <a:gd name="adj" fmla="val 50000"/>
            </a:avLst>
          </a:prstGeom>
          <a:solidFill>
            <a:schemeClr val="tx2"/>
          </a:solidFill>
          <a:ln w="12700" algn="ctr">
            <a:noFill/>
            <a:miter lim="800000"/>
            <a:headEnd/>
            <a:tailEnd/>
          </a:ln>
        </p:spPr>
        <p:txBody>
          <a:bodyPr lIns="68271" tIns="34136" rIns="68271" bIns="34136" anchor="ctr"/>
          <a:lstStyle/>
          <a:p>
            <a:pPr algn="ctr" defTabSz="682376"/>
            <a:endParaRPr lang="zh-CN" altLang="en-US" sz="1317">
              <a:solidFill>
                <a:srgbClr val="FFFFFF"/>
              </a:solidFill>
              <a:latin typeface="微软雅黑" pitchFamily="34" charset="-122"/>
            </a:endParaRPr>
          </a:p>
        </p:txBody>
      </p:sp>
      <p:sp>
        <p:nvSpPr>
          <p:cNvPr id="21" name="等腰三角形 20"/>
          <p:cNvSpPr>
            <a:spLocks noChangeArrowheads="1"/>
          </p:cNvSpPr>
          <p:nvPr/>
        </p:nvSpPr>
        <p:spPr bwMode="auto">
          <a:xfrm rot="-2700000" flipH="1" flipV="1">
            <a:off x="5439517" y="3542293"/>
            <a:ext cx="246368" cy="210533"/>
          </a:xfrm>
          <a:prstGeom prst="triangle">
            <a:avLst>
              <a:gd name="adj" fmla="val 50000"/>
            </a:avLst>
          </a:prstGeom>
          <a:solidFill>
            <a:schemeClr val="tx2"/>
          </a:solidFill>
          <a:ln w="12700" algn="ctr">
            <a:noFill/>
            <a:miter lim="800000"/>
            <a:headEnd/>
            <a:tailEnd/>
          </a:ln>
        </p:spPr>
        <p:txBody>
          <a:bodyPr rot="10800000" lIns="68271" tIns="34136" rIns="68271" bIns="34136" anchor="ctr"/>
          <a:lstStyle/>
          <a:p>
            <a:pPr algn="ctr" defTabSz="682376"/>
            <a:endParaRPr lang="zh-CN" altLang="en-US" sz="1317">
              <a:solidFill>
                <a:srgbClr val="FFFFFF"/>
              </a:solidFill>
              <a:latin typeface="微软雅黑" pitchFamily="34" charset="-122"/>
            </a:endParaRPr>
          </a:p>
        </p:txBody>
      </p:sp>
      <p:sp>
        <p:nvSpPr>
          <p:cNvPr id="23" name="椭圆 22"/>
          <p:cNvSpPr>
            <a:spLocks noChangeArrowheads="1"/>
          </p:cNvSpPr>
          <p:nvPr/>
        </p:nvSpPr>
        <p:spPr bwMode="auto">
          <a:xfrm>
            <a:off x="3141570" y="1333936"/>
            <a:ext cx="2956421" cy="2920586"/>
          </a:xfrm>
          <a:prstGeom prst="ellipse">
            <a:avLst/>
          </a:prstGeom>
          <a:noFill/>
          <a:ln w="12700" algn="ctr">
            <a:solidFill>
              <a:srgbClr val="7F7F7F"/>
            </a:solidFill>
            <a:prstDash val="dash"/>
            <a:miter lim="800000"/>
            <a:headEnd/>
            <a:tailEnd/>
          </a:ln>
        </p:spPr>
        <p:txBody>
          <a:bodyPr lIns="68271" tIns="34136" rIns="68271" bIns="34136" anchor="ctr"/>
          <a:lstStyle/>
          <a:p>
            <a:pPr algn="ctr" defTabSz="682376"/>
            <a:endParaRPr lang="zh-CN" altLang="en-US" sz="1317">
              <a:solidFill>
                <a:srgbClr val="FFFFFF"/>
              </a:solidFill>
              <a:latin typeface="微软雅黑" pitchFamily="34" charset="-122"/>
            </a:endParaRPr>
          </a:p>
        </p:txBody>
      </p:sp>
      <p:sp>
        <p:nvSpPr>
          <p:cNvPr id="24" name="文本框 23"/>
          <p:cNvSpPr txBox="1">
            <a:spLocks noChangeArrowheads="1"/>
          </p:cNvSpPr>
          <p:nvPr/>
        </p:nvSpPr>
        <p:spPr bwMode="auto">
          <a:xfrm>
            <a:off x="3886648" y="2526957"/>
            <a:ext cx="1467758" cy="763873"/>
          </a:xfrm>
          <a:prstGeom prst="rect">
            <a:avLst/>
          </a:prstGeom>
          <a:noFill/>
          <a:ln w="9525">
            <a:noFill/>
            <a:miter lim="800000"/>
            <a:headEnd/>
            <a:tailEnd/>
          </a:ln>
        </p:spPr>
        <p:txBody>
          <a:bodyPr lIns="68271" tIns="34136" rIns="68271" bIns="34136">
            <a:spAutoFit/>
          </a:bodyPr>
          <a:lstStyle/>
          <a:p>
            <a:pPr algn="ctr" defTabSz="682376"/>
            <a:r>
              <a:rPr lang="zh-CN" altLang="en-US" sz="2258">
                <a:solidFill>
                  <a:srgbClr val="808080"/>
                </a:solidFill>
                <a:latin typeface="微软雅黑" pitchFamily="34" charset="-122"/>
              </a:rPr>
              <a:t>标题</a:t>
            </a:r>
          </a:p>
          <a:p>
            <a:pPr algn="ctr" defTabSz="682376"/>
            <a:r>
              <a:rPr lang="zh-CN" altLang="en-US" sz="2258">
                <a:solidFill>
                  <a:srgbClr val="808080"/>
                </a:solidFill>
                <a:latin typeface="微软雅黑" pitchFamily="34" charset="-122"/>
              </a:rPr>
              <a:t>内容</a:t>
            </a: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headEnd/>
            <a:tailEnd/>
          </a:ln>
        </p:spPr>
        <p:txBody>
          <a:bodyPr lIns="68271" tIns="34136" rIns="68271" bIns="34136">
            <a:spAutoFit/>
          </a:bodyPr>
          <a:lstStyle/>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p:txBody>
      </p:sp>
      <p:sp>
        <p:nvSpPr>
          <p:cNvPr id="2" name="文本框 27"/>
          <p:cNvSpPr txBox="1">
            <a:spLocks noChangeArrowheads="1"/>
          </p:cNvSpPr>
          <p:nvPr/>
        </p:nvSpPr>
        <p:spPr bwMode="auto">
          <a:xfrm>
            <a:off x="304602" y="3569170"/>
            <a:ext cx="2796655" cy="590235"/>
          </a:xfrm>
          <a:prstGeom prst="rect">
            <a:avLst/>
          </a:prstGeom>
          <a:noFill/>
          <a:ln w="9525">
            <a:noFill/>
            <a:miter lim="800000"/>
            <a:headEnd/>
            <a:tailEnd/>
          </a:ln>
        </p:spPr>
        <p:txBody>
          <a:bodyPr lIns="68271" tIns="34136" rIns="68271" bIns="34136">
            <a:spAutoFit/>
          </a:bodyPr>
          <a:lstStyle/>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p:txBody>
      </p:sp>
      <p:sp>
        <p:nvSpPr>
          <p:cNvPr id="3" name="文本框 27"/>
          <p:cNvSpPr txBox="1">
            <a:spLocks noChangeArrowheads="1"/>
          </p:cNvSpPr>
          <p:nvPr/>
        </p:nvSpPr>
        <p:spPr bwMode="auto">
          <a:xfrm>
            <a:off x="5587337" y="3569170"/>
            <a:ext cx="2796655" cy="590235"/>
          </a:xfrm>
          <a:prstGeom prst="rect">
            <a:avLst/>
          </a:prstGeom>
          <a:noFill/>
          <a:ln w="9525">
            <a:noFill/>
            <a:miter lim="800000"/>
            <a:headEnd/>
            <a:tailEnd/>
          </a:ln>
        </p:spPr>
        <p:txBody>
          <a:bodyPr lIns="68271" tIns="34136" rIns="68271" bIns="34136">
            <a:spAutoFit/>
          </a:bodyPr>
          <a:lstStyle/>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p:txBody>
      </p:sp>
      <p:sp>
        <p:nvSpPr>
          <p:cNvPr id="4" name="文本框 27"/>
          <p:cNvSpPr txBox="1">
            <a:spLocks noChangeArrowheads="1"/>
          </p:cNvSpPr>
          <p:nvPr/>
        </p:nvSpPr>
        <p:spPr bwMode="auto">
          <a:xfrm>
            <a:off x="5587337" y="1537003"/>
            <a:ext cx="2796655" cy="590235"/>
          </a:xfrm>
          <a:prstGeom prst="rect">
            <a:avLst/>
          </a:prstGeom>
          <a:noFill/>
          <a:ln w="9525">
            <a:noFill/>
            <a:miter lim="800000"/>
            <a:headEnd/>
            <a:tailEnd/>
          </a:ln>
        </p:spPr>
        <p:txBody>
          <a:bodyPr lIns="68271" tIns="34136" rIns="68271" bIns="34136">
            <a:spAutoFit/>
          </a:bodyPr>
          <a:lstStyle/>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a:p>
            <a:pPr marL="213523" indent="-213523" algn="r" defTabSz="682376">
              <a:buFont typeface="Wingdings" pitchFamily="2" charset="2"/>
              <a:buChar char="n"/>
            </a:pPr>
            <a:r>
              <a:rPr lang="zh-CN" altLang="en-US" sz="1129">
                <a:solidFill>
                  <a:srgbClr val="808080"/>
                </a:solidFill>
                <a:latin typeface="微软雅黑" pitchFamily="34" charset="-122"/>
              </a:rPr>
              <a:t>请在此处添加您需要的文字内容</a:t>
            </a:r>
          </a:p>
        </p:txBody>
      </p:sp>
    </p:spTree>
    <p:extLst>
      <p:ext uri="{BB962C8B-B14F-4D97-AF65-F5344CB8AC3E}">
        <p14:creationId xmlns:p14="http://schemas.microsoft.com/office/powerpoint/2010/main" val="393096255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75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225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375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475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525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60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725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775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8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9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sp>
        <p:nvSpPr>
          <p:cNvPr id="3" name="文本框 2"/>
          <p:cNvSpPr txBox="1"/>
          <p:nvPr/>
        </p:nvSpPr>
        <p:spPr>
          <a:xfrm>
            <a:off x="979713" y="3340351"/>
            <a:ext cx="1338828" cy="784830"/>
          </a:xfrm>
          <a:prstGeom prst="rect">
            <a:avLst/>
          </a:prstGeom>
          <a:noFill/>
        </p:spPr>
        <p:txBody>
          <a:bodyPr wrap="none" rtlCol="0">
            <a:spAutoFit/>
          </a:bodyPr>
          <a:lstStyle/>
          <a:p>
            <a:r>
              <a:rPr lang="zh-CN" altLang="en-US" sz="4500" b="1" dirty="0">
                <a:solidFill>
                  <a:schemeClr val="bg1"/>
                </a:solidFill>
                <a:latin typeface="微软雅黑" panose="020B0503020204020204" pitchFamily="34" charset="-122"/>
                <a:ea typeface="微软雅黑" panose="020B0503020204020204" pitchFamily="34" charset="-122"/>
              </a:rPr>
              <a:t>目录</a:t>
            </a:r>
          </a:p>
        </p:txBody>
      </p:sp>
      <p:sp>
        <p:nvSpPr>
          <p:cNvPr id="5" name="椭圆 4"/>
          <p:cNvSpPr/>
          <p:nvPr/>
        </p:nvSpPr>
        <p:spPr>
          <a:xfrm>
            <a:off x="853159" y="2926443"/>
            <a:ext cx="1545771" cy="154577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圆角矩形 5"/>
          <p:cNvSpPr/>
          <p:nvPr/>
        </p:nvSpPr>
        <p:spPr>
          <a:xfrm>
            <a:off x="2852056" y="3155043"/>
            <a:ext cx="6291944" cy="1088571"/>
          </a:xfrm>
          <a:prstGeom prst="roundRect">
            <a:avLst>
              <a:gd name="adj" fmla="val 0"/>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000" b="1" dirty="0">
                <a:latin typeface="微软雅黑" panose="020B0503020204020204" pitchFamily="34" charset="-122"/>
                <a:ea typeface="微软雅黑" panose="020B0503020204020204" pitchFamily="34" charset="-122"/>
              </a:rPr>
              <a:t>第四部分</a:t>
            </a:r>
            <a:endParaRPr lang="en-US" altLang="zh-CN" sz="3000" b="1" dirty="0">
              <a:latin typeface="微软雅黑" panose="020B0503020204020204" pitchFamily="34" charset="-122"/>
              <a:ea typeface="微软雅黑" panose="020B0503020204020204" pitchFamily="34" charset="-122"/>
            </a:endParaRPr>
          </a:p>
          <a:p>
            <a:pPr algn="ctr"/>
            <a:r>
              <a:rPr lang="zh-CN" altLang="en-US" sz="3000" b="1" dirty="0">
                <a:latin typeface="微软雅黑" panose="020B0503020204020204" pitchFamily="34" charset="-122"/>
                <a:ea typeface="微软雅黑" panose="020B0503020204020204" pitchFamily="34" charset="-122"/>
              </a:rPr>
              <a:t>单击此处添加文字标题</a:t>
            </a:r>
          </a:p>
        </p:txBody>
      </p:sp>
    </p:spTree>
    <p:extLst>
      <p:ext uri="{BB962C8B-B14F-4D97-AF65-F5344CB8AC3E}">
        <p14:creationId xmlns:p14="http://schemas.microsoft.com/office/powerpoint/2010/main" val="350087739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7" y="2559806"/>
            <a:ext cx="1088501" cy="0"/>
          </a:xfrm>
          <a:prstGeom prst="line">
            <a:avLst/>
          </a:prstGeom>
          <a:noFill/>
          <a:ln w="9525">
            <a:solidFill>
              <a:schemeClr val="bg2"/>
            </a:solidFill>
            <a:bevel/>
            <a:headEnd/>
            <a:tailEnd/>
          </a:ln>
        </p:spPr>
        <p:txBody>
          <a:bodyPr/>
          <a:lstStyle/>
          <a:p>
            <a:endParaRPr lang="zh-CN" altLang="en-US" sz="1693"/>
          </a:p>
        </p:txBody>
      </p:sp>
      <p:sp>
        <p:nvSpPr>
          <p:cNvPr id="55299" name="直接连接符 14"/>
          <p:cNvSpPr>
            <a:spLocks noChangeShapeType="1"/>
          </p:cNvSpPr>
          <p:nvPr/>
        </p:nvSpPr>
        <p:spPr bwMode="auto">
          <a:xfrm>
            <a:off x="3995647" y="3060008"/>
            <a:ext cx="1088501" cy="0"/>
          </a:xfrm>
          <a:prstGeom prst="line">
            <a:avLst/>
          </a:prstGeom>
          <a:noFill/>
          <a:ln w="9525">
            <a:solidFill>
              <a:schemeClr val="tx2"/>
            </a:solidFill>
            <a:bevel/>
            <a:headEnd/>
            <a:tailEnd/>
          </a:ln>
        </p:spPr>
        <p:txBody>
          <a:bodyPr/>
          <a:lstStyle/>
          <a:p>
            <a:endParaRPr lang="zh-CN" altLang="en-US" sz="1693"/>
          </a:p>
        </p:txBody>
      </p:sp>
      <p:sp>
        <p:nvSpPr>
          <p:cNvPr id="55300" name="矩形 15"/>
          <p:cNvSpPr>
            <a:spLocks noChangeArrowheads="1"/>
          </p:cNvSpPr>
          <p:nvPr/>
        </p:nvSpPr>
        <p:spPr bwMode="auto">
          <a:xfrm>
            <a:off x="777927" y="1405607"/>
            <a:ext cx="2418890" cy="242704"/>
          </a:xfrm>
          <a:prstGeom prst="rect">
            <a:avLst/>
          </a:prstGeom>
          <a:noFill/>
          <a:ln w="9525">
            <a:noFill/>
            <a:miter lim="800000"/>
            <a:headEnd/>
            <a:tailEnd/>
          </a:ln>
        </p:spPr>
        <p:txBody>
          <a:bodyPr lIns="68271" tIns="34136" rIns="68271" bIns="34136">
            <a:spAutoFit/>
          </a:bodyPr>
          <a:lstStyle/>
          <a:p>
            <a:pPr defTabSz="682376"/>
            <a:r>
              <a:rPr lang="zh-CN" altLang="en-US" sz="1129">
                <a:solidFill>
                  <a:srgbClr val="808080"/>
                </a:solidFill>
                <a:cs typeface="Arial" charset="0"/>
                <a:sym typeface="Arial" charset="0"/>
              </a:rPr>
              <a:t>单击此处添加标题内容</a:t>
            </a:r>
            <a:endParaRPr lang="zh-CN" altLang="en-US" sz="1129">
              <a:solidFill>
                <a:srgbClr val="808080"/>
              </a:solidFill>
              <a:cs typeface="Arial" charset="0"/>
              <a:sym typeface="微软雅黑" pitchFamily="34" charset="-122"/>
            </a:endParaRPr>
          </a:p>
        </p:txBody>
      </p:sp>
      <p:sp>
        <p:nvSpPr>
          <p:cNvPr id="55301" name="TextBox 16"/>
          <p:cNvSpPr>
            <a:spLocks noChangeArrowheads="1"/>
          </p:cNvSpPr>
          <p:nvPr/>
        </p:nvSpPr>
        <p:spPr bwMode="auto">
          <a:xfrm>
            <a:off x="777928" y="1747537"/>
            <a:ext cx="2045604" cy="821196"/>
          </a:xfrm>
          <a:prstGeom prst="rect">
            <a:avLst/>
          </a:prstGeom>
          <a:noFill/>
          <a:ln w="9525">
            <a:noFill/>
            <a:miter lim="800000"/>
            <a:headEnd/>
            <a:tailEnd/>
          </a:ln>
        </p:spPr>
        <p:txBody>
          <a:bodyPr lIns="68271" tIns="34136" rIns="68271" bIns="34136">
            <a:spAutoFit/>
          </a:bodyPr>
          <a:lstStyle/>
          <a:p>
            <a:pPr defTabSz="682376">
              <a:lnSpc>
                <a:spcPct val="130000"/>
              </a:lnSpc>
              <a:spcBef>
                <a:spcPts val="447"/>
              </a:spcBef>
            </a:pPr>
            <a:r>
              <a:rPr lang="zh-CN" altLang="en-US" sz="940">
                <a:solidFill>
                  <a:srgbClr val="808080"/>
                </a:solidFill>
              </a:rPr>
              <a:t>请在此处添加您需要的文字内容请在此处添加您需要的文字内容请在此处添加您需要的文字内容请在此处添加您需要的文字内容</a:t>
            </a:r>
          </a:p>
        </p:txBody>
      </p:sp>
      <p:grpSp>
        <p:nvGrpSpPr>
          <p:cNvPr id="55302" name="组合 17"/>
          <p:cNvGrpSpPr>
            <a:grpSpLocks/>
          </p:cNvGrpSpPr>
          <p:nvPr/>
        </p:nvGrpSpPr>
        <p:grpSpPr bwMode="auto">
          <a:xfrm>
            <a:off x="707749" y="1732605"/>
            <a:ext cx="3113201" cy="2154603"/>
            <a:chOff x="0" y="0"/>
            <a:chExt cx="2880320" cy="2019710"/>
          </a:xfrm>
        </p:grpSpPr>
        <p:grpSp>
          <p:nvGrpSpPr>
            <p:cNvPr id="58394" name="组合 18"/>
            <p:cNvGrpSpPr>
              <a:grpSpLocks/>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sz="1693"/>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sz="1693"/>
              </a:p>
            </p:txBody>
          </p:sp>
        </p:grpSp>
        <p:grpSp>
          <p:nvGrpSpPr>
            <p:cNvPr id="58395" name="组合 22"/>
            <p:cNvGrpSpPr>
              <a:grpSpLocks/>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tailEnd/>
              </a:ln>
            </p:spPr>
            <p:txBody>
              <a:bodyPr/>
              <a:lstStyle/>
              <a:p>
                <a:endParaRPr lang="zh-CN" altLang="en-US" sz="1693"/>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headEnd/>
                <a:tailEnd/>
              </a:ln>
            </p:spPr>
            <p:txBody>
              <a:bodyPr/>
              <a:lstStyle/>
              <a:p>
                <a:endParaRPr lang="zh-CN" altLang="en-US" sz="1693"/>
              </a:p>
            </p:txBody>
          </p:sp>
        </p:grpSp>
      </p:grpSp>
      <p:sp>
        <p:nvSpPr>
          <p:cNvPr id="55303" name="矩形 27"/>
          <p:cNvSpPr>
            <a:spLocks noChangeArrowheads="1"/>
          </p:cNvSpPr>
          <p:nvPr/>
        </p:nvSpPr>
        <p:spPr bwMode="auto">
          <a:xfrm>
            <a:off x="785392" y="3905126"/>
            <a:ext cx="2420384" cy="242704"/>
          </a:xfrm>
          <a:prstGeom prst="rect">
            <a:avLst/>
          </a:prstGeom>
          <a:noFill/>
          <a:ln w="9525">
            <a:noFill/>
            <a:miter lim="800000"/>
            <a:headEnd/>
            <a:tailEnd/>
          </a:ln>
        </p:spPr>
        <p:txBody>
          <a:bodyPr lIns="68271" tIns="34136" rIns="68271" bIns="34136">
            <a:spAutoFit/>
          </a:bodyPr>
          <a:lstStyle/>
          <a:p>
            <a:pPr defTabSz="682376"/>
            <a:r>
              <a:rPr lang="zh-CN" altLang="en-US" sz="1129">
                <a:solidFill>
                  <a:srgbClr val="808080"/>
                </a:solidFill>
                <a:sym typeface="Arial" charset="0"/>
              </a:rPr>
              <a:t>单击此处添加标题内容</a:t>
            </a:r>
          </a:p>
        </p:txBody>
      </p:sp>
      <p:sp>
        <p:nvSpPr>
          <p:cNvPr id="55304" name="TextBox 28"/>
          <p:cNvSpPr>
            <a:spLocks noChangeArrowheads="1"/>
          </p:cNvSpPr>
          <p:nvPr/>
        </p:nvSpPr>
        <p:spPr bwMode="auto">
          <a:xfrm>
            <a:off x="785393" y="3021187"/>
            <a:ext cx="2045604" cy="821196"/>
          </a:xfrm>
          <a:prstGeom prst="rect">
            <a:avLst/>
          </a:prstGeom>
          <a:noFill/>
          <a:ln w="9525">
            <a:noFill/>
            <a:miter lim="800000"/>
            <a:headEnd/>
            <a:tailEnd/>
          </a:ln>
        </p:spPr>
        <p:txBody>
          <a:bodyPr lIns="68271" tIns="34136" rIns="68271" bIns="34136">
            <a:spAutoFit/>
          </a:bodyPr>
          <a:lstStyle/>
          <a:p>
            <a:pPr defTabSz="682376">
              <a:lnSpc>
                <a:spcPct val="130000"/>
              </a:lnSpc>
              <a:spcBef>
                <a:spcPts val="447"/>
              </a:spcBef>
            </a:pPr>
            <a:r>
              <a:rPr lang="zh-CN" altLang="en-US" sz="940">
                <a:solidFill>
                  <a:srgbClr val="808080"/>
                </a:solidFill>
                <a:latin typeface="微软雅黑" pitchFamily="34" charset="-122"/>
              </a:rPr>
              <a:t>请在此处添加您需要的文字内容请在此处添加您需要的文字内容请在此处添加您需要的文字内容请在此处添加您需要的文字内容</a:t>
            </a:r>
          </a:p>
        </p:txBody>
      </p:sp>
      <p:grpSp>
        <p:nvGrpSpPr>
          <p:cNvPr id="55305" name="组合 29"/>
          <p:cNvGrpSpPr>
            <a:grpSpLocks/>
          </p:cNvGrpSpPr>
          <p:nvPr/>
        </p:nvGrpSpPr>
        <p:grpSpPr bwMode="auto">
          <a:xfrm flipH="1">
            <a:off x="5220024" y="1732605"/>
            <a:ext cx="3110215" cy="2154603"/>
            <a:chOff x="0" y="0"/>
            <a:chExt cx="2880320" cy="2019710"/>
          </a:xfrm>
        </p:grpSpPr>
        <p:grpSp>
          <p:nvGrpSpPr>
            <p:cNvPr id="58388" name="组合 30"/>
            <p:cNvGrpSpPr>
              <a:grpSpLocks/>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sz="1693"/>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sz="1693"/>
              </a:p>
            </p:txBody>
          </p:sp>
        </p:grpSp>
        <p:grpSp>
          <p:nvGrpSpPr>
            <p:cNvPr id="58389" name="组合 31"/>
            <p:cNvGrpSpPr>
              <a:grpSpLocks/>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tailEnd/>
              </a:ln>
            </p:spPr>
            <p:txBody>
              <a:bodyPr/>
              <a:lstStyle/>
              <a:p>
                <a:endParaRPr lang="zh-CN" altLang="en-US" sz="1693"/>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headEnd/>
                <a:tailEnd/>
              </a:ln>
            </p:spPr>
            <p:txBody>
              <a:bodyPr/>
              <a:lstStyle/>
              <a:p>
                <a:endParaRPr lang="zh-CN" altLang="en-US" sz="1693"/>
              </a:p>
            </p:txBody>
          </p:sp>
        </p:grpSp>
      </p:grpSp>
      <p:sp>
        <p:nvSpPr>
          <p:cNvPr id="55306" name="矩形 36"/>
          <p:cNvSpPr>
            <a:spLocks noChangeArrowheads="1"/>
          </p:cNvSpPr>
          <p:nvPr/>
        </p:nvSpPr>
        <p:spPr bwMode="auto">
          <a:xfrm>
            <a:off x="5920307" y="1408594"/>
            <a:ext cx="2418890" cy="416470"/>
          </a:xfrm>
          <a:prstGeom prst="rect">
            <a:avLst/>
          </a:prstGeom>
          <a:noFill/>
          <a:ln w="9525">
            <a:noFill/>
            <a:miter lim="800000"/>
            <a:headEnd/>
            <a:tailEnd/>
          </a:ln>
        </p:spPr>
        <p:txBody>
          <a:bodyPr lIns="68271" tIns="34136" rIns="68271" bIns="34136">
            <a:spAutoFit/>
          </a:bodyPr>
          <a:lstStyle/>
          <a:p>
            <a:pPr algn="r" defTabSz="682376"/>
            <a:r>
              <a:rPr lang="zh-CN" altLang="en-US" sz="1129">
                <a:solidFill>
                  <a:srgbClr val="808080"/>
                </a:solidFill>
                <a:sym typeface="Arial" charset="0"/>
              </a:rPr>
              <a:t>单击此处添加标题内容</a:t>
            </a:r>
            <a:endParaRPr lang="zh-CN" altLang="en-US" sz="1129">
              <a:solidFill>
                <a:srgbClr val="808080"/>
              </a:solidFill>
              <a:sym typeface="微软雅黑" pitchFamily="34" charset="-122"/>
            </a:endParaRPr>
          </a:p>
          <a:p>
            <a:pPr algn="r" defTabSz="682376"/>
            <a:endParaRPr lang="en-US" altLang="zh-CN" sz="1129">
              <a:solidFill>
                <a:srgbClr val="808080"/>
              </a:solidFill>
              <a:cs typeface="Arial" charset="0"/>
              <a:sym typeface="微软雅黑" pitchFamily="34" charset="-122"/>
            </a:endParaRPr>
          </a:p>
        </p:txBody>
      </p:sp>
      <p:sp>
        <p:nvSpPr>
          <p:cNvPr id="55307" name="TextBox 37"/>
          <p:cNvSpPr>
            <a:spLocks noChangeArrowheads="1"/>
          </p:cNvSpPr>
          <p:nvPr/>
        </p:nvSpPr>
        <p:spPr bwMode="auto">
          <a:xfrm>
            <a:off x="6293594" y="1752016"/>
            <a:ext cx="2045604" cy="1060557"/>
          </a:xfrm>
          <a:prstGeom prst="rect">
            <a:avLst/>
          </a:prstGeom>
          <a:noFill/>
          <a:ln w="9525">
            <a:noFill/>
            <a:miter lim="800000"/>
            <a:headEnd/>
            <a:tailEnd/>
          </a:ln>
        </p:spPr>
        <p:txBody>
          <a:bodyPr lIns="68271" tIns="34136" rIns="68271" bIns="34136">
            <a:spAutoFit/>
          </a:bodyPr>
          <a:lstStyle/>
          <a:p>
            <a:pPr algn="r" defTabSz="682376">
              <a:lnSpc>
                <a:spcPct val="130000"/>
              </a:lnSpc>
              <a:spcBef>
                <a:spcPts val="447"/>
              </a:spcBef>
            </a:pPr>
            <a:r>
              <a:rPr lang="zh-CN" altLang="en-US" sz="940">
                <a:solidFill>
                  <a:srgbClr val="808080"/>
                </a:solidFill>
                <a:latin typeface="微软雅黑" pitchFamily="34" charset="-122"/>
              </a:rPr>
              <a:t>请在此处添加您需要的文字内容请在此处添加您需要的文字内容请在此处添加您需要的文字内容请在此处添加您需要的文字内容</a:t>
            </a:r>
          </a:p>
          <a:p>
            <a:pPr algn="r" defTabSz="682376">
              <a:lnSpc>
                <a:spcPct val="130000"/>
              </a:lnSpc>
              <a:spcBef>
                <a:spcPts val="447"/>
              </a:spcBef>
            </a:pPr>
            <a:r>
              <a:rPr lang="en-US" altLang="zh-CN" sz="940">
                <a:solidFill>
                  <a:srgbClr val="7F7F7F"/>
                </a:solidFill>
                <a:latin typeface="微软雅黑" pitchFamily="34" charset="-122"/>
                <a:cs typeface="Arial" charset="0"/>
                <a:sym typeface="Arial" charset="0"/>
              </a:rPr>
              <a:t>.</a:t>
            </a:r>
            <a:endParaRPr lang="zh-CN" altLang="en-US" sz="940">
              <a:solidFill>
                <a:srgbClr val="7F7F7F"/>
              </a:solidFill>
              <a:latin typeface="微软雅黑" pitchFamily="34" charset="-122"/>
              <a:cs typeface="Arial" charset="0"/>
              <a:sym typeface="Arial" charset="0"/>
            </a:endParaRPr>
          </a:p>
        </p:txBody>
      </p:sp>
      <p:sp>
        <p:nvSpPr>
          <p:cNvPr id="55308" name="矩形 38"/>
          <p:cNvSpPr>
            <a:spLocks noChangeArrowheads="1"/>
          </p:cNvSpPr>
          <p:nvPr/>
        </p:nvSpPr>
        <p:spPr bwMode="auto">
          <a:xfrm>
            <a:off x="5920307" y="3908113"/>
            <a:ext cx="2418890" cy="416470"/>
          </a:xfrm>
          <a:prstGeom prst="rect">
            <a:avLst/>
          </a:prstGeom>
          <a:noFill/>
          <a:ln w="9525">
            <a:noFill/>
            <a:miter lim="800000"/>
            <a:headEnd/>
            <a:tailEnd/>
          </a:ln>
        </p:spPr>
        <p:txBody>
          <a:bodyPr lIns="68271" tIns="34136" rIns="68271" bIns="34136">
            <a:spAutoFit/>
          </a:bodyPr>
          <a:lstStyle/>
          <a:p>
            <a:pPr algn="r" defTabSz="682376"/>
            <a:r>
              <a:rPr lang="zh-CN" altLang="en-US" sz="1129">
                <a:solidFill>
                  <a:srgbClr val="808080"/>
                </a:solidFill>
                <a:sym typeface="Arial" charset="0"/>
              </a:rPr>
              <a:t>单击此处添加标题内容</a:t>
            </a:r>
            <a:endParaRPr lang="zh-CN" altLang="en-US" sz="1129">
              <a:solidFill>
                <a:srgbClr val="808080"/>
              </a:solidFill>
              <a:sym typeface="微软雅黑" pitchFamily="34" charset="-122"/>
            </a:endParaRPr>
          </a:p>
          <a:p>
            <a:pPr algn="r" defTabSz="682376"/>
            <a:endParaRPr lang="en-US" altLang="zh-CN" sz="1129">
              <a:solidFill>
                <a:srgbClr val="808080"/>
              </a:solidFill>
              <a:cs typeface="Arial" charset="0"/>
              <a:sym typeface="微软雅黑" pitchFamily="34" charset="-122"/>
            </a:endParaRPr>
          </a:p>
        </p:txBody>
      </p:sp>
      <p:sp>
        <p:nvSpPr>
          <p:cNvPr id="55309" name="TextBox 39"/>
          <p:cNvSpPr>
            <a:spLocks noChangeArrowheads="1"/>
          </p:cNvSpPr>
          <p:nvPr/>
        </p:nvSpPr>
        <p:spPr bwMode="auto">
          <a:xfrm>
            <a:off x="6293594" y="3024172"/>
            <a:ext cx="2045604" cy="821196"/>
          </a:xfrm>
          <a:prstGeom prst="rect">
            <a:avLst/>
          </a:prstGeom>
          <a:noFill/>
          <a:ln w="9525">
            <a:noFill/>
            <a:miter lim="800000"/>
            <a:headEnd/>
            <a:tailEnd/>
          </a:ln>
        </p:spPr>
        <p:txBody>
          <a:bodyPr lIns="68271" tIns="34136" rIns="68271" bIns="34136">
            <a:spAutoFit/>
          </a:bodyPr>
          <a:lstStyle/>
          <a:p>
            <a:pPr algn="r" defTabSz="682376">
              <a:lnSpc>
                <a:spcPct val="130000"/>
              </a:lnSpc>
              <a:spcBef>
                <a:spcPts val="447"/>
              </a:spcBef>
            </a:pPr>
            <a:r>
              <a:rPr lang="zh-CN" altLang="en-US" sz="940">
                <a:solidFill>
                  <a:srgbClr val="808080"/>
                </a:solidFill>
                <a:ea typeface="宋体" charset="-122"/>
              </a:rPr>
              <a:t>请在此处添加您需要的文字内容请在此处添加您需要的文字内容请在此处添加您需要的文字内容请在此处添加您需要的文字内容</a:t>
            </a:r>
          </a:p>
        </p:txBody>
      </p:sp>
      <p:sp>
        <p:nvSpPr>
          <p:cNvPr id="55310" name="矩形 40"/>
          <p:cNvSpPr>
            <a:spLocks noChangeArrowheads="1"/>
          </p:cNvSpPr>
          <p:nvPr/>
        </p:nvSpPr>
        <p:spPr bwMode="auto">
          <a:xfrm>
            <a:off x="3936524" y="2610573"/>
            <a:ext cx="1202269" cy="387359"/>
          </a:xfrm>
          <a:prstGeom prst="rect">
            <a:avLst/>
          </a:prstGeom>
          <a:noFill/>
          <a:ln w="9525">
            <a:noFill/>
            <a:miter lim="800000"/>
            <a:headEnd/>
            <a:tailEnd/>
          </a:ln>
        </p:spPr>
        <p:txBody>
          <a:bodyPr wrap="none" lIns="68271" tIns="34136" rIns="68271" bIns="34136">
            <a:spAutoFit/>
          </a:bodyPr>
          <a:lstStyle/>
          <a:p>
            <a:pPr algn="ctr" defTabSz="682376"/>
            <a:r>
              <a:rPr lang="zh-CN" altLang="en-US" sz="2069">
                <a:solidFill>
                  <a:srgbClr val="808080"/>
                </a:solidFill>
                <a:cs typeface="Arial" charset="0"/>
                <a:sym typeface="Arial" charset="0"/>
              </a:rPr>
              <a:t>添加标题</a:t>
            </a:r>
          </a:p>
        </p:txBody>
      </p:sp>
      <p:grpSp>
        <p:nvGrpSpPr>
          <p:cNvPr id="55328" name="Group 32"/>
          <p:cNvGrpSpPr>
            <a:grpSpLocks/>
          </p:cNvGrpSpPr>
          <p:nvPr/>
        </p:nvGrpSpPr>
        <p:grpSpPr bwMode="auto">
          <a:xfrm>
            <a:off x="3691046" y="1826673"/>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39 w 21600"/>
                <a:gd name="T1" fmla="*/ 0 h 21600"/>
                <a:gd name="T2" fmla="*/ 23 w 21600"/>
                <a:gd name="T3" fmla="*/ 0 h 21600"/>
                <a:gd name="T4" fmla="*/ 6 w 21600"/>
                <a:gd name="T5" fmla="*/ 0 h 21600"/>
                <a:gd name="T6" fmla="*/ 23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headEnd/>
              <a:tailEnd/>
            </a:ln>
          </p:spPr>
          <p:txBody>
            <a:bodyPr wrap="none" anchor="ctr"/>
            <a:lstStyle/>
            <a:p>
              <a:endParaRPr lang="zh-CN" altLang="en-US" sz="1693"/>
            </a:p>
          </p:txBody>
        </p:sp>
        <p:sp>
          <p:nvSpPr>
            <p:cNvPr id="58387" name="Rectangle 37"/>
            <p:cNvSpPr>
              <a:spLocks noChangeArrowheads="1"/>
            </p:cNvSpPr>
            <p:nvPr/>
          </p:nvSpPr>
          <p:spPr bwMode="auto">
            <a:xfrm>
              <a:off x="2823" y="1280"/>
              <a:ext cx="414" cy="236"/>
            </a:xfrm>
            <a:prstGeom prst="rect">
              <a:avLst/>
            </a:prstGeom>
            <a:noFill/>
            <a:ln w="9525">
              <a:noFill/>
              <a:miter lim="800000"/>
              <a:headEnd/>
              <a:tailEnd/>
            </a:ln>
          </p:spPr>
          <p:txBody>
            <a:bodyPr wrap="none">
              <a:spAutoFit/>
            </a:bodyPr>
            <a:lstStyle/>
            <a:p>
              <a:pPr defTabSz="860062"/>
              <a:r>
                <a:rPr lang="zh-CN" altLang="en-US" sz="1693">
                  <a:solidFill>
                    <a:schemeClr val="bg1"/>
                  </a:solidFill>
                  <a:sym typeface="Arial" charset="0"/>
                </a:rPr>
                <a:t>标题</a:t>
              </a:r>
            </a:p>
          </p:txBody>
        </p:sp>
      </p:grpSp>
      <p:grpSp>
        <p:nvGrpSpPr>
          <p:cNvPr id="55329" name="Group 33"/>
          <p:cNvGrpSpPr>
            <a:grpSpLocks/>
          </p:cNvGrpSpPr>
          <p:nvPr/>
        </p:nvGrpSpPr>
        <p:grpSpPr bwMode="auto">
          <a:xfrm>
            <a:off x="3691046" y="3249638"/>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39 w 21600"/>
                <a:gd name="T1" fmla="*/ 0 h 21600"/>
                <a:gd name="T2" fmla="*/ 23 w 21600"/>
                <a:gd name="T3" fmla="*/ 0 h 21600"/>
                <a:gd name="T4" fmla="*/ 6 w 21600"/>
                <a:gd name="T5" fmla="*/ 0 h 21600"/>
                <a:gd name="T6" fmla="*/ 23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headEnd/>
              <a:tailEnd/>
            </a:ln>
          </p:spPr>
          <p:txBody>
            <a:bodyPr rot="10800000" wrap="none" anchor="ctr"/>
            <a:lstStyle/>
            <a:p>
              <a:endParaRPr lang="zh-CN" altLang="en-US" sz="1693"/>
            </a:p>
          </p:txBody>
        </p:sp>
        <p:sp>
          <p:nvSpPr>
            <p:cNvPr id="58385" name="Rectangle 38"/>
            <p:cNvSpPr>
              <a:spLocks noChangeArrowheads="1"/>
            </p:cNvSpPr>
            <p:nvPr/>
          </p:nvSpPr>
          <p:spPr bwMode="auto">
            <a:xfrm>
              <a:off x="2823" y="2232"/>
              <a:ext cx="414" cy="236"/>
            </a:xfrm>
            <a:prstGeom prst="rect">
              <a:avLst/>
            </a:prstGeom>
            <a:noFill/>
            <a:ln w="9525">
              <a:noFill/>
              <a:miter lim="800000"/>
              <a:headEnd/>
              <a:tailEnd/>
            </a:ln>
          </p:spPr>
          <p:txBody>
            <a:bodyPr wrap="none">
              <a:spAutoFit/>
            </a:bodyPr>
            <a:lstStyle/>
            <a:p>
              <a:pPr defTabSz="860062"/>
              <a:r>
                <a:rPr lang="zh-CN" altLang="en-US" sz="1693">
                  <a:solidFill>
                    <a:schemeClr val="bg1"/>
                  </a:solidFill>
                  <a:sym typeface="Arial" charset="0"/>
                </a:rPr>
                <a:t>标题</a:t>
              </a:r>
            </a:p>
          </p:txBody>
        </p:sp>
      </p:grpSp>
    </p:spTree>
    <p:extLst>
      <p:ext uri="{BB962C8B-B14F-4D97-AF65-F5344CB8AC3E}">
        <p14:creationId xmlns:p14="http://schemas.microsoft.com/office/powerpoint/2010/main" val="417977136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a:grpSpLocks/>
          </p:cNvGrpSpPr>
          <p:nvPr/>
        </p:nvGrpSpPr>
        <p:grpSpPr bwMode="auto">
          <a:xfrm>
            <a:off x="1524498" y="3180952"/>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a:defRPr/>
              </a:pPr>
              <a:endParaRPr lang="zh-CN" altLang="en-US" sz="1693">
                <a:solidFill>
                  <a:schemeClr val="lt1"/>
                </a:solidFill>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1693"/>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3"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8"/>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6" y="3315335"/>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5"/>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headEnd/>
            <a:tailEnd/>
          </a:ln>
        </p:spPr>
        <p:txBody>
          <a:bodyPr lIns="105601" tIns="52799" rIns="105601" bIns="52799">
            <a:spAutoFit/>
          </a:bodyPr>
          <a:lstStyle/>
          <a:p>
            <a:pPr algn="ctr"/>
            <a:r>
              <a:rPr lang="zh-CN" altLang="en-US" sz="1317">
                <a:solidFill>
                  <a:schemeClr val="bg1"/>
                </a:solidFill>
                <a:latin typeface="微软雅黑" pitchFamily="34" charset="-122"/>
              </a:rPr>
              <a:t>标题内</a:t>
            </a:r>
          </a:p>
          <a:p>
            <a:pPr algn="ctr"/>
            <a:r>
              <a:rPr lang="zh-CN" altLang="en-US" sz="1317">
                <a:solidFill>
                  <a:schemeClr val="bg1"/>
                </a:solidFill>
                <a:latin typeface="微软雅黑" pitchFamily="34" charset="-122"/>
              </a:rPr>
              <a:t>容</a:t>
            </a:r>
          </a:p>
        </p:txBody>
      </p:sp>
      <p:grpSp>
        <p:nvGrpSpPr>
          <p:cNvPr id="60441" name="Group 25"/>
          <p:cNvGrpSpPr>
            <a:grpSpLocks/>
          </p:cNvGrpSpPr>
          <p:nvPr/>
        </p:nvGrpSpPr>
        <p:grpSpPr bwMode="auto">
          <a:xfrm>
            <a:off x="3538747" y="3384020"/>
            <a:ext cx="1981400" cy="1761908"/>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headEnd/>
              <a:tailEnd/>
            </a:ln>
          </p:spPr>
          <p:txBody>
            <a:bodyPr anchor="ctr"/>
            <a:lstStyle/>
            <a:p>
              <a:pPr algn="ctr">
                <a:defRPr/>
              </a:pPr>
              <a:endParaRPr lang="zh-CN" altLang="en-US" sz="1693">
                <a:solidFill>
                  <a:schemeClr val="lt1"/>
                </a:solidFill>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3"/>
            </a:p>
          </p:txBody>
        </p:sp>
      </p:grpSp>
      <p:sp>
        <p:nvSpPr>
          <p:cNvPr id="29" name="Rectangle 11"/>
          <p:cNvSpPr>
            <a:spLocks noChangeArrowheads="1"/>
          </p:cNvSpPr>
          <p:nvPr/>
        </p:nvSpPr>
        <p:spPr bwMode="gray">
          <a:xfrm>
            <a:off x="3931442" y="3994715"/>
            <a:ext cx="1182569" cy="613373"/>
          </a:xfrm>
          <a:prstGeom prst="rect">
            <a:avLst/>
          </a:prstGeom>
          <a:noFill/>
          <a:ln w="9525">
            <a:noFill/>
            <a:miter lim="800000"/>
            <a:headEnd/>
            <a:tailEnd/>
          </a:ln>
        </p:spPr>
        <p:txBody>
          <a:bodyPr>
            <a:spAutoFit/>
          </a:bodyPr>
          <a:lstStyle/>
          <a:p>
            <a:pPr algn="ctr"/>
            <a:r>
              <a:rPr lang="zh-CN" altLang="en-US" sz="3386">
                <a:solidFill>
                  <a:schemeClr val="bg2"/>
                </a:solidFill>
                <a:latin typeface="微软雅黑" pitchFamily="34" charset="-122"/>
              </a:rPr>
              <a:t>标题</a:t>
            </a:r>
          </a:p>
        </p:txBody>
      </p:sp>
      <p:sp>
        <p:nvSpPr>
          <p:cNvPr id="59402" name="TextBox 59"/>
          <p:cNvSpPr txBox="1">
            <a:spLocks noChangeArrowheads="1"/>
          </p:cNvSpPr>
          <p:nvPr/>
        </p:nvSpPr>
        <p:spPr bwMode="auto">
          <a:xfrm>
            <a:off x="728654" y="1083089"/>
            <a:ext cx="2724984" cy="461665"/>
          </a:xfrm>
          <a:prstGeom prst="rect">
            <a:avLst/>
          </a:prstGeom>
          <a:noFill/>
          <a:ln w="9525">
            <a:noFill/>
            <a:miter lim="800000"/>
            <a:headEnd/>
            <a:tailEnd/>
          </a:ln>
        </p:spPr>
        <p:txBody>
          <a:bodyPr lIns="0" tIns="0" rIns="0" bIns="0">
            <a:spAutoFit/>
          </a:bodyPr>
          <a:lstStyle/>
          <a:p>
            <a:pPr algn="just">
              <a:lnSpc>
                <a:spcPts val="1223"/>
              </a:lnSpc>
            </a:pPr>
            <a:r>
              <a:rPr lang="zh-CN" altLang="en-US" sz="847">
                <a:solidFill>
                  <a:srgbClr val="808080"/>
                </a:solidFill>
              </a:rPr>
              <a:t>请在此处添加您需要的文字内容请在此处添加您需要的文字内容请在此处添加您需要的文字内容请在此处添加您需要的文字内容请在此处添加您需要的文字内容</a:t>
            </a:r>
            <a:endParaRPr lang="en-US" altLang="zh-CN" sz="847">
              <a:solidFill>
                <a:srgbClr val="808080"/>
              </a:solidFill>
            </a:endParaRPr>
          </a:p>
        </p:txBody>
      </p:sp>
      <p:sp>
        <p:nvSpPr>
          <p:cNvPr id="2049" name="矩形 2048"/>
          <p:cNvSpPr/>
          <p:nvPr/>
        </p:nvSpPr>
        <p:spPr>
          <a:xfrm>
            <a:off x="539026" y="1101006"/>
            <a:ext cx="120944" cy="10750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693"/>
          </a:p>
        </p:txBody>
      </p:sp>
      <p:grpSp>
        <p:nvGrpSpPr>
          <p:cNvPr id="60460" name="Group 44"/>
          <p:cNvGrpSpPr>
            <a:grpSpLocks/>
          </p:cNvGrpSpPr>
          <p:nvPr/>
        </p:nvGrpSpPr>
        <p:grpSpPr bwMode="auto">
          <a:xfrm>
            <a:off x="2336767" y="1690798"/>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a:defRPr/>
              </a:pPr>
              <a:endParaRPr lang="zh-CN" altLang="en-US" sz="1693">
                <a:solidFill>
                  <a:schemeClr val="lt1"/>
                </a:solidFill>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1693"/>
            </a:p>
          </p:txBody>
        </p:sp>
      </p:grpSp>
      <p:sp>
        <p:nvSpPr>
          <p:cNvPr id="4" name="TextBox 22"/>
          <p:cNvSpPr txBox="1">
            <a:spLocks noChangeArrowheads="1"/>
          </p:cNvSpPr>
          <p:nvPr/>
        </p:nvSpPr>
        <p:spPr bwMode="auto">
          <a:xfrm>
            <a:off x="2539835" y="2096933"/>
            <a:ext cx="891405" cy="511997"/>
          </a:xfrm>
          <a:prstGeom prst="rect">
            <a:avLst/>
          </a:prstGeom>
          <a:noFill/>
          <a:ln w="9525">
            <a:noFill/>
            <a:miter lim="800000"/>
            <a:headEnd/>
            <a:tailEnd/>
          </a:ln>
        </p:spPr>
        <p:txBody>
          <a:bodyPr lIns="105601" tIns="52799" rIns="105601" bIns="52799">
            <a:spAutoFit/>
          </a:bodyPr>
          <a:lstStyle/>
          <a:p>
            <a:pPr algn="ctr"/>
            <a:r>
              <a:rPr lang="zh-CN" altLang="en-US" sz="1317">
                <a:solidFill>
                  <a:schemeClr val="bg1"/>
                </a:solidFill>
                <a:latin typeface="微软雅黑" pitchFamily="34" charset="-122"/>
              </a:rPr>
              <a:t>标题内</a:t>
            </a:r>
          </a:p>
          <a:p>
            <a:pPr algn="ctr"/>
            <a:r>
              <a:rPr lang="zh-CN" altLang="en-US" sz="1317">
                <a:solidFill>
                  <a:schemeClr val="bg1"/>
                </a:solidFill>
                <a:latin typeface="微软雅黑" pitchFamily="34" charset="-122"/>
              </a:rPr>
              <a:t>容</a:t>
            </a:r>
          </a:p>
        </p:txBody>
      </p:sp>
      <p:grpSp>
        <p:nvGrpSpPr>
          <p:cNvPr id="60464" name="Group 48"/>
          <p:cNvGrpSpPr>
            <a:grpSpLocks/>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a:defRPr/>
              </a:pPr>
              <a:endParaRPr lang="zh-CN" altLang="en-US" sz="1693">
                <a:solidFill>
                  <a:schemeClr val="lt1"/>
                </a:solidFill>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1693"/>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headEnd/>
            <a:tailEnd/>
          </a:ln>
        </p:spPr>
        <p:txBody>
          <a:bodyPr lIns="105601" tIns="52799" rIns="105601" bIns="52799">
            <a:spAutoFit/>
          </a:bodyPr>
          <a:lstStyle/>
          <a:p>
            <a:pPr algn="ctr"/>
            <a:r>
              <a:rPr lang="zh-CN" altLang="en-US" sz="1317">
                <a:solidFill>
                  <a:schemeClr val="bg1"/>
                </a:solidFill>
                <a:latin typeface="微软雅黑" pitchFamily="34" charset="-122"/>
              </a:rPr>
              <a:t>标题内</a:t>
            </a:r>
          </a:p>
          <a:p>
            <a:pPr algn="ctr"/>
            <a:r>
              <a:rPr lang="zh-CN" altLang="en-US" sz="1317">
                <a:solidFill>
                  <a:schemeClr val="bg1"/>
                </a:solidFill>
                <a:latin typeface="微软雅黑" pitchFamily="34" charset="-122"/>
              </a:rPr>
              <a:t>容</a:t>
            </a:r>
          </a:p>
        </p:txBody>
      </p:sp>
      <p:grpSp>
        <p:nvGrpSpPr>
          <p:cNvPr id="60468" name="Group 52"/>
          <p:cNvGrpSpPr>
            <a:grpSpLocks/>
          </p:cNvGrpSpPr>
          <p:nvPr/>
        </p:nvGrpSpPr>
        <p:grpSpPr bwMode="auto">
          <a:xfrm>
            <a:off x="5656021" y="1556415"/>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a:defRPr/>
              </a:pPr>
              <a:endParaRPr lang="zh-CN" altLang="en-US" sz="1693">
                <a:solidFill>
                  <a:schemeClr val="lt1"/>
                </a:solidFill>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1693"/>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headEnd/>
            <a:tailEnd/>
          </a:ln>
        </p:spPr>
        <p:txBody>
          <a:bodyPr lIns="105601" tIns="52799" rIns="105601" bIns="52799">
            <a:spAutoFit/>
          </a:bodyPr>
          <a:lstStyle/>
          <a:p>
            <a:pPr algn="ctr"/>
            <a:r>
              <a:rPr lang="zh-CN" altLang="en-US" sz="1317">
                <a:solidFill>
                  <a:schemeClr val="bg1"/>
                </a:solidFill>
                <a:latin typeface="微软雅黑" pitchFamily="34" charset="-122"/>
              </a:rPr>
              <a:t>标题内</a:t>
            </a:r>
          </a:p>
          <a:p>
            <a:pPr algn="ctr"/>
            <a:r>
              <a:rPr lang="zh-CN" altLang="en-US" sz="1317">
                <a:solidFill>
                  <a:schemeClr val="bg1"/>
                </a:solidFill>
                <a:latin typeface="微软雅黑" pitchFamily="34" charset="-122"/>
              </a:rPr>
              <a:t>容</a:t>
            </a:r>
          </a:p>
        </p:txBody>
      </p:sp>
      <p:grpSp>
        <p:nvGrpSpPr>
          <p:cNvPr id="60472" name="Group 56"/>
          <p:cNvGrpSpPr>
            <a:grpSpLocks/>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headEnd/>
              <a:tailEnd/>
            </a:ln>
          </p:spPr>
          <p:txBody>
            <a:bodyPr lIns="105601" tIns="52799" rIns="105601" bIns="52799" anchor="ctr"/>
            <a:lstStyle/>
            <a:p>
              <a:pPr algn="ctr">
                <a:defRPr/>
              </a:pPr>
              <a:endParaRPr lang="zh-CN" altLang="en-US" sz="1693">
                <a:solidFill>
                  <a:schemeClr val="lt1"/>
                </a:solidFill>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headEnd/>
              <a:tailEnd/>
            </a:ln>
          </p:spPr>
          <p:txBody>
            <a:bodyPr wrap="none" anchor="ctr"/>
            <a:lstStyle/>
            <a:p>
              <a:endParaRPr lang="zh-CN" altLang="en-US" sz="1693"/>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headEnd/>
            <a:tailEnd/>
          </a:ln>
        </p:spPr>
        <p:txBody>
          <a:bodyPr lIns="105601" tIns="52799" rIns="105601" bIns="52799">
            <a:spAutoFit/>
          </a:bodyPr>
          <a:lstStyle/>
          <a:p>
            <a:pPr algn="ctr"/>
            <a:r>
              <a:rPr lang="zh-CN" altLang="en-US" sz="1317">
                <a:solidFill>
                  <a:schemeClr val="bg1"/>
                </a:solidFill>
                <a:latin typeface="微软雅黑" pitchFamily="34" charset="-122"/>
              </a:rPr>
              <a:t>标题内</a:t>
            </a:r>
          </a:p>
          <a:p>
            <a:pPr algn="ctr"/>
            <a:r>
              <a:rPr lang="zh-CN" altLang="en-US" sz="1317">
                <a:solidFill>
                  <a:schemeClr val="bg1"/>
                </a:solidFill>
                <a:latin typeface="微软雅黑" pitchFamily="34" charset="-122"/>
              </a:rPr>
              <a:t>容</a:t>
            </a:r>
          </a:p>
        </p:txBody>
      </p:sp>
    </p:spTree>
    <p:extLst>
      <p:ext uri="{BB962C8B-B14F-4D97-AF65-F5344CB8AC3E}">
        <p14:creationId xmlns:p14="http://schemas.microsoft.com/office/powerpoint/2010/main" val="265929790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0"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0"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0"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0"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0"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39066" y="3009241"/>
            <a:ext cx="468847" cy="949638"/>
          </a:xfrm>
          <a:prstGeom prst="rect">
            <a:avLst/>
          </a:prstGeom>
          <a:solidFill>
            <a:schemeClr val="bg2"/>
          </a:solidFill>
          <a:ln w="12700" algn="ctr">
            <a:noFill/>
            <a:miter lim="800000"/>
            <a:headEnd/>
            <a:tailEnd/>
          </a:ln>
        </p:spPr>
        <p:txBody>
          <a:bodyPr lIns="0" tIns="53757" rIns="0" bIns="34136"/>
          <a:lstStyle/>
          <a:p>
            <a:pPr algn="ctr" defTabSz="682376"/>
            <a:r>
              <a:rPr lang="en-US" altLang="zh-CN" sz="940">
                <a:solidFill>
                  <a:srgbClr val="FFFFFF"/>
                </a:solidFill>
                <a:latin typeface="Calibri" pitchFamily="34" charset="0"/>
              </a:rPr>
              <a:t>000T</a:t>
            </a:r>
            <a:endParaRPr lang="zh-CN" altLang="en-US" sz="940">
              <a:solidFill>
                <a:srgbClr val="FFFFFF"/>
              </a:solidFill>
              <a:latin typeface="Calibri" pitchFamily="34" charset="0"/>
            </a:endParaRPr>
          </a:p>
        </p:txBody>
      </p:sp>
      <p:sp>
        <p:nvSpPr>
          <p:cNvPr id="65538" name="矩形 2"/>
          <p:cNvSpPr>
            <a:spLocks noChangeArrowheads="1"/>
          </p:cNvSpPr>
          <p:nvPr/>
        </p:nvSpPr>
        <p:spPr bwMode="auto">
          <a:xfrm>
            <a:off x="1312473" y="2783778"/>
            <a:ext cx="467353" cy="1175102"/>
          </a:xfrm>
          <a:prstGeom prst="rect">
            <a:avLst/>
          </a:prstGeom>
          <a:solidFill>
            <a:schemeClr val="bg2"/>
          </a:solidFill>
          <a:ln w="12700" algn="ctr">
            <a:noFill/>
            <a:miter lim="800000"/>
            <a:headEnd/>
            <a:tailEnd/>
          </a:ln>
        </p:spPr>
        <p:txBody>
          <a:bodyPr lIns="0" tIns="53757" rIns="0" bIns="34136"/>
          <a:lstStyle/>
          <a:p>
            <a:pPr algn="ctr" defTabSz="682376"/>
            <a:r>
              <a:rPr lang="en-US" altLang="zh-CN" sz="940">
                <a:solidFill>
                  <a:srgbClr val="FFFFFF"/>
                </a:solidFill>
                <a:latin typeface="Calibri" pitchFamily="34" charset="0"/>
              </a:rPr>
              <a:t>000T</a:t>
            </a:r>
            <a:endParaRPr lang="zh-CN" altLang="en-US" sz="940">
              <a:solidFill>
                <a:srgbClr val="FFFFFF"/>
              </a:solidFill>
              <a:latin typeface="Calibri" pitchFamily="34" charset="0"/>
            </a:endParaRPr>
          </a:p>
        </p:txBody>
      </p:sp>
      <p:sp>
        <p:nvSpPr>
          <p:cNvPr id="65539" name="矩形 3"/>
          <p:cNvSpPr>
            <a:spLocks noChangeArrowheads="1"/>
          </p:cNvSpPr>
          <p:nvPr/>
        </p:nvSpPr>
        <p:spPr bwMode="auto">
          <a:xfrm>
            <a:off x="1984386" y="2849475"/>
            <a:ext cx="468847" cy="1109404"/>
          </a:xfrm>
          <a:prstGeom prst="rect">
            <a:avLst/>
          </a:prstGeom>
          <a:solidFill>
            <a:schemeClr val="bg2"/>
          </a:solidFill>
          <a:ln w="12700" algn="ctr">
            <a:noFill/>
            <a:miter lim="800000"/>
            <a:headEnd/>
            <a:tailEnd/>
          </a:ln>
        </p:spPr>
        <p:txBody>
          <a:bodyPr lIns="0" tIns="53757" rIns="0" bIns="34136"/>
          <a:lstStyle/>
          <a:p>
            <a:pPr algn="ctr" defTabSz="682376"/>
            <a:r>
              <a:rPr lang="en-US" altLang="zh-CN" sz="940">
                <a:solidFill>
                  <a:srgbClr val="FFFFFF"/>
                </a:solidFill>
                <a:latin typeface="Calibri" pitchFamily="34" charset="0"/>
              </a:rPr>
              <a:t>000T</a:t>
            </a:r>
            <a:endParaRPr lang="zh-CN" altLang="en-US" sz="940">
              <a:solidFill>
                <a:srgbClr val="FFFFFF"/>
              </a:solidFill>
              <a:latin typeface="Calibri" pitchFamily="34" charset="0"/>
            </a:endParaRPr>
          </a:p>
        </p:txBody>
      </p:sp>
      <p:sp>
        <p:nvSpPr>
          <p:cNvPr id="65540" name="矩形 4"/>
          <p:cNvSpPr>
            <a:spLocks noChangeArrowheads="1"/>
          </p:cNvSpPr>
          <p:nvPr/>
        </p:nvSpPr>
        <p:spPr bwMode="auto">
          <a:xfrm>
            <a:off x="2656300" y="3197378"/>
            <a:ext cx="468847" cy="761502"/>
          </a:xfrm>
          <a:prstGeom prst="rect">
            <a:avLst/>
          </a:prstGeom>
          <a:solidFill>
            <a:schemeClr val="tx2"/>
          </a:solidFill>
          <a:ln w="12700" algn="ctr">
            <a:noFill/>
            <a:miter lim="800000"/>
            <a:headEnd/>
            <a:tailEnd/>
          </a:ln>
        </p:spPr>
        <p:txBody>
          <a:bodyPr lIns="0" tIns="53757" rIns="0" bIns="34136"/>
          <a:lstStyle/>
          <a:p>
            <a:pPr algn="ctr" defTabSz="682376"/>
            <a:r>
              <a:rPr lang="en-US" altLang="zh-CN" sz="940">
                <a:solidFill>
                  <a:srgbClr val="FFFFFF"/>
                </a:solidFill>
                <a:latin typeface="Calibri" pitchFamily="34" charset="0"/>
              </a:rPr>
              <a:t>000T</a:t>
            </a:r>
            <a:endParaRPr lang="zh-CN" altLang="en-US" sz="940">
              <a:solidFill>
                <a:srgbClr val="FFFFFF"/>
              </a:solidFill>
              <a:latin typeface="Calibri" pitchFamily="34" charset="0"/>
            </a:endParaRPr>
          </a:p>
        </p:txBody>
      </p:sp>
      <p:sp>
        <p:nvSpPr>
          <p:cNvPr id="65541" name="矩形 5"/>
          <p:cNvSpPr>
            <a:spLocks noChangeArrowheads="1"/>
          </p:cNvSpPr>
          <p:nvPr/>
        </p:nvSpPr>
        <p:spPr bwMode="auto">
          <a:xfrm>
            <a:off x="3329706" y="2624011"/>
            <a:ext cx="467354" cy="1334869"/>
          </a:xfrm>
          <a:prstGeom prst="rect">
            <a:avLst/>
          </a:prstGeom>
          <a:solidFill>
            <a:schemeClr val="bg2"/>
          </a:solidFill>
          <a:ln w="12700" algn="ctr">
            <a:noFill/>
            <a:miter lim="800000"/>
            <a:headEnd/>
            <a:tailEnd/>
          </a:ln>
        </p:spPr>
        <p:txBody>
          <a:bodyPr lIns="0" tIns="53757" rIns="0" bIns="34136"/>
          <a:lstStyle/>
          <a:p>
            <a:pPr algn="ctr" defTabSz="682376"/>
            <a:r>
              <a:rPr lang="en-US" altLang="zh-CN" sz="940">
                <a:solidFill>
                  <a:srgbClr val="FFFFFF"/>
                </a:solidFill>
                <a:latin typeface="Calibri" pitchFamily="34" charset="0"/>
              </a:rPr>
              <a:t>000T</a:t>
            </a:r>
            <a:endParaRPr lang="zh-CN" altLang="en-US" sz="940">
              <a:solidFill>
                <a:srgbClr val="FFFFFF"/>
              </a:solidFill>
              <a:latin typeface="Calibri" pitchFamily="34" charset="0"/>
            </a:endParaRPr>
          </a:p>
        </p:txBody>
      </p:sp>
      <p:sp>
        <p:nvSpPr>
          <p:cNvPr id="65542" name="矩形 6"/>
          <p:cNvSpPr>
            <a:spLocks noChangeArrowheads="1"/>
          </p:cNvSpPr>
          <p:nvPr/>
        </p:nvSpPr>
        <p:spPr bwMode="auto">
          <a:xfrm>
            <a:off x="4001620" y="2558313"/>
            <a:ext cx="467354" cy="1400567"/>
          </a:xfrm>
          <a:prstGeom prst="rect">
            <a:avLst/>
          </a:prstGeom>
          <a:solidFill>
            <a:schemeClr val="bg2"/>
          </a:solidFill>
          <a:ln w="12700" algn="ctr">
            <a:noFill/>
            <a:miter lim="800000"/>
            <a:headEnd/>
            <a:tailEnd/>
          </a:ln>
        </p:spPr>
        <p:txBody>
          <a:bodyPr lIns="0" tIns="53757" rIns="0" bIns="34136"/>
          <a:lstStyle/>
          <a:p>
            <a:pPr algn="ctr" defTabSz="682376"/>
            <a:r>
              <a:rPr lang="en-US" altLang="zh-CN" sz="940">
                <a:solidFill>
                  <a:srgbClr val="FFFFFF"/>
                </a:solidFill>
                <a:latin typeface="Calibri" pitchFamily="34" charset="0"/>
              </a:rPr>
              <a:t>000T</a:t>
            </a:r>
            <a:endParaRPr lang="zh-CN" altLang="en-US" sz="940">
              <a:solidFill>
                <a:srgbClr val="FFFFFF"/>
              </a:solidFill>
              <a:latin typeface="Calibri" pitchFamily="34" charset="0"/>
            </a:endParaRPr>
          </a:p>
        </p:txBody>
      </p:sp>
      <p:sp>
        <p:nvSpPr>
          <p:cNvPr id="65543" name="矩形 7"/>
          <p:cNvSpPr>
            <a:spLocks noChangeArrowheads="1"/>
          </p:cNvSpPr>
          <p:nvPr/>
        </p:nvSpPr>
        <p:spPr bwMode="auto">
          <a:xfrm>
            <a:off x="4675028" y="2849475"/>
            <a:ext cx="467353" cy="1109404"/>
          </a:xfrm>
          <a:prstGeom prst="rect">
            <a:avLst/>
          </a:prstGeom>
          <a:solidFill>
            <a:schemeClr val="bg2"/>
          </a:solidFill>
          <a:ln w="12700" algn="ctr">
            <a:noFill/>
            <a:miter lim="800000"/>
            <a:headEnd/>
            <a:tailEnd/>
          </a:ln>
        </p:spPr>
        <p:txBody>
          <a:bodyPr lIns="0" tIns="53757" rIns="0" bIns="34136"/>
          <a:lstStyle/>
          <a:p>
            <a:pPr algn="ctr" defTabSz="682376"/>
            <a:r>
              <a:rPr lang="en-US" altLang="zh-CN" sz="940">
                <a:solidFill>
                  <a:srgbClr val="FFFFFF"/>
                </a:solidFill>
                <a:latin typeface="Calibri" pitchFamily="34" charset="0"/>
              </a:rPr>
              <a:t>000T</a:t>
            </a:r>
            <a:endParaRPr lang="zh-CN" altLang="en-US" sz="940">
              <a:solidFill>
                <a:srgbClr val="FFFFFF"/>
              </a:solidFill>
              <a:latin typeface="Calibri" pitchFamily="34" charset="0"/>
            </a:endParaRPr>
          </a:p>
        </p:txBody>
      </p:sp>
      <p:sp>
        <p:nvSpPr>
          <p:cNvPr id="65544" name="矩形 8"/>
          <p:cNvSpPr>
            <a:spLocks noChangeArrowheads="1"/>
          </p:cNvSpPr>
          <p:nvPr/>
        </p:nvSpPr>
        <p:spPr bwMode="auto">
          <a:xfrm>
            <a:off x="5346942" y="3009241"/>
            <a:ext cx="467353" cy="949638"/>
          </a:xfrm>
          <a:prstGeom prst="rect">
            <a:avLst/>
          </a:prstGeom>
          <a:solidFill>
            <a:schemeClr val="bg2"/>
          </a:solidFill>
          <a:ln w="12700" algn="ctr">
            <a:noFill/>
            <a:miter lim="800000"/>
            <a:headEnd/>
            <a:tailEnd/>
          </a:ln>
        </p:spPr>
        <p:txBody>
          <a:bodyPr lIns="0" tIns="53757" rIns="0" bIns="34136"/>
          <a:lstStyle/>
          <a:p>
            <a:pPr algn="ctr" defTabSz="682376"/>
            <a:r>
              <a:rPr lang="en-US" altLang="zh-CN" sz="940">
                <a:solidFill>
                  <a:srgbClr val="FFFFFF"/>
                </a:solidFill>
                <a:latin typeface="Calibri" pitchFamily="34" charset="0"/>
              </a:rPr>
              <a:t>000T</a:t>
            </a:r>
            <a:endParaRPr lang="zh-CN" altLang="en-US" sz="940">
              <a:solidFill>
                <a:srgbClr val="FFFFFF"/>
              </a:solidFill>
              <a:latin typeface="Calibri" pitchFamily="34" charset="0"/>
            </a:endParaRPr>
          </a:p>
        </p:txBody>
      </p:sp>
      <p:sp>
        <p:nvSpPr>
          <p:cNvPr id="65545" name="矩形 9"/>
          <p:cNvSpPr>
            <a:spLocks noChangeArrowheads="1"/>
          </p:cNvSpPr>
          <p:nvPr/>
        </p:nvSpPr>
        <p:spPr bwMode="auto">
          <a:xfrm>
            <a:off x="6018855" y="2783778"/>
            <a:ext cx="468847" cy="1175102"/>
          </a:xfrm>
          <a:prstGeom prst="rect">
            <a:avLst/>
          </a:prstGeom>
          <a:solidFill>
            <a:schemeClr val="bg2"/>
          </a:solidFill>
          <a:ln w="12700" algn="ctr">
            <a:noFill/>
            <a:miter lim="800000"/>
            <a:headEnd/>
            <a:tailEnd/>
          </a:ln>
        </p:spPr>
        <p:txBody>
          <a:bodyPr lIns="0" tIns="53757" rIns="0" bIns="34136"/>
          <a:lstStyle/>
          <a:p>
            <a:pPr algn="ctr" defTabSz="682376"/>
            <a:r>
              <a:rPr lang="en-US" altLang="zh-CN" sz="940">
                <a:solidFill>
                  <a:srgbClr val="FFFFFF"/>
                </a:solidFill>
                <a:latin typeface="Calibri" pitchFamily="34" charset="0"/>
              </a:rPr>
              <a:t>000T</a:t>
            </a:r>
            <a:endParaRPr lang="zh-CN" altLang="en-US" sz="940">
              <a:solidFill>
                <a:srgbClr val="FFFFFF"/>
              </a:solidFill>
              <a:latin typeface="Calibri" pitchFamily="34" charset="0"/>
            </a:endParaRPr>
          </a:p>
        </p:txBody>
      </p:sp>
      <p:sp>
        <p:nvSpPr>
          <p:cNvPr id="65546" name="矩形 10"/>
          <p:cNvSpPr>
            <a:spLocks noChangeArrowheads="1"/>
          </p:cNvSpPr>
          <p:nvPr/>
        </p:nvSpPr>
        <p:spPr bwMode="auto">
          <a:xfrm>
            <a:off x="6690769" y="2096932"/>
            <a:ext cx="468847" cy="1861947"/>
          </a:xfrm>
          <a:prstGeom prst="rect">
            <a:avLst/>
          </a:prstGeom>
          <a:solidFill>
            <a:schemeClr val="tx2"/>
          </a:solidFill>
          <a:ln w="12700" algn="ctr">
            <a:noFill/>
            <a:miter lim="800000"/>
            <a:headEnd/>
            <a:tailEnd/>
          </a:ln>
        </p:spPr>
        <p:txBody>
          <a:bodyPr lIns="0" tIns="53757" rIns="0" bIns="34136"/>
          <a:lstStyle/>
          <a:p>
            <a:pPr algn="ctr" defTabSz="682376"/>
            <a:r>
              <a:rPr lang="en-US" altLang="zh-CN" sz="940">
                <a:solidFill>
                  <a:srgbClr val="FFFFFF"/>
                </a:solidFill>
                <a:latin typeface="Calibri" pitchFamily="34" charset="0"/>
              </a:rPr>
              <a:t>000T</a:t>
            </a:r>
            <a:endParaRPr lang="zh-CN" altLang="en-US" sz="940">
              <a:solidFill>
                <a:srgbClr val="FFFFFF"/>
              </a:solidFill>
              <a:latin typeface="Calibri" pitchFamily="34" charset="0"/>
            </a:endParaRPr>
          </a:p>
        </p:txBody>
      </p:sp>
      <p:sp>
        <p:nvSpPr>
          <p:cNvPr id="65547" name="矩形 11"/>
          <p:cNvSpPr>
            <a:spLocks noChangeArrowheads="1"/>
          </p:cNvSpPr>
          <p:nvPr/>
        </p:nvSpPr>
        <p:spPr bwMode="auto">
          <a:xfrm>
            <a:off x="7364175" y="2341808"/>
            <a:ext cx="467354" cy="1617072"/>
          </a:xfrm>
          <a:prstGeom prst="rect">
            <a:avLst/>
          </a:prstGeom>
          <a:solidFill>
            <a:schemeClr val="bg2"/>
          </a:solidFill>
          <a:ln w="12700" algn="ctr">
            <a:noFill/>
            <a:miter lim="800000"/>
            <a:headEnd/>
            <a:tailEnd/>
          </a:ln>
        </p:spPr>
        <p:txBody>
          <a:bodyPr lIns="0" tIns="53757" rIns="0" bIns="34136"/>
          <a:lstStyle/>
          <a:p>
            <a:pPr algn="ctr" defTabSz="682376"/>
            <a:r>
              <a:rPr lang="en-US" altLang="zh-CN" sz="940">
                <a:solidFill>
                  <a:srgbClr val="FFFFFF"/>
                </a:solidFill>
                <a:latin typeface="Calibri" pitchFamily="34" charset="0"/>
              </a:rPr>
              <a:t>000T</a:t>
            </a:r>
            <a:endParaRPr lang="zh-CN" altLang="en-US" sz="940">
              <a:solidFill>
                <a:srgbClr val="FFFFFF"/>
              </a:solidFill>
              <a:latin typeface="Calibri" pitchFamily="34" charset="0"/>
            </a:endParaRPr>
          </a:p>
        </p:txBody>
      </p:sp>
      <p:sp>
        <p:nvSpPr>
          <p:cNvPr id="65548" name="矩形 12"/>
          <p:cNvSpPr>
            <a:spLocks noChangeArrowheads="1"/>
          </p:cNvSpPr>
          <p:nvPr/>
        </p:nvSpPr>
        <p:spPr bwMode="auto">
          <a:xfrm>
            <a:off x="8036090" y="2558313"/>
            <a:ext cx="468847" cy="1400567"/>
          </a:xfrm>
          <a:prstGeom prst="rect">
            <a:avLst/>
          </a:prstGeom>
          <a:solidFill>
            <a:schemeClr val="bg2"/>
          </a:solidFill>
          <a:ln w="12700" algn="ctr">
            <a:noFill/>
            <a:miter lim="800000"/>
            <a:headEnd/>
            <a:tailEnd/>
          </a:ln>
        </p:spPr>
        <p:txBody>
          <a:bodyPr lIns="0" tIns="53757" rIns="0" bIns="34136"/>
          <a:lstStyle/>
          <a:p>
            <a:pPr algn="ctr" defTabSz="682376"/>
            <a:r>
              <a:rPr lang="en-US" altLang="zh-CN" sz="940">
                <a:solidFill>
                  <a:srgbClr val="FFFFFF"/>
                </a:solidFill>
                <a:latin typeface="Calibri" pitchFamily="34" charset="0"/>
              </a:rPr>
              <a:t>000T</a:t>
            </a:r>
            <a:endParaRPr lang="zh-CN" altLang="en-US" sz="940">
              <a:solidFill>
                <a:srgbClr val="FFFFFF"/>
              </a:solidFill>
              <a:latin typeface="Calibri" pitchFamily="34" charset="0"/>
            </a:endParaRPr>
          </a:p>
        </p:txBody>
      </p:sp>
      <p:sp>
        <p:nvSpPr>
          <p:cNvPr id="65549" name="矩形 13"/>
          <p:cNvSpPr>
            <a:spLocks noChangeArrowheads="1"/>
          </p:cNvSpPr>
          <p:nvPr/>
        </p:nvSpPr>
        <p:spPr bwMode="auto">
          <a:xfrm>
            <a:off x="0" y="3958880"/>
            <a:ext cx="9144000" cy="70178"/>
          </a:xfrm>
          <a:prstGeom prst="rect">
            <a:avLst/>
          </a:prstGeom>
          <a:solidFill>
            <a:schemeClr val="tx2"/>
          </a:solidFill>
          <a:ln w="12700" algn="ctr">
            <a:noFill/>
            <a:miter lim="800000"/>
            <a:headEnd/>
            <a:tailEnd/>
          </a:ln>
        </p:spPr>
        <p:txBody>
          <a:bodyPr lIns="68271" tIns="34136" rIns="68271" bIns="34136" anchor="ctr"/>
          <a:lstStyle/>
          <a:p>
            <a:pPr algn="ctr" defTabSz="682376"/>
            <a:endParaRPr lang="zh-CN" altLang="en-US" sz="940">
              <a:solidFill>
                <a:srgbClr val="FFFFFF"/>
              </a:solidFill>
              <a:latin typeface="Calibri" pitchFamily="34" charset="0"/>
            </a:endParaRPr>
          </a:p>
        </p:txBody>
      </p:sp>
      <p:sp>
        <p:nvSpPr>
          <p:cNvPr id="65550" name="文本框 14"/>
          <p:cNvSpPr txBox="1">
            <a:spLocks noChangeArrowheads="1"/>
          </p:cNvSpPr>
          <p:nvPr/>
        </p:nvSpPr>
        <p:spPr bwMode="auto">
          <a:xfrm>
            <a:off x="1133296" y="4241083"/>
            <a:ext cx="6877411" cy="502904"/>
          </a:xfrm>
          <a:prstGeom prst="rect">
            <a:avLst/>
          </a:prstGeom>
          <a:noFill/>
          <a:ln w="9525">
            <a:noFill/>
            <a:miter lim="800000"/>
            <a:headEnd/>
            <a:tailEnd/>
          </a:ln>
        </p:spPr>
        <p:txBody>
          <a:bodyPr lIns="0" tIns="34136" rIns="0" bIns="34136">
            <a:spAutoFit/>
          </a:bodyPr>
          <a:lstStyle/>
          <a:p>
            <a:pPr algn="ctr" defTabSz="682376">
              <a:lnSpc>
                <a:spcPct val="150000"/>
              </a:lnSpc>
            </a:pPr>
            <a:r>
              <a:rPr lang="zh-CN" altLang="en-US" sz="940">
                <a:solidFill>
                  <a:srgbClr val="808080"/>
                </a:solidFill>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p>
        </p:txBody>
      </p:sp>
      <p:grpSp>
        <p:nvGrpSpPr>
          <p:cNvPr id="65551" name="组合 15"/>
          <p:cNvGrpSpPr>
            <a:grpSpLocks/>
          </p:cNvGrpSpPr>
          <p:nvPr/>
        </p:nvGrpSpPr>
        <p:grpSpPr bwMode="auto">
          <a:xfrm>
            <a:off x="655490" y="1160733"/>
            <a:ext cx="2147138" cy="714930"/>
            <a:chOff x="4006936" y="791417"/>
            <a:chExt cx="2148546" cy="723498"/>
          </a:xfrm>
        </p:grpSpPr>
        <p:sp>
          <p:nvSpPr>
            <p:cNvPr id="70676" name="TextBox 81"/>
            <p:cNvSpPr txBox="1">
              <a:spLocks noChangeArrowheads="1"/>
            </p:cNvSpPr>
            <p:nvPr/>
          </p:nvSpPr>
          <p:spPr bwMode="auto">
            <a:xfrm>
              <a:off x="4006936" y="791417"/>
              <a:ext cx="2148546" cy="230948"/>
            </a:xfrm>
            <a:prstGeom prst="rect">
              <a:avLst/>
            </a:prstGeom>
            <a:noFill/>
            <a:ln w="9525">
              <a:noFill/>
              <a:miter lim="800000"/>
              <a:headEnd/>
              <a:tailEnd/>
            </a:ln>
          </p:spPr>
          <p:txBody>
            <a:bodyPr lIns="68271" tIns="34136" rIns="68271" bIns="34136">
              <a:spAutoFit/>
            </a:bodyPr>
            <a:lstStyle/>
            <a:p>
              <a:pPr defTabSz="682376"/>
              <a:r>
                <a:rPr lang="zh-CN" altLang="en-US" sz="1035">
                  <a:solidFill>
                    <a:srgbClr val="808080"/>
                  </a:solidFill>
                  <a:latin typeface="微软雅黑" pitchFamily="34" charset="-122"/>
                </a:rPr>
                <a:t>请在此处添加标题内容</a:t>
              </a:r>
            </a:p>
          </p:txBody>
        </p:sp>
        <p:sp>
          <p:nvSpPr>
            <p:cNvPr id="70677" name="TextBox 82"/>
            <p:cNvSpPr txBox="1">
              <a:spLocks noChangeArrowheads="1"/>
            </p:cNvSpPr>
            <p:nvPr/>
          </p:nvSpPr>
          <p:spPr bwMode="auto">
            <a:xfrm>
              <a:off x="4086124" y="1005984"/>
              <a:ext cx="2069358" cy="508931"/>
            </a:xfrm>
            <a:prstGeom prst="rect">
              <a:avLst/>
            </a:prstGeom>
            <a:noFill/>
            <a:ln w="9525">
              <a:noFill/>
              <a:miter lim="800000"/>
              <a:headEnd/>
              <a:tailEnd/>
            </a:ln>
          </p:spPr>
          <p:txBody>
            <a:bodyPr lIns="0" tIns="34136" rIns="0" bIns="34136">
              <a:spAutoFit/>
            </a:bodyPr>
            <a:lstStyle/>
            <a:p>
              <a:pPr algn="just" defTabSz="682376">
                <a:lnSpc>
                  <a:spcPct val="150000"/>
                </a:lnSpc>
              </a:pPr>
              <a:r>
                <a:rPr lang="zh-CN" altLang="en-US" sz="940">
                  <a:solidFill>
                    <a:srgbClr val="808080"/>
                  </a:solidFill>
                  <a:latin typeface="微软雅黑" pitchFamily="34" charset="-122"/>
                </a:rPr>
                <a:t>在此添加正文并根据需要调整字体大小，建议采用</a:t>
              </a:r>
              <a:r>
                <a:rPr lang="en-US" altLang="zh-CN" sz="940">
                  <a:solidFill>
                    <a:srgbClr val="808080"/>
                  </a:solidFill>
                  <a:latin typeface="微软雅黑" pitchFamily="34" charset="-122"/>
                </a:rPr>
                <a:t>1.5</a:t>
              </a:r>
              <a:r>
                <a:rPr lang="zh-CN" altLang="en-US" sz="940">
                  <a:solidFill>
                    <a:srgbClr val="808080"/>
                  </a:solidFill>
                  <a:latin typeface="微软雅黑" pitchFamily="34" charset="-122"/>
                </a:rPr>
                <a:t>倍行距和两端对齐方式。</a:t>
              </a:r>
            </a:p>
          </p:txBody>
        </p:sp>
      </p:grpSp>
      <p:grpSp>
        <p:nvGrpSpPr>
          <p:cNvPr id="65552" name="组合 18"/>
          <p:cNvGrpSpPr>
            <a:grpSpLocks/>
          </p:cNvGrpSpPr>
          <p:nvPr/>
        </p:nvGrpSpPr>
        <p:grpSpPr bwMode="auto">
          <a:xfrm>
            <a:off x="2993750" y="1160733"/>
            <a:ext cx="2148631" cy="714930"/>
            <a:chOff x="4006936" y="791417"/>
            <a:chExt cx="2148546" cy="723498"/>
          </a:xfrm>
        </p:grpSpPr>
        <p:sp>
          <p:nvSpPr>
            <p:cNvPr id="70674" name="TextBox 81"/>
            <p:cNvSpPr txBox="1">
              <a:spLocks noChangeArrowheads="1"/>
            </p:cNvSpPr>
            <p:nvPr/>
          </p:nvSpPr>
          <p:spPr bwMode="auto">
            <a:xfrm>
              <a:off x="4006936" y="791417"/>
              <a:ext cx="2148546" cy="245613"/>
            </a:xfrm>
            <a:prstGeom prst="rect">
              <a:avLst/>
            </a:prstGeom>
            <a:noFill/>
            <a:ln w="9525">
              <a:noFill/>
              <a:miter lim="800000"/>
              <a:headEnd/>
              <a:tailEnd/>
            </a:ln>
          </p:spPr>
          <p:txBody>
            <a:bodyPr lIns="68271" tIns="34136" rIns="68271" bIns="34136">
              <a:spAutoFit/>
            </a:bodyPr>
            <a:lstStyle/>
            <a:p>
              <a:pPr defTabSz="682376"/>
              <a:r>
                <a:rPr lang="zh-CN" altLang="en-US" sz="1129">
                  <a:solidFill>
                    <a:srgbClr val="808080"/>
                  </a:solidFill>
                </a:rPr>
                <a:t>请在此处添加标题内容</a:t>
              </a:r>
            </a:p>
          </p:txBody>
        </p:sp>
        <p:sp>
          <p:nvSpPr>
            <p:cNvPr id="70675" name="TextBox 82"/>
            <p:cNvSpPr txBox="1">
              <a:spLocks noChangeArrowheads="1"/>
            </p:cNvSpPr>
            <p:nvPr/>
          </p:nvSpPr>
          <p:spPr bwMode="auto">
            <a:xfrm>
              <a:off x="4087562" y="1005984"/>
              <a:ext cx="2067920" cy="508931"/>
            </a:xfrm>
            <a:prstGeom prst="rect">
              <a:avLst/>
            </a:prstGeom>
            <a:noFill/>
            <a:ln w="9525">
              <a:noFill/>
              <a:miter lim="800000"/>
              <a:headEnd/>
              <a:tailEnd/>
            </a:ln>
          </p:spPr>
          <p:txBody>
            <a:bodyPr lIns="0" tIns="34136" rIns="0" bIns="34136">
              <a:spAutoFit/>
            </a:bodyPr>
            <a:lstStyle/>
            <a:p>
              <a:pPr algn="just" defTabSz="682376">
                <a:lnSpc>
                  <a:spcPct val="150000"/>
                </a:lnSpc>
              </a:pPr>
              <a:r>
                <a:rPr lang="zh-CN" altLang="en-US" sz="940">
                  <a:solidFill>
                    <a:srgbClr val="808080"/>
                  </a:solidFill>
                  <a:latin typeface="微软雅黑" pitchFamily="34" charset="-122"/>
                </a:rPr>
                <a:t>在此添加正文并根据需要调整字体大小，建议采用</a:t>
              </a:r>
              <a:r>
                <a:rPr lang="en-US" altLang="zh-CN" sz="940">
                  <a:solidFill>
                    <a:srgbClr val="808080"/>
                  </a:solidFill>
                  <a:latin typeface="微软雅黑" pitchFamily="34" charset="-122"/>
                </a:rPr>
                <a:t>1.5</a:t>
              </a:r>
              <a:r>
                <a:rPr lang="zh-CN" altLang="en-US" sz="940">
                  <a:solidFill>
                    <a:srgbClr val="808080"/>
                  </a:solidFill>
                  <a:latin typeface="微软雅黑" pitchFamily="34" charset="-122"/>
                </a:rPr>
                <a:t>倍行距和两端对齐方式。</a:t>
              </a:r>
            </a:p>
          </p:txBody>
        </p:sp>
      </p:grpSp>
      <p:sp>
        <p:nvSpPr>
          <p:cNvPr id="65553" name="AutoShape 23"/>
          <p:cNvSpPr>
            <a:spLocks noChangeArrowheads="1"/>
          </p:cNvSpPr>
          <p:nvPr/>
        </p:nvSpPr>
        <p:spPr bwMode="auto">
          <a:xfrm>
            <a:off x="6807234" y="1284663"/>
            <a:ext cx="609202" cy="542010"/>
          </a:xfrm>
          <a:prstGeom prst="wedgeEllipseCallout">
            <a:avLst>
              <a:gd name="adj1" fmla="val -43750"/>
              <a:gd name="adj2" fmla="val 70000"/>
            </a:avLst>
          </a:prstGeom>
          <a:solidFill>
            <a:schemeClr val="bg2">
              <a:lumMod val="50000"/>
              <a:lumOff val="50000"/>
            </a:schemeClr>
          </a:solidFill>
          <a:ln w="9525">
            <a:solidFill>
              <a:schemeClr val="tx1"/>
            </a:solidFill>
            <a:miter lim="800000"/>
            <a:headEnd/>
            <a:tailEnd/>
          </a:ln>
        </p:spPr>
        <p:txBody>
          <a:bodyPr/>
          <a:lstStyle/>
          <a:p>
            <a:pPr algn="ctr" defTabSz="860062"/>
            <a:r>
              <a:rPr lang="zh-CN" altLang="en-US" sz="900" dirty="0">
                <a:solidFill>
                  <a:schemeClr val="bg1"/>
                </a:solidFill>
              </a:rPr>
              <a:t>添加标题内容</a:t>
            </a:r>
          </a:p>
        </p:txBody>
      </p:sp>
    </p:spTree>
    <p:extLst>
      <p:ext uri="{BB962C8B-B14F-4D97-AF65-F5344CB8AC3E}">
        <p14:creationId xmlns:p14="http://schemas.microsoft.com/office/powerpoint/2010/main" val="270646728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5601" y="266700"/>
            <a:ext cx="2644000" cy="519272"/>
          </a:xfrm>
          <a:prstGeom prst="rect">
            <a:avLst/>
          </a:prstGeom>
        </p:spPr>
      </p:pic>
      <p:sp>
        <p:nvSpPr>
          <p:cNvPr id="10" name="文本框 9"/>
          <p:cNvSpPr txBox="1"/>
          <p:nvPr/>
        </p:nvSpPr>
        <p:spPr>
          <a:xfrm>
            <a:off x="1827601" y="3327400"/>
            <a:ext cx="5783956" cy="769441"/>
          </a:xfrm>
          <a:prstGeom prst="rect">
            <a:avLst/>
          </a:prstGeom>
          <a:noFill/>
        </p:spPr>
        <p:txBody>
          <a:bodyPr wrap="none" rtlCol="0">
            <a:spAutoFit/>
          </a:bodyPr>
          <a:lstStyle/>
          <a:p>
            <a:r>
              <a:rPr lang="zh-CN" altLang="en-US" sz="4400" b="1" dirty="0" smtClean="0">
                <a:solidFill>
                  <a:schemeClr val="bg1"/>
                </a:solidFill>
                <a:effectLst>
                  <a:outerShdw blurRad="38100" dist="38100" dir="2700000" algn="tl">
                    <a:srgbClr val="000000">
                      <a:alpha val="43137"/>
                    </a:srgbClr>
                  </a:outerShdw>
                </a:effectLst>
              </a:rPr>
              <a:t>感谢观看 </a:t>
            </a:r>
            <a:r>
              <a:rPr lang="en-US" altLang="zh-CN" sz="4400" b="1" dirty="0" smtClean="0">
                <a:solidFill>
                  <a:schemeClr val="bg1"/>
                </a:solidFill>
                <a:effectLst>
                  <a:outerShdw blurRad="38100" dist="38100" dir="2700000" algn="tl">
                    <a:srgbClr val="000000">
                      <a:alpha val="43137"/>
                    </a:srgbClr>
                  </a:outerShdw>
                </a:effectLst>
              </a:rPr>
              <a:t>THANK YOU</a:t>
            </a:r>
            <a:endParaRPr lang="zh-CN" altLang="en-US" sz="4400" b="1" dirty="0">
              <a:solidFill>
                <a:schemeClr val="bg1"/>
              </a:solidFill>
              <a:effectLst>
                <a:outerShdw blurRad="38100" dist="38100" dir="2700000" algn="tl">
                  <a:srgbClr val="000000">
                    <a:alpha val="43137"/>
                  </a:srgbClr>
                </a:outerShdw>
              </a:effectLst>
            </a:endParaRPr>
          </a:p>
        </p:txBody>
      </p:sp>
      <p:cxnSp>
        <p:nvCxnSpPr>
          <p:cNvPr id="11" name="直接连接符 10"/>
          <p:cNvCxnSpPr/>
          <p:nvPr/>
        </p:nvCxnSpPr>
        <p:spPr>
          <a:xfrm>
            <a:off x="2275866" y="4387184"/>
            <a:ext cx="4871334" cy="0"/>
          </a:xfrm>
          <a:prstGeom prst="line">
            <a:avLst/>
          </a:prstGeom>
          <a:ln w="19050">
            <a:solidFill>
              <a:srgbClr val="00343A"/>
            </a:solidFill>
          </a:ln>
        </p:spPr>
        <p:style>
          <a:lnRef idx="1">
            <a:schemeClr val="accent1"/>
          </a:lnRef>
          <a:fillRef idx="0">
            <a:schemeClr val="accent1"/>
          </a:fillRef>
          <a:effectRef idx="0">
            <a:schemeClr val="accent1"/>
          </a:effectRef>
          <a:fontRef idx="minor">
            <a:schemeClr val="tx1"/>
          </a:fontRef>
        </p:style>
      </p:cxnSp>
      <p:sp>
        <p:nvSpPr>
          <p:cNvPr id="12" name="圆角矩形 11"/>
          <p:cNvSpPr/>
          <p:nvPr/>
        </p:nvSpPr>
        <p:spPr>
          <a:xfrm>
            <a:off x="2944296" y="4171637"/>
            <a:ext cx="3559862" cy="397713"/>
          </a:xfrm>
          <a:prstGeom prst="roundRect">
            <a:avLst/>
          </a:prstGeom>
          <a:solidFill>
            <a:srgbClr val="00343A"/>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anchor="ctr"/>
          <a:lstStyle/>
          <a:p>
            <a:pPr algn="ctr" defTabSz="685732" eaLnBrk="1" fontAlgn="auto" hangingPunct="1">
              <a:spcBef>
                <a:spcPts val="0"/>
              </a:spcBef>
              <a:spcAft>
                <a:spcPts val="0"/>
              </a:spcAft>
              <a:defRPr/>
            </a:pPr>
            <a:r>
              <a:rPr lang="zh-CN" altLang="en-US" sz="2000" b="1" dirty="0">
                <a:solidFill>
                  <a:schemeClr val="bg1"/>
                </a:solidFill>
                <a:latin typeface="微软雅黑" pitchFamily="34" charset="-122"/>
                <a:ea typeface="微软雅黑" pitchFamily="34" charset="-122"/>
              </a:rPr>
              <a:t>在这里输入贵公司的名称</a:t>
            </a:r>
          </a:p>
        </p:txBody>
      </p:sp>
    </p:spTree>
    <p:extLst>
      <p:ext uri="{BB962C8B-B14F-4D97-AF65-F5344CB8AC3E}">
        <p14:creationId xmlns:p14="http://schemas.microsoft.com/office/powerpoint/2010/main" val="238792364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 presetClass="entr" presetSubtype="4" decel="36000" fill="hold" grpId="0" nodeType="afterEffect">
                                  <p:stCondLst>
                                    <p:cond delay="0"/>
                                  </p:stCondLst>
                                  <p:iterate type="lt">
                                    <p:tmPct val="13000"/>
                                  </p:iterate>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2715"/>
                            </p:stCondLst>
                            <p:childTnLst>
                              <p:par>
                                <p:cTn id="20" presetID="16" presetClass="entr" presetSubtype="21"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childTnLst>
                          </p:cTn>
                        </p:par>
                        <p:par>
                          <p:cTn id="23" fill="hold">
                            <p:stCondLst>
                              <p:cond delay="3215"/>
                            </p:stCondLst>
                            <p:childTnLst>
                              <p:par>
                                <p:cTn id="24" presetID="16" presetClass="entr" presetSubtype="37"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arn(outVertical)">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16678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sp>
        <p:nvSpPr>
          <p:cNvPr id="3" name="文本框 2"/>
          <p:cNvSpPr txBox="1"/>
          <p:nvPr/>
        </p:nvSpPr>
        <p:spPr>
          <a:xfrm>
            <a:off x="979713" y="3289551"/>
            <a:ext cx="1338828" cy="784830"/>
          </a:xfrm>
          <a:prstGeom prst="rect">
            <a:avLst/>
          </a:prstGeom>
          <a:noFill/>
        </p:spPr>
        <p:txBody>
          <a:bodyPr wrap="none" rtlCol="0">
            <a:spAutoFit/>
          </a:bodyPr>
          <a:lstStyle/>
          <a:p>
            <a:r>
              <a:rPr lang="zh-CN" altLang="en-US" sz="4500" b="1" dirty="0">
                <a:solidFill>
                  <a:schemeClr val="bg1"/>
                </a:solidFill>
                <a:latin typeface="微软雅黑" panose="020B0503020204020204" pitchFamily="34" charset="-122"/>
                <a:ea typeface="微软雅黑" panose="020B0503020204020204" pitchFamily="34" charset="-122"/>
              </a:rPr>
              <a:t>目录</a:t>
            </a:r>
          </a:p>
        </p:txBody>
      </p:sp>
      <p:sp>
        <p:nvSpPr>
          <p:cNvPr id="5" name="椭圆 4"/>
          <p:cNvSpPr/>
          <p:nvPr/>
        </p:nvSpPr>
        <p:spPr>
          <a:xfrm>
            <a:off x="853159" y="2875643"/>
            <a:ext cx="1545771" cy="154577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圆角矩形 5"/>
          <p:cNvSpPr/>
          <p:nvPr/>
        </p:nvSpPr>
        <p:spPr>
          <a:xfrm>
            <a:off x="2852056" y="3104243"/>
            <a:ext cx="6291944" cy="1088571"/>
          </a:xfrm>
          <a:prstGeom prst="roundRect">
            <a:avLst>
              <a:gd name="adj" fmla="val 0"/>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000" b="1" dirty="0">
                <a:latin typeface="微软雅黑" panose="020B0503020204020204" pitchFamily="34" charset="-122"/>
                <a:ea typeface="微软雅黑" panose="020B0503020204020204" pitchFamily="34" charset="-122"/>
              </a:rPr>
              <a:t>第一部分</a:t>
            </a:r>
            <a:endParaRPr lang="en-US" altLang="zh-CN" sz="3000" b="1" dirty="0">
              <a:latin typeface="微软雅黑" panose="020B0503020204020204" pitchFamily="34" charset="-122"/>
              <a:ea typeface="微软雅黑" panose="020B0503020204020204" pitchFamily="34" charset="-122"/>
            </a:endParaRPr>
          </a:p>
          <a:p>
            <a:pPr algn="ctr"/>
            <a:r>
              <a:rPr lang="zh-CN" altLang="en-US" sz="3000" b="1" dirty="0">
                <a:latin typeface="微软雅黑" panose="020B0503020204020204" pitchFamily="34" charset="-122"/>
                <a:ea typeface="微软雅黑" panose="020B0503020204020204" pitchFamily="34" charset="-122"/>
              </a:rPr>
              <a:t>单击此处添加文字标题</a:t>
            </a:r>
          </a:p>
        </p:txBody>
      </p:sp>
    </p:spTree>
    <p:extLst>
      <p:ext uri="{BB962C8B-B14F-4D97-AF65-F5344CB8AC3E}">
        <p14:creationId xmlns:p14="http://schemas.microsoft.com/office/powerpoint/2010/main" val="239283820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a:spLocks/>
          </p:cNvSpPr>
          <p:nvPr/>
        </p:nvSpPr>
        <p:spPr bwMode="auto">
          <a:xfrm>
            <a:off x="801818" y="2916667"/>
            <a:ext cx="1637976"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6 w 2184400"/>
              <a:gd name="T9" fmla="*/ 433 h 1117600"/>
              <a:gd name="T10" fmla="*/ 40843 w 2184400"/>
              <a:gd name="T11" fmla="*/ 0 h 1117600"/>
              <a:gd name="T12" fmla="*/ 46353 w 2184400"/>
              <a:gd name="T13" fmla="*/ 0 h 1117600"/>
              <a:gd name="T14" fmla="*/ 46379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1693"/>
          </a:p>
        </p:txBody>
      </p:sp>
      <p:sp>
        <p:nvSpPr>
          <p:cNvPr id="19" name="任意多边形 18"/>
          <p:cNvSpPr>
            <a:spLocks/>
          </p:cNvSpPr>
          <p:nvPr/>
        </p:nvSpPr>
        <p:spPr bwMode="auto">
          <a:xfrm>
            <a:off x="3708965" y="2916667"/>
            <a:ext cx="1637977"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7 w 2184400"/>
              <a:gd name="T9" fmla="*/ 433 h 1117600"/>
              <a:gd name="T10" fmla="*/ 40843 w 2184400"/>
              <a:gd name="T11" fmla="*/ 0 h 1117600"/>
              <a:gd name="T12" fmla="*/ 46354 w 2184400"/>
              <a:gd name="T13" fmla="*/ 0 h 1117600"/>
              <a:gd name="T14" fmla="*/ 46380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1693"/>
          </a:p>
        </p:txBody>
      </p:sp>
      <p:sp>
        <p:nvSpPr>
          <p:cNvPr id="21" name="任意多边形 20"/>
          <p:cNvSpPr>
            <a:spLocks/>
          </p:cNvSpPr>
          <p:nvPr/>
        </p:nvSpPr>
        <p:spPr bwMode="auto">
          <a:xfrm>
            <a:off x="6592222" y="2916667"/>
            <a:ext cx="1637976"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6 w 2184400"/>
              <a:gd name="T9" fmla="*/ 433 h 1117600"/>
              <a:gd name="T10" fmla="*/ 40843 w 2184400"/>
              <a:gd name="T11" fmla="*/ 0 h 1117600"/>
              <a:gd name="T12" fmla="*/ 46353 w 2184400"/>
              <a:gd name="T13" fmla="*/ 0 h 1117600"/>
              <a:gd name="T14" fmla="*/ 46379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1693"/>
          </a:p>
        </p:txBody>
      </p:sp>
      <p:sp>
        <p:nvSpPr>
          <p:cNvPr id="23" name="任意多边形 22"/>
          <p:cNvSpPr>
            <a:spLocks/>
          </p:cNvSpPr>
          <p:nvPr/>
        </p:nvSpPr>
        <p:spPr bwMode="auto">
          <a:xfrm flipV="1">
            <a:off x="2260617"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1693"/>
          </a:p>
        </p:txBody>
      </p:sp>
      <p:sp>
        <p:nvSpPr>
          <p:cNvPr id="25" name="任意多边形 24"/>
          <p:cNvSpPr>
            <a:spLocks/>
          </p:cNvSpPr>
          <p:nvPr/>
        </p:nvSpPr>
        <p:spPr bwMode="auto">
          <a:xfrm flipV="1">
            <a:off x="5157312"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headEnd/>
            <a:tailEnd/>
          </a:ln>
        </p:spPr>
        <p:txBody>
          <a:bodyPr anchor="ctr"/>
          <a:lstStyle/>
          <a:p>
            <a:endParaRPr lang="zh-CN" altLang="en-US" sz="1693"/>
          </a:p>
        </p:txBody>
      </p:sp>
      <p:sp>
        <p:nvSpPr>
          <p:cNvPr id="18" name="任意多边形 17"/>
          <p:cNvSpPr>
            <a:spLocks/>
          </p:cNvSpPr>
          <p:nvPr/>
        </p:nvSpPr>
        <p:spPr bwMode="auto">
          <a:xfrm>
            <a:off x="2247179" y="2916667"/>
            <a:ext cx="1639470" cy="827201"/>
          </a:xfrm>
          <a:custGeom>
            <a:avLst/>
            <a:gdLst>
              <a:gd name="T0" fmla="*/ 27 w 2184400"/>
              <a:gd name="T1" fmla="*/ 0 h 1117600"/>
              <a:gd name="T2" fmla="*/ 5624 w 2184400"/>
              <a:gd name="T3" fmla="*/ 0 h 1117600"/>
              <a:gd name="T4" fmla="*/ 5569 w 2184400"/>
              <a:gd name="T5" fmla="*/ 433 h 1117600"/>
              <a:gd name="T6" fmla="*/ 23552 w 2184400"/>
              <a:gd name="T7" fmla="*/ 14625 h 1117600"/>
              <a:gd name="T8" fmla="*/ 41535 w 2184400"/>
              <a:gd name="T9" fmla="*/ 433 h 1117600"/>
              <a:gd name="T10" fmla="*/ 41480 w 2184400"/>
              <a:gd name="T11" fmla="*/ 0 h 1117600"/>
              <a:gd name="T12" fmla="*/ 47077 w 2184400"/>
              <a:gd name="T13" fmla="*/ 0 h 1117600"/>
              <a:gd name="T14" fmla="*/ 47104 w 2184400"/>
              <a:gd name="T15" fmla="*/ 433 h 1117600"/>
              <a:gd name="T16" fmla="*/ 23552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1693"/>
          </a:p>
        </p:txBody>
      </p:sp>
      <p:sp>
        <p:nvSpPr>
          <p:cNvPr id="20" name="任意多边形 19"/>
          <p:cNvSpPr>
            <a:spLocks/>
          </p:cNvSpPr>
          <p:nvPr/>
        </p:nvSpPr>
        <p:spPr bwMode="auto">
          <a:xfrm>
            <a:off x="5145367" y="2916667"/>
            <a:ext cx="1637977"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7 w 2184400"/>
              <a:gd name="T9" fmla="*/ 433 h 1117600"/>
              <a:gd name="T10" fmla="*/ 40843 w 2184400"/>
              <a:gd name="T11" fmla="*/ 0 h 1117600"/>
              <a:gd name="T12" fmla="*/ 46354 w 2184400"/>
              <a:gd name="T13" fmla="*/ 0 h 1117600"/>
              <a:gd name="T14" fmla="*/ 46380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1693"/>
          </a:p>
        </p:txBody>
      </p:sp>
      <p:sp>
        <p:nvSpPr>
          <p:cNvPr id="22" name="任意多边形 21"/>
          <p:cNvSpPr>
            <a:spLocks/>
          </p:cNvSpPr>
          <p:nvPr/>
        </p:nvSpPr>
        <p:spPr bwMode="auto">
          <a:xfrm flipV="1">
            <a:off x="801818" y="2087973"/>
            <a:ext cx="1637976"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6 w 2184400"/>
              <a:gd name="T9" fmla="*/ 445 h 1117600"/>
              <a:gd name="T10" fmla="*/ 40843 w 2184400"/>
              <a:gd name="T11" fmla="*/ 0 h 1117600"/>
              <a:gd name="T12" fmla="*/ 46353 w 2184400"/>
              <a:gd name="T13" fmla="*/ 0 h 1117600"/>
              <a:gd name="T14" fmla="*/ 46379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1693"/>
          </a:p>
        </p:txBody>
      </p:sp>
      <p:sp>
        <p:nvSpPr>
          <p:cNvPr id="24" name="任意多边形 23"/>
          <p:cNvSpPr>
            <a:spLocks/>
          </p:cNvSpPr>
          <p:nvPr/>
        </p:nvSpPr>
        <p:spPr bwMode="auto">
          <a:xfrm flipV="1">
            <a:off x="3697020"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1693"/>
          </a:p>
        </p:txBody>
      </p:sp>
      <p:sp>
        <p:nvSpPr>
          <p:cNvPr id="26" name="任意多边形 25"/>
          <p:cNvSpPr>
            <a:spLocks/>
          </p:cNvSpPr>
          <p:nvPr/>
        </p:nvSpPr>
        <p:spPr bwMode="auto">
          <a:xfrm flipV="1">
            <a:off x="6592222" y="2087973"/>
            <a:ext cx="1637976"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6 w 2184400"/>
              <a:gd name="T9" fmla="*/ 445 h 1117600"/>
              <a:gd name="T10" fmla="*/ 40843 w 2184400"/>
              <a:gd name="T11" fmla="*/ 0 h 1117600"/>
              <a:gd name="T12" fmla="*/ 46353 w 2184400"/>
              <a:gd name="T13" fmla="*/ 0 h 1117600"/>
              <a:gd name="T14" fmla="*/ 46379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headEnd/>
            <a:tailEnd/>
          </a:ln>
        </p:spPr>
        <p:txBody>
          <a:bodyPr anchor="ctr"/>
          <a:lstStyle/>
          <a:p>
            <a:endParaRPr lang="zh-CN" altLang="en-US" sz="1693"/>
          </a:p>
        </p:txBody>
      </p:sp>
      <p:sp>
        <p:nvSpPr>
          <p:cNvPr id="102415" name="文本框 27"/>
          <p:cNvSpPr txBox="1">
            <a:spLocks noChangeArrowheads="1"/>
          </p:cNvSpPr>
          <p:nvPr/>
        </p:nvSpPr>
        <p:spPr bwMode="auto">
          <a:xfrm>
            <a:off x="1245281" y="2574738"/>
            <a:ext cx="736119" cy="691417"/>
          </a:xfrm>
          <a:prstGeom prst="rect">
            <a:avLst/>
          </a:prstGeom>
          <a:noFill/>
          <a:ln w="9525">
            <a:noFill/>
            <a:miter lim="800000"/>
            <a:headEnd/>
            <a:tailEnd/>
          </a:ln>
        </p:spPr>
        <p:txBody>
          <a:bodyPr lIns="68271" tIns="34136" rIns="68271" bIns="34136">
            <a:spAutoFit/>
          </a:bodyPr>
          <a:lstStyle/>
          <a:p>
            <a:pPr algn="ctr" defTabSz="682376"/>
            <a:r>
              <a:rPr lang="en-US" altLang="zh-CN" sz="4045">
                <a:solidFill>
                  <a:srgbClr val="5F5F5F"/>
                </a:solidFill>
                <a:latin typeface="Impact" pitchFamily="34" charset="0"/>
                <a:ea typeface="时尚中黑简体" pitchFamily="2" charset="-122"/>
                <a:cs typeface="Arial" charset="0"/>
              </a:rPr>
              <a:t>01</a:t>
            </a:r>
            <a:endParaRPr lang="zh-CN" altLang="en-US" sz="4045">
              <a:solidFill>
                <a:srgbClr val="5F5F5F"/>
              </a:solidFill>
              <a:latin typeface="Impact" pitchFamily="34" charset="0"/>
              <a:ea typeface="时尚中黑简体" pitchFamily="2" charset="-122"/>
              <a:cs typeface="Arial"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headEnd/>
            <a:tailEnd/>
          </a:ln>
        </p:spPr>
        <p:txBody>
          <a:bodyPr lIns="68271" tIns="34136" rIns="68271" bIns="34136">
            <a:spAutoFit/>
          </a:bodyPr>
          <a:lstStyle/>
          <a:p>
            <a:pPr algn="ctr" defTabSz="682376"/>
            <a:r>
              <a:rPr lang="en-US" altLang="zh-CN" sz="4045">
                <a:solidFill>
                  <a:srgbClr val="5F5F5F"/>
                </a:solidFill>
                <a:latin typeface="Impact" pitchFamily="34" charset="0"/>
                <a:ea typeface="时尚中黑简体" pitchFamily="2" charset="-122"/>
                <a:cs typeface="Arial" charset="0"/>
              </a:rPr>
              <a:t>02</a:t>
            </a:r>
            <a:endParaRPr lang="zh-CN" altLang="en-US" sz="4045">
              <a:solidFill>
                <a:srgbClr val="5F5F5F"/>
              </a:solidFill>
              <a:latin typeface="Impact" pitchFamily="34" charset="0"/>
              <a:ea typeface="时尚中黑简体" pitchFamily="2" charset="-122"/>
              <a:cs typeface="Arial" charset="0"/>
            </a:endParaRPr>
          </a:p>
        </p:txBody>
      </p:sp>
      <p:sp>
        <p:nvSpPr>
          <p:cNvPr id="102417" name="文本框 29"/>
          <p:cNvSpPr txBox="1">
            <a:spLocks noChangeArrowheads="1"/>
          </p:cNvSpPr>
          <p:nvPr/>
        </p:nvSpPr>
        <p:spPr bwMode="auto">
          <a:xfrm>
            <a:off x="4152429" y="2574738"/>
            <a:ext cx="737612" cy="691417"/>
          </a:xfrm>
          <a:prstGeom prst="rect">
            <a:avLst/>
          </a:prstGeom>
          <a:noFill/>
          <a:ln w="9525">
            <a:noFill/>
            <a:miter lim="800000"/>
            <a:headEnd/>
            <a:tailEnd/>
          </a:ln>
        </p:spPr>
        <p:txBody>
          <a:bodyPr lIns="68271" tIns="34136" rIns="68271" bIns="34136">
            <a:spAutoFit/>
          </a:bodyPr>
          <a:lstStyle/>
          <a:p>
            <a:pPr algn="ctr" defTabSz="682376"/>
            <a:r>
              <a:rPr lang="en-US" altLang="zh-CN" sz="4045">
                <a:solidFill>
                  <a:srgbClr val="5F5F5F"/>
                </a:solidFill>
                <a:latin typeface="Impact" pitchFamily="34" charset="0"/>
                <a:ea typeface="时尚中黑简体" pitchFamily="2" charset="-122"/>
                <a:cs typeface="Arial" charset="0"/>
              </a:rPr>
              <a:t>03</a:t>
            </a:r>
            <a:endParaRPr lang="zh-CN" altLang="en-US" sz="4045">
              <a:solidFill>
                <a:srgbClr val="5F5F5F"/>
              </a:solidFill>
              <a:latin typeface="Impact" pitchFamily="34" charset="0"/>
              <a:ea typeface="时尚中黑简体" pitchFamily="2" charset="-122"/>
              <a:cs typeface="Arial"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headEnd/>
            <a:tailEnd/>
          </a:ln>
        </p:spPr>
        <p:txBody>
          <a:bodyPr lIns="68271" tIns="34136" rIns="68271" bIns="34136">
            <a:spAutoFit/>
          </a:bodyPr>
          <a:lstStyle/>
          <a:p>
            <a:pPr algn="ctr" defTabSz="682376"/>
            <a:r>
              <a:rPr lang="en-US" altLang="zh-CN" sz="4045">
                <a:solidFill>
                  <a:srgbClr val="5F5F5F"/>
                </a:solidFill>
                <a:latin typeface="Impact" pitchFamily="34" charset="0"/>
                <a:ea typeface="时尚中黑简体" pitchFamily="2" charset="-122"/>
                <a:cs typeface="Arial" charset="0"/>
              </a:rPr>
              <a:t>04</a:t>
            </a:r>
            <a:endParaRPr lang="zh-CN" altLang="en-US" sz="4045">
              <a:solidFill>
                <a:srgbClr val="5F5F5F"/>
              </a:solidFill>
              <a:latin typeface="Impact" pitchFamily="34" charset="0"/>
              <a:ea typeface="时尚中黑简体" pitchFamily="2" charset="-122"/>
              <a:cs typeface="Arial" charset="0"/>
            </a:endParaRPr>
          </a:p>
        </p:txBody>
      </p:sp>
      <p:sp>
        <p:nvSpPr>
          <p:cNvPr id="102419" name="文本框 31"/>
          <p:cNvSpPr txBox="1">
            <a:spLocks noChangeArrowheads="1"/>
          </p:cNvSpPr>
          <p:nvPr/>
        </p:nvSpPr>
        <p:spPr bwMode="auto">
          <a:xfrm>
            <a:off x="7049124" y="2574738"/>
            <a:ext cx="737612" cy="691417"/>
          </a:xfrm>
          <a:prstGeom prst="rect">
            <a:avLst/>
          </a:prstGeom>
          <a:noFill/>
          <a:ln w="9525">
            <a:noFill/>
            <a:miter lim="800000"/>
            <a:headEnd/>
            <a:tailEnd/>
          </a:ln>
        </p:spPr>
        <p:txBody>
          <a:bodyPr lIns="68271" tIns="34136" rIns="68271" bIns="34136">
            <a:spAutoFit/>
          </a:bodyPr>
          <a:lstStyle/>
          <a:p>
            <a:pPr algn="ctr" defTabSz="682376"/>
            <a:r>
              <a:rPr lang="en-US" altLang="zh-CN" sz="4045">
                <a:solidFill>
                  <a:srgbClr val="5F5F5F"/>
                </a:solidFill>
                <a:latin typeface="Impact" pitchFamily="34" charset="0"/>
                <a:ea typeface="时尚中黑简体" pitchFamily="2" charset="-122"/>
                <a:cs typeface="Arial" charset="0"/>
              </a:rPr>
              <a:t>05</a:t>
            </a:r>
            <a:endParaRPr lang="zh-CN" altLang="en-US" sz="4045">
              <a:solidFill>
                <a:srgbClr val="5F5F5F"/>
              </a:solidFill>
              <a:latin typeface="Impact" pitchFamily="34" charset="0"/>
              <a:ea typeface="时尚中黑简体" pitchFamily="2" charset="-122"/>
              <a:cs typeface="Arial" charset="0"/>
            </a:endParaRPr>
          </a:p>
        </p:txBody>
      </p:sp>
      <p:grpSp>
        <p:nvGrpSpPr>
          <p:cNvPr id="102430" name="Group 30"/>
          <p:cNvGrpSpPr>
            <a:grpSpLocks/>
          </p:cNvGrpSpPr>
          <p:nvPr/>
        </p:nvGrpSpPr>
        <p:grpSpPr bwMode="auto">
          <a:xfrm>
            <a:off x="561422" y="1286155"/>
            <a:ext cx="2068002" cy="903351"/>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headEnd/>
              <a:tailEnd/>
            </a:ln>
          </p:spPr>
          <p:txBody>
            <a:bodyPr lIns="68271" tIns="34136" rIns="68271" bIns="34136">
              <a:spAutoFit/>
            </a:bodyPr>
            <a:lstStyle/>
            <a:p>
              <a:pPr algn="ctr" defTabSz="682376"/>
              <a:r>
                <a:rPr lang="zh-CN" altLang="en-US" sz="1505">
                  <a:solidFill>
                    <a:srgbClr val="5F5F5F"/>
                  </a:solidFill>
                </a:rPr>
                <a:t>点击输入标题</a:t>
              </a:r>
            </a:p>
          </p:txBody>
        </p:sp>
        <p:sp>
          <p:nvSpPr>
            <p:cNvPr id="46110" name="矩形 33"/>
            <p:cNvSpPr>
              <a:spLocks noChangeArrowheads="1"/>
            </p:cNvSpPr>
            <p:nvPr/>
          </p:nvSpPr>
          <p:spPr bwMode="auto">
            <a:xfrm>
              <a:off x="399" y="1089"/>
              <a:ext cx="1310" cy="356"/>
            </a:xfrm>
            <a:prstGeom prst="rect">
              <a:avLst/>
            </a:prstGeom>
            <a:noFill/>
            <a:ln w="9525">
              <a:noFill/>
              <a:miter lim="800000"/>
              <a:headEnd/>
              <a:tailEnd/>
            </a:ln>
          </p:spPr>
          <p:txBody>
            <a:bodyPr lIns="68271" tIns="34136" rIns="68271" bIns="34136">
              <a:spAutoFit/>
            </a:bodyPr>
            <a:lstStyle/>
            <a:p>
              <a:pPr algn="just" defTabSz="682376">
                <a:tabLst>
                  <a:tab pos="1013858" algn="l"/>
                </a:tabLst>
              </a:pPr>
              <a:r>
                <a:rPr lang="zh-CN" altLang="en-US" sz="752">
                  <a:solidFill>
                    <a:srgbClr val="595959"/>
                  </a:solidFill>
                </a:rPr>
                <a:t>详写内容</a:t>
              </a:r>
              <a:r>
                <a:rPr lang="en-US" altLang="zh-CN" sz="752">
                  <a:solidFill>
                    <a:srgbClr val="595959"/>
                  </a:solidFill>
                  <a:latin typeface="微软雅黑" pitchFamily="34" charset="-122"/>
                </a:rPr>
                <a:t>……</a:t>
              </a:r>
              <a:r>
                <a:rPr lang="zh-CN" altLang="en-US" sz="752">
                  <a:solidFill>
                    <a:srgbClr val="595959"/>
                  </a:solidFill>
                </a:rPr>
                <a:t>点击输入本栏的具体文字，简明扼要的说明分项内容，此为概念图解，请根据您的具体内容酌情修改</a:t>
              </a:r>
              <a:endParaRPr lang="en-US" altLang="zh-CN" sz="752">
                <a:solidFill>
                  <a:srgbClr val="595959"/>
                </a:solidFill>
              </a:endParaRPr>
            </a:p>
            <a:p>
              <a:pPr algn="just" defTabSz="682376">
                <a:tabLst>
                  <a:tab pos="1013858" algn="l"/>
                </a:tabLst>
              </a:pPr>
              <a:endParaRPr lang="en-US" altLang="zh-CN" sz="752">
                <a:solidFill>
                  <a:srgbClr val="7F7F7F"/>
                </a:solidFill>
                <a:latin typeface="微软雅黑" pitchFamily="34" charset="-122"/>
                <a:cs typeface="Times New Roman" pitchFamily="18" charset="0"/>
              </a:endParaRPr>
            </a:p>
          </p:txBody>
        </p:sp>
      </p:grpSp>
      <p:grpSp>
        <p:nvGrpSpPr>
          <p:cNvPr id="102433" name="Group 33"/>
          <p:cNvGrpSpPr>
            <a:grpSpLocks/>
          </p:cNvGrpSpPr>
          <p:nvPr/>
        </p:nvGrpSpPr>
        <p:grpSpPr bwMode="auto">
          <a:xfrm>
            <a:off x="2075467" y="3814045"/>
            <a:ext cx="2068002" cy="901857"/>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headEnd/>
              <a:tailEnd/>
            </a:ln>
          </p:spPr>
          <p:txBody>
            <a:bodyPr lIns="68271" tIns="34136" rIns="68271" bIns="34136">
              <a:spAutoFit/>
            </a:bodyPr>
            <a:lstStyle/>
            <a:p>
              <a:pPr algn="ctr" defTabSz="682376"/>
              <a:r>
                <a:rPr lang="zh-CN" altLang="en-US" sz="1505">
                  <a:solidFill>
                    <a:srgbClr val="5F5F5F"/>
                  </a:solidFill>
                </a:rPr>
                <a:t>点击输入标题</a:t>
              </a:r>
            </a:p>
          </p:txBody>
        </p:sp>
        <p:sp>
          <p:nvSpPr>
            <p:cNvPr id="46108" name="矩形 35"/>
            <p:cNvSpPr>
              <a:spLocks noChangeArrowheads="1"/>
            </p:cNvSpPr>
            <p:nvPr/>
          </p:nvSpPr>
          <p:spPr bwMode="auto">
            <a:xfrm>
              <a:off x="1413" y="2781"/>
              <a:ext cx="1309" cy="356"/>
            </a:xfrm>
            <a:prstGeom prst="rect">
              <a:avLst/>
            </a:prstGeom>
            <a:noFill/>
            <a:ln w="9525">
              <a:noFill/>
              <a:miter lim="800000"/>
              <a:headEnd/>
              <a:tailEnd/>
            </a:ln>
          </p:spPr>
          <p:txBody>
            <a:bodyPr lIns="68271" tIns="34136" rIns="68271" bIns="34136">
              <a:spAutoFit/>
            </a:bodyPr>
            <a:lstStyle/>
            <a:p>
              <a:pPr algn="just" defTabSz="682376">
                <a:tabLst>
                  <a:tab pos="1013858" algn="l"/>
                </a:tabLst>
              </a:pPr>
              <a:r>
                <a:rPr lang="zh-CN" altLang="en-US" sz="752">
                  <a:solidFill>
                    <a:srgbClr val="595959"/>
                  </a:solidFill>
                </a:rPr>
                <a:t>详写内容</a:t>
              </a:r>
              <a:r>
                <a:rPr lang="en-US" altLang="zh-CN" sz="752">
                  <a:solidFill>
                    <a:srgbClr val="595959"/>
                  </a:solidFill>
                  <a:latin typeface="微软雅黑" pitchFamily="34" charset="-122"/>
                </a:rPr>
                <a:t>……</a:t>
              </a:r>
              <a:r>
                <a:rPr lang="zh-CN" altLang="en-US" sz="752">
                  <a:solidFill>
                    <a:srgbClr val="595959"/>
                  </a:solidFill>
                </a:rPr>
                <a:t>点击输入本栏的具体文字，简明扼要的说明分项内容，此为概念图解，请根据您的具体内容酌情修改</a:t>
              </a:r>
              <a:endParaRPr lang="en-US" altLang="zh-CN" sz="752">
                <a:solidFill>
                  <a:srgbClr val="595959"/>
                </a:solidFill>
              </a:endParaRPr>
            </a:p>
            <a:p>
              <a:pPr algn="just" defTabSz="682376">
                <a:tabLst>
                  <a:tab pos="1013858" algn="l"/>
                </a:tabLst>
              </a:pPr>
              <a:endParaRPr lang="en-US" altLang="zh-CN" sz="752">
                <a:solidFill>
                  <a:srgbClr val="7F7F7F"/>
                </a:solidFill>
                <a:latin typeface="微软雅黑" pitchFamily="34" charset="-122"/>
                <a:cs typeface="Times New Roman" pitchFamily="18" charset="0"/>
              </a:endParaRPr>
            </a:p>
          </p:txBody>
        </p:sp>
      </p:grpSp>
      <p:grpSp>
        <p:nvGrpSpPr>
          <p:cNvPr id="102434" name="Group 34"/>
          <p:cNvGrpSpPr>
            <a:grpSpLocks/>
          </p:cNvGrpSpPr>
          <p:nvPr/>
        </p:nvGrpSpPr>
        <p:grpSpPr bwMode="auto">
          <a:xfrm>
            <a:off x="4979629" y="3814045"/>
            <a:ext cx="2068001" cy="901857"/>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headEnd/>
              <a:tailEnd/>
            </a:ln>
          </p:spPr>
          <p:txBody>
            <a:bodyPr lIns="68271" tIns="34136" rIns="68271" bIns="34136">
              <a:spAutoFit/>
            </a:bodyPr>
            <a:lstStyle/>
            <a:p>
              <a:pPr algn="ctr" defTabSz="682376"/>
              <a:r>
                <a:rPr lang="zh-CN" altLang="en-US" sz="1505">
                  <a:solidFill>
                    <a:srgbClr val="5F5F5F"/>
                  </a:solidFill>
                </a:rPr>
                <a:t>点击输入标题</a:t>
              </a:r>
            </a:p>
          </p:txBody>
        </p:sp>
        <p:sp>
          <p:nvSpPr>
            <p:cNvPr id="46106" name="矩形 37"/>
            <p:cNvSpPr>
              <a:spLocks noChangeArrowheads="1"/>
            </p:cNvSpPr>
            <p:nvPr/>
          </p:nvSpPr>
          <p:spPr bwMode="auto">
            <a:xfrm>
              <a:off x="3358" y="2781"/>
              <a:ext cx="1309" cy="356"/>
            </a:xfrm>
            <a:prstGeom prst="rect">
              <a:avLst/>
            </a:prstGeom>
            <a:noFill/>
            <a:ln w="9525">
              <a:noFill/>
              <a:miter lim="800000"/>
              <a:headEnd/>
              <a:tailEnd/>
            </a:ln>
          </p:spPr>
          <p:txBody>
            <a:bodyPr lIns="68271" tIns="34136" rIns="68271" bIns="34136">
              <a:spAutoFit/>
            </a:bodyPr>
            <a:lstStyle/>
            <a:p>
              <a:pPr algn="just" defTabSz="682376">
                <a:tabLst>
                  <a:tab pos="1013858" algn="l"/>
                </a:tabLst>
              </a:pPr>
              <a:r>
                <a:rPr lang="zh-CN" altLang="en-US" sz="752">
                  <a:solidFill>
                    <a:srgbClr val="595959"/>
                  </a:solidFill>
                </a:rPr>
                <a:t>详写内容</a:t>
              </a:r>
              <a:r>
                <a:rPr lang="en-US" altLang="zh-CN" sz="752">
                  <a:solidFill>
                    <a:srgbClr val="595959"/>
                  </a:solidFill>
                  <a:latin typeface="微软雅黑" pitchFamily="34" charset="-122"/>
                </a:rPr>
                <a:t>……</a:t>
              </a:r>
              <a:r>
                <a:rPr lang="zh-CN" altLang="en-US" sz="752">
                  <a:solidFill>
                    <a:srgbClr val="595959"/>
                  </a:solidFill>
                </a:rPr>
                <a:t>点击输入本栏的具体文字，简明扼要的说明分项内容，此为概念图解，请根据您的具体内容酌情修改</a:t>
              </a:r>
              <a:endParaRPr lang="en-US" altLang="zh-CN" sz="752">
                <a:solidFill>
                  <a:srgbClr val="595959"/>
                </a:solidFill>
              </a:endParaRPr>
            </a:p>
            <a:p>
              <a:pPr algn="just" defTabSz="682376">
                <a:tabLst>
                  <a:tab pos="1013858" algn="l"/>
                </a:tabLst>
              </a:pPr>
              <a:endParaRPr lang="en-US" altLang="zh-CN" sz="752">
                <a:solidFill>
                  <a:srgbClr val="7F7F7F"/>
                </a:solidFill>
                <a:latin typeface="微软雅黑" pitchFamily="34" charset="-122"/>
                <a:cs typeface="Times New Roman" pitchFamily="18" charset="0"/>
              </a:endParaRPr>
            </a:p>
          </p:txBody>
        </p:sp>
      </p:grpSp>
      <p:grpSp>
        <p:nvGrpSpPr>
          <p:cNvPr id="102432" name="Group 32"/>
          <p:cNvGrpSpPr>
            <a:grpSpLocks/>
          </p:cNvGrpSpPr>
          <p:nvPr/>
        </p:nvGrpSpPr>
        <p:grpSpPr bwMode="auto">
          <a:xfrm>
            <a:off x="6363770" y="1286155"/>
            <a:ext cx="2068002" cy="903351"/>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headEnd/>
              <a:tailEnd/>
            </a:ln>
          </p:spPr>
          <p:txBody>
            <a:bodyPr lIns="68271" tIns="34136" rIns="68271" bIns="34136">
              <a:spAutoFit/>
            </a:bodyPr>
            <a:lstStyle/>
            <a:p>
              <a:pPr algn="ctr" defTabSz="682376"/>
              <a:r>
                <a:rPr lang="zh-CN" altLang="en-US" sz="1505">
                  <a:solidFill>
                    <a:srgbClr val="5F5F5F"/>
                  </a:solidFill>
                </a:rPr>
                <a:t>点击输入标题</a:t>
              </a:r>
            </a:p>
          </p:txBody>
        </p:sp>
        <p:sp>
          <p:nvSpPr>
            <p:cNvPr id="46104" name="矩形 39"/>
            <p:cNvSpPr>
              <a:spLocks noChangeArrowheads="1"/>
            </p:cNvSpPr>
            <p:nvPr/>
          </p:nvSpPr>
          <p:spPr bwMode="auto">
            <a:xfrm>
              <a:off x="4285" y="1089"/>
              <a:ext cx="1309" cy="356"/>
            </a:xfrm>
            <a:prstGeom prst="rect">
              <a:avLst/>
            </a:prstGeom>
            <a:noFill/>
            <a:ln w="9525">
              <a:noFill/>
              <a:miter lim="800000"/>
              <a:headEnd/>
              <a:tailEnd/>
            </a:ln>
          </p:spPr>
          <p:txBody>
            <a:bodyPr lIns="68271" tIns="34136" rIns="68271" bIns="34136">
              <a:spAutoFit/>
            </a:bodyPr>
            <a:lstStyle/>
            <a:p>
              <a:pPr algn="just" defTabSz="682376">
                <a:tabLst>
                  <a:tab pos="1013858" algn="l"/>
                </a:tabLst>
              </a:pPr>
              <a:r>
                <a:rPr lang="zh-CN" altLang="en-US" sz="752">
                  <a:solidFill>
                    <a:srgbClr val="595959"/>
                  </a:solidFill>
                </a:rPr>
                <a:t>详写内容</a:t>
              </a:r>
              <a:r>
                <a:rPr lang="en-US" altLang="zh-CN" sz="752">
                  <a:solidFill>
                    <a:srgbClr val="595959"/>
                  </a:solidFill>
                  <a:latin typeface="微软雅黑" pitchFamily="34" charset="-122"/>
                </a:rPr>
                <a:t>……</a:t>
              </a:r>
              <a:r>
                <a:rPr lang="zh-CN" altLang="en-US" sz="752">
                  <a:solidFill>
                    <a:srgbClr val="595959"/>
                  </a:solidFill>
                </a:rPr>
                <a:t>点击输入本栏的具体文字，简明扼要的说明分项内容，此为概念图解，请根据您的具体内容酌情修改</a:t>
              </a:r>
              <a:endParaRPr lang="en-US" altLang="zh-CN" sz="752">
                <a:solidFill>
                  <a:srgbClr val="595959"/>
                </a:solidFill>
              </a:endParaRPr>
            </a:p>
            <a:p>
              <a:pPr algn="just" defTabSz="682376">
                <a:tabLst>
                  <a:tab pos="1013858" algn="l"/>
                </a:tabLst>
              </a:pPr>
              <a:endParaRPr lang="en-US" altLang="zh-CN" sz="752">
                <a:solidFill>
                  <a:srgbClr val="7F7F7F"/>
                </a:solidFill>
                <a:latin typeface="微软雅黑" pitchFamily="34" charset="-122"/>
                <a:cs typeface="Times New Roman" pitchFamily="18" charset="0"/>
              </a:endParaRPr>
            </a:p>
          </p:txBody>
        </p:sp>
      </p:grpSp>
      <p:grpSp>
        <p:nvGrpSpPr>
          <p:cNvPr id="102431" name="Group 31"/>
          <p:cNvGrpSpPr>
            <a:grpSpLocks/>
          </p:cNvGrpSpPr>
          <p:nvPr/>
        </p:nvGrpSpPr>
        <p:grpSpPr bwMode="auto">
          <a:xfrm>
            <a:off x="3502910" y="1286155"/>
            <a:ext cx="2066508" cy="903351"/>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headEnd/>
              <a:tailEnd/>
            </a:ln>
          </p:spPr>
          <p:txBody>
            <a:bodyPr lIns="68271" tIns="34136" rIns="68271" bIns="34136">
              <a:spAutoFit/>
            </a:bodyPr>
            <a:lstStyle/>
            <a:p>
              <a:pPr algn="ctr" defTabSz="682376"/>
              <a:r>
                <a:rPr lang="zh-CN" altLang="en-US" sz="1505">
                  <a:solidFill>
                    <a:srgbClr val="5F5F5F"/>
                  </a:solidFill>
                </a:rPr>
                <a:t>点击输入标题</a:t>
              </a:r>
            </a:p>
          </p:txBody>
        </p:sp>
        <p:sp>
          <p:nvSpPr>
            <p:cNvPr id="46102" name="矩形 41"/>
            <p:cNvSpPr>
              <a:spLocks noChangeArrowheads="1"/>
            </p:cNvSpPr>
            <p:nvPr/>
          </p:nvSpPr>
          <p:spPr bwMode="auto">
            <a:xfrm>
              <a:off x="2369" y="1089"/>
              <a:ext cx="1309" cy="356"/>
            </a:xfrm>
            <a:prstGeom prst="rect">
              <a:avLst/>
            </a:prstGeom>
            <a:noFill/>
            <a:ln w="9525">
              <a:noFill/>
              <a:miter lim="800000"/>
              <a:headEnd/>
              <a:tailEnd/>
            </a:ln>
          </p:spPr>
          <p:txBody>
            <a:bodyPr lIns="68271" tIns="34136" rIns="68271" bIns="34136">
              <a:spAutoFit/>
            </a:bodyPr>
            <a:lstStyle/>
            <a:p>
              <a:pPr algn="just" defTabSz="682376">
                <a:tabLst>
                  <a:tab pos="1013858" algn="l"/>
                </a:tabLst>
              </a:pPr>
              <a:r>
                <a:rPr lang="zh-CN" altLang="en-US" sz="752">
                  <a:solidFill>
                    <a:srgbClr val="595959"/>
                  </a:solidFill>
                </a:rPr>
                <a:t>详写内容</a:t>
              </a:r>
              <a:r>
                <a:rPr lang="en-US" altLang="zh-CN" sz="752">
                  <a:solidFill>
                    <a:srgbClr val="595959"/>
                  </a:solidFill>
                  <a:latin typeface="微软雅黑" pitchFamily="34" charset="-122"/>
                </a:rPr>
                <a:t>……</a:t>
              </a:r>
              <a:r>
                <a:rPr lang="zh-CN" altLang="en-US" sz="752">
                  <a:solidFill>
                    <a:srgbClr val="595959"/>
                  </a:solidFill>
                </a:rPr>
                <a:t>点击输入本栏的具体文字，简明扼要的说明分项内容，此为概念图解，请根据您的具体内容酌情修改</a:t>
              </a:r>
              <a:endParaRPr lang="en-US" altLang="zh-CN" sz="752">
                <a:solidFill>
                  <a:srgbClr val="595959"/>
                </a:solidFill>
              </a:endParaRPr>
            </a:p>
            <a:p>
              <a:pPr algn="just" defTabSz="682376">
                <a:tabLst>
                  <a:tab pos="1013858" algn="l"/>
                </a:tabLst>
              </a:pPr>
              <a:endParaRPr lang="en-US" altLang="zh-CN" sz="752">
                <a:solidFill>
                  <a:srgbClr val="7F7F7F"/>
                </a:solidFill>
                <a:latin typeface="微软雅黑" pitchFamily="34" charset="-122"/>
                <a:cs typeface="Times New Roman" pitchFamily="18" charset="0"/>
              </a:endParaRPr>
            </a:p>
          </p:txBody>
        </p:sp>
      </p:grpSp>
    </p:spTree>
    <p:extLst>
      <p:ext uri="{BB962C8B-B14F-4D97-AF65-F5344CB8AC3E}">
        <p14:creationId xmlns:p14="http://schemas.microsoft.com/office/powerpoint/2010/main" val="269841345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a:grpSpLocks/>
          </p:cNvGrpSpPr>
          <p:nvPr/>
        </p:nvGrpSpPr>
        <p:grpSpPr bwMode="auto">
          <a:xfrm>
            <a:off x="2945970" y="1353348"/>
            <a:ext cx="2950448" cy="3047502"/>
            <a:chOff x="2109" y="2948"/>
            <a:chExt cx="1769" cy="1827"/>
          </a:xfrm>
        </p:grpSpPr>
        <p:grpSp>
          <p:nvGrpSpPr>
            <p:cNvPr id="44078" name="Group 69"/>
            <p:cNvGrpSpPr>
              <a:grpSpLocks/>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693">
                  <a:ea typeface="宋体" charset="-122"/>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693">
                  <a:ea typeface="宋体" charset="-122"/>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693">
                  <a:ea typeface="宋体" charset="-122"/>
                </a:endParaRPr>
              </a:p>
            </p:txBody>
          </p:sp>
        </p:grpSp>
        <p:grpSp>
          <p:nvGrpSpPr>
            <p:cNvPr id="44079" name="Group 70"/>
            <p:cNvGrpSpPr>
              <a:grpSpLocks/>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693">
                  <a:ea typeface="宋体" charset="-122"/>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693">
                  <a:ea typeface="宋体" charset="-122"/>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headEnd/>
                <a:tailEnd/>
              </a:ln>
            </p:spPr>
            <p:txBody>
              <a:bodyPr wrap="none" anchor="ctr"/>
              <a:lstStyle/>
              <a:p>
                <a:endParaRPr lang="zh-CN" altLang="en-US" sz="1693">
                  <a:ea typeface="宋体" charset="-122"/>
                </a:endParaRPr>
              </a:p>
            </p:txBody>
          </p:sp>
        </p:grpSp>
      </p:grpSp>
      <p:sp>
        <p:nvSpPr>
          <p:cNvPr id="45098" name="TextBox 16"/>
          <p:cNvSpPr txBox="1">
            <a:spLocks noChangeArrowheads="1"/>
          </p:cNvSpPr>
          <p:nvPr/>
        </p:nvSpPr>
        <p:spPr bwMode="auto">
          <a:xfrm>
            <a:off x="4301742" y="1674373"/>
            <a:ext cx="335957" cy="289438"/>
          </a:xfrm>
          <a:prstGeom prst="rect">
            <a:avLst/>
          </a:prstGeom>
          <a:noFill/>
          <a:ln w="9525">
            <a:noFill/>
            <a:miter lim="800000"/>
            <a:headEnd/>
            <a:tailEnd/>
          </a:ln>
        </p:spPr>
        <p:txBody>
          <a:bodyPr lIns="0" tIns="0" rIns="0" bIns="0">
            <a:spAutoFit/>
          </a:bodyPr>
          <a:lstStyle/>
          <a:p>
            <a:pPr algn="ctr"/>
            <a:r>
              <a:rPr lang="en-US" altLang="zh-CN" sz="1881">
                <a:solidFill>
                  <a:schemeClr val="bg1"/>
                </a:solidFill>
                <a:latin typeface="微软雅黑" pitchFamily="34" charset="-122"/>
              </a:rPr>
              <a:t>1</a:t>
            </a:r>
            <a:endParaRPr lang="zh-CN" altLang="en-US" sz="1881">
              <a:solidFill>
                <a:schemeClr val="bg1"/>
              </a:solidFill>
              <a:latin typeface="微软雅黑" pitchFamily="34" charset="-122"/>
            </a:endParaRPr>
          </a:p>
        </p:txBody>
      </p:sp>
      <p:sp>
        <p:nvSpPr>
          <p:cNvPr id="45099" name="TextBox 17"/>
          <p:cNvSpPr txBox="1">
            <a:spLocks noChangeArrowheads="1"/>
          </p:cNvSpPr>
          <p:nvPr/>
        </p:nvSpPr>
        <p:spPr bwMode="auto">
          <a:xfrm>
            <a:off x="5249887" y="2149192"/>
            <a:ext cx="335957" cy="289438"/>
          </a:xfrm>
          <a:prstGeom prst="rect">
            <a:avLst/>
          </a:prstGeom>
          <a:noFill/>
          <a:ln w="9525">
            <a:noFill/>
            <a:miter lim="800000"/>
            <a:headEnd/>
            <a:tailEnd/>
          </a:ln>
        </p:spPr>
        <p:txBody>
          <a:bodyPr lIns="0" tIns="0" rIns="0" bIns="0">
            <a:spAutoFit/>
          </a:bodyPr>
          <a:lstStyle/>
          <a:p>
            <a:pPr algn="ctr"/>
            <a:r>
              <a:rPr lang="en-US" altLang="zh-CN" sz="1881">
                <a:solidFill>
                  <a:schemeClr val="bg1"/>
                </a:solidFill>
                <a:latin typeface="微软雅黑" pitchFamily="34" charset="-122"/>
              </a:rPr>
              <a:t>6</a:t>
            </a:r>
            <a:endParaRPr lang="zh-CN" altLang="en-US" sz="1881">
              <a:solidFill>
                <a:schemeClr val="bg1"/>
              </a:solidFill>
              <a:latin typeface="微软雅黑" pitchFamily="34" charset="-122"/>
            </a:endParaRPr>
          </a:p>
        </p:txBody>
      </p:sp>
      <p:sp>
        <p:nvSpPr>
          <p:cNvPr id="45100" name="TextBox 18"/>
          <p:cNvSpPr txBox="1">
            <a:spLocks noChangeArrowheads="1"/>
          </p:cNvSpPr>
          <p:nvPr/>
        </p:nvSpPr>
        <p:spPr bwMode="auto">
          <a:xfrm>
            <a:off x="5320065" y="3300405"/>
            <a:ext cx="335957" cy="289438"/>
          </a:xfrm>
          <a:prstGeom prst="rect">
            <a:avLst/>
          </a:prstGeom>
          <a:noFill/>
          <a:ln w="9525">
            <a:noFill/>
            <a:miter lim="800000"/>
            <a:headEnd/>
            <a:tailEnd/>
          </a:ln>
        </p:spPr>
        <p:txBody>
          <a:bodyPr lIns="0" tIns="0" rIns="0" bIns="0">
            <a:spAutoFit/>
          </a:bodyPr>
          <a:lstStyle/>
          <a:p>
            <a:pPr algn="ctr"/>
            <a:r>
              <a:rPr lang="en-US" altLang="zh-CN" sz="1881">
                <a:solidFill>
                  <a:schemeClr val="bg1"/>
                </a:solidFill>
                <a:latin typeface="微软雅黑" pitchFamily="34" charset="-122"/>
              </a:rPr>
              <a:t>5</a:t>
            </a:r>
            <a:endParaRPr lang="zh-CN" altLang="en-US" sz="1881">
              <a:solidFill>
                <a:schemeClr val="bg1"/>
              </a:solidFill>
              <a:latin typeface="微软雅黑" pitchFamily="34" charset="-122"/>
            </a:endParaRPr>
          </a:p>
        </p:txBody>
      </p:sp>
      <p:sp>
        <p:nvSpPr>
          <p:cNvPr id="45101" name="TextBox 19"/>
          <p:cNvSpPr txBox="1">
            <a:spLocks noChangeArrowheads="1"/>
          </p:cNvSpPr>
          <p:nvPr/>
        </p:nvSpPr>
        <p:spPr bwMode="auto">
          <a:xfrm>
            <a:off x="4236044" y="3911099"/>
            <a:ext cx="335957" cy="289438"/>
          </a:xfrm>
          <a:prstGeom prst="rect">
            <a:avLst/>
          </a:prstGeom>
          <a:noFill/>
          <a:ln w="9525">
            <a:noFill/>
            <a:miter lim="800000"/>
            <a:headEnd/>
            <a:tailEnd/>
          </a:ln>
        </p:spPr>
        <p:txBody>
          <a:bodyPr lIns="0" tIns="0" rIns="0" bIns="0">
            <a:spAutoFit/>
          </a:bodyPr>
          <a:lstStyle/>
          <a:p>
            <a:pPr algn="ctr"/>
            <a:r>
              <a:rPr lang="en-US" altLang="zh-CN" sz="1881">
                <a:solidFill>
                  <a:schemeClr val="bg1"/>
                </a:solidFill>
                <a:latin typeface="微软雅黑" pitchFamily="34" charset="-122"/>
              </a:rPr>
              <a:t>4</a:t>
            </a:r>
            <a:endParaRPr lang="zh-CN" altLang="en-US" sz="1881">
              <a:solidFill>
                <a:schemeClr val="bg1"/>
              </a:solidFill>
              <a:latin typeface="微软雅黑" pitchFamily="34" charset="-122"/>
            </a:endParaRPr>
          </a:p>
        </p:txBody>
      </p:sp>
      <p:sp>
        <p:nvSpPr>
          <p:cNvPr id="45102" name="TextBox 20"/>
          <p:cNvSpPr txBox="1">
            <a:spLocks noChangeArrowheads="1"/>
          </p:cNvSpPr>
          <p:nvPr/>
        </p:nvSpPr>
        <p:spPr bwMode="auto">
          <a:xfrm>
            <a:off x="3284913" y="3300405"/>
            <a:ext cx="335957" cy="289438"/>
          </a:xfrm>
          <a:prstGeom prst="rect">
            <a:avLst/>
          </a:prstGeom>
          <a:noFill/>
          <a:ln w="9525">
            <a:noFill/>
            <a:miter lim="800000"/>
            <a:headEnd/>
            <a:tailEnd/>
          </a:ln>
        </p:spPr>
        <p:txBody>
          <a:bodyPr lIns="0" tIns="0" rIns="0" bIns="0">
            <a:spAutoFit/>
          </a:bodyPr>
          <a:lstStyle/>
          <a:p>
            <a:pPr algn="ctr"/>
            <a:r>
              <a:rPr lang="en-US" altLang="zh-CN" sz="1881">
                <a:solidFill>
                  <a:schemeClr val="bg1"/>
                </a:solidFill>
                <a:latin typeface="微软雅黑" pitchFamily="34" charset="-122"/>
              </a:rPr>
              <a:t>3</a:t>
            </a:r>
            <a:endParaRPr lang="zh-CN" altLang="en-US" sz="1881">
              <a:solidFill>
                <a:schemeClr val="bg1"/>
              </a:solidFill>
              <a:latin typeface="微软雅黑" pitchFamily="34" charset="-122"/>
            </a:endParaRPr>
          </a:p>
        </p:txBody>
      </p:sp>
      <p:sp>
        <p:nvSpPr>
          <p:cNvPr id="45103" name="TextBox 21"/>
          <p:cNvSpPr txBox="1">
            <a:spLocks noChangeArrowheads="1"/>
          </p:cNvSpPr>
          <p:nvPr/>
        </p:nvSpPr>
        <p:spPr bwMode="auto">
          <a:xfrm>
            <a:off x="3284913" y="2149192"/>
            <a:ext cx="335957" cy="289438"/>
          </a:xfrm>
          <a:prstGeom prst="rect">
            <a:avLst/>
          </a:prstGeom>
          <a:noFill/>
          <a:ln w="9525">
            <a:noFill/>
            <a:miter lim="800000"/>
            <a:headEnd/>
            <a:tailEnd/>
          </a:ln>
        </p:spPr>
        <p:txBody>
          <a:bodyPr lIns="0" tIns="0" rIns="0" bIns="0">
            <a:spAutoFit/>
          </a:bodyPr>
          <a:lstStyle/>
          <a:p>
            <a:pPr algn="ctr"/>
            <a:r>
              <a:rPr lang="en-US" altLang="zh-CN" sz="1881">
                <a:solidFill>
                  <a:schemeClr val="bg1"/>
                </a:solidFill>
                <a:latin typeface="微软雅黑" pitchFamily="34" charset="-122"/>
              </a:rPr>
              <a:t>2</a:t>
            </a:r>
            <a:endParaRPr lang="zh-CN" altLang="en-US" sz="1881">
              <a:solidFill>
                <a:schemeClr val="bg1"/>
              </a:solidFill>
              <a:latin typeface="微软雅黑" pitchFamily="34" charset="-122"/>
            </a:endParaRPr>
          </a:p>
        </p:txBody>
      </p:sp>
      <p:sp>
        <p:nvSpPr>
          <p:cNvPr id="23" name="TextBox 22"/>
          <p:cNvSpPr txBox="1">
            <a:spLocks noChangeArrowheads="1"/>
          </p:cNvSpPr>
          <p:nvPr/>
        </p:nvSpPr>
        <p:spPr bwMode="auto">
          <a:xfrm>
            <a:off x="6299566" y="1327964"/>
            <a:ext cx="2126234" cy="202684"/>
          </a:xfrm>
          <a:prstGeom prst="rect">
            <a:avLst/>
          </a:prstGeom>
          <a:noFill/>
          <a:ln w="9525">
            <a:noFill/>
            <a:miter lim="800000"/>
            <a:headEnd/>
            <a:tailEnd/>
          </a:ln>
        </p:spPr>
        <p:txBody>
          <a:bodyPr lIns="0" tIns="0" rIns="0" bIns="0">
            <a:spAutoFit/>
          </a:bodyPr>
          <a:lstStyle/>
          <a:p>
            <a:r>
              <a:rPr lang="zh-CN" altLang="en-US" sz="1317">
                <a:solidFill>
                  <a:schemeClr val="tx2"/>
                </a:solidFill>
              </a:rPr>
              <a:t>请添加文字内容</a:t>
            </a:r>
          </a:p>
        </p:txBody>
      </p:sp>
      <p:sp>
        <p:nvSpPr>
          <p:cNvPr id="24" name="TextBox 23"/>
          <p:cNvSpPr txBox="1">
            <a:spLocks noChangeArrowheads="1"/>
          </p:cNvSpPr>
          <p:nvPr/>
        </p:nvSpPr>
        <p:spPr bwMode="auto">
          <a:xfrm>
            <a:off x="6299566" y="1632564"/>
            <a:ext cx="2088905" cy="433965"/>
          </a:xfrm>
          <a:prstGeom prst="rect">
            <a:avLst/>
          </a:prstGeom>
          <a:noFill/>
          <a:ln w="9525">
            <a:noFill/>
            <a:miter lim="800000"/>
            <a:headEnd/>
            <a:tailEnd/>
          </a:ln>
        </p:spPr>
        <p:txBody>
          <a:bodyPr lIns="0" tIns="0" rIns="0" bIns="0">
            <a:spAutoFit/>
          </a:bodyPr>
          <a:lstStyle/>
          <a:p>
            <a:pPr algn="just"/>
            <a:r>
              <a:rPr lang="zh-CN" altLang="en-US" sz="940">
                <a:solidFill>
                  <a:srgbClr val="808080"/>
                </a:solidFill>
              </a:rPr>
              <a:t>请在此处插入你需要的文字内容请在此处插入你需要的文字内容请在此处插入你需要的文字内容</a:t>
            </a:r>
            <a:endParaRPr lang="en-US" altLang="zh-CN" sz="940">
              <a:solidFill>
                <a:srgbClr val="808080"/>
              </a:solidFill>
            </a:endParaRPr>
          </a:p>
        </p:txBody>
      </p:sp>
      <p:sp>
        <p:nvSpPr>
          <p:cNvPr id="25" name="TextBox 24"/>
          <p:cNvSpPr txBox="1">
            <a:spLocks noChangeArrowheads="1"/>
          </p:cNvSpPr>
          <p:nvPr/>
        </p:nvSpPr>
        <p:spPr bwMode="auto">
          <a:xfrm>
            <a:off x="6299566" y="2377643"/>
            <a:ext cx="2126234" cy="202684"/>
          </a:xfrm>
          <a:prstGeom prst="rect">
            <a:avLst/>
          </a:prstGeom>
          <a:noFill/>
          <a:ln w="9525">
            <a:noFill/>
            <a:miter lim="800000"/>
            <a:headEnd/>
            <a:tailEnd/>
          </a:ln>
        </p:spPr>
        <p:txBody>
          <a:bodyPr lIns="0" tIns="0" rIns="0" bIns="0">
            <a:spAutoFit/>
          </a:bodyPr>
          <a:lstStyle/>
          <a:p>
            <a:r>
              <a:rPr lang="zh-CN" altLang="en-US" sz="1317">
                <a:solidFill>
                  <a:schemeClr val="tx2"/>
                </a:solidFill>
              </a:rPr>
              <a:t>请添加文字内容</a:t>
            </a:r>
          </a:p>
        </p:txBody>
      </p:sp>
      <p:sp>
        <p:nvSpPr>
          <p:cNvPr id="26" name="TextBox 25"/>
          <p:cNvSpPr txBox="1">
            <a:spLocks noChangeArrowheads="1"/>
          </p:cNvSpPr>
          <p:nvPr/>
        </p:nvSpPr>
        <p:spPr bwMode="auto">
          <a:xfrm>
            <a:off x="6299566" y="2682244"/>
            <a:ext cx="2088905" cy="433965"/>
          </a:xfrm>
          <a:prstGeom prst="rect">
            <a:avLst/>
          </a:prstGeom>
          <a:noFill/>
          <a:ln w="9525">
            <a:noFill/>
            <a:miter lim="800000"/>
            <a:headEnd/>
            <a:tailEnd/>
          </a:ln>
        </p:spPr>
        <p:txBody>
          <a:bodyPr lIns="0" tIns="0" rIns="0" bIns="0">
            <a:spAutoFit/>
          </a:bodyPr>
          <a:lstStyle/>
          <a:p>
            <a:pPr algn="just"/>
            <a:r>
              <a:rPr lang="zh-CN" altLang="en-US" sz="940">
                <a:solidFill>
                  <a:srgbClr val="808080"/>
                </a:solidFill>
              </a:rPr>
              <a:t>请在此处插入你需要的文字内容请在此处插入你需要的文字内容请在此处插入你需要的文字内容</a:t>
            </a:r>
            <a:endParaRPr lang="en-US" altLang="zh-CN" sz="940">
              <a:solidFill>
                <a:srgbClr val="808080"/>
              </a:solidFill>
            </a:endParaRPr>
          </a:p>
        </p:txBody>
      </p:sp>
      <p:sp>
        <p:nvSpPr>
          <p:cNvPr id="37" name="TextBox 36"/>
          <p:cNvSpPr txBox="1">
            <a:spLocks noChangeArrowheads="1"/>
          </p:cNvSpPr>
          <p:nvPr/>
        </p:nvSpPr>
        <p:spPr bwMode="auto">
          <a:xfrm>
            <a:off x="6299566" y="3473609"/>
            <a:ext cx="2126234" cy="202684"/>
          </a:xfrm>
          <a:prstGeom prst="rect">
            <a:avLst/>
          </a:prstGeom>
          <a:noFill/>
          <a:ln w="9525">
            <a:noFill/>
            <a:miter lim="800000"/>
            <a:headEnd/>
            <a:tailEnd/>
          </a:ln>
        </p:spPr>
        <p:txBody>
          <a:bodyPr lIns="0" tIns="0" rIns="0" bIns="0">
            <a:spAutoFit/>
          </a:bodyPr>
          <a:lstStyle/>
          <a:p>
            <a:r>
              <a:rPr lang="zh-CN" altLang="en-US" sz="1317">
                <a:solidFill>
                  <a:schemeClr val="tx2"/>
                </a:solidFill>
              </a:rPr>
              <a:t>请添加文字内容</a:t>
            </a:r>
          </a:p>
        </p:txBody>
      </p:sp>
      <p:sp>
        <p:nvSpPr>
          <p:cNvPr id="38" name="TextBox 37"/>
          <p:cNvSpPr txBox="1">
            <a:spLocks noChangeArrowheads="1"/>
          </p:cNvSpPr>
          <p:nvPr/>
        </p:nvSpPr>
        <p:spPr bwMode="auto">
          <a:xfrm>
            <a:off x="6299566" y="3776716"/>
            <a:ext cx="2088905" cy="578620"/>
          </a:xfrm>
          <a:prstGeom prst="rect">
            <a:avLst/>
          </a:prstGeom>
          <a:noFill/>
          <a:ln w="9525">
            <a:noFill/>
            <a:miter lim="800000"/>
            <a:headEnd/>
            <a:tailEnd/>
          </a:ln>
        </p:spPr>
        <p:txBody>
          <a:bodyPr lIns="0" tIns="0" rIns="0" bIns="0">
            <a:spAutoFit/>
          </a:bodyPr>
          <a:lstStyle/>
          <a:p>
            <a:pPr algn="just"/>
            <a:r>
              <a:rPr lang="zh-CN" altLang="en-US" sz="940">
                <a:solidFill>
                  <a:srgbClr val="808080"/>
                </a:solidFill>
              </a:rPr>
              <a:t>请在此处插入你需要的文字内容请在此处插入你需要的文字内容请在此处插入你需要的文字内容</a:t>
            </a:r>
            <a:endParaRPr lang="en-US" altLang="zh-CN" sz="940">
              <a:solidFill>
                <a:srgbClr val="808080"/>
              </a:solidFill>
            </a:endParaRPr>
          </a:p>
          <a:p>
            <a:pPr algn="just"/>
            <a:endParaRPr lang="en-US" altLang="zh-CN" sz="940">
              <a:solidFill>
                <a:srgbClr val="808080"/>
              </a:solidFill>
              <a:latin typeface="微软雅黑" pitchFamily="34" charset="-122"/>
            </a:endParaRPr>
          </a:p>
        </p:txBody>
      </p:sp>
      <p:sp>
        <p:nvSpPr>
          <p:cNvPr id="39" name="TextBox 38"/>
          <p:cNvSpPr txBox="1">
            <a:spLocks noChangeArrowheads="1"/>
          </p:cNvSpPr>
          <p:nvPr/>
        </p:nvSpPr>
        <p:spPr bwMode="auto">
          <a:xfrm>
            <a:off x="718201" y="1327964"/>
            <a:ext cx="2126234" cy="202684"/>
          </a:xfrm>
          <a:prstGeom prst="rect">
            <a:avLst/>
          </a:prstGeom>
          <a:noFill/>
          <a:ln w="9525">
            <a:noFill/>
            <a:miter lim="800000"/>
            <a:headEnd/>
            <a:tailEnd/>
          </a:ln>
        </p:spPr>
        <p:txBody>
          <a:bodyPr lIns="0" tIns="0" rIns="0" bIns="0">
            <a:spAutoFit/>
          </a:bodyPr>
          <a:lstStyle/>
          <a:p>
            <a:r>
              <a:rPr lang="zh-CN" altLang="en-US" sz="1317">
                <a:solidFill>
                  <a:schemeClr val="tx2"/>
                </a:solidFill>
                <a:latin typeface="微软雅黑" pitchFamily="34" charset="-122"/>
              </a:rPr>
              <a:t>请添加文字内容</a:t>
            </a:r>
          </a:p>
        </p:txBody>
      </p:sp>
      <p:sp>
        <p:nvSpPr>
          <p:cNvPr id="40" name="TextBox 39"/>
          <p:cNvSpPr txBox="1">
            <a:spLocks noChangeArrowheads="1"/>
          </p:cNvSpPr>
          <p:nvPr/>
        </p:nvSpPr>
        <p:spPr bwMode="auto">
          <a:xfrm>
            <a:off x="718202" y="1632564"/>
            <a:ext cx="2087412" cy="433965"/>
          </a:xfrm>
          <a:prstGeom prst="rect">
            <a:avLst/>
          </a:prstGeom>
          <a:noFill/>
          <a:ln w="9525">
            <a:noFill/>
            <a:miter lim="800000"/>
            <a:headEnd/>
            <a:tailEnd/>
          </a:ln>
        </p:spPr>
        <p:txBody>
          <a:bodyPr lIns="0" tIns="0" rIns="0" bIns="0">
            <a:spAutoFit/>
          </a:bodyPr>
          <a:lstStyle/>
          <a:p>
            <a:pPr algn="just"/>
            <a:r>
              <a:rPr lang="zh-CN" altLang="en-US" sz="940">
                <a:solidFill>
                  <a:srgbClr val="808080"/>
                </a:solidFill>
              </a:rPr>
              <a:t>请在此处插入你需要的文字内容请在此处插入你需要的文字内容请在此处插入你需要的文字内容</a:t>
            </a:r>
            <a:endParaRPr lang="en-US" altLang="zh-CN" sz="940">
              <a:solidFill>
                <a:srgbClr val="808080"/>
              </a:solidFill>
            </a:endParaRPr>
          </a:p>
        </p:txBody>
      </p:sp>
      <p:sp>
        <p:nvSpPr>
          <p:cNvPr id="41" name="TextBox 40"/>
          <p:cNvSpPr txBox="1">
            <a:spLocks noChangeArrowheads="1"/>
          </p:cNvSpPr>
          <p:nvPr/>
        </p:nvSpPr>
        <p:spPr bwMode="auto">
          <a:xfrm>
            <a:off x="718201" y="2377643"/>
            <a:ext cx="2126234" cy="405367"/>
          </a:xfrm>
          <a:prstGeom prst="rect">
            <a:avLst/>
          </a:prstGeom>
          <a:noFill/>
          <a:ln w="9525">
            <a:noFill/>
            <a:miter lim="800000"/>
            <a:headEnd/>
            <a:tailEnd/>
          </a:ln>
        </p:spPr>
        <p:txBody>
          <a:bodyPr lIns="0" tIns="0" rIns="0" bIns="0">
            <a:spAutoFit/>
          </a:bodyPr>
          <a:lstStyle/>
          <a:p>
            <a:r>
              <a:rPr lang="zh-CN" altLang="en-US" sz="1317">
                <a:solidFill>
                  <a:schemeClr val="tx2"/>
                </a:solidFill>
              </a:rPr>
              <a:t>请添加文字内容</a:t>
            </a:r>
          </a:p>
          <a:p>
            <a:endParaRPr lang="zh-CN" altLang="en-US" sz="1317">
              <a:solidFill>
                <a:schemeClr val="tx2"/>
              </a:solidFill>
              <a:latin typeface="微软雅黑" pitchFamily="34" charset="-122"/>
            </a:endParaRPr>
          </a:p>
        </p:txBody>
      </p:sp>
      <p:sp>
        <p:nvSpPr>
          <p:cNvPr id="42" name="TextBox 41"/>
          <p:cNvSpPr txBox="1">
            <a:spLocks noChangeArrowheads="1"/>
          </p:cNvSpPr>
          <p:nvPr/>
        </p:nvSpPr>
        <p:spPr bwMode="auto">
          <a:xfrm>
            <a:off x="718202" y="2682244"/>
            <a:ext cx="2087412" cy="578620"/>
          </a:xfrm>
          <a:prstGeom prst="rect">
            <a:avLst/>
          </a:prstGeom>
          <a:noFill/>
          <a:ln w="9525">
            <a:noFill/>
            <a:miter lim="800000"/>
            <a:headEnd/>
            <a:tailEnd/>
          </a:ln>
        </p:spPr>
        <p:txBody>
          <a:bodyPr lIns="0" tIns="0" rIns="0" bIns="0">
            <a:spAutoFit/>
          </a:bodyPr>
          <a:lstStyle/>
          <a:p>
            <a:pPr algn="just"/>
            <a:r>
              <a:rPr lang="zh-CN" altLang="en-US" sz="940">
                <a:solidFill>
                  <a:srgbClr val="808080"/>
                </a:solidFill>
              </a:rPr>
              <a:t>请在此处插入你需要的文字内容请在此处插入你需要的文字内容请在此处插入你需要的文字内容</a:t>
            </a:r>
            <a:endParaRPr lang="en-US" altLang="zh-CN" sz="940">
              <a:solidFill>
                <a:srgbClr val="808080"/>
              </a:solidFill>
            </a:endParaRPr>
          </a:p>
          <a:p>
            <a:pPr algn="just"/>
            <a:endParaRPr lang="en-US" altLang="zh-CN" sz="940">
              <a:solidFill>
                <a:srgbClr val="808080"/>
              </a:solidFill>
              <a:latin typeface="微软雅黑" pitchFamily="34" charset="-122"/>
            </a:endParaRPr>
          </a:p>
        </p:txBody>
      </p:sp>
      <p:sp>
        <p:nvSpPr>
          <p:cNvPr id="43" name="TextBox 42"/>
          <p:cNvSpPr txBox="1">
            <a:spLocks noChangeArrowheads="1"/>
          </p:cNvSpPr>
          <p:nvPr/>
        </p:nvSpPr>
        <p:spPr bwMode="auto">
          <a:xfrm>
            <a:off x="718201" y="3473609"/>
            <a:ext cx="2126234" cy="405367"/>
          </a:xfrm>
          <a:prstGeom prst="rect">
            <a:avLst/>
          </a:prstGeom>
          <a:noFill/>
          <a:ln w="9525">
            <a:noFill/>
            <a:miter lim="800000"/>
            <a:headEnd/>
            <a:tailEnd/>
          </a:ln>
        </p:spPr>
        <p:txBody>
          <a:bodyPr lIns="0" tIns="0" rIns="0" bIns="0">
            <a:spAutoFit/>
          </a:bodyPr>
          <a:lstStyle/>
          <a:p>
            <a:r>
              <a:rPr lang="zh-CN" altLang="en-US" sz="1317">
                <a:solidFill>
                  <a:schemeClr val="tx2"/>
                </a:solidFill>
              </a:rPr>
              <a:t>请添加文字内容</a:t>
            </a:r>
          </a:p>
          <a:p>
            <a:endParaRPr lang="zh-CN" altLang="en-US" sz="1317">
              <a:solidFill>
                <a:schemeClr val="tx2"/>
              </a:solidFill>
              <a:latin typeface="微软雅黑" pitchFamily="34" charset="-122"/>
            </a:endParaRPr>
          </a:p>
        </p:txBody>
      </p:sp>
      <p:sp>
        <p:nvSpPr>
          <p:cNvPr id="44" name="TextBox 43"/>
          <p:cNvSpPr txBox="1">
            <a:spLocks noChangeArrowheads="1"/>
          </p:cNvSpPr>
          <p:nvPr/>
        </p:nvSpPr>
        <p:spPr bwMode="auto">
          <a:xfrm>
            <a:off x="718202" y="3776716"/>
            <a:ext cx="2087412" cy="433965"/>
          </a:xfrm>
          <a:prstGeom prst="rect">
            <a:avLst/>
          </a:prstGeom>
          <a:noFill/>
          <a:ln w="9525">
            <a:noFill/>
            <a:miter lim="800000"/>
            <a:headEnd/>
            <a:tailEnd/>
          </a:ln>
        </p:spPr>
        <p:txBody>
          <a:bodyPr lIns="0" tIns="0" rIns="0" bIns="0">
            <a:spAutoFit/>
          </a:bodyPr>
          <a:lstStyle/>
          <a:p>
            <a:pPr algn="just"/>
            <a:r>
              <a:rPr lang="zh-CN" altLang="en-US" sz="940">
                <a:solidFill>
                  <a:srgbClr val="808080"/>
                </a:solidFill>
              </a:rPr>
              <a:t>请在此处插入你需要的文字内容请在此处插入你需要的文字内容请在此处插入你需要的文字内容</a:t>
            </a:r>
            <a:endParaRPr lang="en-US" altLang="zh-CN" sz="940">
              <a:solidFill>
                <a:srgbClr val="808080"/>
              </a:solidFill>
            </a:endParaRPr>
          </a:p>
        </p:txBody>
      </p:sp>
      <p:grpSp>
        <p:nvGrpSpPr>
          <p:cNvPr id="104" name="组合 103"/>
          <p:cNvGrpSpPr>
            <a:grpSpLocks/>
          </p:cNvGrpSpPr>
          <p:nvPr/>
        </p:nvGrpSpPr>
        <p:grpSpPr bwMode="auto">
          <a:xfrm>
            <a:off x="4639193"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a:grpSpLocks/>
          </p:cNvGrpSpPr>
          <p:nvPr/>
        </p:nvGrpSpPr>
        <p:grpSpPr bwMode="auto">
          <a:xfrm>
            <a:off x="5651542" y="1436964"/>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a:grpSpLocks/>
          </p:cNvGrpSpPr>
          <p:nvPr/>
        </p:nvGrpSpPr>
        <p:grpSpPr bwMode="auto">
          <a:xfrm>
            <a:off x="2123247" y="1425019"/>
            <a:ext cx="2353192"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a:grpSpLocks/>
          </p:cNvGrpSpPr>
          <p:nvPr/>
        </p:nvGrpSpPr>
        <p:grpSpPr bwMode="auto">
          <a:xfrm>
            <a:off x="2123248" y="2216384"/>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a:grpSpLocks/>
          </p:cNvGrpSpPr>
          <p:nvPr/>
        </p:nvGrpSpPr>
        <p:grpSpPr bwMode="auto">
          <a:xfrm>
            <a:off x="2123248"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a:grpSpLocks/>
          </p:cNvGrpSpPr>
          <p:nvPr/>
        </p:nvGrpSpPr>
        <p:grpSpPr bwMode="auto">
          <a:xfrm>
            <a:off x="5653035" y="2474696"/>
            <a:ext cx="589792" cy="973529"/>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headEnd/>
            <a:tailEnd/>
          </a:ln>
        </p:spPr>
        <p:txBody>
          <a:bodyPr wrap="none" anchor="ctr"/>
          <a:lstStyle/>
          <a:p>
            <a:endParaRPr lang="zh-CN" altLang="en-US" sz="1693">
              <a:ea typeface="宋体" charset="-122"/>
            </a:endParaRPr>
          </a:p>
        </p:txBody>
      </p:sp>
      <p:sp>
        <p:nvSpPr>
          <p:cNvPr id="14" name="TextBox 13"/>
          <p:cNvSpPr txBox="1">
            <a:spLocks noChangeArrowheads="1"/>
          </p:cNvSpPr>
          <p:nvPr/>
        </p:nvSpPr>
        <p:spPr bwMode="auto">
          <a:xfrm>
            <a:off x="3894114" y="2526957"/>
            <a:ext cx="1048186" cy="636841"/>
          </a:xfrm>
          <a:prstGeom prst="rect">
            <a:avLst/>
          </a:prstGeom>
          <a:noFill/>
          <a:ln w="9525">
            <a:noFill/>
            <a:miter lim="800000"/>
            <a:headEnd/>
            <a:tailEnd/>
          </a:ln>
        </p:spPr>
        <p:txBody>
          <a:bodyPr lIns="0" tIns="0" rIns="0" bIns="0">
            <a:spAutoFit/>
          </a:bodyPr>
          <a:lstStyle/>
          <a:p>
            <a:pPr algn="ctr"/>
            <a:r>
              <a:rPr lang="zh-CN" altLang="en-US" sz="2069">
                <a:solidFill>
                  <a:schemeClr val="bg1"/>
                </a:solidFill>
                <a:latin typeface="微软雅黑" pitchFamily="34" charset="-122"/>
              </a:rPr>
              <a:t>点击输入标题</a:t>
            </a:r>
          </a:p>
        </p:txBody>
      </p:sp>
    </p:spTree>
    <p:extLst>
      <p:ext uri="{BB962C8B-B14F-4D97-AF65-F5344CB8AC3E}">
        <p14:creationId xmlns:p14="http://schemas.microsoft.com/office/powerpoint/2010/main" val="226808533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1" y="2156657"/>
            <a:ext cx="2142659" cy="167232"/>
          </a:xfrm>
          <a:prstGeom prst="rect">
            <a:avLst/>
          </a:prstGeom>
          <a:solidFill>
            <a:schemeClr val="bg2"/>
          </a:solidFill>
          <a:ln w="9525">
            <a:noFill/>
            <a:miter lim="800000"/>
            <a:headEnd/>
            <a:tailEnd/>
          </a:ln>
        </p:spPr>
        <p:txBody>
          <a:bodyPr/>
          <a:lstStyle/>
          <a:p>
            <a:pPr defTabSz="860062"/>
            <a:endParaRPr lang="zh-CN" altLang="en-US" sz="1693">
              <a:ea typeface="宋体" charset="-122"/>
            </a:endParaRPr>
          </a:p>
        </p:txBody>
      </p:sp>
      <p:sp>
        <p:nvSpPr>
          <p:cNvPr id="6" name="Rectangle 12"/>
          <p:cNvSpPr>
            <a:spLocks noChangeArrowheads="1"/>
          </p:cNvSpPr>
          <p:nvPr/>
        </p:nvSpPr>
        <p:spPr bwMode="auto">
          <a:xfrm>
            <a:off x="1" y="2441847"/>
            <a:ext cx="4144961" cy="167232"/>
          </a:xfrm>
          <a:prstGeom prst="rect">
            <a:avLst/>
          </a:prstGeom>
          <a:solidFill>
            <a:schemeClr val="tx2"/>
          </a:solidFill>
          <a:ln w="9525">
            <a:noFill/>
            <a:miter lim="800000"/>
            <a:headEnd/>
            <a:tailEnd/>
          </a:ln>
        </p:spPr>
        <p:txBody>
          <a:bodyPr/>
          <a:lstStyle/>
          <a:p>
            <a:pPr defTabSz="860062"/>
            <a:endParaRPr lang="zh-CN" altLang="en-US" sz="1693">
              <a:ea typeface="宋体" charset="-122"/>
            </a:endParaRPr>
          </a:p>
        </p:txBody>
      </p:sp>
      <p:sp>
        <p:nvSpPr>
          <p:cNvPr id="7" name="Rectangle 13"/>
          <p:cNvSpPr>
            <a:spLocks noChangeArrowheads="1"/>
          </p:cNvSpPr>
          <p:nvPr/>
        </p:nvSpPr>
        <p:spPr bwMode="auto">
          <a:xfrm>
            <a:off x="1" y="2740475"/>
            <a:ext cx="6484715" cy="167232"/>
          </a:xfrm>
          <a:prstGeom prst="rect">
            <a:avLst/>
          </a:prstGeom>
          <a:solidFill>
            <a:schemeClr val="bg2"/>
          </a:solidFill>
          <a:ln w="9525">
            <a:noFill/>
            <a:miter lim="800000"/>
            <a:headEnd/>
            <a:tailEnd/>
          </a:ln>
        </p:spPr>
        <p:txBody>
          <a:bodyPr/>
          <a:lstStyle/>
          <a:p>
            <a:pPr defTabSz="860062"/>
            <a:endParaRPr lang="zh-CN" altLang="en-US" sz="1693">
              <a:ea typeface="宋体" charset="-122"/>
            </a:endParaRPr>
          </a:p>
        </p:txBody>
      </p:sp>
      <p:sp>
        <p:nvSpPr>
          <p:cNvPr id="8" name="Rectangle 14"/>
          <p:cNvSpPr>
            <a:spLocks noChangeArrowheads="1"/>
          </p:cNvSpPr>
          <p:nvPr/>
        </p:nvSpPr>
        <p:spPr bwMode="auto">
          <a:xfrm>
            <a:off x="1" y="3022680"/>
            <a:ext cx="4683986" cy="165738"/>
          </a:xfrm>
          <a:prstGeom prst="rect">
            <a:avLst/>
          </a:prstGeom>
          <a:solidFill>
            <a:schemeClr val="tx2"/>
          </a:solidFill>
          <a:ln w="9525">
            <a:noFill/>
            <a:miter lim="800000"/>
            <a:headEnd/>
            <a:tailEnd/>
          </a:ln>
        </p:spPr>
        <p:txBody>
          <a:bodyPr/>
          <a:lstStyle/>
          <a:p>
            <a:pPr defTabSz="860062"/>
            <a:endParaRPr lang="zh-CN" altLang="en-US" sz="1693">
              <a:ea typeface="宋体" charset="-122"/>
            </a:endParaRPr>
          </a:p>
        </p:txBody>
      </p:sp>
      <p:sp>
        <p:nvSpPr>
          <p:cNvPr id="9" name="Rectangle 15"/>
          <p:cNvSpPr>
            <a:spLocks noChangeArrowheads="1"/>
          </p:cNvSpPr>
          <p:nvPr/>
        </p:nvSpPr>
        <p:spPr bwMode="auto">
          <a:xfrm>
            <a:off x="1" y="3325787"/>
            <a:ext cx="2657792" cy="165740"/>
          </a:xfrm>
          <a:prstGeom prst="rect">
            <a:avLst/>
          </a:prstGeom>
          <a:solidFill>
            <a:schemeClr val="bg2"/>
          </a:solidFill>
          <a:ln w="9525">
            <a:noFill/>
            <a:miter lim="800000"/>
            <a:headEnd/>
            <a:tailEnd/>
          </a:ln>
        </p:spPr>
        <p:txBody>
          <a:bodyPr/>
          <a:lstStyle/>
          <a:p>
            <a:pPr defTabSz="860062"/>
            <a:endParaRPr lang="zh-CN" altLang="en-US" sz="1693">
              <a:ea typeface="宋体" charset="-122"/>
            </a:endParaRPr>
          </a:p>
        </p:txBody>
      </p:sp>
      <p:grpSp>
        <p:nvGrpSpPr>
          <p:cNvPr id="95267" name="Group 35"/>
          <p:cNvGrpSpPr>
            <a:grpSpLocks/>
          </p:cNvGrpSpPr>
          <p:nvPr/>
        </p:nvGrpSpPr>
        <p:grpSpPr bwMode="auto">
          <a:xfrm>
            <a:off x="1590197" y="1217471"/>
            <a:ext cx="1104925" cy="1106419"/>
            <a:chOff x="1065" y="794"/>
            <a:chExt cx="740" cy="741"/>
          </a:xfrm>
        </p:grpSpPr>
        <p:sp>
          <p:nvSpPr>
            <p:cNvPr id="60443" name="Freeform 6"/>
            <p:cNvSpPr>
              <a:spLocks noEditPoints="1"/>
            </p:cNvSpPr>
            <p:nvPr/>
          </p:nvSpPr>
          <p:spPr bwMode="auto">
            <a:xfrm>
              <a:off x="1065" y="794"/>
              <a:ext cx="740" cy="741"/>
            </a:xfrm>
            <a:custGeom>
              <a:avLst/>
              <a:gdLst>
                <a:gd name="T0" fmla="*/ 383 w 2222"/>
                <a:gd name="T1" fmla="*/ 0 h 2222"/>
                <a:gd name="T2" fmla="*/ 765 w 2222"/>
                <a:gd name="T3" fmla="*/ 387 h 2222"/>
                <a:gd name="T4" fmla="*/ 383 w 2222"/>
                <a:gd name="T5" fmla="*/ 773 h 2222"/>
                <a:gd name="T6" fmla="*/ 0 w 2222"/>
                <a:gd name="T7" fmla="*/ 387 h 2222"/>
                <a:gd name="T8" fmla="*/ 383 w 2222"/>
                <a:gd name="T9" fmla="*/ 0 h 2222"/>
                <a:gd name="T10" fmla="*/ 383 w 2222"/>
                <a:gd name="T11" fmla="*/ 116 h 2222"/>
                <a:gd name="T12" fmla="*/ 650 w 2222"/>
                <a:gd name="T13" fmla="*/ 387 h 2222"/>
                <a:gd name="T14" fmla="*/ 383 w 2222"/>
                <a:gd name="T15" fmla="*/ 656 h 2222"/>
                <a:gd name="T16" fmla="*/ 115 w 2222"/>
                <a:gd name="T17" fmla="*/ 387 h 2222"/>
                <a:gd name="T18" fmla="*/ 383 w 2222"/>
                <a:gd name="T19" fmla="*/ 11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headEnd/>
              <a:tailEnd/>
            </a:ln>
          </p:spPr>
          <p:txBody>
            <a:bodyPr/>
            <a:lstStyle/>
            <a:p>
              <a:endParaRPr lang="zh-CN" altLang="en-US" sz="1693"/>
            </a:p>
          </p:txBody>
        </p:sp>
        <p:sp>
          <p:nvSpPr>
            <p:cNvPr id="60444" name="TextBox 11"/>
            <p:cNvSpPr txBox="1">
              <a:spLocks noChangeArrowheads="1"/>
            </p:cNvSpPr>
            <p:nvPr/>
          </p:nvSpPr>
          <p:spPr bwMode="auto">
            <a:xfrm>
              <a:off x="1248" y="975"/>
              <a:ext cx="399" cy="391"/>
            </a:xfrm>
            <a:prstGeom prst="rect">
              <a:avLst/>
            </a:prstGeom>
            <a:noFill/>
            <a:ln w="9525">
              <a:noFill/>
              <a:miter lim="800000"/>
              <a:headEnd/>
              <a:tailEnd/>
            </a:ln>
          </p:spPr>
          <p:txBody>
            <a:bodyPr wrap="none">
              <a:spAutoFit/>
            </a:bodyPr>
            <a:lstStyle/>
            <a:p>
              <a:pPr defTabSz="860062"/>
              <a:r>
                <a:rPr lang="zh-CN" altLang="en-US" sz="1599">
                  <a:solidFill>
                    <a:srgbClr val="808080"/>
                  </a:solidFill>
                  <a:latin typeface="微软雅黑" pitchFamily="34" charset="-122"/>
                </a:rPr>
                <a:t>标题</a:t>
              </a:r>
            </a:p>
            <a:p>
              <a:pPr defTabSz="860062"/>
              <a:r>
                <a:rPr lang="zh-CN" altLang="en-US" sz="1599">
                  <a:solidFill>
                    <a:srgbClr val="808080"/>
                  </a:solidFill>
                  <a:latin typeface="微软雅黑" pitchFamily="34" charset="-122"/>
                </a:rPr>
                <a:t>内容</a:t>
              </a:r>
            </a:p>
          </p:txBody>
        </p:sp>
      </p:grpSp>
      <p:grpSp>
        <p:nvGrpSpPr>
          <p:cNvPr id="95268" name="Group 36"/>
          <p:cNvGrpSpPr>
            <a:grpSpLocks/>
          </p:cNvGrpSpPr>
          <p:nvPr/>
        </p:nvGrpSpPr>
        <p:grpSpPr bwMode="auto">
          <a:xfrm>
            <a:off x="3580554" y="1502662"/>
            <a:ext cx="1104925" cy="1106417"/>
            <a:chOff x="2398" y="985"/>
            <a:chExt cx="740" cy="741"/>
          </a:xfrm>
        </p:grpSpPr>
        <p:sp>
          <p:nvSpPr>
            <p:cNvPr id="60441" name="Freeform 7"/>
            <p:cNvSpPr>
              <a:spLocks noEditPoints="1"/>
            </p:cNvSpPr>
            <p:nvPr/>
          </p:nvSpPr>
          <p:spPr bwMode="auto">
            <a:xfrm>
              <a:off x="2398" y="985"/>
              <a:ext cx="740" cy="741"/>
            </a:xfrm>
            <a:custGeom>
              <a:avLst/>
              <a:gdLst>
                <a:gd name="T0" fmla="*/ 383 w 2222"/>
                <a:gd name="T1" fmla="*/ 0 h 2222"/>
                <a:gd name="T2" fmla="*/ 765 w 2222"/>
                <a:gd name="T3" fmla="*/ 387 h 2222"/>
                <a:gd name="T4" fmla="*/ 383 w 2222"/>
                <a:gd name="T5" fmla="*/ 773 h 2222"/>
                <a:gd name="T6" fmla="*/ 0 w 2222"/>
                <a:gd name="T7" fmla="*/ 387 h 2222"/>
                <a:gd name="T8" fmla="*/ 383 w 2222"/>
                <a:gd name="T9" fmla="*/ 0 h 2222"/>
                <a:gd name="T10" fmla="*/ 383 w 2222"/>
                <a:gd name="T11" fmla="*/ 117 h 2222"/>
                <a:gd name="T12" fmla="*/ 650 w 2222"/>
                <a:gd name="T13" fmla="*/ 387 h 2222"/>
                <a:gd name="T14" fmla="*/ 383 w 2222"/>
                <a:gd name="T15" fmla="*/ 656 h 2222"/>
                <a:gd name="T16" fmla="*/ 116 w 2222"/>
                <a:gd name="T17" fmla="*/ 387 h 2222"/>
                <a:gd name="T18" fmla="*/ 383 w 2222"/>
                <a:gd name="T19" fmla="*/ 117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headEnd/>
              <a:tailEnd/>
            </a:ln>
          </p:spPr>
          <p:txBody>
            <a:bodyPr/>
            <a:lstStyle/>
            <a:p>
              <a:endParaRPr lang="zh-CN" altLang="en-US" sz="1693"/>
            </a:p>
          </p:txBody>
        </p:sp>
        <p:sp>
          <p:nvSpPr>
            <p:cNvPr id="60442" name="TextBox 14"/>
            <p:cNvSpPr txBox="1">
              <a:spLocks noChangeArrowheads="1"/>
            </p:cNvSpPr>
            <p:nvPr/>
          </p:nvSpPr>
          <p:spPr bwMode="auto">
            <a:xfrm>
              <a:off x="2576" y="1157"/>
              <a:ext cx="399" cy="391"/>
            </a:xfrm>
            <a:prstGeom prst="rect">
              <a:avLst/>
            </a:prstGeom>
            <a:noFill/>
            <a:ln w="9525">
              <a:noFill/>
              <a:miter lim="800000"/>
              <a:headEnd/>
              <a:tailEnd/>
            </a:ln>
          </p:spPr>
          <p:txBody>
            <a:bodyPr wrap="none">
              <a:spAutoFit/>
            </a:bodyPr>
            <a:lstStyle/>
            <a:p>
              <a:pPr algn="ctr" defTabSz="860062"/>
              <a:r>
                <a:rPr lang="zh-CN" altLang="en-US" sz="1599">
                  <a:solidFill>
                    <a:srgbClr val="808080"/>
                  </a:solidFill>
                  <a:latin typeface="微软雅黑" pitchFamily="34" charset="-122"/>
                </a:rPr>
                <a:t>标题</a:t>
              </a:r>
            </a:p>
            <a:p>
              <a:pPr algn="ctr" defTabSz="860062"/>
              <a:r>
                <a:rPr lang="zh-CN" altLang="en-US" sz="1599">
                  <a:solidFill>
                    <a:srgbClr val="808080"/>
                  </a:solidFill>
                  <a:latin typeface="微软雅黑" pitchFamily="34" charset="-122"/>
                </a:rPr>
                <a:t>内容</a:t>
              </a:r>
            </a:p>
          </p:txBody>
        </p:sp>
      </p:grpSp>
      <p:grpSp>
        <p:nvGrpSpPr>
          <p:cNvPr id="95269" name="Group 37"/>
          <p:cNvGrpSpPr>
            <a:grpSpLocks/>
          </p:cNvGrpSpPr>
          <p:nvPr/>
        </p:nvGrpSpPr>
        <p:grpSpPr bwMode="auto">
          <a:xfrm>
            <a:off x="5932254" y="1802783"/>
            <a:ext cx="1106417" cy="1104925"/>
            <a:chOff x="3973" y="1186"/>
            <a:chExt cx="741" cy="740"/>
          </a:xfrm>
        </p:grpSpPr>
        <p:sp>
          <p:nvSpPr>
            <p:cNvPr id="60439" name="Freeform 8"/>
            <p:cNvSpPr>
              <a:spLocks noEditPoints="1"/>
            </p:cNvSpPr>
            <p:nvPr/>
          </p:nvSpPr>
          <p:spPr bwMode="auto">
            <a:xfrm>
              <a:off x="3973" y="1186"/>
              <a:ext cx="741" cy="740"/>
            </a:xfrm>
            <a:custGeom>
              <a:avLst/>
              <a:gdLst>
                <a:gd name="T0" fmla="*/ 387 w 2221"/>
                <a:gd name="T1" fmla="*/ 0 h 2222"/>
                <a:gd name="T2" fmla="*/ 775 w 2221"/>
                <a:gd name="T3" fmla="*/ 382 h 2222"/>
                <a:gd name="T4" fmla="*/ 387 w 2221"/>
                <a:gd name="T5" fmla="*/ 765 h 2222"/>
                <a:gd name="T6" fmla="*/ 0 w 2221"/>
                <a:gd name="T7" fmla="*/ 382 h 2222"/>
                <a:gd name="T8" fmla="*/ 387 w 2221"/>
                <a:gd name="T9" fmla="*/ 0 h 2222"/>
                <a:gd name="T10" fmla="*/ 387 w 2221"/>
                <a:gd name="T11" fmla="*/ 115 h 2222"/>
                <a:gd name="T12" fmla="*/ 658 w 2221"/>
                <a:gd name="T13" fmla="*/ 382 h 2222"/>
                <a:gd name="T14" fmla="*/ 387 w 2221"/>
                <a:gd name="T15" fmla="*/ 649 h 2222"/>
                <a:gd name="T16" fmla="*/ 117 w 2221"/>
                <a:gd name="T17" fmla="*/ 382 h 2222"/>
                <a:gd name="T18" fmla="*/ 387 w 2221"/>
                <a:gd name="T19" fmla="*/ 115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headEnd/>
              <a:tailEnd/>
            </a:ln>
          </p:spPr>
          <p:txBody>
            <a:bodyPr/>
            <a:lstStyle/>
            <a:p>
              <a:endParaRPr lang="zh-CN" altLang="en-US" sz="1693"/>
            </a:p>
          </p:txBody>
        </p:sp>
        <p:sp>
          <p:nvSpPr>
            <p:cNvPr id="60440" name="TextBox 17"/>
            <p:cNvSpPr txBox="1">
              <a:spLocks noChangeArrowheads="1"/>
            </p:cNvSpPr>
            <p:nvPr/>
          </p:nvSpPr>
          <p:spPr bwMode="auto">
            <a:xfrm>
              <a:off x="4152" y="1342"/>
              <a:ext cx="399" cy="391"/>
            </a:xfrm>
            <a:prstGeom prst="rect">
              <a:avLst/>
            </a:prstGeom>
            <a:noFill/>
            <a:ln w="9525">
              <a:noFill/>
              <a:miter lim="800000"/>
              <a:headEnd/>
              <a:tailEnd/>
            </a:ln>
          </p:spPr>
          <p:txBody>
            <a:bodyPr wrap="none">
              <a:spAutoFit/>
            </a:bodyPr>
            <a:lstStyle/>
            <a:p>
              <a:pPr defTabSz="860062"/>
              <a:r>
                <a:rPr lang="zh-CN" altLang="en-US" sz="1599">
                  <a:solidFill>
                    <a:srgbClr val="808080"/>
                  </a:solidFill>
                  <a:latin typeface="微软雅黑" pitchFamily="34" charset="-122"/>
                </a:rPr>
                <a:t>标题</a:t>
              </a:r>
            </a:p>
            <a:p>
              <a:pPr defTabSz="860062"/>
              <a:r>
                <a:rPr lang="zh-CN" altLang="en-US" sz="1599">
                  <a:solidFill>
                    <a:srgbClr val="808080"/>
                  </a:solidFill>
                  <a:latin typeface="微软雅黑" pitchFamily="34" charset="-122"/>
                </a:rPr>
                <a:t>内容</a:t>
              </a:r>
            </a:p>
          </p:txBody>
        </p:sp>
      </p:grpSp>
      <p:grpSp>
        <p:nvGrpSpPr>
          <p:cNvPr id="95270" name="Group 38"/>
          <p:cNvGrpSpPr>
            <a:grpSpLocks/>
          </p:cNvGrpSpPr>
          <p:nvPr/>
        </p:nvGrpSpPr>
        <p:grpSpPr bwMode="auto">
          <a:xfrm>
            <a:off x="4130031" y="3022681"/>
            <a:ext cx="1106419" cy="1106417"/>
            <a:chOff x="2766" y="2003"/>
            <a:chExt cx="741" cy="741"/>
          </a:xfrm>
        </p:grpSpPr>
        <p:sp>
          <p:nvSpPr>
            <p:cNvPr id="60437" name="Freeform 9"/>
            <p:cNvSpPr>
              <a:spLocks noEditPoints="1"/>
            </p:cNvSpPr>
            <p:nvPr/>
          </p:nvSpPr>
          <p:spPr bwMode="auto">
            <a:xfrm>
              <a:off x="2766" y="2003"/>
              <a:ext cx="741" cy="741"/>
            </a:xfrm>
            <a:custGeom>
              <a:avLst/>
              <a:gdLst>
                <a:gd name="T0" fmla="*/ 388 w 2221"/>
                <a:gd name="T1" fmla="*/ 773 h 2222"/>
                <a:gd name="T2" fmla="*/ 775 w 2221"/>
                <a:gd name="T3" fmla="*/ 387 h 2222"/>
                <a:gd name="T4" fmla="*/ 388 w 2221"/>
                <a:gd name="T5" fmla="*/ 0 h 2222"/>
                <a:gd name="T6" fmla="*/ 0 w 2221"/>
                <a:gd name="T7" fmla="*/ 387 h 2222"/>
                <a:gd name="T8" fmla="*/ 388 w 2221"/>
                <a:gd name="T9" fmla="*/ 773 h 2222"/>
                <a:gd name="T10" fmla="*/ 388 w 2221"/>
                <a:gd name="T11" fmla="*/ 656 h 2222"/>
                <a:gd name="T12" fmla="*/ 658 w 2221"/>
                <a:gd name="T13" fmla="*/ 387 h 2222"/>
                <a:gd name="T14" fmla="*/ 388 w 2221"/>
                <a:gd name="T15" fmla="*/ 116 h 2222"/>
                <a:gd name="T16" fmla="*/ 117 w 2221"/>
                <a:gd name="T17" fmla="*/ 387 h 2222"/>
                <a:gd name="T18" fmla="*/ 388 w 2221"/>
                <a:gd name="T19" fmla="*/ 65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headEnd/>
              <a:tailEnd/>
            </a:ln>
          </p:spPr>
          <p:txBody>
            <a:bodyPr/>
            <a:lstStyle/>
            <a:p>
              <a:endParaRPr lang="zh-CN" altLang="en-US" sz="1693"/>
            </a:p>
          </p:txBody>
        </p:sp>
        <p:sp>
          <p:nvSpPr>
            <p:cNvPr id="60438" name="TextBox 20"/>
            <p:cNvSpPr txBox="1">
              <a:spLocks noChangeArrowheads="1"/>
            </p:cNvSpPr>
            <p:nvPr/>
          </p:nvSpPr>
          <p:spPr bwMode="auto">
            <a:xfrm>
              <a:off x="2940" y="2159"/>
              <a:ext cx="399" cy="391"/>
            </a:xfrm>
            <a:prstGeom prst="rect">
              <a:avLst/>
            </a:prstGeom>
            <a:noFill/>
            <a:ln w="9525">
              <a:noFill/>
              <a:miter lim="800000"/>
              <a:headEnd/>
              <a:tailEnd/>
            </a:ln>
          </p:spPr>
          <p:txBody>
            <a:bodyPr wrap="none">
              <a:spAutoFit/>
            </a:bodyPr>
            <a:lstStyle/>
            <a:p>
              <a:pPr defTabSz="860062"/>
              <a:r>
                <a:rPr lang="zh-CN" altLang="en-US" sz="1599">
                  <a:solidFill>
                    <a:srgbClr val="808080"/>
                  </a:solidFill>
                  <a:latin typeface="微软雅黑" pitchFamily="34" charset="-122"/>
                </a:rPr>
                <a:t>标题</a:t>
              </a:r>
            </a:p>
            <a:p>
              <a:pPr defTabSz="860062"/>
              <a:r>
                <a:rPr lang="zh-CN" altLang="en-US" sz="1599">
                  <a:solidFill>
                    <a:srgbClr val="808080"/>
                  </a:solidFill>
                  <a:latin typeface="微软雅黑" pitchFamily="34" charset="-122"/>
                </a:rPr>
                <a:t>内容</a:t>
              </a:r>
              <a:endParaRPr lang="en-US" altLang="zh-CN" sz="1599">
                <a:solidFill>
                  <a:srgbClr val="808080"/>
                </a:solidFill>
                <a:latin typeface="微软雅黑" pitchFamily="34" charset="-122"/>
              </a:endParaRPr>
            </a:p>
          </p:txBody>
        </p:sp>
      </p:grpSp>
      <p:grpSp>
        <p:nvGrpSpPr>
          <p:cNvPr id="95271" name="Group 39"/>
          <p:cNvGrpSpPr>
            <a:grpSpLocks/>
          </p:cNvGrpSpPr>
          <p:nvPr/>
        </p:nvGrpSpPr>
        <p:grpSpPr bwMode="auto">
          <a:xfrm>
            <a:off x="2106823" y="3325788"/>
            <a:ext cx="1103432" cy="1104925"/>
            <a:chOff x="1411" y="2206"/>
            <a:chExt cx="739" cy="740"/>
          </a:xfrm>
        </p:grpSpPr>
        <p:sp>
          <p:nvSpPr>
            <p:cNvPr id="60435" name="Freeform 10"/>
            <p:cNvSpPr>
              <a:spLocks noEditPoints="1"/>
            </p:cNvSpPr>
            <p:nvPr/>
          </p:nvSpPr>
          <p:spPr bwMode="auto">
            <a:xfrm>
              <a:off x="1411" y="2206"/>
              <a:ext cx="739" cy="740"/>
            </a:xfrm>
            <a:custGeom>
              <a:avLst/>
              <a:gdLst>
                <a:gd name="T0" fmla="*/ 379 w 2222"/>
                <a:gd name="T1" fmla="*/ 765 h 2222"/>
                <a:gd name="T2" fmla="*/ 757 w 2222"/>
                <a:gd name="T3" fmla="*/ 382 h 2222"/>
                <a:gd name="T4" fmla="*/ 379 w 2222"/>
                <a:gd name="T5" fmla="*/ 0 h 2222"/>
                <a:gd name="T6" fmla="*/ 0 w 2222"/>
                <a:gd name="T7" fmla="*/ 382 h 2222"/>
                <a:gd name="T8" fmla="*/ 379 w 2222"/>
                <a:gd name="T9" fmla="*/ 765 h 2222"/>
                <a:gd name="T10" fmla="*/ 379 w 2222"/>
                <a:gd name="T11" fmla="*/ 649 h 2222"/>
                <a:gd name="T12" fmla="*/ 643 w 2222"/>
                <a:gd name="T13" fmla="*/ 382 h 2222"/>
                <a:gd name="T14" fmla="*/ 379 w 2222"/>
                <a:gd name="T15" fmla="*/ 115 h 2222"/>
                <a:gd name="T16" fmla="*/ 114 w 2222"/>
                <a:gd name="T17" fmla="*/ 382 h 2222"/>
                <a:gd name="T18" fmla="*/ 379 w 2222"/>
                <a:gd name="T19" fmla="*/ 64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headEnd/>
              <a:tailEnd/>
            </a:ln>
          </p:spPr>
          <p:txBody>
            <a:bodyPr/>
            <a:lstStyle/>
            <a:p>
              <a:endParaRPr lang="zh-CN" altLang="en-US" sz="1693"/>
            </a:p>
          </p:txBody>
        </p:sp>
        <p:sp>
          <p:nvSpPr>
            <p:cNvPr id="60436" name="TextBox 23"/>
            <p:cNvSpPr txBox="1">
              <a:spLocks noChangeArrowheads="1"/>
            </p:cNvSpPr>
            <p:nvPr/>
          </p:nvSpPr>
          <p:spPr bwMode="auto">
            <a:xfrm>
              <a:off x="1600" y="2374"/>
              <a:ext cx="399" cy="391"/>
            </a:xfrm>
            <a:prstGeom prst="rect">
              <a:avLst/>
            </a:prstGeom>
            <a:noFill/>
            <a:ln w="9525">
              <a:noFill/>
              <a:miter lim="800000"/>
              <a:headEnd/>
              <a:tailEnd/>
            </a:ln>
          </p:spPr>
          <p:txBody>
            <a:bodyPr wrap="none">
              <a:spAutoFit/>
            </a:bodyPr>
            <a:lstStyle/>
            <a:p>
              <a:pPr defTabSz="860062"/>
              <a:r>
                <a:rPr lang="zh-CN" altLang="en-US" sz="1599">
                  <a:solidFill>
                    <a:srgbClr val="808080"/>
                  </a:solidFill>
                  <a:latin typeface="微软雅黑" pitchFamily="34" charset="-122"/>
                </a:rPr>
                <a:t>标题</a:t>
              </a:r>
            </a:p>
            <a:p>
              <a:pPr defTabSz="860062"/>
              <a:r>
                <a:rPr lang="zh-CN" altLang="en-US" sz="1599">
                  <a:solidFill>
                    <a:srgbClr val="808080"/>
                  </a:solidFill>
                  <a:latin typeface="微软雅黑" pitchFamily="34" charset="-122"/>
                </a:rPr>
                <a:t>内容</a:t>
              </a:r>
            </a:p>
          </p:txBody>
        </p:sp>
      </p:grpSp>
      <p:sp>
        <p:nvSpPr>
          <p:cNvPr id="36" name="等腰三角形 1"/>
          <p:cNvSpPr>
            <a:spLocks/>
          </p:cNvSpPr>
          <p:nvPr/>
        </p:nvSpPr>
        <p:spPr bwMode="auto">
          <a:xfrm flipV="1">
            <a:off x="3458116" y="1417552"/>
            <a:ext cx="1239308" cy="113479"/>
          </a:xfrm>
          <a:custGeom>
            <a:avLst/>
            <a:gdLst>
              <a:gd name="T0" fmla="*/ 18865 w 2313967"/>
              <a:gd name="T1" fmla="*/ 0 h 288032"/>
              <a:gd name="T2" fmla="*/ 23942 w 2313967"/>
              <a:gd name="T3" fmla="*/ 1167 h 288032"/>
              <a:gd name="T4" fmla="*/ 78880 w 2313967"/>
              <a:gd name="T5" fmla="*/ 1167 h 288032"/>
              <a:gd name="T6" fmla="*/ 78880 w 2313967"/>
              <a:gd name="T7" fmla="*/ 1556 h 288032"/>
              <a:gd name="T8" fmla="*/ 25635 w 2313967"/>
              <a:gd name="T9" fmla="*/ 1556 h 288032"/>
              <a:gd name="T10" fmla="*/ 12096 w 2313967"/>
              <a:gd name="T11" fmla="*/ 1556 h 288032"/>
              <a:gd name="T12" fmla="*/ 0 w 2313967"/>
              <a:gd name="T13" fmla="*/ 1556 h 288032"/>
              <a:gd name="T14" fmla="*/ 0 w 2313967"/>
              <a:gd name="T15" fmla="*/ 1167 h 288032"/>
              <a:gd name="T16" fmla="*/ 13788 w 2313967"/>
              <a:gd name="T17" fmla="*/ 116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sz="1693"/>
          </a:p>
        </p:txBody>
      </p:sp>
      <p:sp>
        <p:nvSpPr>
          <p:cNvPr id="38" name="等腰三角形 1"/>
          <p:cNvSpPr>
            <a:spLocks/>
          </p:cNvSpPr>
          <p:nvPr/>
        </p:nvSpPr>
        <p:spPr bwMode="auto">
          <a:xfrm flipV="1">
            <a:off x="5839679" y="1725139"/>
            <a:ext cx="1237814" cy="114973"/>
          </a:xfrm>
          <a:custGeom>
            <a:avLst/>
            <a:gdLst>
              <a:gd name="T0" fmla="*/ 18729 w 2313967"/>
              <a:gd name="T1" fmla="*/ 0 h 288032"/>
              <a:gd name="T2" fmla="*/ 23770 w 2313967"/>
              <a:gd name="T3" fmla="*/ 1262 h 288032"/>
              <a:gd name="T4" fmla="*/ 78311 w 2313967"/>
              <a:gd name="T5" fmla="*/ 1262 h 288032"/>
              <a:gd name="T6" fmla="*/ 78311 w 2313967"/>
              <a:gd name="T7" fmla="*/ 1683 h 288032"/>
              <a:gd name="T8" fmla="*/ 25450 w 2313967"/>
              <a:gd name="T9" fmla="*/ 1683 h 288032"/>
              <a:gd name="T10" fmla="*/ 12008 w 2313967"/>
              <a:gd name="T11" fmla="*/ 1683 h 288032"/>
              <a:gd name="T12" fmla="*/ 0 w 2313967"/>
              <a:gd name="T13" fmla="*/ 1683 h 288032"/>
              <a:gd name="T14" fmla="*/ 0 w 2313967"/>
              <a:gd name="T15" fmla="*/ 1262 h 288032"/>
              <a:gd name="T16" fmla="*/ 13688 w 2313967"/>
              <a:gd name="T17" fmla="*/ 126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sz="1693"/>
          </a:p>
        </p:txBody>
      </p:sp>
      <p:sp>
        <p:nvSpPr>
          <p:cNvPr id="40" name="等腰三角形 1"/>
          <p:cNvSpPr>
            <a:spLocks/>
          </p:cNvSpPr>
          <p:nvPr/>
        </p:nvSpPr>
        <p:spPr bwMode="auto">
          <a:xfrm>
            <a:off x="4074785" y="4129098"/>
            <a:ext cx="1237814" cy="114973"/>
          </a:xfrm>
          <a:custGeom>
            <a:avLst/>
            <a:gdLst>
              <a:gd name="T0" fmla="*/ 18729 w 2313967"/>
              <a:gd name="T1" fmla="*/ 0 h 288032"/>
              <a:gd name="T2" fmla="*/ 23770 w 2313967"/>
              <a:gd name="T3" fmla="*/ 1262 h 288032"/>
              <a:gd name="T4" fmla="*/ 78311 w 2313967"/>
              <a:gd name="T5" fmla="*/ 1262 h 288032"/>
              <a:gd name="T6" fmla="*/ 78311 w 2313967"/>
              <a:gd name="T7" fmla="*/ 1683 h 288032"/>
              <a:gd name="T8" fmla="*/ 25450 w 2313967"/>
              <a:gd name="T9" fmla="*/ 1683 h 288032"/>
              <a:gd name="T10" fmla="*/ 12008 w 2313967"/>
              <a:gd name="T11" fmla="*/ 1683 h 288032"/>
              <a:gd name="T12" fmla="*/ 0 w 2313967"/>
              <a:gd name="T13" fmla="*/ 1683 h 288032"/>
              <a:gd name="T14" fmla="*/ 0 w 2313967"/>
              <a:gd name="T15" fmla="*/ 1262 h 288032"/>
              <a:gd name="T16" fmla="*/ 13688 w 2313967"/>
              <a:gd name="T17" fmla="*/ 126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sz="1693"/>
          </a:p>
        </p:txBody>
      </p:sp>
      <p:sp>
        <p:nvSpPr>
          <p:cNvPr id="42" name="等腰三角形 1"/>
          <p:cNvSpPr>
            <a:spLocks/>
          </p:cNvSpPr>
          <p:nvPr/>
        </p:nvSpPr>
        <p:spPr bwMode="auto">
          <a:xfrm>
            <a:off x="2050085" y="4376960"/>
            <a:ext cx="1237814" cy="116465"/>
          </a:xfrm>
          <a:custGeom>
            <a:avLst/>
            <a:gdLst>
              <a:gd name="T0" fmla="*/ 18729 w 2313967"/>
              <a:gd name="T1" fmla="*/ 0 h 288032"/>
              <a:gd name="T2" fmla="*/ 23770 w 2313967"/>
              <a:gd name="T3" fmla="*/ 1364 h 288032"/>
              <a:gd name="T4" fmla="*/ 78311 w 2313967"/>
              <a:gd name="T5" fmla="*/ 1364 h 288032"/>
              <a:gd name="T6" fmla="*/ 78311 w 2313967"/>
              <a:gd name="T7" fmla="*/ 1818 h 288032"/>
              <a:gd name="T8" fmla="*/ 25450 w 2313967"/>
              <a:gd name="T9" fmla="*/ 1818 h 288032"/>
              <a:gd name="T10" fmla="*/ 12008 w 2313967"/>
              <a:gd name="T11" fmla="*/ 1818 h 288032"/>
              <a:gd name="T12" fmla="*/ 0 w 2313967"/>
              <a:gd name="T13" fmla="*/ 1818 h 288032"/>
              <a:gd name="T14" fmla="*/ 0 w 2313967"/>
              <a:gd name="T15" fmla="*/ 1364 h 288032"/>
              <a:gd name="T16" fmla="*/ 13688 w 2313967"/>
              <a:gd name="T17" fmla="*/ 1364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endParaRPr lang="zh-CN" altLang="en-US" sz="1693"/>
          </a:p>
        </p:txBody>
      </p:sp>
      <p:sp>
        <p:nvSpPr>
          <p:cNvPr id="95263" name="Text Box 31"/>
          <p:cNvSpPr txBox="1">
            <a:spLocks noChangeArrowheads="1"/>
          </p:cNvSpPr>
          <p:nvPr/>
        </p:nvSpPr>
        <p:spPr bwMode="auto">
          <a:xfrm>
            <a:off x="3353597" y="1014404"/>
            <a:ext cx="1421471" cy="381643"/>
          </a:xfrm>
          <a:prstGeom prst="rect">
            <a:avLst/>
          </a:prstGeom>
          <a:noFill/>
          <a:ln w="9525">
            <a:noFill/>
            <a:miter lim="800000"/>
            <a:headEnd/>
            <a:tailEnd/>
          </a:ln>
        </p:spPr>
        <p:txBody>
          <a:bodyPr>
            <a:spAutoFit/>
          </a:bodyPr>
          <a:lstStyle/>
          <a:p>
            <a:pPr defTabSz="860062">
              <a:spcBef>
                <a:spcPct val="50000"/>
              </a:spcBef>
            </a:pPr>
            <a:r>
              <a:rPr lang="zh-CN" altLang="en-US" sz="940">
                <a:solidFill>
                  <a:srgbClr val="808080"/>
                </a:solidFill>
              </a:rPr>
              <a:t>请在此处添加文字内容请在此处添加文字内容</a:t>
            </a:r>
          </a:p>
        </p:txBody>
      </p:sp>
      <p:sp>
        <p:nvSpPr>
          <p:cNvPr id="95264" name="Text Box 32"/>
          <p:cNvSpPr txBox="1">
            <a:spLocks noChangeArrowheads="1"/>
          </p:cNvSpPr>
          <p:nvPr/>
        </p:nvSpPr>
        <p:spPr bwMode="auto">
          <a:xfrm>
            <a:off x="5724706" y="1317513"/>
            <a:ext cx="1421471" cy="381643"/>
          </a:xfrm>
          <a:prstGeom prst="rect">
            <a:avLst/>
          </a:prstGeom>
          <a:noFill/>
          <a:ln w="9525">
            <a:noFill/>
            <a:miter lim="800000"/>
            <a:headEnd/>
            <a:tailEnd/>
          </a:ln>
        </p:spPr>
        <p:txBody>
          <a:bodyPr>
            <a:spAutoFit/>
          </a:bodyPr>
          <a:lstStyle/>
          <a:p>
            <a:pPr defTabSz="860062">
              <a:spcBef>
                <a:spcPct val="50000"/>
              </a:spcBef>
            </a:pPr>
            <a:r>
              <a:rPr lang="zh-CN" altLang="en-US" sz="940">
                <a:solidFill>
                  <a:srgbClr val="808080"/>
                </a:solidFill>
              </a:rPr>
              <a:t>请在此处添加文字内容请在此处添加文字内容</a:t>
            </a:r>
          </a:p>
        </p:txBody>
      </p:sp>
      <p:sp>
        <p:nvSpPr>
          <p:cNvPr id="95265" name="Text Box 33"/>
          <p:cNvSpPr txBox="1">
            <a:spLocks noChangeArrowheads="1"/>
          </p:cNvSpPr>
          <p:nvPr/>
        </p:nvSpPr>
        <p:spPr bwMode="auto">
          <a:xfrm>
            <a:off x="1930633" y="4500891"/>
            <a:ext cx="1421471" cy="381643"/>
          </a:xfrm>
          <a:prstGeom prst="rect">
            <a:avLst/>
          </a:prstGeom>
          <a:noFill/>
          <a:ln w="9525">
            <a:noFill/>
            <a:miter lim="800000"/>
            <a:headEnd/>
            <a:tailEnd/>
          </a:ln>
        </p:spPr>
        <p:txBody>
          <a:bodyPr>
            <a:spAutoFit/>
          </a:bodyPr>
          <a:lstStyle/>
          <a:p>
            <a:pPr defTabSz="860062">
              <a:spcBef>
                <a:spcPct val="50000"/>
              </a:spcBef>
            </a:pPr>
            <a:r>
              <a:rPr lang="zh-CN" altLang="en-US" sz="940">
                <a:solidFill>
                  <a:srgbClr val="808080"/>
                </a:solidFill>
              </a:rPr>
              <a:t>请在此处添加文字内容请在此处添加文字内容</a:t>
            </a:r>
          </a:p>
        </p:txBody>
      </p:sp>
      <p:sp>
        <p:nvSpPr>
          <p:cNvPr id="95266" name="Text Box 34"/>
          <p:cNvSpPr txBox="1">
            <a:spLocks noChangeArrowheads="1"/>
          </p:cNvSpPr>
          <p:nvPr/>
        </p:nvSpPr>
        <p:spPr bwMode="auto">
          <a:xfrm>
            <a:off x="3962799" y="4264975"/>
            <a:ext cx="1421471" cy="381643"/>
          </a:xfrm>
          <a:prstGeom prst="rect">
            <a:avLst/>
          </a:prstGeom>
          <a:noFill/>
          <a:ln w="9525">
            <a:noFill/>
            <a:miter lim="800000"/>
            <a:headEnd/>
            <a:tailEnd/>
          </a:ln>
        </p:spPr>
        <p:txBody>
          <a:bodyPr>
            <a:spAutoFit/>
          </a:bodyPr>
          <a:lstStyle/>
          <a:p>
            <a:pPr defTabSz="860062">
              <a:spcBef>
                <a:spcPct val="50000"/>
              </a:spcBef>
            </a:pPr>
            <a:r>
              <a:rPr lang="zh-CN" altLang="en-US" sz="940">
                <a:solidFill>
                  <a:srgbClr val="808080"/>
                </a:solidFill>
              </a:rPr>
              <a:t>请在此处添加文字内容请在此处添加文字内容</a:t>
            </a:r>
          </a:p>
        </p:txBody>
      </p:sp>
    </p:spTree>
    <p:extLst>
      <p:ext uri="{BB962C8B-B14F-4D97-AF65-F5344CB8AC3E}">
        <p14:creationId xmlns:p14="http://schemas.microsoft.com/office/powerpoint/2010/main" val="43790521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10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5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30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5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60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7" y="1677359"/>
            <a:ext cx="2057549" cy="615553"/>
          </a:xfrm>
          <a:prstGeom prst="rect">
            <a:avLst/>
          </a:prstGeom>
          <a:noFill/>
          <a:ln w="9525">
            <a:noFill/>
            <a:miter lim="800000"/>
            <a:headEnd/>
            <a:tailEnd/>
          </a:ln>
        </p:spPr>
        <p:txBody>
          <a:bodyPr lIns="0" tIns="0" rIns="0" bIns="0">
            <a:spAutoFit/>
          </a:bodyPr>
          <a:lstStyle/>
          <a:p>
            <a:pPr algn="just">
              <a:lnSpc>
                <a:spcPts val="1223"/>
              </a:lnSpc>
            </a:pPr>
            <a:r>
              <a:rPr lang="zh-CN" altLang="en-US" sz="94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0">
              <a:solidFill>
                <a:srgbClr val="808080"/>
              </a:solidFill>
              <a:latin typeface="微软雅黑" pitchFamily="34" charset="-122"/>
            </a:endParaRPr>
          </a:p>
        </p:txBody>
      </p:sp>
      <p:sp>
        <p:nvSpPr>
          <p:cNvPr id="19" name="TextBox 18"/>
          <p:cNvSpPr txBox="1">
            <a:spLocks noChangeArrowheads="1"/>
          </p:cNvSpPr>
          <p:nvPr/>
        </p:nvSpPr>
        <p:spPr bwMode="auto">
          <a:xfrm>
            <a:off x="6084554" y="1677359"/>
            <a:ext cx="2057549" cy="615553"/>
          </a:xfrm>
          <a:prstGeom prst="rect">
            <a:avLst/>
          </a:prstGeom>
          <a:noFill/>
          <a:ln w="9525">
            <a:noFill/>
            <a:miter lim="800000"/>
            <a:headEnd/>
            <a:tailEnd/>
          </a:ln>
        </p:spPr>
        <p:txBody>
          <a:bodyPr lIns="0" tIns="0" rIns="0" bIns="0">
            <a:spAutoFit/>
          </a:bodyPr>
          <a:lstStyle/>
          <a:p>
            <a:pPr algn="just">
              <a:lnSpc>
                <a:spcPts val="1223"/>
              </a:lnSpc>
            </a:pPr>
            <a:r>
              <a:rPr lang="zh-CN" altLang="en-US" sz="94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0">
              <a:solidFill>
                <a:srgbClr val="808080"/>
              </a:solidFill>
              <a:latin typeface="微软雅黑" pitchFamily="34" charset="-122"/>
            </a:endParaRPr>
          </a:p>
        </p:txBody>
      </p:sp>
      <p:sp>
        <p:nvSpPr>
          <p:cNvPr id="20" name="TextBox 19"/>
          <p:cNvSpPr txBox="1">
            <a:spLocks noChangeArrowheads="1"/>
          </p:cNvSpPr>
          <p:nvPr/>
        </p:nvSpPr>
        <p:spPr bwMode="auto">
          <a:xfrm>
            <a:off x="972037" y="3401938"/>
            <a:ext cx="2057549" cy="615553"/>
          </a:xfrm>
          <a:prstGeom prst="rect">
            <a:avLst/>
          </a:prstGeom>
          <a:noFill/>
          <a:ln w="9525">
            <a:noFill/>
            <a:miter lim="800000"/>
            <a:headEnd/>
            <a:tailEnd/>
          </a:ln>
        </p:spPr>
        <p:txBody>
          <a:bodyPr lIns="0" tIns="0" rIns="0" bIns="0">
            <a:spAutoFit/>
          </a:bodyPr>
          <a:lstStyle/>
          <a:p>
            <a:pPr algn="just">
              <a:lnSpc>
                <a:spcPts val="1223"/>
              </a:lnSpc>
            </a:pPr>
            <a:r>
              <a:rPr lang="zh-CN" altLang="en-US" sz="94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0">
              <a:solidFill>
                <a:srgbClr val="808080"/>
              </a:solidFill>
              <a:latin typeface="微软雅黑" pitchFamily="34" charset="-122"/>
            </a:endParaRPr>
          </a:p>
        </p:txBody>
      </p:sp>
      <p:sp>
        <p:nvSpPr>
          <p:cNvPr id="21" name="TextBox 20"/>
          <p:cNvSpPr txBox="1">
            <a:spLocks noChangeArrowheads="1"/>
          </p:cNvSpPr>
          <p:nvPr/>
        </p:nvSpPr>
        <p:spPr bwMode="auto">
          <a:xfrm>
            <a:off x="6084554" y="3401938"/>
            <a:ext cx="2057549" cy="615553"/>
          </a:xfrm>
          <a:prstGeom prst="rect">
            <a:avLst/>
          </a:prstGeom>
          <a:noFill/>
          <a:ln w="9525">
            <a:noFill/>
            <a:miter lim="800000"/>
            <a:headEnd/>
            <a:tailEnd/>
          </a:ln>
        </p:spPr>
        <p:txBody>
          <a:bodyPr lIns="0" tIns="0" rIns="0" bIns="0">
            <a:spAutoFit/>
          </a:bodyPr>
          <a:lstStyle/>
          <a:p>
            <a:pPr algn="just">
              <a:lnSpc>
                <a:spcPts val="1223"/>
              </a:lnSpc>
            </a:pPr>
            <a:r>
              <a:rPr lang="zh-CN" altLang="en-US" sz="940">
                <a:solidFill>
                  <a:srgbClr val="808080"/>
                </a:solidFill>
                <a:latin typeface="微软雅黑" pitchFamily="34" charset="-122"/>
              </a:rPr>
              <a:t>点击输入本栏文字内容，文字内容需概括精炼，无需多余的文字修饰，在不改动排版的情况下，尽量控制在四点内说明，标题将每个具体意义概括提出观点</a:t>
            </a:r>
            <a:endParaRPr lang="en-US" altLang="zh-CN" sz="940">
              <a:solidFill>
                <a:srgbClr val="808080"/>
              </a:solidFill>
              <a:latin typeface="微软雅黑" pitchFamily="34" charset="-122"/>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headEnd/>
            <a:tailEnd/>
          </a:ln>
        </p:spPr>
        <p:txBody>
          <a:bodyPr lIns="0" tIns="0" rIns="0" bIns="0">
            <a:spAutoFit/>
          </a:bodyPr>
          <a:lstStyle/>
          <a:p>
            <a:r>
              <a:rPr lang="zh-CN" altLang="en-US" sz="1317">
                <a:solidFill>
                  <a:schemeClr val="tx2"/>
                </a:solidFill>
                <a:latin typeface="微软雅黑" pitchFamily="34" charset="-122"/>
              </a:rPr>
              <a:t>标题关键字</a:t>
            </a:r>
          </a:p>
        </p:txBody>
      </p:sp>
      <p:sp>
        <p:nvSpPr>
          <p:cNvPr id="37" name="TextBox 36"/>
          <p:cNvSpPr txBox="1">
            <a:spLocks noChangeArrowheads="1"/>
          </p:cNvSpPr>
          <p:nvPr/>
        </p:nvSpPr>
        <p:spPr bwMode="auto">
          <a:xfrm>
            <a:off x="972036" y="3155569"/>
            <a:ext cx="1388622" cy="202684"/>
          </a:xfrm>
          <a:prstGeom prst="rect">
            <a:avLst/>
          </a:prstGeom>
          <a:noFill/>
          <a:ln w="9525">
            <a:noFill/>
            <a:miter lim="800000"/>
            <a:headEnd/>
            <a:tailEnd/>
          </a:ln>
        </p:spPr>
        <p:txBody>
          <a:bodyPr lIns="0" tIns="0" rIns="0" bIns="0">
            <a:spAutoFit/>
          </a:bodyPr>
          <a:lstStyle/>
          <a:p>
            <a:r>
              <a:rPr lang="zh-CN" altLang="en-US" sz="1317">
                <a:solidFill>
                  <a:schemeClr val="tx2"/>
                </a:solidFill>
                <a:latin typeface="微软雅黑" pitchFamily="34" charset="-122"/>
              </a:rPr>
              <a:t>标题关键字</a:t>
            </a:r>
          </a:p>
        </p:txBody>
      </p:sp>
      <p:sp>
        <p:nvSpPr>
          <p:cNvPr id="38" name="TextBox 37"/>
          <p:cNvSpPr txBox="1">
            <a:spLocks noChangeArrowheads="1"/>
          </p:cNvSpPr>
          <p:nvPr/>
        </p:nvSpPr>
        <p:spPr bwMode="auto">
          <a:xfrm>
            <a:off x="6084554" y="1419045"/>
            <a:ext cx="1388622" cy="202684"/>
          </a:xfrm>
          <a:prstGeom prst="rect">
            <a:avLst/>
          </a:prstGeom>
          <a:noFill/>
          <a:ln w="9525">
            <a:noFill/>
            <a:miter lim="800000"/>
            <a:headEnd/>
            <a:tailEnd/>
          </a:ln>
        </p:spPr>
        <p:txBody>
          <a:bodyPr lIns="0" tIns="0" rIns="0" bIns="0">
            <a:spAutoFit/>
          </a:bodyPr>
          <a:lstStyle/>
          <a:p>
            <a:r>
              <a:rPr lang="zh-CN" altLang="en-US" sz="1317">
                <a:solidFill>
                  <a:schemeClr val="tx2"/>
                </a:solidFill>
                <a:latin typeface="微软雅黑" pitchFamily="34" charset="-122"/>
              </a:rPr>
              <a:t>标题关键字</a:t>
            </a:r>
          </a:p>
        </p:txBody>
      </p:sp>
      <p:sp>
        <p:nvSpPr>
          <p:cNvPr id="39" name="TextBox 38"/>
          <p:cNvSpPr txBox="1">
            <a:spLocks noChangeArrowheads="1"/>
          </p:cNvSpPr>
          <p:nvPr/>
        </p:nvSpPr>
        <p:spPr bwMode="auto">
          <a:xfrm>
            <a:off x="6084554" y="3155569"/>
            <a:ext cx="1388622" cy="202684"/>
          </a:xfrm>
          <a:prstGeom prst="rect">
            <a:avLst/>
          </a:prstGeom>
          <a:noFill/>
          <a:ln w="9525">
            <a:noFill/>
            <a:miter lim="800000"/>
            <a:headEnd/>
            <a:tailEnd/>
          </a:ln>
        </p:spPr>
        <p:txBody>
          <a:bodyPr lIns="0" tIns="0" rIns="0" bIns="0">
            <a:spAutoFit/>
          </a:bodyPr>
          <a:lstStyle/>
          <a:p>
            <a:r>
              <a:rPr lang="zh-CN" altLang="en-US" sz="1317">
                <a:solidFill>
                  <a:schemeClr val="tx2"/>
                </a:solidFill>
                <a:latin typeface="微软雅黑" pitchFamily="34" charset="-122"/>
              </a:rPr>
              <a:t>标题关键字</a:t>
            </a:r>
          </a:p>
        </p:txBody>
      </p:sp>
      <p:grpSp>
        <p:nvGrpSpPr>
          <p:cNvPr id="58414" name="Group 46"/>
          <p:cNvGrpSpPr>
            <a:grpSpLocks/>
          </p:cNvGrpSpPr>
          <p:nvPr/>
        </p:nvGrpSpPr>
        <p:grpSpPr bwMode="auto">
          <a:xfrm>
            <a:off x="3217721" y="1420539"/>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headEnd/>
              <a:tailEnd/>
            </a:ln>
          </p:spPr>
          <p:txBody>
            <a:bodyPr anchor="ctr"/>
            <a:lstStyle/>
            <a:p>
              <a:endParaRPr lang="zh-CN" altLang="en-US" sz="1693"/>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headEnd/>
              <a:tailEnd/>
            </a:ln>
          </p:spPr>
          <p:txBody>
            <a:bodyPr anchor="ctr"/>
            <a:lstStyle/>
            <a:p>
              <a:endParaRPr lang="zh-CN" altLang="en-US" sz="1693"/>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headEnd/>
              <a:tailEnd/>
            </a:ln>
          </p:spPr>
          <p:txBody>
            <a:bodyPr anchor="ctr"/>
            <a:lstStyle/>
            <a:p>
              <a:endParaRPr lang="zh-CN" altLang="en-US" sz="1693"/>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headEnd/>
              <a:tailEnd/>
            </a:ln>
          </p:spPr>
          <p:txBody>
            <a:bodyPr anchor="ctr"/>
            <a:lstStyle/>
            <a:p>
              <a:endParaRPr lang="zh-CN" altLang="en-US" sz="1693"/>
            </a:p>
          </p:txBody>
        </p:sp>
      </p:grpSp>
      <p:sp>
        <p:nvSpPr>
          <p:cNvPr id="58412" name="椭圆 23"/>
          <p:cNvSpPr>
            <a:spLocks noChangeArrowheads="1"/>
          </p:cNvSpPr>
          <p:nvPr/>
        </p:nvSpPr>
        <p:spPr bwMode="auto">
          <a:xfrm>
            <a:off x="3819457" y="2028247"/>
            <a:ext cx="1494635" cy="1494635"/>
          </a:xfrm>
          <a:prstGeom prst="ellipse">
            <a:avLst/>
          </a:prstGeom>
          <a:solidFill>
            <a:srgbClr val="F2F2F2"/>
          </a:solidFill>
          <a:ln w="9525">
            <a:noFill/>
            <a:round/>
            <a:headEnd/>
            <a:tailEnd/>
          </a:ln>
        </p:spPr>
        <p:txBody>
          <a:bodyPr anchor="ctr"/>
          <a:lstStyle/>
          <a:p>
            <a:pPr algn="ctr" defTabSz="860062"/>
            <a:endParaRPr lang="zh-CN" altLang="zh-CN" sz="1881">
              <a:solidFill>
                <a:srgbClr val="FFFFFF"/>
              </a:solidFill>
              <a:ea typeface="宋体" charset="-122"/>
              <a:cs typeface="Arial" charset="0"/>
            </a:endParaRPr>
          </a:p>
        </p:txBody>
      </p:sp>
      <p:sp>
        <p:nvSpPr>
          <p:cNvPr id="58401" name="Text Box 33"/>
          <p:cNvSpPr txBox="1">
            <a:spLocks noChangeArrowheads="1"/>
          </p:cNvSpPr>
          <p:nvPr/>
        </p:nvSpPr>
        <p:spPr bwMode="auto">
          <a:xfrm>
            <a:off x="3826923" y="2504559"/>
            <a:ext cx="1490156" cy="700192"/>
          </a:xfrm>
          <a:prstGeom prst="rect">
            <a:avLst/>
          </a:prstGeom>
          <a:noFill/>
          <a:ln w="9525">
            <a:noFill/>
            <a:miter lim="800000"/>
            <a:headEnd/>
            <a:tailEnd/>
          </a:ln>
        </p:spPr>
        <p:txBody>
          <a:bodyPr>
            <a:spAutoFit/>
          </a:bodyPr>
          <a:lstStyle/>
          <a:p>
            <a:pPr algn="ctr" defTabSz="860062">
              <a:lnSpc>
                <a:spcPct val="50000"/>
              </a:lnSpc>
              <a:spcBef>
                <a:spcPct val="50000"/>
              </a:spcBef>
            </a:pPr>
            <a:r>
              <a:rPr lang="zh-CN" altLang="en-US" sz="2633">
                <a:solidFill>
                  <a:srgbClr val="B2B2B2"/>
                </a:solidFill>
                <a:ea typeface="方正大黑简体" pitchFamily="2" charset="-122"/>
              </a:rPr>
              <a:t>标题</a:t>
            </a:r>
          </a:p>
          <a:p>
            <a:pPr algn="ctr" defTabSz="860062">
              <a:lnSpc>
                <a:spcPct val="50000"/>
              </a:lnSpc>
              <a:spcBef>
                <a:spcPct val="50000"/>
              </a:spcBef>
            </a:pPr>
            <a:r>
              <a:rPr lang="zh-CN" altLang="en-US" sz="2633">
                <a:solidFill>
                  <a:srgbClr val="B2B2B2"/>
                </a:solidFill>
                <a:ea typeface="方正大黑简体" pitchFamily="2" charset="-122"/>
              </a:rPr>
              <a:t>内容</a:t>
            </a:r>
          </a:p>
        </p:txBody>
      </p:sp>
    </p:spTree>
    <p:extLst>
      <p:ext uri="{BB962C8B-B14F-4D97-AF65-F5344CB8AC3E}">
        <p14:creationId xmlns:p14="http://schemas.microsoft.com/office/powerpoint/2010/main" val="44105317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0"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59" y="2256698"/>
            <a:ext cx="1718606" cy="1446550"/>
          </a:xfrm>
          <a:prstGeom prst="rect">
            <a:avLst/>
          </a:prstGeom>
          <a:noFill/>
          <a:ln w="9525">
            <a:noFill/>
            <a:miter lim="800000"/>
            <a:headEnd/>
            <a:tailEnd/>
          </a:ln>
        </p:spPr>
        <p:txBody>
          <a:bodyPr lIns="0" tIns="0" rIns="0" bIns="0">
            <a:spAutoFit/>
          </a:bodyPr>
          <a:lstStyle/>
          <a:p>
            <a:r>
              <a:rPr lang="zh-CN" altLang="en-US" sz="940">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940">
                <a:solidFill>
                  <a:srgbClr val="808080"/>
                </a:solidFill>
                <a:sym typeface="造字工房悦黑体验版常规体" pitchFamily="50" charset="-122"/>
              </a:rPr>
              <a:t>内容请请输入您想要的文字</a:t>
            </a:r>
          </a:p>
          <a:p>
            <a:endParaRPr lang="zh-CN" altLang="en-US" sz="940">
              <a:solidFill>
                <a:srgbClr val="808080"/>
              </a:solidFill>
              <a:sym typeface="造字工房悦黑体验版常规体" pitchFamily="50" charset="-122"/>
            </a:endParaRPr>
          </a:p>
          <a:p>
            <a:endParaRPr lang="zh-CN" altLang="en-US" sz="940">
              <a:solidFill>
                <a:srgbClr val="808080"/>
              </a:solidFill>
              <a:sym typeface="造字工房悦黑体验版常规体" pitchFamily="50" charset="-122"/>
            </a:endParaRPr>
          </a:p>
          <a:p>
            <a:endParaRPr lang="zh-CN" altLang="en-US" sz="940">
              <a:solidFill>
                <a:srgbClr val="808080"/>
              </a:solidFill>
              <a:sym typeface="造字工房悦黑体验版常规体" pitchFamily="50" charset="-122"/>
            </a:endParaRPr>
          </a:p>
          <a:p>
            <a:r>
              <a:rPr lang="zh-CN" altLang="en-US" sz="940">
                <a:solidFill>
                  <a:srgbClr val="808080"/>
                </a:solidFill>
                <a:sym typeface="造字工房悦黑体验版常规体" pitchFamily="50" charset="-122"/>
              </a:rPr>
              <a:t>输入您想要的文字内容请输入您想要的文字请输入您想要的文字请输入您想要的文字</a:t>
            </a:r>
            <a:endParaRPr lang="en-US" altLang="zh-CN" sz="940">
              <a:solidFill>
                <a:srgbClr val="808080"/>
              </a:solidFill>
              <a:sym typeface="造字工房悦黑体验版常规体" pitchFamily="50" charset="-122"/>
            </a:endParaRPr>
          </a:p>
        </p:txBody>
      </p:sp>
      <p:sp>
        <p:nvSpPr>
          <p:cNvPr id="17" name="TextBox 16"/>
          <p:cNvSpPr txBox="1">
            <a:spLocks noChangeArrowheads="1"/>
          </p:cNvSpPr>
          <p:nvPr/>
        </p:nvSpPr>
        <p:spPr bwMode="auto">
          <a:xfrm>
            <a:off x="6671358" y="1952096"/>
            <a:ext cx="1642456" cy="202684"/>
          </a:xfrm>
          <a:prstGeom prst="rect">
            <a:avLst/>
          </a:prstGeom>
          <a:noFill/>
          <a:ln w="9525">
            <a:noFill/>
            <a:miter lim="800000"/>
            <a:headEnd/>
            <a:tailEnd/>
          </a:ln>
        </p:spPr>
        <p:txBody>
          <a:bodyPr lIns="0" tIns="0" rIns="0" bIns="0">
            <a:spAutoFit/>
          </a:bodyPr>
          <a:lstStyle/>
          <a:p>
            <a:r>
              <a:rPr lang="zh-CN" altLang="en-US" sz="1317">
                <a:solidFill>
                  <a:schemeClr val="bg2"/>
                </a:solidFill>
              </a:rPr>
              <a:t>请输入标题内容</a:t>
            </a:r>
          </a:p>
        </p:txBody>
      </p:sp>
      <p:sp>
        <p:nvSpPr>
          <p:cNvPr id="18" name="TextBox 17"/>
          <p:cNvSpPr txBox="1">
            <a:spLocks noChangeArrowheads="1"/>
          </p:cNvSpPr>
          <p:nvPr/>
        </p:nvSpPr>
        <p:spPr bwMode="auto">
          <a:xfrm>
            <a:off x="901859" y="2256698"/>
            <a:ext cx="1718606" cy="1446550"/>
          </a:xfrm>
          <a:prstGeom prst="rect">
            <a:avLst/>
          </a:prstGeom>
          <a:noFill/>
          <a:ln w="9525">
            <a:noFill/>
            <a:miter lim="800000"/>
            <a:headEnd/>
            <a:tailEnd/>
          </a:ln>
        </p:spPr>
        <p:txBody>
          <a:bodyPr lIns="0" tIns="0" rIns="0" bIns="0">
            <a:spAutoFit/>
          </a:bodyPr>
          <a:lstStyle/>
          <a:p>
            <a:r>
              <a:rPr lang="zh-CN" altLang="en-US" sz="940">
                <a:solidFill>
                  <a:srgbClr val="808080"/>
                </a:solidFill>
                <a:sym typeface="造字工房悦黑体验版常规体" pitchFamily="50" charset="-122"/>
              </a:rPr>
              <a:t>请输入您想要的文字内容请输入您想要的文字内容请输入您想要的文字内容请输入您想要的文字</a:t>
            </a:r>
          </a:p>
          <a:p>
            <a:r>
              <a:rPr lang="zh-CN" altLang="en-US" sz="940">
                <a:solidFill>
                  <a:srgbClr val="808080"/>
                </a:solidFill>
                <a:sym typeface="造字工房悦黑体验版常规体" pitchFamily="50" charset="-122"/>
              </a:rPr>
              <a:t>内容请请输入您想要的文字</a:t>
            </a:r>
          </a:p>
          <a:p>
            <a:endParaRPr lang="zh-CN" altLang="en-US" sz="940">
              <a:solidFill>
                <a:srgbClr val="808080"/>
              </a:solidFill>
              <a:sym typeface="造字工房悦黑体验版常规体" pitchFamily="50" charset="-122"/>
            </a:endParaRPr>
          </a:p>
          <a:p>
            <a:endParaRPr lang="zh-CN" altLang="en-US" sz="940">
              <a:solidFill>
                <a:srgbClr val="808080"/>
              </a:solidFill>
              <a:sym typeface="造字工房悦黑体验版常规体" pitchFamily="50" charset="-122"/>
            </a:endParaRPr>
          </a:p>
          <a:p>
            <a:endParaRPr lang="zh-CN" altLang="en-US" sz="940">
              <a:solidFill>
                <a:srgbClr val="808080"/>
              </a:solidFill>
              <a:sym typeface="造字工房悦黑体验版常规体" pitchFamily="50" charset="-122"/>
            </a:endParaRPr>
          </a:p>
          <a:p>
            <a:r>
              <a:rPr lang="zh-CN" altLang="en-US" sz="940">
                <a:solidFill>
                  <a:srgbClr val="808080"/>
                </a:solidFill>
                <a:sym typeface="造字工房悦黑体验版常规体" pitchFamily="50" charset="-122"/>
              </a:rPr>
              <a:t>输入您想要的文字内容请输入您想要的文字请输入您想要的文字请输入您想要的文字</a:t>
            </a:r>
            <a:endParaRPr lang="en-US" altLang="zh-CN" sz="940">
              <a:solidFill>
                <a:srgbClr val="808080"/>
              </a:solidFill>
              <a:sym typeface="造字工房悦黑体验版常规体" pitchFamily="50" charset="-122"/>
            </a:endParaRPr>
          </a:p>
        </p:txBody>
      </p:sp>
      <p:sp>
        <p:nvSpPr>
          <p:cNvPr id="19" name="TextBox 18"/>
          <p:cNvSpPr txBox="1">
            <a:spLocks noChangeArrowheads="1"/>
          </p:cNvSpPr>
          <p:nvPr/>
        </p:nvSpPr>
        <p:spPr bwMode="auto">
          <a:xfrm>
            <a:off x="901858" y="1952096"/>
            <a:ext cx="1642456" cy="202684"/>
          </a:xfrm>
          <a:prstGeom prst="rect">
            <a:avLst/>
          </a:prstGeom>
          <a:noFill/>
          <a:ln w="9525">
            <a:noFill/>
            <a:miter lim="800000"/>
            <a:headEnd/>
            <a:tailEnd/>
          </a:ln>
        </p:spPr>
        <p:txBody>
          <a:bodyPr lIns="0" tIns="0" rIns="0" bIns="0">
            <a:spAutoFit/>
          </a:bodyPr>
          <a:lstStyle/>
          <a:p>
            <a:r>
              <a:rPr lang="zh-CN" altLang="en-US" sz="1317">
                <a:solidFill>
                  <a:schemeClr val="bg2"/>
                </a:solidFill>
                <a:latin typeface="微软雅黑" pitchFamily="34" charset="-122"/>
              </a:rPr>
              <a:t>请输入标题内容</a:t>
            </a:r>
          </a:p>
        </p:txBody>
      </p:sp>
      <p:sp>
        <p:nvSpPr>
          <p:cNvPr id="10" name="TextBox 9"/>
          <p:cNvSpPr txBox="1">
            <a:spLocks noChangeArrowheads="1"/>
          </p:cNvSpPr>
          <p:nvPr/>
        </p:nvSpPr>
        <p:spPr bwMode="auto">
          <a:xfrm>
            <a:off x="3826923" y="2504560"/>
            <a:ext cx="1626031" cy="926407"/>
          </a:xfrm>
          <a:prstGeom prst="rect">
            <a:avLst/>
          </a:prstGeom>
          <a:noFill/>
          <a:ln w="9525">
            <a:noFill/>
            <a:miter lim="800000"/>
            <a:headEnd/>
            <a:tailEnd/>
          </a:ln>
        </p:spPr>
        <p:txBody>
          <a:bodyPr lIns="0" tIns="0" rIns="0" bIns="0">
            <a:spAutoFit/>
          </a:bodyPr>
          <a:lstStyle/>
          <a:p>
            <a:pPr algn="ctr"/>
            <a:r>
              <a:rPr lang="zh-CN" altLang="en-US" sz="3010">
                <a:solidFill>
                  <a:schemeClr val="bg2"/>
                </a:solidFill>
                <a:latin typeface="微软雅黑" pitchFamily="34" charset="-122"/>
              </a:rPr>
              <a:t>标题</a:t>
            </a:r>
          </a:p>
          <a:p>
            <a:pPr algn="ctr"/>
            <a:r>
              <a:rPr lang="zh-CN" altLang="en-US" sz="3010">
                <a:solidFill>
                  <a:schemeClr val="bg2"/>
                </a:solidFill>
                <a:latin typeface="微软雅黑" pitchFamily="34" charset="-122"/>
              </a:rPr>
              <a:t>内容</a:t>
            </a:r>
          </a:p>
        </p:txBody>
      </p:sp>
      <p:sp>
        <p:nvSpPr>
          <p:cNvPr id="62487" name="AutoShape 23"/>
          <p:cNvSpPr>
            <a:spLocks noChangeArrowheads="1"/>
          </p:cNvSpPr>
          <p:nvPr/>
        </p:nvSpPr>
        <p:spPr bwMode="auto">
          <a:xfrm>
            <a:off x="3353597" y="1659442"/>
            <a:ext cx="2574176" cy="2402465"/>
          </a:xfrm>
          <a:prstGeom prst="diamond">
            <a:avLst/>
          </a:prstGeom>
          <a:noFill/>
          <a:ln w="190500" cmpd="thickThin">
            <a:solidFill>
              <a:schemeClr val="tx2"/>
            </a:solidFill>
            <a:miter lim="800000"/>
            <a:headEnd/>
            <a:tailEnd/>
          </a:ln>
        </p:spPr>
        <p:txBody>
          <a:bodyPr wrap="none" anchor="ctr"/>
          <a:lstStyle/>
          <a:p>
            <a:endParaRPr lang="zh-CN" altLang="en-US" sz="1693"/>
          </a:p>
        </p:txBody>
      </p:sp>
      <p:sp>
        <p:nvSpPr>
          <p:cNvPr id="62490" name="AutoShape 26"/>
          <p:cNvSpPr>
            <a:spLocks noChangeArrowheads="1"/>
          </p:cNvSpPr>
          <p:nvPr/>
        </p:nvSpPr>
        <p:spPr bwMode="auto">
          <a:xfrm>
            <a:off x="2878777" y="2435875"/>
            <a:ext cx="1015337" cy="946652"/>
          </a:xfrm>
          <a:prstGeom prst="diamond">
            <a:avLst/>
          </a:prstGeom>
          <a:noFill/>
          <a:ln w="190500" cmpd="thickThin">
            <a:solidFill>
              <a:schemeClr val="tx2"/>
            </a:solidFill>
            <a:miter lim="800000"/>
            <a:headEnd/>
            <a:tailEnd/>
          </a:ln>
        </p:spPr>
        <p:txBody>
          <a:bodyPr wrap="none" anchor="ctr"/>
          <a:lstStyle/>
          <a:p>
            <a:endParaRPr lang="zh-CN" altLang="en-US" sz="1693"/>
          </a:p>
        </p:txBody>
      </p:sp>
      <p:sp>
        <p:nvSpPr>
          <p:cNvPr id="62491" name="AutoShape 27"/>
          <p:cNvSpPr>
            <a:spLocks noChangeArrowheads="1"/>
          </p:cNvSpPr>
          <p:nvPr/>
        </p:nvSpPr>
        <p:spPr bwMode="auto">
          <a:xfrm>
            <a:off x="5384269" y="2435875"/>
            <a:ext cx="1015337" cy="946652"/>
          </a:xfrm>
          <a:prstGeom prst="diamond">
            <a:avLst/>
          </a:prstGeom>
          <a:noFill/>
          <a:ln w="190500" cmpd="thickThin">
            <a:solidFill>
              <a:schemeClr val="tx2"/>
            </a:solidFill>
            <a:miter lim="800000"/>
            <a:headEnd/>
            <a:tailEnd/>
          </a:ln>
        </p:spPr>
        <p:txBody>
          <a:bodyPr wrap="none" anchor="ctr"/>
          <a:lstStyle/>
          <a:p>
            <a:endParaRPr lang="zh-CN" altLang="en-US" sz="1693"/>
          </a:p>
        </p:txBody>
      </p:sp>
    </p:spTree>
    <p:extLst>
      <p:ext uri="{BB962C8B-B14F-4D97-AF65-F5344CB8AC3E}">
        <p14:creationId xmlns:p14="http://schemas.microsoft.com/office/powerpoint/2010/main" val="203564681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9144000" cy="5143501"/>
          </a:xfrm>
          <a:prstGeom prst="rect">
            <a:avLst/>
          </a:prstGeom>
        </p:spPr>
      </p:pic>
      <p:sp>
        <p:nvSpPr>
          <p:cNvPr id="3" name="文本框 2"/>
          <p:cNvSpPr txBox="1"/>
          <p:nvPr/>
        </p:nvSpPr>
        <p:spPr>
          <a:xfrm>
            <a:off x="979713" y="3251451"/>
            <a:ext cx="1338828" cy="784830"/>
          </a:xfrm>
          <a:prstGeom prst="rect">
            <a:avLst/>
          </a:prstGeom>
          <a:noFill/>
        </p:spPr>
        <p:txBody>
          <a:bodyPr wrap="none" rtlCol="0">
            <a:spAutoFit/>
          </a:bodyPr>
          <a:lstStyle/>
          <a:p>
            <a:r>
              <a:rPr lang="zh-CN" altLang="en-US" sz="4500" b="1" dirty="0">
                <a:solidFill>
                  <a:schemeClr val="bg1"/>
                </a:solidFill>
                <a:latin typeface="微软雅黑" panose="020B0503020204020204" pitchFamily="34" charset="-122"/>
                <a:ea typeface="微软雅黑" panose="020B0503020204020204" pitchFamily="34" charset="-122"/>
              </a:rPr>
              <a:t>目录</a:t>
            </a:r>
          </a:p>
        </p:txBody>
      </p:sp>
      <p:sp>
        <p:nvSpPr>
          <p:cNvPr id="5" name="椭圆 4"/>
          <p:cNvSpPr/>
          <p:nvPr/>
        </p:nvSpPr>
        <p:spPr>
          <a:xfrm>
            <a:off x="853159" y="2837543"/>
            <a:ext cx="1545771" cy="1545771"/>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sp>
        <p:nvSpPr>
          <p:cNvPr id="6" name="圆角矩形 5"/>
          <p:cNvSpPr/>
          <p:nvPr/>
        </p:nvSpPr>
        <p:spPr>
          <a:xfrm>
            <a:off x="2852056" y="3066143"/>
            <a:ext cx="6291944" cy="1088571"/>
          </a:xfrm>
          <a:prstGeom prst="roundRect">
            <a:avLst>
              <a:gd name="adj" fmla="val 0"/>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000" b="1" dirty="0">
                <a:latin typeface="微软雅黑" panose="020B0503020204020204" pitchFamily="34" charset="-122"/>
                <a:ea typeface="微软雅黑" panose="020B0503020204020204" pitchFamily="34" charset="-122"/>
              </a:rPr>
              <a:t>第二部分</a:t>
            </a:r>
            <a:endParaRPr lang="en-US" altLang="zh-CN" sz="3000" b="1" dirty="0">
              <a:latin typeface="微软雅黑" panose="020B0503020204020204" pitchFamily="34" charset="-122"/>
              <a:ea typeface="微软雅黑" panose="020B0503020204020204" pitchFamily="34" charset="-122"/>
            </a:endParaRPr>
          </a:p>
          <a:p>
            <a:pPr algn="ctr"/>
            <a:r>
              <a:rPr lang="zh-CN" altLang="en-US" sz="3000" b="1" dirty="0">
                <a:latin typeface="微软雅黑" panose="020B0503020204020204" pitchFamily="34" charset="-122"/>
                <a:ea typeface="微软雅黑" panose="020B0503020204020204" pitchFamily="34" charset="-122"/>
              </a:rPr>
              <a:t>单击此处添加文字标题</a:t>
            </a:r>
          </a:p>
        </p:txBody>
      </p:sp>
    </p:spTree>
    <p:extLst>
      <p:ext uri="{BB962C8B-B14F-4D97-AF65-F5344CB8AC3E}">
        <p14:creationId xmlns:p14="http://schemas.microsoft.com/office/powerpoint/2010/main" val="363684898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25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theme/theme1.xml><?xml version="1.0" encoding="utf-8"?>
<a:theme xmlns:a="http://schemas.openxmlformats.org/drawingml/2006/main" name="第一PPT，www.1ppt.com">
  <a:themeElements>
    <a:clrScheme name="自定义 32">
      <a:dk1>
        <a:sysClr val="windowText" lastClr="000000"/>
      </a:dk1>
      <a:lt1>
        <a:sysClr val="window" lastClr="FFFFFF"/>
      </a:lt1>
      <a:dk2>
        <a:srgbClr val="016A7A"/>
      </a:dk2>
      <a:lt2>
        <a:srgbClr val="018095"/>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TotalTime>
  <Words>4766</Words>
  <Application>Microsoft Office PowerPoint</Application>
  <PresentationFormat>全屏显示(16:9)</PresentationFormat>
  <Paragraphs>337</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兴业银行</dc:title>
  <dc:creator>第一PPT</dc:creator>
  <cp:keywords>www.1ppt.com</cp:keywords>
  <cp:lastModifiedBy>Windows User</cp:lastModifiedBy>
  <cp:revision>10</cp:revision>
  <dcterms:created xsi:type="dcterms:W3CDTF">2016-12-25T02:27:54Z</dcterms:created>
  <dcterms:modified xsi:type="dcterms:W3CDTF">2019-01-01T15:02:33Z</dcterms:modified>
</cp:coreProperties>
</file>