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7.xml" ContentType="application/vnd.openxmlformats-officedocument.presentationml.tags+xml"/>
  <Override PartName="/ppt/notesSlides/notesSlide9.xml" ContentType="application/vnd.openxmlformats-officedocument.presentationml.notesSlide+xml"/>
  <Override PartName="/ppt/tags/tag8.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9.xml" ContentType="application/vnd.openxmlformats-officedocument.presentationml.tags+xml"/>
  <Override PartName="/ppt/notesSlides/notesSlide12.xml" ContentType="application/vnd.openxmlformats-officedocument.presentationml.notesSlide+xml"/>
  <Override PartName="/ppt/tags/tag10.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1.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2.xml" ContentType="application/vnd.openxmlformats-officedocument.presentationml.tags+xml"/>
  <Override PartName="/ppt/notesSlides/notesSlide22.xml" ContentType="application/vnd.openxmlformats-officedocument.presentationml.notesSlide+xml"/>
  <Override PartName="/ppt/tags/tag13.xml" ContentType="application/vnd.openxmlformats-officedocument.presentationml.tags+xml"/>
  <Override PartName="/ppt/notesSlides/notesSlide23.xml" ContentType="application/vnd.openxmlformats-officedocument.presentationml.notesSlide+xml"/>
  <Override PartName="/ppt/tags/tag14.xml" ContentType="application/vnd.openxmlformats-officedocument.presentationml.tags+xml"/>
  <Override PartName="/ppt/notesSlides/notesSlide24.xml" ContentType="application/vnd.openxmlformats-officedocument.presentationml.notesSlide+xml"/>
  <Override PartName="/ppt/tags/tag15.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16.xml" ContentType="application/vnd.openxmlformats-officedocument.presentationml.tags+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64" r:id="rId1"/>
    <p:sldMasterId id="2147484279" r:id="rId2"/>
  </p:sldMasterIdLst>
  <p:notesMasterIdLst>
    <p:notesMasterId r:id="rId31"/>
  </p:notesMasterIdLst>
  <p:sldIdLst>
    <p:sldId id="256" r:id="rId3"/>
    <p:sldId id="282" r:id="rId4"/>
    <p:sldId id="508" r:id="rId5"/>
    <p:sldId id="458" r:id="rId6"/>
    <p:sldId id="462" r:id="rId7"/>
    <p:sldId id="457" r:id="rId8"/>
    <p:sldId id="506" r:id="rId9"/>
    <p:sldId id="519" r:id="rId10"/>
    <p:sldId id="448" r:id="rId11"/>
    <p:sldId id="409" r:id="rId12"/>
    <p:sldId id="505" r:id="rId13"/>
    <p:sldId id="317" r:id="rId14"/>
    <p:sldId id="410" r:id="rId15"/>
    <p:sldId id="520" r:id="rId16"/>
    <p:sldId id="500" r:id="rId17"/>
    <p:sldId id="515" r:id="rId18"/>
    <p:sldId id="516" r:id="rId19"/>
    <p:sldId id="507" r:id="rId20"/>
    <p:sldId id="518" r:id="rId21"/>
    <p:sldId id="504" r:id="rId22"/>
    <p:sldId id="521" r:id="rId23"/>
    <p:sldId id="288" r:id="rId24"/>
    <p:sldId id="453" r:id="rId25"/>
    <p:sldId id="450" r:id="rId26"/>
    <p:sldId id="402" r:id="rId27"/>
    <p:sldId id="514" r:id="rId28"/>
    <p:sldId id="286" r:id="rId29"/>
    <p:sldId id="522" r:id="rId30"/>
  </p:sldIdLst>
  <p:sldSz cx="9144000" cy="5143500" type="screen16x9"/>
  <p:notesSz cx="6858000" cy="9144000"/>
  <p:custShowLst>
    <p:custShow name="自定义放映 1" id="0">
      <p:sldLst>
        <p:sld r:id="rId3"/>
        <p:sld r:id="rId24"/>
        <p:sld r:id="rId4"/>
        <p:sld r:id="rId14"/>
        <p:sld r:id="rId29"/>
      </p:sldLst>
    </p:custShow>
  </p:custShowLst>
  <p:custDataLst>
    <p:tags r:id="rId32"/>
  </p:custDataLst>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 xmlns:p15="http://schemas.microsoft.com/office/powerpoint/2012/main">
        <p15:guide id="1" orient="horz" pos="1511" userDrawn="1">
          <p15:clr>
            <a:srgbClr val="A4A3A4"/>
          </p15:clr>
        </p15:guide>
        <p15:guide id="2" pos="29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DD903"/>
    <a:srgbClr val="0000FF"/>
    <a:srgbClr val="FFFFFF"/>
    <a:srgbClr val="B2B2B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94464" autoAdjust="0"/>
  </p:normalViewPr>
  <p:slideViewPr>
    <p:cSldViewPr>
      <p:cViewPr>
        <p:scale>
          <a:sx n="66" d="100"/>
          <a:sy n="66" d="100"/>
        </p:scale>
        <p:origin x="-432" y="-1620"/>
      </p:cViewPr>
      <p:guideLst>
        <p:guide orient="horz" pos="1511"/>
        <p:guide pos="2947"/>
      </p:guideLst>
    </p:cSldViewPr>
  </p:slideViewPr>
  <p:notesTextViewPr>
    <p:cViewPr>
      <p:scale>
        <a:sx n="1" d="1"/>
        <a:sy n="1" d="1"/>
      </p:scale>
      <p:origin x="0" y="0"/>
    </p:cViewPr>
  </p:notesTextViewPr>
  <p:sorterViewPr>
    <p:cViewPr>
      <p:scale>
        <a:sx n="186" d="100"/>
        <a:sy n="186" d="100"/>
      </p:scale>
      <p:origin x="0" y="0"/>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r>
              <a:rPr lang="zh-CN" altLang="en-US"/>
              <a:t>单击此处添加标题</a:t>
            </a:r>
          </a:p>
        </p:txBody>
      </p:sp>
      <p:sp>
        <p:nvSpPr>
          <p:cNvPr id="3075" name="Rectangle 3"/>
          <p:cNvSpPr>
            <a:spLocks noGrp="1" noChangeArrowheads="1"/>
          </p:cNvSpPr>
          <p:nvPr>
            <p:ph type="dt" idx="1"/>
          </p:nvPr>
        </p:nvSpPr>
        <p:spPr bwMode="auto">
          <a:xfrm>
            <a:off x="3883025" y="0"/>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p:cNvSpPr>
          <p:nvPr>
            <p:ph type="sldImg" idx="2"/>
          </p:nvPr>
        </p:nvSpPr>
        <p:spPr bwMode="auto">
          <a:xfrm>
            <a:off x="381000" y="685800"/>
            <a:ext cx="6096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A930D33-079D-4CA9-A1E7-7078CAC5F2FE}" type="slidenum">
              <a:rPr lang="zh-CN" altLang="en-US"/>
              <a:pPr/>
              <a:t>‹#›</a:t>
            </a:fld>
            <a:endParaRPr lang="en-US"/>
          </a:p>
        </p:txBody>
      </p:sp>
    </p:spTree>
    <p:extLst>
      <p:ext uri="{BB962C8B-B14F-4D97-AF65-F5344CB8AC3E}">
        <p14:creationId xmlns:p14="http://schemas.microsoft.com/office/powerpoint/2010/main" val="36194739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a:t>
            </a:fld>
            <a:endParaRPr lang="en-US"/>
          </a:p>
        </p:txBody>
      </p:sp>
    </p:spTree>
    <p:extLst>
      <p:ext uri="{BB962C8B-B14F-4D97-AF65-F5344CB8AC3E}">
        <p14:creationId xmlns:p14="http://schemas.microsoft.com/office/powerpoint/2010/main" val="4287663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10</a:t>
            </a:fld>
            <a:endParaRPr lang="en-US"/>
          </a:p>
        </p:txBody>
      </p:sp>
    </p:spTree>
    <p:extLst>
      <p:ext uri="{BB962C8B-B14F-4D97-AF65-F5344CB8AC3E}">
        <p14:creationId xmlns:p14="http://schemas.microsoft.com/office/powerpoint/2010/main" val="33949357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11</a:t>
            </a:fld>
            <a:endParaRPr lang="en-US"/>
          </a:p>
        </p:txBody>
      </p:sp>
    </p:spTree>
    <p:extLst>
      <p:ext uri="{BB962C8B-B14F-4D97-AF65-F5344CB8AC3E}">
        <p14:creationId xmlns:p14="http://schemas.microsoft.com/office/powerpoint/2010/main" val="33282031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12</a:t>
            </a:fld>
            <a:endParaRPr lang="en-US"/>
          </a:p>
        </p:txBody>
      </p:sp>
    </p:spTree>
    <p:extLst>
      <p:ext uri="{BB962C8B-B14F-4D97-AF65-F5344CB8AC3E}">
        <p14:creationId xmlns:p14="http://schemas.microsoft.com/office/powerpoint/2010/main" val="28413745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13</a:t>
            </a:fld>
            <a:endParaRPr lang="en-US"/>
          </a:p>
        </p:txBody>
      </p:sp>
    </p:spTree>
    <p:extLst>
      <p:ext uri="{BB962C8B-B14F-4D97-AF65-F5344CB8AC3E}">
        <p14:creationId xmlns:p14="http://schemas.microsoft.com/office/powerpoint/2010/main" val="36954144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14</a:t>
            </a:fld>
            <a:endParaRPr lang="en-US"/>
          </a:p>
        </p:txBody>
      </p:sp>
    </p:spTree>
    <p:extLst>
      <p:ext uri="{BB962C8B-B14F-4D97-AF65-F5344CB8AC3E}">
        <p14:creationId xmlns:p14="http://schemas.microsoft.com/office/powerpoint/2010/main" val="349929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15</a:t>
            </a:fld>
            <a:endParaRPr lang="en-US"/>
          </a:p>
        </p:txBody>
      </p:sp>
    </p:spTree>
    <p:extLst>
      <p:ext uri="{BB962C8B-B14F-4D97-AF65-F5344CB8AC3E}">
        <p14:creationId xmlns:p14="http://schemas.microsoft.com/office/powerpoint/2010/main" val="32309920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0EEF4B-1F10-410F-986B-F2B71121153F}" type="slidenum">
              <a:rPr lang="zh-CN" altLang="en-US" smtClean="0"/>
              <a:t>16</a:t>
            </a:fld>
            <a:endParaRPr lang="zh-CN" altLang="en-US"/>
          </a:p>
        </p:txBody>
      </p:sp>
    </p:spTree>
    <p:extLst>
      <p:ext uri="{BB962C8B-B14F-4D97-AF65-F5344CB8AC3E}">
        <p14:creationId xmlns:p14="http://schemas.microsoft.com/office/powerpoint/2010/main" val="5382751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D40385-01E8-4DC2-923D-B15C8731D43D}" type="slidenum">
              <a:rPr lang="zh-CN" altLang="en-US"/>
              <a:pPr/>
              <a:t>17</a:t>
            </a:fld>
            <a:endParaRPr lang="en-US" altLang="zh-CN"/>
          </a:p>
        </p:txBody>
      </p:sp>
      <p:sp>
        <p:nvSpPr>
          <p:cNvPr id="240642" name="Rectangle 2"/>
          <p:cNvSpPr>
            <a:spLocks noGrp="1" noRot="1" noChangeAspect="1" noChangeArrowheads="1" noTextEdit="1"/>
          </p:cNvSpPr>
          <p:nvPr>
            <p:ph type="sldImg"/>
          </p:nvPr>
        </p:nvSpPr>
        <p:spPr>
          <a:xfrm>
            <a:off x="381000" y="685800"/>
            <a:ext cx="6096000" cy="3429000"/>
          </a:xfrm>
          <a:ln/>
        </p:spPr>
      </p:sp>
      <p:sp>
        <p:nvSpPr>
          <p:cNvPr id="240643"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16822417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18</a:t>
            </a:fld>
            <a:endParaRPr lang="en-US"/>
          </a:p>
        </p:txBody>
      </p:sp>
    </p:spTree>
    <p:extLst>
      <p:ext uri="{BB962C8B-B14F-4D97-AF65-F5344CB8AC3E}">
        <p14:creationId xmlns:p14="http://schemas.microsoft.com/office/powerpoint/2010/main" val="36729454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TextEdit="1"/>
          </p:cNvSpPr>
          <p:nvPr>
            <p:ph type="sldImg"/>
          </p:nvPr>
        </p:nvSpPr>
        <p:spPr>
          <a:xfrm>
            <a:off x="381000" y="685800"/>
            <a:ext cx="6096000" cy="3429000"/>
          </a:xfrm>
        </p:spPr>
      </p:sp>
      <p:sp>
        <p:nvSpPr>
          <p:cNvPr id="28675"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smtClean="0">
              <a:latin typeface="Arial" charset="0"/>
            </a:endParaRPr>
          </a:p>
        </p:txBody>
      </p:sp>
      <p:sp>
        <p:nvSpPr>
          <p:cNvPr id="28676"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a:solidFill>
                  <a:schemeClr val="tx1"/>
                </a:solidFill>
                <a:latin typeface="Arial" charset="0"/>
              </a:defRPr>
            </a:lvl1pPr>
            <a:lvl2pPr marL="742950" indent="-285750" algn="ctr" eaLnBrk="0" hangingPunct="0">
              <a:defRPr>
                <a:solidFill>
                  <a:schemeClr val="tx1"/>
                </a:solidFill>
                <a:latin typeface="Arial" charset="0"/>
              </a:defRPr>
            </a:lvl2pPr>
            <a:lvl3pPr marL="1143000" indent="-228600" algn="ctr" eaLnBrk="0" hangingPunct="0">
              <a:defRPr>
                <a:solidFill>
                  <a:schemeClr val="tx1"/>
                </a:solidFill>
                <a:latin typeface="Arial" charset="0"/>
              </a:defRPr>
            </a:lvl3pPr>
            <a:lvl4pPr marL="1600200" indent="-228600" algn="ctr" eaLnBrk="0" hangingPunct="0">
              <a:defRPr>
                <a:solidFill>
                  <a:schemeClr val="tx1"/>
                </a:solidFill>
                <a:latin typeface="Arial" charset="0"/>
              </a:defRPr>
            </a:lvl4pPr>
            <a:lvl5pPr marL="2057400" indent="-228600" algn="ctr"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fld id="{E47EC2AD-8479-4F5A-BA2F-4B1134410936}" type="slidenum">
              <a:rPr lang="en-US" altLang="zh-CN" smtClean="0"/>
              <a:pPr algn="r" eaLnBrk="1" hangingPunct="1"/>
              <a:t>19</a:t>
            </a:fld>
            <a:endParaRPr lang="en-US" altLang="zh-CN" smtClean="0"/>
          </a:p>
        </p:txBody>
      </p:sp>
    </p:spTree>
    <p:extLst>
      <p:ext uri="{BB962C8B-B14F-4D97-AF65-F5344CB8AC3E}">
        <p14:creationId xmlns:p14="http://schemas.microsoft.com/office/powerpoint/2010/main" val="42550122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a:t>
            </a:fld>
            <a:endParaRPr lang="en-US"/>
          </a:p>
        </p:txBody>
      </p:sp>
    </p:spTree>
    <p:extLst>
      <p:ext uri="{BB962C8B-B14F-4D97-AF65-F5344CB8AC3E}">
        <p14:creationId xmlns:p14="http://schemas.microsoft.com/office/powerpoint/2010/main" val="30769498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20</a:t>
            </a:fld>
            <a:endParaRPr lang="en-US"/>
          </a:p>
        </p:txBody>
      </p:sp>
    </p:spTree>
    <p:extLst>
      <p:ext uri="{BB962C8B-B14F-4D97-AF65-F5344CB8AC3E}">
        <p14:creationId xmlns:p14="http://schemas.microsoft.com/office/powerpoint/2010/main" val="19521573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21</a:t>
            </a:fld>
            <a:endParaRPr lang="en-US"/>
          </a:p>
        </p:txBody>
      </p:sp>
    </p:spTree>
    <p:extLst>
      <p:ext uri="{BB962C8B-B14F-4D97-AF65-F5344CB8AC3E}">
        <p14:creationId xmlns:p14="http://schemas.microsoft.com/office/powerpoint/2010/main" val="5450748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22</a:t>
            </a:fld>
            <a:endParaRPr lang="en-US"/>
          </a:p>
        </p:txBody>
      </p:sp>
    </p:spTree>
    <p:extLst>
      <p:ext uri="{BB962C8B-B14F-4D97-AF65-F5344CB8AC3E}">
        <p14:creationId xmlns:p14="http://schemas.microsoft.com/office/powerpoint/2010/main" val="34317441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23</a:t>
            </a:fld>
            <a:endParaRPr lang="en-US"/>
          </a:p>
        </p:txBody>
      </p:sp>
    </p:spTree>
    <p:extLst>
      <p:ext uri="{BB962C8B-B14F-4D97-AF65-F5344CB8AC3E}">
        <p14:creationId xmlns:p14="http://schemas.microsoft.com/office/powerpoint/2010/main" val="16869811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24</a:t>
            </a:fld>
            <a:endParaRPr lang="en-US"/>
          </a:p>
        </p:txBody>
      </p:sp>
    </p:spTree>
    <p:extLst>
      <p:ext uri="{BB962C8B-B14F-4D97-AF65-F5344CB8AC3E}">
        <p14:creationId xmlns:p14="http://schemas.microsoft.com/office/powerpoint/2010/main" val="33645300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25</a:t>
            </a:fld>
            <a:endParaRPr lang="en-US"/>
          </a:p>
        </p:txBody>
      </p:sp>
    </p:spTree>
    <p:extLst>
      <p:ext uri="{BB962C8B-B14F-4D97-AF65-F5344CB8AC3E}">
        <p14:creationId xmlns:p14="http://schemas.microsoft.com/office/powerpoint/2010/main" val="3826619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0EEF4B-1F10-410F-986B-F2B71121153F}" type="slidenum">
              <a:rPr lang="zh-CN" altLang="en-US" smtClean="0"/>
              <a:t>26</a:t>
            </a:fld>
            <a:endParaRPr lang="zh-CN" altLang="en-US"/>
          </a:p>
        </p:txBody>
      </p:sp>
    </p:spTree>
    <p:extLst>
      <p:ext uri="{BB962C8B-B14F-4D97-AF65-F5344CB8AC3E}">
        <p14:creationId xmlns:p14="http://schemas.microsoft.com/office/powerpoint/2010/main" val="42680235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27</a:t>
            </a:fld>
            <a:endParaRPr lang="en-US"/>
          </a:p>
        </p:txBody>
      </p:sp>
    </p:spTree>
    <p:extLst>
      <p:ext uri="{BB962C8B-B14F-4D97-AF65-F5344CB8AC3E}">
        <p14:creationId xmlns:p14="http://schemas.microsoft.com/office/powerpoint/2010/main" val="29152283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3</a:t>
            </a:fld>
            <a:endParaRPr lang="en-US"/>
          </a:p>
        </p:txBody>
      </p:sp>
    </p:spTree>
    <p:extLst>
      <p:ext uri="{BB962C8B-B14F-4D97-AF65-F5344CB8AC3E}">
        <p14:creationId xmlns:p14="http://schemas.microsoft.com/office/powerpoint/2010/main" val="10242919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4</a:t>
            </a:fld>
            <a:endParaRPr lang="en-US"/>
          </a:p>
        </p:txBody>
      </p:sp>
    </p:spTree>
    <p:extLst>
      <p:ext uri="{BB962C8B-B14F-4D97-AF65-F5344CB8AC3E}">
        <p14:creationId xmlns:p14="http://schemas.microsoft.com/office/powerpoint/2010/main" val="34242456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5</a:t>
            </a:fld>
            <a:endParaRPr lang="en-US"/>
          </a:p>
        </p:txBody>
      </p:sp>
    </p:spTree>
    <p:extLst>
      <p:ext uri="{BB962C8B-B14F-4D97-AF65-F5344CB8AC3E}">
        <p14:creationId xmlns:p14="http://schemas.microsoft.com/office/powerpoint/2010/main" val="9285629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6</a:t>
            </a:fld>
            <a:endParaRPr lang="en-US"/>
          </a:p>
        </p:txBody>
      </p:sp>
    </p:spTree>
    <p:extLst>
      <p:ext uri="{BB962C8B-B14F-4D97-AF65-F5344CB8AC3E}">
        <p14:creationId xmlns:p14="http://schemas.microsoft.com/office/powerpoint/2010/main" val="22322506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7</a:t>
            </a:fld>
            <a:endParaRPr lang="en-US"/>
          </a:p>
        </p:txBody>
      </p:sp>
    </p:spTree>
    <p:extLst>
      <p:ext uri="{BB962C8B-B14F-4D97-AF65-F5344CB8AC3E}">
        <p14:creationId xmlns:p14="http://schemas.microsoft.com/office/powerpoint/2010/main" val="29301297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8</a:t>
            </a:fld>
            <a:endParaRPr lang="en-US"/>
          </a:p>
        </p:txBody>
      </p:sp>
    </p:spTree>
    <p:extLst>
      <p:ext uri="{BB962C8B-B14F-4D97-AF65-F5344CB8AC3E}">
        <p14:creationId xmlns:p14="http://schemas.microsoft.com/office/powerpoint/2010/main" val="19770665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9</a:t>
            </a:fld>
            <a:endParaRPr lang="en-US"/>
          </a:p>
        </p:txBody>
      </p:sp>
    </p:spTree>
    <p:extLst>
      <p:ext uri="{BB962C8B-B14F-4D97-AF65-F5344CB8AC3E}">
        <p14:creationId xmlns:p14="http://schemas.microsoft.com/office/powerpoint/2010/main" val="37051958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719685761"/>
      </p:ext>
    </p:extLst>
  </p:cSld>
  <p:clrMapOvr>
    <a:masterClrMapping/>
  </p:clrMapOvr>
  <p:transition advTm="8000">
    <p:wheel spokes="8"/>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18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2880"/>
            </a:lvl1pPr>
            <a:lvl2pPr marL="411480" indent="0">
              <a:buNone/>
              <a:defRPr sz="2520"/>
            </a:lvl2pPr>
            <a:lvl3pPr marL="822960" indent="0">
              <a:buNone/>
              <a:defRPr sz="2160"/>
            </a:lvl3pPr>
            <a:lvl4pPr marL="1234440" indent="0">
              <a:buNone/>
              <a:defRPr sz="1800"/>
            </a:lvl4pPr>
            <a:lvl5pPr marL="1645920" indent="0">
              <a:buNone/>
              <a:defRPr sz="1800"/>
            </a:lvl5pPr>
            <a:lvl6pPr marL="2057400" indent="0">
              <a:buNone/>
              <a:defRPr sz="1800"/>
            </a:lvl6pPr>
            <a:lvl7pPr marL="2468880" indent="0">
              <a:buNone/>
              <a:defRPr sz="1800"/>
            </a:lvl7pPr>
            <a:lvl8pPr marL="2880360" indent="0">
              <a:buNone/>
              <a:defRPr sz="1800"/>
            </a:lvl8pPr>
            <a:lvl9pPr marL="3291840" indent="0">
              <a:buNone/>
              <a:defRPr sz="1800"/>
            </a:lvl9pPr>
          </a:lstStyle>
          <a:p>
            <a:endParaRPr lang="zh-CN" altLang="en-US"/>
          </a:p>
        </p:txBody>
      </p:sp>
      <p:sp>
        <p:nvSpPr>
          <p:cNvPr id="4" name="文本占位符 3"/>
          <p:cNvSpPr>
            <a:spLocks noGrp="1"/>
          </p:cNvSpPr>
          <p:nvPr>
            <p:ph type="body" sz="half" idx="2"/>
          </p:nvPr>
        </p:nvSpPr>
        <p:spPr>
          <a:xfrm>
            <a:off x="1792288" y="4025504"/>
            <a:ext cx="5486400" cy="603647"/>
          </a:xfrm>
          <a:prstGeom prst="rect">
            <a:avLst/>
          </a:prstGeom>
        </p:spPr>
        <p:txBody>
          <a:bodyPr/>
          <a:lstStyle>
            <a:lvl1pPr marL="0" indent="0">
              <a:buNone/>
              <a:defRPr sz="1260"/>
            </a:lvl1pPr>
            <a:lvl2pPr marL="411480" indent="0">
              <a:buNone/>
              <a:defRPr sz="1080"/>
            </a:lvl2pPr>
            <a:lvl3pPr marL="822960" indent="0">
              <a:buNone/>
              <a:defRPr sz="900"/>
            </a:lvl3pPr>
            <a:lvl4pPr marL="1234440" indent="0">
              <a:buNone/>
              <a:defRPr sz="810"/>
            </a:lvl4pPr>
            <a:lvl5pPr marL="1645920" indent="0">
              <a:buNone/>
              <a:defRPr sz="810"/>
            </a:lvl5pPr>
            <a:lvl6pPr marL="2057400" indent="0">
              <a:buNone/>
              <a:defRPr sz="810"/>
            </a:lvl6pPr>
            <a:lvl7pPr marL="2468880" indent="0">
              <a:buNone/>
              <a:defRPr sz="810"/>
            </a:lvl7pPr>
            <a:lvl8pPr marL="2880360" indent="0">
              <a:buNone/>
              <a:defRPr sz="810"/>
            </a:lvl8pPr>
            <a:lvl9pPr marL="3291840" indent="0">
              <a:buNone/>
              <a:defRPr sz="810"/>
            </a:lvl9pPr>
          </a:lstStyle>
          <a:p>
            <a:pPr lvl="0"/>
            <a:r>
              <a:rPr lang="zh-CN" altLang="en-US" smtClean="0"/>
              <a:t>单击此处编辑母版文本样式</a:t>
            </a:r>
          </a:p>
        </p:txBody>
      </p:sp>
    </p:spTree>
    <p:extLst>
      <p:ext uri="{BB962C8B-B14F-4D97-AF65-F5344CB8AC3E}">
        <p14:creationId xmlns:p14="http://schemas.microsoft.com/office/powerpoint/2010/main" val="2866486556"/>
      </p:ext>
    </p:extLst>
  </p:cSld>
  <p:clrMapOvr>
    <a:masterClrMapping/>
  </p:clrMapOvr>
  <p:transition advTm="8000">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93598755"/>
      </p:ext>
    </p:extLst>
  </p:cSld>
  <p:clrMapOvr>
    <a:masterClrMapping/>
  </p:clrMapOvr>
  <p:transition advTm="8000">
    <p:wheel spokes="8"/>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233381338"/>
      </p:ext>
    </p:extLst>
  </p:cSld>
  <p:clrMapOvr>
    <a:masterClrMapping/>
  </p:clrMapOvr>
  <p:transition advTm="8000">
    <p:wheel spokes="8"/>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98544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78981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36558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99602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20100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81823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81261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Tree>
    <p:extLst>
      <p:ext uri="{BB962C8B-B14F-4D97-AF65-F5344CB8AC3E}">
        <p14:creationId xmlns:p14="http://schemas.microsoft.com/office/powerpoint/2010/main" val="2972431561"/>
      </p:ext>
    </p:extLst>
  </p:cSld>
  <p:clrMapOvr>
    <a:masterClrMapping/>
  </p:clrMapOvr>
  <p:transition advTm="8000">
    <p:wheel spokes="8"/>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6822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61093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17607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54177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36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1800"/>
            </a:lvl1pPr>
            <a:lvl2pPr marL="411480" indent="0">
              <a:buNone/>
              <a:defRPr sz="1620"/>
            </a:lvl2pPr>
            <a:lvl3pPr marL="822960" indent="0">
              <a:buNone/>
              <a:defRPr sz="1440"/>
            </a:lvl3pPr>
            <a:lvl4pPr marL="1234440" indent="0">
              <a:buNone/>
              <a:defRPr sz="1260"/>
            </a:lvl4pPr>
            <a:lvl5pPr marL="1645920" indent="0">
              <a:buNone/>
              <a:defRPr sz="1260"/>
            </a:lvl5pPr>
            <a:lvl6pPr marL="2057400" indent="0">
              <a:buNone/>
              <a:defRPr sz="1260"/>
            </a:lvl6pPr>
            <a:lvl7pPr marL="2468880" indent="0">
              <a:buNone/>
              <a:defRPr sz="1260"/>
            </a:lvl7pPr>
            <a:lvl8pPr marL="2880360" indent="0">
              <a:buNone/>
              <a:defRPr sz="1260"/>
            </a:lvl8pPr>
            <a:lvl9pPr marL="3291840" indent="0">
              <a:buNone/>
              <a:defRPr sz="1260"/>
            </a:lvl9pPr>
          </a:lstStyle>
          <a:p>
            <a:pPr lvl="0"/>
            <a:r>
              <a:rPr lang="zh-CN" altLang="en-US" smtClean="0"/>
              <a:t>单击此处编辑母版文本样式</a:t>
            </a:r>
          </a:p>
        </p:txBody>
      </p:sp>
    </p:spTree>
    <p:extLst>
      <p:ext uri="{BB962C8B-B14F-4D97-AF65-F5344CB8AC3E}">
        <p14:creationId xmlns:p14="http://schemas.microsoft.com/office/powerpoint/2010/main" val="2429646249"/>
      </p:ext>
    </p:extLst>
  </p:cSld>
  <p:clrMapOvr>
    <a:masterClrMapping/>
  </p:clrMapOvr>
  <p:transition advTm="8000">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6019762" y="4324304"/>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959004422"/>
      </p:ext>
    </p:extLst>
  </p:cSld>
  <p:clrMapOvr>
    <a:masterClrMapping/>
  </p:clrMapOvr>
  <p:transition advTm="8000">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520"/>
            </a:lvl1pPr>
            <a:lvl2pPr>
              <a:defRPr sz="2160"/>
            </a:lvl2pPr>
            <a:lvl3pPr>
              <a:defRPr sz="1800"/>
            </a:lvl3pPr>
            <a:lvl4pPr>
              <a:defRPr sz="1620"/>
            </a:lvl4pPr>
            <a:lvl5pPr>
              <a:defRPr sz="1620"/>
            </a:lvl5pPr>
            <a:lvl6pPr>
              <a:defRPr sz="1620"/>
            </a:lvl6pPr>
            <a:lvl7pPr>
              <a:defRPr sz="1620"/>
            </a:lvl7pPr>
            <a:lvl8pPr>
              <a:defRPr sz="1620"/>
            </a:lvl8pPr>
            <a:lvl9pPr>
              <a:defRPr sz="162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520"/>
            </a:lvl1pPr>
            <a:lvl2pPr>
              <a:defRPr sz="2160"/>
            </a:lvl2pPr>
            <a:lvl3pPr>
              <a:defRPr sz="1800"/>
            </a:lvl3pPr>
            <a:lvl4pPr>
              <a:defRPr sz="1620"/>
            </a:lvl4pPr>
            <a:lvl5pPr>
              <a:defRPr sz="1620"/>
            </a:lvl5pPr>
            <a:lvl6pPr>
              <a:defRPr sz="1620"/>
            </a:lvl6pPr>
            <a:lvl7pPr>
              <a:defRPr sz="1620"/>
            </a:lvl7pPr>
            <a:lvl8pPr>
              <a:defRPr sz="1620"/>
            </a:lvl8pPr>
            <a:lvl9pPr>
              <a:defRPr sz="162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72158072"/>
      </p:ext>
    </p:extLst>
  </p:cSld>
  <p:clrMapOvr>
    <a:masterClrMapping/>
  </p:clrMapOvr>
  <p:transition advTm="8000">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160" b="1"/>
            </a:lvl1pPr>
            <a:lvl2pPr marL="411480" indent="0">
              <a:buNone/>
              <a:defRPr sz="1800" b="1"/>
            </a:lvl2pPr>
            <a:lvl3pPr marL="822960" indent="0">
              <a:buNone/>
              <a:defRPr sz="1620" b="1"/>
            </a:lvl3pPr>
            <a:lvl4pPr marL="1234440" indent="0">
              <a:buNone/>
              <a:defRPr sz="1440" b="1"/>
            </a:lvl4pPr>
            <a:lvl5pPr marL="1645920" indent="0">
              <a:buNone/>
              <a:defRPr sz="1440" b="1"/>
            </a:lvl5pPr>
            <a:lvl6pPr marL="2057400" indent="0">
              <a:buNone/>
              <a:defRPr sz="1440" b="1"/>
            </a:lvl6pPr>
            <a:lvl7pPr marL="2468880" indent="0">
              <a:buNone/>
              <a:defRPr sz="1440" b="1"/>
            </a:lvl7pPr>
            <a:lvl8pPr marL="2880360" indent="0">
              <a:buNone/>
              <a:defRPr sz="1440" b="1"/>
            </a:lvl8pPr>
            <a:lvl9pPr marL="3291840" indent="0">
              <a:buNone/>
              <a:defRPr sz="144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160"/>
            </a:lvl1pPr>
            <a:lvl2pPr>
              <a:defRPr sz="1800"/>
            </a:lvl2pPr>
            <a:lvl3pPr>
              <a:defRPr sz="1620"/>
            </a:lvl3pPr>
            <a:lvl4pPr>
              <a:defRPr sz="1440"/>
            </a:lvl4pPr>
            <a:lvl5pPr>
              <a:defRPr sz="1440"/>
            </a:lvl5pPr>
            <a:lvl6pPr>
              <a:defRPr sz="1440"/>
            </a:lvl6pPr>
            <a:lvl7pPr>
              <a:defRPr sz="1440"/>
            </a:lvl7pPr>
            <a:lvl8pPr>
              <a:defRPr sz="1440"/>
            </a:lvl8pPr>
            <a:lvl9pPr>
              <a:defRPr sz="144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a:prstGeom prst="rect">
            <a:avLst/>
          </a:prstGeom>
        </p:spPr>
        <p:txBody>
          <a:bodyPr anchor="b"/>
          <a:lstStyle>
            <a:lvl1pPr marL="0" indent="0">
              <a:buNone/>
              <a:defRPr sz="2160" b="1"/>
            </a:lvl1pPr>
            <a:lvl2pPr marL="411480" indent="0">
              <a:buNone/>
              <a:defRPr sz="1800" b="1"/>
            </a:lvl2pPr>
            <a:lvl3pPr marL="822960" indent="0">
              <a:buNone/>
              <a:defRPr sz="1620" b="1"/>
            </a:lvl3pPr>
            <a:lvl4pPr marL="1234440" indent="0">
              <a:buNone/>
              <a:defRPr sz="1440" b="1"/>
            </a:lvl4pPr>
            <a:lvl5pPr marL="1645920" indent="0">
              <a:buNone/>
              <a:defRPr sz="1440" b="1"/>
            </a:lvl5pPr>
            <a:lvl6pPr marL="2057400" indent="0">
              <a:buNone/>
              <a:defRPr sz="1440" b="1"/>
            </a:lvl6pPr>
            <a:lvl7pPr marL="2468880" indent="0">
              <a:buNone/>
              <a:defRPr sz="1440" b="1"/>
            </a:lvl7pPr>
            <a:lvl8pPr marL="2880360" indent="0">
              <a:buNone/>
              <a:defRPr sz="1440" b="1"/>
            </a:lvl8pPr>
            <a:lvl9pPr marL="3291840" indent="0">
              <a:buNone/>
              <a:defRPr sz="144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a:prstGeom prst="rect">
            <a:avLst/>
          </a:prstGeom>
        </p:spPr>
        <p:txBody>
          <a:bodyPr/>
          <a:lstStyle>
            <a:lvl1pPr>
              <a:defRPr sz="2160"/>
            </a:lvl1pPr>
            <a:lvl2pPr>
              <a:defRPr sz="1800"/>
            </a:lvl2pPr>
            <a:lvl3pPr>
              <a:defRPr sz="1620"/>
            </a:lvl3pPr>
            <a:lvl4pPr>
              <a:defRPr sz="1440"/>
            </a:lvl4pPr>
            <a:lvl5pPr>
              <a:defRPr sz="1440"/>
            </a:lvl5pPr>
            <a:lvl6pPr>
              <a:defRPr sz="1440"/>
            </a:lvl6pPr>
            <a:lvl7pPr>
              <a:defRPr sz="1440"/>
            </a:lvl7pPr>
            <a:lvl8pPr>
              <a:defRPr sz="1440"/>
            </a:lvl8pPr>
            <a:lvl9pPr>
              <a:defRPr sz="144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17312753"/>
      </p:ext>
    </p:extLst>
  </p:cSld>
  <p:clrMapOvr>
    <a:masterClrMapping/>
  </p:clrMapOvr>
  <p:transition advTm="8000">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330251810"/>
      </p:ext>
    </p:extLst>
  </p:cSld>
  <p:clrMapOvr>
    <a:masterClrMapping/>
  </p:clrMapOvr>
  <p:transition advTm="8000">
    <p:wheel spokes="8"/>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59452710"/>
      </p:ext>
    </p:extLst>
  </p:cSld>
  <p:clrMapOvr>
    <a:masterClrMapping/>
  </p:clrMapOvr>
  <p:transition advTm="8000">
    <p:wheel spokes="8"/>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a:prstGeom prst="rect">
            <a:avLst/>
          </a:prstGeom>
        </p:spPr>
        <p:txBody>
          <a:bodyPr anchor="b"/>
          <a:lstStyle>
            <a:lvl1pPr algn="l">
              <a:defRPr sz="18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a:prstGeom prst="rect">
            <a:avLst/>
          </a:prstGeom>
        </p:spPr>
        <p:txBody>
          <a:bodyPr/>
          <a:lstStyle>
            <a:lvl1pPr>
              <a:defRPr sz="2880"/>
            </a:lvl1pPr>
            <a:lvl2pPr>
              <a:defRPr sz="2520"/>
            </a:lvl2pPr>
            <a:lvl3pPr>
              <a:defRPr sz="216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a:prstGeom prst="rect">
            <a:avLst/>
          </a:prstGeom>
        </p:spPr>
        <p:txBody>
          <a:bodyPr/>
          <a:lstStyle>
            <a:lvl1pPr marL="0" indent="0">
              <a:buNone/>
              <a:defRPr sz="1260"/>
            </a:lvl1pPr>
            <a:lvl2pPr marL="411480" indent="0">
              <a:buNone/>
              <a:defRPr sz="1080"/>
            </a:lvl2pPr>
            <a:lvl3pPr marL="822960" indent="0">
              <a:buNone/>
              <a:defRPr sz="900"/>
            </a:lvl3pPr>
            <a:lvl4pPr marL="1234440" indent="0">
              <a:buNone/>
              <a:defRPr sz="810"/>
            </a:lvl4pPr>
            <a:lvl5pPr marL="1645920" indent="0">
              <a:buNone/>
              <a:defRPr sz="810"/>
            </a:lvl5pPr>
            <a:lvl6pPr marL="2057400" indent="0">
              <a:buNone/>
              <a:defRPr sz="810"/>
            </a:lvl6pPr>
            <a:lvl7pPr marL="2468880" indent="0">
              <a:buNone/>
              <a:defRPr sz="810"/>
            </a:lvl7pPr>
            <a:lvl8pPr marL="2880360" indent="0">
              <a:buNone/>
              <a:defRPr sz="810"/>
            </a:lvl8pPr>
            <a:lvl9pPr marL="3291840" indent="0">
              <a:buNone/>
              <a:defRPr sz="810"/>
            </a:lvl9pPr>
          </a:lstStyle>
          <a:p>
            <a:pPr lvl="0"/>
            <a:r>
              <a:rPr lang="zh-CN" altLang="en-US" smtClean="0"/>
              <a:t>单击此处编辑母版文本样式</a:t>
            </a:r>
          </a:p>
        </p:txBody>
      </p:sp>
    </p:spTree>
    <p:extLst>
      <p:ext uri="{BB962C8B-B14F-4D97-AF65-F5344CB8AC3E}">
        <p14:creationId xmlns:p14="http://schemas.microsoft.com/office/powerpoint/2010/main" val="1572197642"/>
      </p:ext>
    </p:extLst>
  </p:cSld>
  <p:clrMapOvr>
    <a:masterClrMapping/>
  </p:clrMapOvr>
  <p:transition advTm="8000">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266" r:id="rId1"/>
    <p:sldLayoutId id="2147484267" r:id="rId2"/>
    <p:sldLayoutId id="2147484268" r:id="rId3"/>
    <p:sldLayoutId id="2147484278" r:id="rId4"/>
    <p:sldLayoutId id="2147484269" r:id="rId5"/>
    <p:sldLayoutId id="2147484270" r:id="rId6"/>
    <p:sldLayoutId id="2147484271" r:id="rId7"/>
    <p:sldLayoutId id="2147484272" r:id="rId8"/>
    <p:sldLayoutId id="2147484273" r:id="rId9"/>
    <p:sldLayoutId id="2147484274" r:id="rId10"/>
    <p:sldLayoutId id="2147484275" r:id="rId11"/>
    <p:sldLayoutId id="2147484276" r:id="rId12"/>
  </p:sldLayoutIdLst>
  <p:transition advTm="8000">
    <p:wheel spokes="8"/>
  </p:transition>
  <p:timing>
    <p:tnLst>
      <p:par>
        <p:cTn id="1" dur="indefinite" restart="never" nodeType="tmRoot"/>
      </p:par>
    </p:tnLst>
  </p:timing>
  <p:txStyles>
    <p:titleStyle>
      <a:lvl1pPr algn="l" rtl="0" eaLnBrk="0" fontAlgn="base" hangingPunct="0">
        <a:spcBef>
          <a:spcPct val="0"/>
        </a:spcBef>
        <a:spcAft>
          <a:spcPct val="0"/>
        </a:spcAft>
        <a:defRPr sz="3600" b="1">
          <a:solidFill>
            <a:schemeClr val="tx2"/>
          </a:solidFill>
          <a:latin typeface="+mj-lt"/>
          <a:ea typeface="+mj-ea"/>
          <a:cs typeface="+mj-cs"/>
        </a:defRPr>
      </a:lvl1pPr>
      <a:lvl2pPr algn="l" rtl="0" eaLnBrk="0" fontAlgn="base" hangingPunct="0">
        <a:spcBef>
          <a:spcPct val="0"/>
        </a:spcBef>
        <a:spcAft>
          <a:spcPct val="0"/>
        </a:spcAft>
        <a:defRPr sz="3600" b="1">
          <a:solidFill>
            <a:schemeClr val="tx2"/>
          </a:solidFill>
          <a:latin typeface="Arial" pitchFamily="34" charset="0"/>
        </a:defRPr>
      </a:lvl2pPr>
      <a:lvl3pPr algn="l" rtl="0" eaLnBrk="0" fontAlgn="base" hangingPunct="0">
        <a:spcBef>
          <a:spcPct val="0"/>
        </a:spcBef>
        <a:spcAft>
          <a:spcPct val="0"/>
        </a:spcAft>
        <a:defRPr sz="3600" b="1">
          <a:solidFill>
            <a:schemeClr val="tx2"/>
          </a:solidFill>
          <a:latin typeface="Arial" pitchFamily="34" charset="0"/>
        </a:defRPr>
      </a:lvl3pPr>
      <a:lvl4pPr algn="l" rtl="0" eaLnBrk="0" fontAlgn="base" hangingPunct="0">
        <a:spcBef>
          <a:spcPct val="0"/>
        </a:spcBef>
        <a:spcAft>
          <a:spcPct val="0"/>
        </a:spcAft>
        <a:defRPr sz="3600" b="1">
          <a:solidFill>
            <a:schemeClr val="tx2"/>
          </a:solidFill>
          <a:latin typeface="Arial" pitchFamily="34" charset="0"/>
        </a:defRPr>
      </a:lvl4pPr>
      <a:lvl5pPr algn="l" rtl="0" eaLnBrk="0" fontAlgn="base" hangingPunct="0">
        <a:spcBef>
          <a:spcPct val="0"/>
        </a:spcBef>
        <a:spcAft>
          <a:spcPct val="0"/>
        </a:spcAft>
        <a:defRPr sz="3600" b="1">
          <a:solidFill>
            <a:schemeClr val="tx2"/>
          </a:solidFill>
          <a:latin typeface="Arial" pitchFamily="34" charset="0"/>
        </a:defRPr>
      </a:lvl5pPr>
      <a:lvl6pPr marL="411480" algn="l" rtl="0" eaLnBrk="0" fontAlgn="base" hangingPunct="0">
        <a:spcBef>
          <a:spcPct val="0"/>
        </a:spcBef>
        <a:spcAft>
          <a:spcPct val="0"/>
        </a:spcAft>
        <a:defRPr sz="3600" b="1">
          <a:solidFill>
            <a:schemeClr val="tx2"/>
          </a:solidFill>
          <a:latin typeface="Arial" pitchFamily="34" charset="0"/>
        </a:defRPr>
      </a:lvl6pPr>
      <a:lvl7pPr marL="822960" algn="l" rtl="0" eaLnBrk="0" fontAlgn="base" hangingPunct="0">
        <a:spcBef>
          <a:spcPct val="0"/>
        </a:spcBef>
        <a:spcAft>
          <a:spcPct val="0"/>
        </a:spcAft>
        <a:defRPr sz="3600" b="1">
          <a:solidFill>
            <a:schemeClr val="tx2"/>
          </a:solidFill>
          <a:latin typeface="Arial" pitchFamily="34" charset="0"/>
        </a:defRPr>
      </a:lvl7pPr>
      <a:lvl8pPr marL="1234440" algn="l" rtl="0" eaLnBrk="0" fontAlgn="base" hangingPunct="0">
        <a:spcBef>
          <a:spcPct val="0"/>
        </a:spcBef>
        <a:spcAft>
          <a:spcPct val="0"/>
        </a:spcAft>
        <a:defRPr sz="3600" b="1">
          <a:solidFill>
            <a:schemeClr val="tx2"/>
          </a:solidFill>
          <a:latin typeface="Arial" pitchFamily="34" charset="0"/>
        </a:defRPr>
      </a:lvl8pPr>
      <a:lvl9pPr marL="1645920" algn="l" rtl="0" eaLnBrk="0" fontAlgn="base" hangingPunct="0">
        <a:spcBef>
          <a:spcPct val="0"/>
        </a:spcBef>
        <a:spcAft>
          <a:spcPct val="0"/>
        </a:spcAft>
        <a:defRPr sz="3600" b="1">
          <a:solidFill>
            <a:schemeClr val="tx2"/>
          </a:solidFill>
          <a:latin typeface="Arial" pitchFamily="34" charset="0"/>
        </a:defRPr>
      </a:lvl9pPr>
    </p:titleStyle>
    <p:bodyStyle>
      <a:lvl1pPr marL="308610" indent="-308610" algn="l" rtl="0" eaLnBrk="0" fontAlgn="base" hangingPunct="0">
        <a:spcBef>
          <a:spcPct val="20000"/>
        </a:spcBef>
        <a:spcAft>
          <a:spcPct val="0"/>
        </a:spcAft>
        <a:buChar char="•"/>
        <a:defRPr sz="2880">
          <a:solidFill>
            <a:schemeClr val="tx1"/>
          </a:solidFill>
          <a:latin typeface="+mn-lt"/>
          <a:ea typeface="+mn-ea"/>
          <a:cs typeface="+mn-cs"/>
        </a:defRPr>
      </a:lvl1pPr>
      <a:lvl2pPr marL="668655" indent="-257175" algn="l" rtl="0" eaLnBrk="0" fontAlgn="base" hangingPunct="0">
        <a:spcBef>
          <a:spcPct val="20000"/>
        </a:spcBef>
        <a:spcAft>
          <a:spcPct val="0"/>
        </a:spcAft>
        <a:buChar char="–"/>
        <a:defRPr sz="2520">
          <a:solidFill>
            <a:schemeClr val="tx1"/>
          </a:solidFill>
          <a:latin typeface="+mn-lt"/>
        </a:defRPr>
      </a:lvl2pPr>
      <a:lvl3pPr marL="1028700" indent="-205740" algn="l" rtl="0" eaLnBrk="0" fontAlgn="base" hangingPunct="0">
        <a:spcBef>
          <a:spcPct val="20000"/>
        </a:spcBef>
        <a:spcAft>
          <a:spcPct val="0"/>
        </a:spcAft>
        <a:buChar char="•"/>
        <a:defRPr sz="2160">
          <a:solidFill>
            <a:schemeClr val="tx1"/>
          </a:solidFill>
          <a:latin typeface="+mn-lt"/>
        </a:defRPr>
      </a:lvl3pPr>
      <a:lvl4pPr marL="1440180" indent="-205740" algn="l" rtl="0" eaLnBrk="0" fontAlgn="base" hangingPunct="0">
        <a:spcBef>
          <a:spcPct val="20000"/>
        </a:spcBef>
        <a:spcAft>
          <a:spcPct val="0"/>
        </a:spcAft>
        <a:buChar char="–"/>
        <a:defRPr sz="1800">
          <a:solidFill>
            <a:schemeClr val="tx1"/>
          </a:solidFill>
          <a:latin typeface="+mn-lt"/>
        </a:defRPr>
      </a:lvl4pPr>
      <a:lvl5pPr marL="1851660" indent="-205740" algn="l" rtl="0" eaLnBrk="0" fontAlgn="base" hangingPunct="0">
        <a:spcBef>
          <a:spcPct val="20000"/>
        </a:spcBef>
        <a:spcAft>
          <a:spcPct val="0"/>
        </a:spcAft>
        <a:buChar char="»"/>
        <a:defRPr sz="1800">
          <a:solidFill>
            <a:schemeClr val="tx1"/>
          </a:solidFill>
          <a:latin typeface="+mn-lt"/>
        </a:defRPr>
      </a:lvl5pPr>
      <a:lvl6pPr marL="2263140" indent="-205740" algn="l" rtl="0" eaLnBrk="0" fontAlgn="base" hangingPunct="0">
        <a:spcBef>
          <a:spcPct val="20000"/>
        </a:spcBef>
        <a:spcAft>
          <a:spcPct val="0"/>
        </a:spcAft>
        <a:buChar char="»"/>
        <a:defRPr sz="1800">
          <a:solidFill>
            <a:schemeClr val="tx1"/>
          </a:solidFill>
          <a:latin typeface="+mn-lt"/>
        </a:defRPr>
      </a:lvl6pPr>
      <a:lvl7pPr marL="2674620" indent="-205740" algn="l" rtl="0" eaLnBrk="0" fontAlgn="base" hangingPunct="0">
        <a:spcBef>
          <a:spcPct val="20000"/>
        </a:spcBef>
        <a:spcAft>
          <a:spcPct val="0"/>
        </a:spcAft>
        <a:buChar char="»"/>
        <a:defRPr sz="1800">
          <a:solidFill>
            <a:schemeClr val="tx1"/>
          </a:solidFill>
          <a:latin typeface="+mn-lt"/>
        </a:defRPr>
      </a:lvl7pPr>
      <a:lvl8pPr marL="3086100" indent="-205740" algn="l" rtl="0" eaLnBrk="0" fontAlgn="base" hangingPunct="0">
        <a:spcBef>
          <a:spcPct val="20000"/>
        </a:spcBef>
        <a:spcAft>
          <a:spcPct val="0"/>
        </a:spcAft>
        <a:buChar char="»"/>
        <a:defRPr sz="1800">
          <a:solidFill>
            <a:schemeClr val="tx1"/>
          </a:solidFill>
          <a:latin typeface="+mn-lt"/>
        </a:defRPr>
      </a:lvl8pPr>
      <a:lvl9pPr marL="3497580" indent="-205740" algn="l" rtl="0" eaLnBrk="0" fontAlgn="base" hangingPunct="0">
        <a:spcBef>
          <a:spcPct val="20000"/>
        </a:spcBef>
        <a:spcAft>
          <a:spcPct val="0"/>
        </a:spcAft>
        <a:buChar char="»"/>
        <a:defRPr sz="1800">
          <a:solidFill>
            <a:schemeClr val="tx1"/>
          </a:solidFill>
          <a:latin typeface="+mn-lt"/>
        </a:defRPr>
      </a:lvl9pPr>
    </p:bodyStyle>
    <p:otherStyle>
      <a:defPPr>
        <a:defRPr lang="zh-CN"/>
      </a:defPPr>
      <a:lvl1pPr marL="0" algn="l" defTabSz="822960" rtl="0" eaLnBrk="1" latinLnBrk="0" hangingPunct="1">
        <a:defRPr sz="1620" kern="1200">
          <a:solidFill>
            <a:schemeClr val="tx1"/>
          </a:solidFill>
          <a:latin typeface="+mn-lt"/>
          <a:ea typeface="+mn-ea"/>
          <a:cs typeface="+mn-cs"/>
        </a:defRPr>
      </a:lvl1pPr>
      <a:lvl2pPr marL="411480" algn="l" defTabSz="822960" rtl="0" eaLnBrk="1" latinLnBrk="0" hangingPunct="1">
        <a:defRPr sz="1620" kern="1200">
          <a:solidFill>
            <a:schemeClr val="tx1"/>
          </a:solidFill>
          <a:latin typeface="+mn-lt"/>
          <a:ea typeface="+mn-ea"/>
          <a:cs typeface="+mn-cs"/>
        </a:defRPr>
      </a:lvl2pPr>
      <a:lvl3pPr marL="822960" algn="l" defTabSz="822960" rtl="0" eaLnBrk="1" latinLnBrk="0" hangingPunct="1">
        <a:defRPr sz="1620" kern="1200">
          <a:solidFill>
            <a:schemeClr val="tx1"/>
          </a:solidFill>
          <a:latin typeface="+mn-lt"/>
          <a:ea typeface="+mn-ea"/>
          <a:cs typeface="+mn-cs"/>
        </a:defRPr>
      </a:lvl3pPr>
      <a:lvl4pPr marL="1234440" algn="l" defTabSz="822960" rtl="0" eaLnBrk="1" latinLnBrk="0" hangingPunct="1">
        <a:defRPr sz="1620" kern="1200">
          <a:solidFill>
            <a:schemeClr val="tx1"/>
          </a:solidFill>
          <a:latin typeface="+mn-lt"/>
          <a:ea typeface="+mn-ea"/>
          <a:cs typeface="+mn-cs"/>
        </a:defRPr>
      </a:lvl4pPr>
      <a:lvl5pPr marL="1645920" algn="l" defTabSz="822960" rtl="0" eaLnBrk="1" latinLnBrk="0" hangingPunct="1">
        <a:defRPr sz="1620" kern="1200">
          <a:solidFill>
            <a:schemeClr val="tx1"/>
          </a:solidFill>
          <a:latin typeface="+mn-lt"/>
          <a:ea typeface="+mn-ea"/>
          <a:cs typeface="+mn-cs"/>
        </a:defRPr>
      </a:lvl5pPr>
      <a:lvl6pPr marL="2057400" algn="l" defTabSz="822960" rtl="0" eaLnBrk="1" latinLnBrk="0" hangingPunct="1">
        <a:defRPr sz="1620" kern="1200">
          <a:solidFill>
            <a:schemeClr val="tx1"/>
          </a:solidFill>
          <a:latin typeface="+mn-lt"/>
          <a:ea typeface="+mn-ea"/>
          <a:cs typeface="+mn-cs"/>
        </a:defRPr>
      </a:lvl6pPr>
      <a:lvl7pPr marL="2468880" algn="l" defTabSz="822960" rtl="0" eaLnBrk="1" latinLnBrk="0" hangingPunct="1">
        <a:defRPr sz="1620" kern="1200">
          <a:solidFill>
            <a:schemeClr val="tx1"/>
          </a:solidFill>
          <a:latin typeface="+mn-lt"/>
          <a:ea typeface="+mn-ea"/>
          <a:cs typeface="+mn-cs"/>
        </a:defRPr>
      </a:lvl7pPr>
      <a:lvl8pPr marL="2880360" algn="l" defTabSz="822960" rtl="0" eaLnBrk="1" latinLnBrk="0" hangingPunct="1">
        <a:defRPr sz="1620" kern="1200">
          <a:solidFill>
            <a:schemeClr val="tx1"/>
          </a:solidFill>
          <a:latin typeface="+mn-lt"/>
          <a:ea typeface="+mn-ea"/>
          <a:cs typeface="+mn-cs"/>
        </a:defRPr>
      </a:lvl8pPr>
      <a:lvl9pPr marL="3291840" algn="l" defTabSz="822960" rtl="0" eaLnBrk="1" latinLnBrk="0" hangingPunct="1">
        <a:defRPr sz="162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2019/1/1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027016714"/>
      </p:ext>
    </p:extLst>
  </p:cSld>
  <p:clrMap bg1="lt1" tx1="dk1" bg2="lt2" tx2="dk2" accent1="accent1" accent2="accent2" accent3="accent3" accent4="accent4" accent5="accent5" accent6="accent6" hlink="hlink" folHlink="folHlink"/>
  <p:sldLayoutIdLst>
    <p:sldLayoutId id="2147484280" r:id="rId1"/>
    <p:sldLayoutId id="2147484281" r:id="rId2"/>
    <p:sldLayoutId id="2147484282" r:id="rId3"/>
    <p:sldLayoutId id="2147484283" r:id="rId4"/>
    <p:sldLayoutId id="2147484284" r:id="rId5"/>
    <p:sldLayoutId id="2147484285" r:id="rId6"/>
    <p:sldLayoutId id="2147484286" r:id="rId7"/>
    <p:sldLayoutId id="2147484287" r:id="rId8"/>
    <p:sldLayoutId id="2147484288" r:id="rId9"/>
    <p:sldLayoutId id="2147484289" r:id="rId10"/>
    <p:sldLayoutId id="214748429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24.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0.xml"/><Relationship Id="rId5" Type="http://schemas.openxmlformats.org/officeDocument/2006/relationships/image" Target="../media/image26.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13.xml"/><Relationship Id="rId5" Type="http://schemas.openxmlformats.org/officeDocument/2006/relationships/image" Target="../media/image44.png"/><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28.png"/><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notesSlide" Target="../notesSlides/notesSlide25.xml"/><Relationship Id="rId7" Type="http://schemas.openxmlformats.org/officeDocument/2006/relationships/image" Target="../media/image50.png"/><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 Id="rId9" Type="http://schemas.openxmlformats.org/officeDocument/2006/relationships/image" Target="../media/image52.png"/></Relationships>
</file>

<file path=ppt/slides/_rels/slide2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tags" Target="../tags/tag16.xml"/><Relationship Id="rId4" Type="http://schemas.openxmlformats.org/officeDocument/2006/relationships/image" Target="../media/image1.jp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7.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13" name="图片 12"/>
          <p:cNvPicPr>
            <a:picLocks noChangeAspect="1"/>
          </p:cNvPicPr>
          <p:nvPr/>
        </p:nvPicPr>
        <p:blipFill rotWithShape="1">
          <a:blip r:embed="rId5" cstate="screen">
            <a:extLst>
              <a:ext uri="{28A0092B-C50C-407E-A947-70E740481C1C}">
                <a14:useLocalDpi xmlns:a14="http://schemas.microsoft.com/office/drawing/2010/main"/>
              </a:ext>
            </a:extLst>
          </a:blip>
          <a:srcRect l="-91" t="60121" r="91" b="-369"/>
          <a:stretch/>
        </p:blipFill>
        <p:spPr>
          <a:xfrm>
            <a:off x="-6958" y="3092335"/>
            <a:ext cx="9141291" cy="2070147"/>
          </a:xfrm>
          <a:prstGeom prst="rect">
            <a:avLst/>
          </a:prstGeom>
        </p:spPr>
      </p:pic>
      <p:pic>
        <p:nvPicPr>
          <p:cNvPr id="14" name="图片 1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354" y="0"/>
            <a:ext cx="9141291" cy="947651"/>
          </a:xfrm>
          <a:prstGeom prst="rect">
            <a:avLst/>
          </a:prstGeom>
        </p:spPr>
      </p:pic>
      <p:pic>
        <p:nvPicPr>
          <p:cNvPr id="16" name="图片 15"/>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524080" y="1200186"/>
            <a:ext cx="6292736" cy="1662546"/>
          </a:xfrm>
          <a:prstGeom prst="rect">
            <a:avLst/>
          </a:prstGeom>
        </p:spPr>
      </p:pic>
      <p:sp>
        <p:nvSpPr>
          <p:cNvPr id="11" name="TextBox 10"/>
          <p:cNvSpPr txBox="1">
            <a:spLocks noChangeArrowheads="1"/>
          </p:cNvSpPr>
          <p:nvPr/>
        </p:nvSpPr>
        <p:spPr bwMode="auto">
          <a:xfrm>
            <a:off x="2531001" y="2936791"/>
            <a:ext cx="4758034" cy="70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3960" dirty="0">
                <a:latin typeface="汉仪行楷简" panose="02010609000101010101" pitchFamily="49" charset="-122"/>
                <a:ea typeface="汉仪行楷简" panose="02010609000101010101" pitchFamily="49" charset="-122"/>
              </a:rPr>
              <a:t>传统中</a:t>
            </a:r>
            <a:r>
              <a:rPr lang="zh-CN" altLang="en-US" sz="3960" dirty="0" smtClean="0">
                <a:latin typeface="汉仪行楷简" panose="02010609000101010101" pitchFamily="49" charset="-122"/>
                <a:ea typeface="汉仪行楷简" panose="02010609000101010101" pitchFamily="49" charset="-122"/>
              </a:rPr>
              <a:t>国文化幻</a:t>
            </a:r>
            <a:r>
              <a:rPr lang="zh-CN" altLang="en-US" sz="3960" dirty="0">
                <a:latin typeface="汉仪行楷简" panose="02010609000101010101" pitchFamily="49" charset="-122"/>
                <a:ea typeface="汉仪行楷简" panose="02010609000101010101" pitchFamily="49" charset="-122"/>
              </a:rPr>
              <a:t>灯片</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3713">
        <p:blinds dir="vert"/>
      </p:transition>
    </mc:Choice>
    <mc:Fallback xmlns="">
      <p:transition spd="slow" advTm="371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1000"/>
                                        <p:tgtEl>
                                          <p:spTgt spid="14"/>
                                        </p:tgtEl>
                                      </p:cBhvr>
                                    </p:animEffect>
                                    <p:anim calcmode="lin" valueType="num">
                                      <p:cBhvr>
                                        <p:cTn id="12" dur="1000" fill="hold"/>
                                        <p:tgtEl>
                                          <p:spTgt spid="14"/>
                                        </p:tgtEl>
                                        <p:attrNameLst>
                                          <p:attrName>ppt_x</p:attrName>
                                        </p:attrNameLst>
                                      </p:cBhvr>
                                      <p:tavLst>
                                        <p:tav tm="0">
                                          <p:val>
                                            <p:strVal val="#ppt_x"/>
                                          </p:val>
                                        </p:tav>
                                        <p:tav tm="100000">
                                          <p:val>
                                            <p:strVal val="#ppt_x"/>
                                          </p:val>
                                        </p:tav>
                                      </p:tavLst>
                                    </p:anim>
                                    <p:anim calcmode="lin" valueType="num">
                                      <p:cBhvr>
                                        <p:cTn id="13" dur="1000" fill="hold"/>
                                        <p:tgtEl>
                                          <p:spTgt spid="1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2"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right)">
                                      <p:cBhvr>
                                        <p:cTn id="17" dur="500"/>
                                        <p:tgtEl>
                                          <p:spTgt spid="13"/>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1250" fill="hold"/>
                                        <p:tgtEl>
                                          <p:spTgt spid="16"/>
                                        </p:tgtEl>
                                        <p:attrNameLst>
                                          <p:attrName>ppt_w</p:attrName>
                                        </p:attrNameLst>
                                      </p:cBhvr>
                                      <p:tavLst>
                                        <p:tav tm="0">
                                          <p:val>
                                            <p:fltVal val="0"/>
                                          </p:val>
                                        </p:tav>
                                        <p:tav tm="100000">
                                          <p:val>
                                            <p:strVal val="#ppt_w"/>
                                          </p:val>
                                        </p:tav>
                                      </p:tavLst>
                                    </p:anim>
                                    <p:anim calcmode="lin" valueType="num">
                                      <p:cBhvr>
                                        <p:cTn id="22" dur="1250" fill="hold"/>
                                        <p:tgtEl>
                                          <p:spTgt spid="16"/>
                                        </p:tgtEl>
                                        <p:attrNameLst>
                                          <p:attrName>ppt_h</p:attrName>
                                        </p:attrNameLst>
                                      </p:cBhvr>
                                      <p:tavLst>
                                        <p:tav tm="0">
                                          <p:val>
                                            <p:fltVal val="0"/>
                                          </p:val>
                                        </p:tav>
                                        <p:tav tm="100000">
                                          <p:val>
                                            <p:strVal val="#ppt_h"/>
                                          </p:val>
                                        </p:tav>
                                      </p:tavLst>
                                    </p:anim>
                                    <p:animEffect transition="in" filter="fade">
                                      <p:cBhvr>
                                        <p:cTn id="23" dur="1250"/>
                                        <p:tgtEl>
                                          <p:spTgt spid="16"/>
                                        </p:tgtEl>
                                      </p:cBhvr>
                                    </p:animEffect>
                                  </p:childTnLst>
                                </p:cTn>
                              </p:par>
                            </p:childTnLst>
                          </p:cTn>
                        </p:par>
                        <p:par>
                          <p:cTn id="24" fill="hold">
                            <p:stCondLst>
                              <p:cond delay="3250"/>
                            </p:stCondLst>
                            <p:childTnLst>
                              <p:par>
                                <p:cTn id="25" presetID="1" presetClass="entr" presetSubtype="0" fill="hold" grpId="0" nodeType="afterEffect">
                                  <p:stCondLst>
                                    <p:cond delay="0"/>
                                  </p:stCondLst>
                                  <p:iterate type="lt">
                                    <p:tmAbs val="200"/>
                                  </p:iterate>
                                  <p:childTnLst>
                                    <p:set>
                                      <p:cBhvr>
                                        <p:cTn id="26" dur="1" fill="hold">
                                          <p:stCondLst>
                                            <p:cond delay="249"/>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3" descr="C:\Users\zjd\Desktop\Nipic_9501016_20120419161707519191.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rot="8388519">
            <a:off x="4073559" y="1724941"/>
            <a:ext cx="2465537" cy="224694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3" descr="C:\Users\zjd\Desktop\Nipic_9501016_20120419161707519191.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rot="20104134">
            <a:off x="2660183" y="1724941"/>
            <a:ext cx="2465537" cy="2246948"/>
          </a:xfrm>
          <a:prstGeom prst="rect">
            <a:avLst/>
          </a:prstGeom>
          <a:noFill/>
          <a:extLst>
            <a:ext uri="{909E8E84-426E-40DD-AFC4-6F175D3DCCD1}">
              <a14:hiddenFill xmlns:a14="http://schemas.microsoft.com/office/drawing/2010/main">
                <a:solidFill>
                  <a:srgbClr val="FFFFFF"/>
                </a:solidFill>
              </a14:hiddenFill>
            </a:ext>
          </a:extLst>
        </p:spPr>
      </p:pic>
      <p:sp>
        <p:nvSpPr>
          <p:cNvPr id="18" name="矩形 17"/>
          <p:cNvSpPr/>
          <p:nvPr/>
        </p:nvSpPr>
        <p:spPr>
          <a:xfrm>
            <a:off x="1162284" y="3261257"/>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19" name="矩形 18"/>
          <p:cNvSpPr/>
          <p:nvPr/>
        </p:nvSpPr>
        <p:spPr>
          <a:xfrm>
            <a:off x="1162284" y="3598757"/>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20" name="矩形 19"/>
          <p:cNvSpPr/>
          <p:nvPr/>
        </p:nvSpPr>
        <p:spPr>
          <a:xfrm>
            <a:off x="1162284" y="3922793"/>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21" name="矩形 20"/>
          <p:cNvSpPr/>
          <p:nvPr/>
        </p:nvSpPr>
        <p:spPr>
          <a:xfrm>
            <a:off x="6320082" y="1744080"/>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22" name="矩形 21"/>
          <p:cNvSpPr/>
          <p:nvPr/>
        </p:nvSpPr>
        <p:spPr>
          <a:xfrm>
            <a:off x="6320082" y="2081580"/>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23" name="矩形 22"/>
          <p:cNvSpPr/>
          <p:nvPr/>
        </p:nvSpPr>
        <p:spPr>
          <a:xfrm>
            <a:off x="6320082" y="2405616"/>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grpSp>
        <p:nvGrpSpPr>
          <p:cNvPr id="24" name="组合 23"/>
          <p:cNvGrpSpPr/>
          <p:nvPr/>
        </p:nvGrpSpPr>
        <p:grpSpPr>
          <a:xfrm>
            <a:off x="1074512" y="2543017"/>
            <a:ext cx="1799537" cy="757130"/>
            <a:chOff x="658052" y="2427095"/>
            <a:chExt cx="1999485" cy="841256"/>
          </a:xfrm>
        </p:grpSpPr>
        <p:sp>
          <p:nvSpPr>
            <p:cNvPr id="25" name="矩形 24"/>
            <p:cNvSpPr/>
            <p:nvPr/>
          </p:nvSpPr>
          <p:spPr>
            <a:xfrm>
              <a:off x="755576" y="3075806"/>
              <a:ext cx="1901961" cy="72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5"/>
            <p:cNvSpPr txBox="1"/>
            <p:nvPr/>
          </p:nvSpPr>
          <p:spPr>
            <a:xfrm>
              <a:off x="658052" y="2427095"/>
              <a:ext cx="646901" cy="841256"/>
            </a:xfrm>
            <a:prstGeom prst="rect">
              <a:avLst/>
            </a:prstGeom>
            <a:noFill/>
          </p:spPr>
          <p:txBody>
            <a:bodyPr wrap="none" rtlCol="0">
              <a:spAutoFit/>
            </a:bodyPr>
            <a:lstStyle/>
            <a:p>
              <a:r>
                <a:rPr lang="en-US" altLang="zh-CN" sz="4320" dirty="0">
                  <a:latin typeface="方正大黑简体" pitchFamily="2" charset="-122"/>
                  <a:ea typeface="方正大黑简体" pitchFamily="2" charset="-122"/>
                </a:rPr>
                <a:t>A</a:t>
              </a:r>
              <a:endParaRPr lang="zh-CN" altLang="en-US" sz="4320" dirty="0">
                <a:latin typeface="方正大黑简体" pitchFamily="2" charset="-122"/>
                <a:ea typeface="方正大黑简体" pitchFamily="2" charset="-122"/>
              </a:endParaRPr>
            </a:p>
          </p:txBody>
        </p:sp>
      </p:grpSp>
      <p:grpSp>
        <p:nvGrpSpPr>
          <p:cNvPr id="27" name="组合 26"/>
          <p:cNvGrpSpPr/>
          <p:nvPr/>
        </p:nvGrpSpPr>
        <p:grpSpPr>
          <a:xfrm>
            <a:off x="6159016" y="1063030"/>
            <a:ext cx="1799537" cy="757130"/>
            <a:chOff x="6307501" y="782663"/>
            <a:chExt cx="1999485" cy="841256"/>
          </a:xfrm>
        </p:grpSpPr>
        <p:sp>
          <p:nvSpPr>
            <p:cNvPr id="28" name="矩形 27"/>
            <p:cNvSpPr/>
            <p:nvPr/>
          </p:nvSpPr>
          <p:spPr>
            <a:xfrm>
              <a:off x="6405025" y="1419622"/>
              <a:ext cx="1901961" cy="72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6307501" y="782663"/>
              <a:ext cx="614841" cy="841256"/>
            </a:xfrm>
            <a:prstGeom prst="rect">
              <a:avLst/>
            </a:prstGeom>
            <a:noFill/>
          </p:spPr>
          <p:txBody>
            <a:bodyPr wrap="none" rtlCol="0">
              <a:spAutoFit/>
            </a:bodyPr>
            <a:lstStyle/>
            <a:p>
              <a:r>
                <a:rPr lang="en-US" altLang="zh-CN" sz="4320" dirty="0">
                  <a:latin typeface="方正大黑简体" pitchFamily="2" charset="-122"/>
                  <a:ea typeface="方正大黑简体" pitchFamily="2" charset="-122"/>
                </a:rPr>
                <a:t>B</a:t>
              </a:r>
              <a:endParaRPr lang="zh-CN" altLang="en-US" sz="4320" dirty="0">
                <a:latin typeface="方正大黑简体" pitchFamily="2" charset="-122"/>
                <a:ea typeface="方正大黑简体" pitchFamily="2" charset="-122"/>
              </a:endParaRPr>
            </a:p>
          </p:txBody>
        </p:sp>
      </p:grpSp>
    </p:spTree>
    <p:custDataLst>
      <p:tags r:id="rId1"/>
    </p:custDataLst>
  </p:cSld>
  <p:clrMapOvr>
    <a:masterClrMapping/>
  </p:clrMapOvr>
  <p:transition spd="slow" advTm="4494">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circle(in)">
                                      <p:cBhvr>
                                        <p:cTn id="7" dur="2000"/>
                                        <p:tgtEl>
                                          <p:spTgt spid="17"/>
                                        </p:tgtEl>
                                      </p:cBhvr>
                                    </p:animEffect>
                                  </p:childTnLst>
                                </p:cTn>
                              </p:par>
                              <p:par>
                                <p:cTn id="8" presetID="6" presetClass="entr" presetSubtype="16" fill="hold" nodeType="withEffect">
                                  <p:stCondLst>
                                    <p:cond delay="500"/>
                                  </p:stCondLst>
                                  <p:childTnLst>
                                    <p:set>
                                      <p:cBhvr>
                                        <p:cTn id="9" dur="1" fill="hold">
                                          <p:stCondLst>
                                            <p:cond delay="0"/>
                                          </p:stCondLst>
                                        </p:cTn>
                                        <p:tgtEl>
                                          <p:spTgt spid="16"/>
                                        </p:tgtEl>
                                        <p:attrNameLst>
                                          <p:attrName>style.visibility</p:attrName>
                                        </p:attrNameLst>
                                      </p:cBhvr>
                                      <p:to>
                                        <p:strVal val="visible"/>
                                      </p:to>
                                    </p:set>
                                    <p:animEffect transition="in" filter="circle(in)">
                                      <p:cBhvr>
                                        <p:cTn id="10" dur="2000"/>
                                        <p:tgtEl>
                                          <p:spTgt spid="16"/>
                                        </p:tgtEl>
                                      </p:cBhvr>
                                    </p:animEffect>
                                  </p:childTnLst>
                                </p:cTn>
                              </p:par>
                            </p:childTnLst>
                          </p:cTn>
                        </p:par>
                        <p:par>
                          <p:cTn id="11" fill="hold">
                            <p:stCondLst>
                              <p:cond delay="2500"/>
                            </p:stCondLst>
                            <p:childTnLst>
                              <p:par>
                                <p:cTn id="12" presetID="22" presetClass="entr" presetSubtype="8" fill="hold" nodeType="after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wipe(left)">
                                      <p:cBhvr>
                                        <p:cTn id="14" dur="500"/>
                                        <p:tgtEl>
                                          <p:spTgt spid="24"/>
                                        </p:tgtEl>
                                      </p:cBhvr>
                                    </p:animEffect>
                                  </p:childTnLst>
                                </p:cTn>
                              </p:par>
                              <p:par>
                                <p:cTn id="15" presetID="12" presetClass="entr" presetSubtype="4" fill="hold" grpId="0" nodeType="withEffect">
                                  <p:stCondLst>
                                    <p:cond delay="20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p:tgtEl>
                                          <p:spTgt spid="18"/>
                                        </p:tgtEl>
                                        <p:attrNameLst>
                                          <p:attrName>ppt_y</p:attrName>
                                        </p:attrNameLst>
                                      </p:cBhvr>
                                      <p:tavLst>
                                        <p:tav tm="0">
                                          <p:val>
                                            <p:strVal val="#ppt_y+#ppt_h*1.125000"/>
                                          </p:val>
                                        </p:tav>
                                        <p:tav tm="100000">
                                          <p:val>
                                            <p:strVal val="#ppt_y"/>
                                          </p:val>
                                        </p:tav>
                                      </p:tavLst>
                                    </p:anim>
                                    <p:animEffect transition="in" filter="wipe(up)">
                                      <p:cBhvr>
                                        <p:cTn id="18" dur="500"/>
                                        <p:tgtEl>
                                          <p:spTgt spid="18"/>
                                        </p:tgtEl>
                                      </p:cBhvr>
                                    </p:animEffect>
                                  </p:childTnLst>
                                </p:cTn>
                              </p:par>
                              <p:par>
                                <p:cTn id="19" presetID="12" presetClass="entr" presetSubtype="4" fill="hold" grpId="0" nodeType="withEffect">
                                  <p:stCondLst>
                                    <p:cond delay="40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p:tgtEl>
                                          <p:spTgt spid="19"/>
                                        </p:tgtEl>
                                        <p:attrNameLst>
                                          <p:attrName>ppt_y</p:attrName>
                                        </p:attrNameLst>
                                      </p:cBhvr>
                                      <p:tavLst>
                                        <p:tav tm="0">
                                          <p:val>
                                            <p:strVal val="#ppt_y+#ppt_h*1.125000"/>
                                          </p:val>
                                        </p:tav>
                                        <p:tav tm="100000">
                                          <p:val>
                                            <p:strVal val="#ppt_y"/>
                                          </p:val>
                                        </p:tav>
                                      </p:tavLst>
                                    </p:anim>
                                    <p:animEffect transition="in" filter="wipe(up)">
                                      <p:cBhvr>
                                        <p:cTn id="22" dur="500"/>
                                        <p:tgtEl>
                                          <p:spTgt spid="19"/>
                                        </p:tgtEl>
                                      </p:cBhvr>
                                    </p:animEffect>
                                  </p:childTnLst>
                                </p:cTn>
                              </p:par>
                              <p:par>
                                <p:cTn id="23" presetID="12" presetClass="entr" presetSubtype="4" fill="hold" grpId="0" nodeType="withEffect">
                                  <p:stCondLst>
                                    <p:cond delay="60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p:tgtEl>
                                          <p:spTgt spid="20"/>
                                        </p:tgtEl>
                                        <p:attrNameLst>
                                          <p:attrName>ppt_y</p:attrName>
                                        </p:attrNameLst>
                                      </p:cBhvr>
                                      <p:tavLst>
                                        <p:tav tm="0">
                                          <p:val>
                                            <p:strVal val="#ppt_y+#ppt_h*1.125000"/>
                                          </p:val>
                                        </p:tav>
                                        <p:tav tm="100000">
                                          <p:val>
                                            <p:strVal val="#ppt_y"/>
                                          </p:val>
                                        </p:tav>
                                      </p:tavLst>
                                    </p:anim>
                                    <p:animEffect transition="in" filter="wipe(up)">
                                      <p:cBhvr>
                                        <p:cTn id="26" dur="500"/>
                                        <p:tgtEl>
                                          <p:spTgt spid="20"/>
                                        </p:tgtEl>
                                      </p:cBhvr>
                                    </p:animEffect>
                                  </p:childTnLst>
                                </p:cTn>
                              </p:par>
                              <p:par>
                                <p:cTn id="27" presetID="22" presetClass="entr" presetSubtype="8" fill="hold" nodeType="withEffect">
                                  <p:stCondLst>
                                    <p:cond delay="80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par>
                                <p:cTn id="30" presetID="12" presetClass="entr" presetSubtype="4" fill="hold" grpId="0" nodeType="withEffect">
                                  <p:stCondLst>
                                    <p:cond delay="100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p:tgtEl>
                                          <p:spTgt spid="21"/>
                                        </p:tgtEl>
                                        <p:attrNameLst>
                                          <p:attrName>ppt_y</p:attrName>
                                        </p:attrNameLst>
                                      </p:cBhvr>
                                      <p:tavLst>
                                        <p:tav tm="0">
                                          <p:val>
                                            <p:strVal val="#ppt_y+#ppt_h*1.125000"/>
                                          </p:val>
                                        </p:tav>
                                        <p:tav tm="100000">
                                          <p:val>
                                            <p:strVal val="#ppt_y"/>
                                          </p:val>
                                        </p:tav>
                                      </p:tavLst>
                                    </p:anim>
                                    <p:animEffect transition="in" filter="wipe(up)">
                                      <p:cBhvr>
                                        <p:cTn id="33" dur="500"/>
                                        <p:tgtEl>
                                          <p:spTgt spid="21"/>
                                        </p:tgtEl>
                                      </p:cBhvr>
                                    </p:animEffect>
                                  </p:childTnLst>
                                </p:cTn>
                              </p:par>
                              <p:par>
                                <p:cTn id="34" presetID="12" presetClass="entr" presetSubtype="4" fill="hold" grpId="0" nodeType="withEffect">
                                  <p:stCondLst>
                                    <p:cond delay="120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p:tgtEl>
                                          <p:spTgt spid="22"/>
                                        </p:tgtEl>
                                        <p:attrNameLst>
                                          <p:attrName>ppt_y</p:attrName>
                                        </p:attrNameLst>
                                      </p:cBhvr>
                                      <p:tavLst>
                                        <p:tav tm="0">
                                          <p:val>
                                            <p:strVal val="#ppt_y+#ppt_h*1.125000"/>
                                          </p:val>
                                        </p:tav>
                                        <p:tav tm="100000">
                                          <p:val>
                                            <p:strVal val="#ppt_y"/>
                                          </p:val>
                                        </p:tav>
                                      </p:tavLst>
                                    </p:anim>
                                    <p:animEffect transition="in" filter="wipe(up)">
                                      <p:cBhvr>
                                        <p:cTn id="37" dur="500"/>
                                        <p:tgtEl>
                                          <p:spTgt spid="22"/>
                                        </p:tgtEl>
                                      </p:cBhvr>
                                    </p:animEffect>
                                  </p:childTnLst>
                                </p:cTn>
                              </p:par>
                              <p:par>
                                <p:cTn id="38" presetID="12" presetClass="entr" presetSubtype="4" fill="hold" grpId="0" nodeType="withEffect">
                                  <p:stCondLst>
                                    <p:cond delay="140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500"/>
                                        <p:tgtEl>
                                          <p:spTgt spid="23"/>
                                        </p:tgtEl>
                                        <p:attrNameLst>
                                          <p:attrName>ppt_y</p:attrName>
                                        </p:attrNameLst>
                                      </p:cBhvr>
                                      <p:tavLst>
                                        <p:tav tm="0">
                                          <p:val>
                                            <p:strVal val="#ppt_y+#ppt_h*1.125000"/>
                                          </p:val>
                                        </p:tav>
                                        <p:tav tm="100000">
                                          <p:val>
                                            <p:strVal val="#ppt_y"/>
                                          </p:val>
                                        </p:tav>
                                      </p:tavLst>
                                    </p:anim>
                                    <p:animEffect transition="in" filter="wipe(up)">
                                      <p:cBhvr>
                                        <p:cTn id="4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descr="墨迹4.png"/>
          <p:cNvPicPr>
            <a:picLocks noChangeAspect="1"/>
          </p:cNvPicPr>
          <p:nvPr/>
        </p:nvPicPr>
        <p:blipFill>
          <a:blip r:embed="rId3" cstate="print"/>
          <a:stretch>
            <a:fillRect/>
          </a:stretch>
        </p:blipFill>
        <p:spPr>
          <a:xfrm>
            <a:off x="2531931" y="3129761"/>
            <a:ext cx="4070765" cy="1193440"/>
          </a:xfrm>
          <a:prstGeom prst="rect">
            <a:avLst/>
          </a:prstGeom>
        </p:spPr>
      </p:pic>
      <p:pic>
        <p:nvPicPr>
          <p:cNvPr id="22" name="图片 21" descr="墨迹4.png"/>
          <p:cNvPicPr>
            <a:picLocks noChangeAspect="1"/>
          </p:cNvPicPr>
          <p:nvPr/>
        </p:nvPicPr>
        <p:blipFill>
          <a:blip r:embed="rId3" cstate="print"/>
          <a:stretch>
            <a:fillRect/>
          </a:stretch>
        </p:blipFill>
        <p:spPr>
          <a:xfrm>
            <a:off x="2923354" y="2512540"/>
            <a:ext cx="3287920" cy="963931"/>
          </a:xfrm>
          <a:prstGeom prst="rect">
            <a:avLst/>
          </a:prstGeom>
        </p:spPr>
      </p:pic>
      <p:pic>
        <p:nvPicPr>
          <p:cNvPr id="23" name="图片 22" descr="墨迹4.png"/>
          <p:cNvPicPr>
            <a:picLocks noChangeAspect="1"/>
          </p:cNvPicPr>
          <p:nvPr/>
        </p:nvPicPr>
        <p:blipFill>
          <a:blip r:embed="rId3" cstate="print"/>
          <a:stretch>
            <a:fillRect/>
          </a:stretch>
        </p:blipFill>
        <p:spPr>
          <a:xfrm>
            <a:off x="3383909" y="1893182"/>
            <a:ext cx="2366809" cy="693886"/>
          </a:xfrm>
          <a:prstGeom prst="rect">
            <a:avLst/>
          </a:prstGeom>
        </p:spPr>
      </p:pic>
      <p:pic>
        <p:nvPicPr>
          <p:cNvPr id="24" name="图片 23" descr="墨迹4.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84064" y="1415261"/>
            <a:ext cx="1566499" cy="459256"/>
          </a:xfrm>
          <a:prstGeom prst="rect">
            <a:avLst/>
          </a:prstGeom>
        </p:spPr>
      </p:pic>
      <p:sp>
        <p:nvSpPr>
          <p:cNvPr id="26" name="Text Box 8"/>
          <p:cNvSpPr txBox="1">
            <a:spLocks noChangeArrowheads="1"/>
          </p:cNvSpPr>
          <p:nvPr/>
        </p:nvSpPr>
        <p:spPr bwMode="auto">
          <a:xfrm>
            <a:off x="3944359" y="2762952"/>
            <a:ext cx="1303020" cy="313932"/>
          </a:xfrm>
          <a:prstGeom prst="rect">
            <a:avLst/>
          </a:prstGeom>
          <a:noFill/>
          <a:ln w="9525">
            <a:noFill/>
            <a:miter lim="800000"/>
            <a:headEnd/>
            <a:tailEnd/>
          </a:ln>
          <a:effectLst/>
        </p:spPr>
        <p:txBody>
          <a:bodyPr wrap="square">
            <a:spAutoFit/>
          </a:bodyPr>
          <a:lstStyle/>
          <a:p>
            <a:r>
              <a:rPr lang="en-US" sz="1440" b="1" dirty="0"/>
              <a:t>点击输入文本</a:t>
            </a:r>
            <a:endParaRPr lang="en-US" altLang="zh-CN" sz="1440" b="1" dirty="0"/>
          </a:p>
        </p:txBody>
      </p:sp>
      <p:sp>
        <p:nvSpPr>
          <p:cNvPr id="27" name="Text Box 8"/>
          <p:cNvSpPr txBox="1">
            <a:spLocks noChangeArrowheads="1"/>
          </p:cNvSpPr>
          <p:nvPr/>
        </p:nvSpPr>
        <p:spPr bwMode="auto">
          <a:xfrm>
            <a:off x="3944359" y="2082186"/>
            <a:ext cx="1303020" cy="286232"/>
          </a:xfrm>
          <a:prstGeom prst="rect">
            <a:avLst/>
          </a:prstGeom>
          <a:noFill/>
          <a:ln w="9525">
            <a:noFill/>
            <a:miter lim="800000"/>
            <a:headEnd/>
            <a:tailEnd/>
          </a:ln>
          <a:effectLst/>
        </p:spPr>
        <p:txBody>
          <a:bodyPr wrap="square">
            <a:spAutoFit/>
          </a:bodyPr>
          <a:lstStyle/>
          <a:p>
            <a:r>
              <a:rPr lang="en-US" sz="1260" b="1" dirty="0"/>
              <a:t>点击输入文本</a:t>
            </a:r>
            <a:endParaRPr lang="en-US" altLang="zh-CN" sz="1260" b="1" dirty="0"/>
          </a:p>
        </p:txBody>
      </p:sp>
      <p:sp>
        <p:nvSpPr>
          <p:cNvPr id="28" name="Text Box 8"/>
          <p:cNvSpPr txBox="1">
            <a:spLocks noChangeArrowheads="1"/>
          </p:cNvSpPr>
          <p:nvPr/>
        </p:nvSpPr>
        <p:spPr bwMode="auto">
          <a:xfrm>
            <a:off x="3635434" y="3592204"/>
            <a:ext cx="1954215" cy="369332"/>
          </a:xfrm>
          <a:prstGeom prst="rect">
            <a:avLst/>
          </a:prstGeom>
          <a:noFill/>
          <a:ln w="9525">
            <a:noFill/>
            <a:miter lim="800000"/>
            <a:headEnd/>
            <a:tailEnd/>
          </a:ln>
          <a:effectLst/>
        </p:spPr>
        <p:txBody>
          <a:bodyPr wrap="square">
            <a:spAutoFit/>
          </a:bodyPr>
          <a:lstStyle/>
          <a:p>
            <a:r>
              <a:rPr lang="en-US" b="1" dirty="0" smtClean="0"/>
              <a:t>点击输入文本</a:t>
            </a:r>
            <a:endParaRPr lang="en-US" altLang="zh-CN" b="1" dirty="0" smtClean="0"/>
          </a:p>
        </p:txBody>
      </p:sp>
      <p:sp>
        <p:nvSpPr>
          <p:cNvPr id="29" name="Text Box 8"/>
          <p:cNvSpPr txBox="1">
            <a:spLocks noChangeArrowheads="1"/>
          </p:cNvSpPr>
          <p:nvPr/>
        </p:nvSpPr>
        <p:spPr bwMode="auto">
          <a:xfrm>
            <a:off x="3944359" y="1483841"/>
            <a:ext cx="1303020" cy="258532"/>
          </a:xfrm>
          <a:prstGeom prst="rect">
            <a:avLst/>
          </a:prstGeom>
          <a:noFill/>
          <a:ln w="9525">
            <a:noFill/>
            <a:miter lim="800000"/>
            <a:headEnd/>
            <a:tailEnd/>
          </a:ln>
          <a:effectLst/>
        </p:spPr>
        <p:txBody>
          <a:bodyPr wrap="square">
            <a:spAutoFit/>
          </a:bodyPr>
          <a:lstStyle/>
          <a:p>
            <a:r>
              <a:rPr lang="en-US" sz="1080" b="1" dirty="0"/>
              <a:t>点击输入文本</a:t>
            </a:r>
            <a:endParaRPr lang="en-US" altLang="zh-CN" sz="1080" b="1" dirty="0"/>
          </a:p>
        </p:txBody>
      </p:sp>
      <p:grpSp>
        <p:nvGrpSpPr>
          <p:cNvPr id="30" name="组合 29"/>
          <p:cNvGrpSpPr/>
          <p:nvPr/>
        </p:nvGrpSpPr>
        <p:grpSpPr>
          <a:xfrm>
            <a:off x="6211213" y="1489552"/>
            <a:ext cx="2031325" cy="1000268"/>
            <a:chOff x="5365920" y="833155"/>
            <a:chExt cx="2257028" cy="1111408"/>
          </a:xfrm>
        </p:grpSpPr>
        <p:sp>
          <p:nvSpPr>
            <p:cNvPr id="31" name="矩形 30"/>
            <p:cNvSpPr/>
            <p:nvPr/>
          </p:nvSpPr>
          <p:spPr>
            <a:xfrm>
              <a:off x="5365920" y="833155"/>
              <a:ext cx="2257028" cy="410369"/>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32" name="矩形 31"/>
            <p:cNvSpPr/>
            <p:nvPr/>
          </p:nvSpPr>
          <p:spPr>
            <a:xfrm>
              <a:off x="5365920" y="1190808"/>
              <a:ext cx="2257028" cy="410369"/>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33" name="矩形 32"/>
            <p:cNvSpPr/>
            <p:nvPr/>
          </p:nvSpPr>
          <p:spPr>
            <a:xfrm>
              <a:off x="5365920" y="1534194"/>
              <a:ext cx="2257028" cy="410369"/>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grpSp>
      <p:grpSp>
        <p:nvGrpSpPr>
          <p:cNvPr id="34" name="组合 33"/>
          <p:cNvGrpSpPr/>
          <p:nvPr/>
        </p:nvGrpSpPr>
        <p:grpSpPr>
          <a:xfrm>
            <a:off x="1143091" y="1483841"/>
            <a:ext cx="2031325" cy="1000268"/>
            <a:chOff x="5365920" y="833155"/>
            <a:chExt cx="2257028" cy="1111408"/>
          </a:xfrm>
        </p:grpSpPr>
        <p:sp>
          <p:nvSpPr>
            <p:cNvPr id="35" name="矩形 34"/>
            <p:cNvSpPr/>
            <p:nvPr/>
          </p:nvSpPr>
          <p:spPr>
            <a:xfrm>
              <a:off x="5365920" y="833155"/>
              <a:ext cx="2257028" cy="410369"/>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36" name="矩形 35"/>
            <p:cNvSpPr/>
            <p:nvPr/>
          </p:nvSpPr>
          <p:spPr>
            <a:xfrm>
              <a:off x="5365920" y="1190808"/>
              <a:ext cx="2257028" cy="410369"/>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37" name="矩形 36"/>
            <p:cNvSpPr/>
            <p:nvPr/>
          </p:nvSpPr>
          <p:spPr>
            <a:xfrm>
              <a:off x="5365920" y="1534194"/>
              <a:ext cx="2257028" cy="410369"/>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grpSp>
    </p:spTree>
    <p:extLst>
      <p:ext uri="{BB962C8B-B14F-4D97-AF65-F5344CB8AC3E}">
        <p14:creationId xmlns:p14="http://schemas.microsoft.com/office/powerpoint/2010/main" val="3788976835"/>
      </p:ext>
    </p:extLst>
  </p:cSld>
  <p:clrMapOvr>
    <a:masterClrMapping/>
  </p:clrMapOvr>
  <p:transition spd="slow" advTm="8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1000"/>
                                        <p:tgtEl>
                                          <p:spTgt spid="22"/>
                                        </p:tgtEl>
                                      </p:cBhvr>
                                    </p:animEffect>
                                    <p:anim calcmode="lin" valueType="num">
                                      <p:cBhvr>
                                        <p:cTn id="15" dur="1000" fill="hold"/>
                                        <p:tgtEl>
                                          <p:spTgt spid="22"/>
                                        </p:tgtEl>
                                        <p:attrNameLst>
                                          <p:attrName>ppt_x</p:attrName>
                                        </p:attrNameLst>
                                      </p:cBhvr>
                                      <p:tavLst>
                                        <p:tav tm="0">
                                          <p:val>
                                            <p:strVal val="#ppt_x"/>
                                          </p:val>
                                        </p:tav>
                                        <p:tav tm="100000">
                                          <p:val>
                                            <p:strVal val="#ppt_x"/>
                                          </p:val>
                                        </p:tav>
                                      </p:tavLst>
                                    </p:anim>
                                    <p:anim calcmode="lin" valueType="num">
                                      <p:cBhvr>
                                        <p:cTn id="16" dur="900" decel="100000" fill="hold"/>
                                        <p:tgtEl>
                                          <p:spTgt spid="22"/>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1000"/>
                                        <p:tgtEl>
                                          <p:spTgt spid="23"/>
                                        </p:tgtEl>
                                      </p:cBhvr>
                                    </p:animEffect>
                                    <p:anim calcmode="lin" valueType="num">
                                      <p:cBhvr>
                                        <p:cTn id="22" dur="1000" fill="hold"/>
                                        <p:tgtEl>
                                          <p:spTgt spid="23"/>
                                        </p:tgtEl>
                                        <p:attrNameLst>
                                          <p:attrName>ppt_x</p:attrName>
                                        </p:attrNameLst>
                                      </p:cBhvr>
                                      <p:tavLst>
                                        <p:tav tm="0">
                                          <p:val>
                                            <p:strVal val="#ppt_x"/>
                                          </p:val>
                                        </p:tav>
                                        <p:tav tm="100000">
                                          <p:val>
                                            <p:strVal val="#ppt_x"/>
                                          </p:val>
                                        </p:tav>
                                      </p:tavLst>
                                    </p:anim>
                                    <p:anim calcmode="lin" valueType="num">
                                      <p:cBhvr>
                                        <p:cTn id="23" dur="900" decel="100000" fill="hold"/>
                                        <p:tgtEl>
                                          <p:spTgt spid="23"/>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37" presetClass="entr" presetSubtype="0"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1000"/>
                                        <p:tgtEl>
                                          <p:spTgt spid="24"/>
                                        </p:tgtEl>
                                      </p:cBhvr>
                                    </p:animEffect>
                                    <p:anim calcmode="lin" valueType="num">
                                      <p:cBhvr>
                                        <p:cTn id="29" dur="1000" fill="hold"/>
                                        <p:tgtEl>
                                          <p:spTgt spid="24"/>
                                        </p:tgtEl>
                                        <p:attrNameLst>
                                          <p:attrName>ppt_x</p:attrName>
                                        </p:attrNameLst>
                                      </p:cBhvr>
                                      <p:tavLst>
                                        <p:tav tm="0">
                                          <p:val>
                                            <p:strVal val="#ppt_x"/>
                                          </p:val>
                                        </p:tav>
                                        <p:tav tm="100000">
                                          <p:val>
                                            <p:strVal val="#ppt_x"/>
                                          </p:val>
                                        </p:tav>
                                      </p:tavLst>
                                    </p:anim>
                                    <p:anim calcmode="lin" valueType="num">
                                      <p:cBhvr>
                                        <p:cTn id="30" dur="900" decel="100000" fill="hold"/>
                                        <p:tgtEl>
                                          <p:spTgt spid="24"/>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childTnLst>
                          </p:cTn>
                        </p:par>
                        <p:par>
                          <p:cTn id="32" fill="hold">
                            <p:stCondLst>
                              <p:cond delay="4000"/>
                            </p:stCondLst>
                            <p:childTnLst>
                              <p:par>
                                <p:cTn id="33" presetID="37"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1000"/>
                                        <p:tgtEl>
                                          <p:spTgt spid="28"/>
                                        </p:tgtEl>
                                      </p:cBhvr>
                                    </p:animEffect>
                                    <p:anim calcmode="lin" valueType="num">
                                      <p:cBhvr>
                                        <p:cTn id="36" dur="1000" fill="hold"/>
                                        <p:tgtEl>
                                          <p:spTgt spid="28"/>
                                        </p:tgtEl>
                                        <p:attrNameLst>
                                          <p:attrName>ppt_x</p:attrName>
                                        </p:attrNameLst>
                                      </p:cBhvr>
                                      <p:tavLst>
                                        <p:tav tm="0">
                                          <p:val>
                                            <p:strVal val="#ppt_x"/>
                                          </p:val>
                                        </p:tav>
                                        <p:tav tm="100000">
                                          <p:val>
                                            <p:strVal val="#ppt_x"/>
                                          </p:val>
                                        </p:tav>
                                      </p:tavLst>
                                    </p:anim>
                                    <p:anim calcmode="lin" valueType="num">
                                      <p:cBhvr>
                                        <p:cTn id="37" dur="900" decel="100000" fill="hold"/>
                                        <p:tgtEl>
                                          <p:spTgt spid="28"/>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par>
                          <p:cTn id="39" fill="hold">
                            <p:stCondLst>
                              <p:cond delay="5000"/>
                            </p:stCondLst>
                            <p:childTnLst>
                              <p:par>
                                <p:cTn id="40" presetID="37" presetClass="entr" presetSubtype="0" fill="hold" grpId="0" nodeType="after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1000"/>
                                        <p:tgtEl>
                                          <p:spTgt spid="26"/>
                                        </p:tgtEl>
                                      </p:cBhvr>
                                    </p:animEffect>
                                    <p:anim calcmode="lin" valueType="num">
                                      <p:cBhvr>
                                        <p:cTn id="43" dur="1000" fill="hold"/>
                                        <p:tgtEl>
                                          <p:spTgt spid="26"/>
                                        </p:tgtEl>
                                        <p:attrNameLst>
                                          <p:attrName>ppt_x</p:attrName>
                                        </p:attrNameLst>
                                      </p:cBhvr>
                                      <p:tavLst>
                                        <p:tav tm="0">
                                          <p:val>
                                            <p:strVal val="#ppt_x"/>
                                          </p:val>
                                        </p:tav>
                                        <p:tav tm="100000">
                                          <p:val>
                                            <p:strVal val="#ppt_x"/>
                                          </p:val>
                                        </p:tav>
                                      </p:tavLst>
                                    </p:anim>
                                    <p:anim calcmode="lin" valueType="num">
                                      <p:cBhvr>
                                        <p:cTn id="44" dur="900" decel="100000" fill="hold"/>
                                        <p:tgtEl>
                                          <p:spTgt spid="26"/>
                                        </p:tgtEl>
                                        <p:attrNameLst>
                                          <p:attrName>ppt_y</p:attrName>
                                        </p:attrNameLst>
                                      </p:cBhvr>
                                      <p:tavLst>
                                        <p:tav tm="0">
                                          <p:val>
                                            <p:strVal val="#ppt_y+1"/>
                                          </p:val>
                                        </p:tav>
                                        <p:tav tm="100000">
                                          <p:val>
                                            <p:strVal val="#ppt_y-.03"/>
                                          </p:val>
                                        </p:tav>
                                      </p:tavLst>
                                    </p:anim>
                                    <p:anim calcmode="lin" valueType="num">
                                      <p:cBhvr>
                                        <p:cTn id="45"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childTnLst>
                          </p:cTn>
                        </p:par>
                        <p:par>
                          <p:cTn id="46" fill="hold">
                            <p:stCondLst>
                              <p:cond delay="6000"/>
                            </p:stCondLst>
                            <p:childTnLst>
                              <p:par>
                                <p:cTn id="47" presetID="37" presetClass="entr" presetSubtype="0" fill="hold" grpId="0" nodeType="after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1000"/>
                                        <p:tgtEl>
                                          <p:spTgt spid="27"/>
                                        </p:tgtEl>
                                      </p:cBhvr>
                                    </p:animEffect>
                                    <p:anim calcmode="lin" valueType="num">
                                      <p:cBhvr>
                                        <p:cTn id="50" dur="1000" fill="hold"/>
                                        <p:tgtEl>
                                          <p:spTgt spid="27"/>
                                        </p:tgtEl>
                                        <p:attrNameLst>
                                          <p:attrName>ppt_x</p:attrName>
                                        </p:attrNameLst>
                                      </p:cBhvr>
                                      <p:tavLst>
                                        <p:tav tm="0">
                                          <p:val>
                                            <p:strVal val="#ppt_x"/>
                                          </p:val>
                                        </p:tav>
                                        <p:tav tm="100000">
                                          <p:val>
                                            <p:strVal val="#ppt_x"/>
                                          </p:val>
                                        </p:tav>
                                      </p:tavLst>
                                    </p:anim>
                                    <p:anim calcmode="lin" valueType="num">
                                      <p:cBhvr>
                                        <p:cTn id="51" dur="900" decel="100000" fill="hold"/>
                                        <p:tgtEl>
                                          <p:spTgt spid="27"/>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par>
                          <p:cTn id="53" fill="hold">
                            <p:stCondLst>
                              <p:cond delay="7000"/>
                            </p:stCondLst>
                            <p:childTnLst>
                              <p:par>
                                <p:cTn id="54" presetID="37" presetClass="entr" presetSubtype="0" fill="hold" grpId="0"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fade">
                                      <p:cBhvr>
                                        <p:cTn id="56" dur="1000"/>
                                        <p:tgtEl>
                                          <p:spTgt spid="29"/>
                                        </p:tgtEl>
                                      </p:cBhvr>
                                    </p:animEffect>
                                    <p:anim calcmode="lin" valueType="num">
                                      <p:cBhvr>
                                        <p:cTn id="57" dur="1000" fill="hold"/>
                                        <p:tgtEl>
                                          <p:spTgt spid="29"/>
                                        </p:tgtEl>
                                        <p:attrNameLst>
                                          <p:attrName>ppt_x</p:attrName>
                                        </p:attrNameLst>
                                      </p:cBhvr>
                                      <p:tavLst>
                                        <p:tav tm="0">
                                          <p:val>
                                            <p:strVal val="#ppt_x"/>
                                          </p:val>
                                        </p:tav>
                                        <p:tav tm="100000">
                                          <p:val>
                                            <p:strVal val="#ppt_x"/>
                                          </p:val>
                                        </p:tav>
                                      </p:tavLst>
                                    </p:anim>
                                    <p:anim calcmode="lin" valueType="num">
                                      <p:cBhvr>
                                        <p:cTn id="58" dur="900" decel="100000" fill="hold"/>
                                        <p:tgtEl>
                                          <p:spTgt spid="29"/>
                                        </p:tgtEl>
                                        <p:attrNameLst>
                                          <p:attrName>ppt_y</p:attrName>
                                        </p:attrNameLst>
                                      </p:cBhvr>
                                      <p:tavLst>
                                        <p:tav tm="0">
                                          <p:val>
                                            <p:strVal val="#ppt_y+1"/>
                                          </p:val>
                                        </p:tav>
                                        <p:tav tm="100000">
                                          <p:val>
                                            <p:strVal val="#ppt_y-.03"/>
                                          </p:val>
                                        </p:tav>
                                      </p:tavLst>
                                    </p:anim>
                                    <p:anim calcmode="lin" valueType="num">
                                      <p:cBhvr>
                                        <p:cTn id="59"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par>
                          <p:cTn id="60" fill="hold">
                            <p:stCondLst>
                              <p:cond delay="8000"/>
                            </p:stCondLst>
                            <p:childTnLst>
                              <p:par>
                                <p:cTn id="61" presetID="42" presetClass="entr" presetSubtype="0" fill="hold"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1000"/>
                                        <p:tgtEl>
                                          <p:spTgt spid="30"/>
                                        </p:tgtEl>
                                      </p:cBhvr>
                                    </p:animEffect>
                                    <p:anim calcmode="lin" valueType="num">
                                      <p:cBhvr>
                                        <p:cTn id="64" dur="1000" fill="hold"/>
                                        <p:tgtEl>
                                          <p:spTgt spid="30"/>
                                        </p:tgtEl>
                                        <p:attrNameLst>
                                          <p:attrName>ppt_x</p:attrName>
                                        </p:attrNameLst>
                                      </p:cBhvr>
                                      <p:tavLst>
                                        <p:tav tm="0">
                                          <p:val>
                                            <p:strVal val="#ppt_x"/>
                                          </p:val>
                                        </p:tav>
                                        <p:tav tm="100000">
                                          <p:val>
                                            <p:strVal val="#ppt_x"/>
                                          </p:val>
                                        </p:tav>
                                      </p:tavLst>
                                    </p:anim>
                                    <p:anim calcmode="lin" valueType="num">
                                      <p:cBhvr>
                                        <p:cTn id="65" dur="1000" fill="hold"/>
                                        <p:tgtEl>
                                          <p:spTgt spid="30"/>
                                        </p:tgtEl>
                                        <p:attrNameLst>
                                          <p:attrName>ppt_y</p:attrName>
                                        </p:attrNameLst>
                                      </p:cBhvr>
                                      <p:tavLst>
                                        <p:tav tm="0">
                                          <p:val>
                                            <p:strVal val="#ppt_y+.1"/>
                                          </p:val>
                                        </p:tav>
                                        <p:tav tm="100000">
                                          <p:val>
                                            <p:strVal val="#ppt_y"/>
                                          </p:val>
                                        </p:tav>
                                      </p:tavLst>
                                    </p:anim>
                                  </p:childTnLst>
                                </p:cTn>
                              </p:par>
                            </p:childTnLst>
                          </p:cTn>
                        </p:par>
                        <p:par>
                          <p:cTn id="66" fill="hold">
                            <p:stCondLst>
                              <p:cond delay="9000"/>
                            </p:stCondLst>
                            <p:childTnLst>
                              <p:par>
                                <p:cTn id="67" presetID="42" presetClass="entr" presetSubtype="0" fill="hold" nodeType="after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fade">
                                      <p:cBhvr>
                                        <p:cTn id="69" dur="1000"/>
                                        <p:tgtEl>
                                          <p:spTgt spid="34"/>
                                        </p:tgtEl>
                                      </p:cBhvr>
                                    </p:animEffect>
                                    <p:anim calcmode="lin" valueType="num">
                                      <p:cBhvr>
                                        <p:cTn id="70" dur="1000" fill="hold"/>
                                        <p:tgtEl>
                                          <p:spTgt spid="34"/>
                                        </p:tgtEl>
                                        <p:attrNameLst>
                                          <p:attrName>ppt_x</p:attrName>
                                        </p:attrNameLst>
                                      </p:cBhvr>
                                      <p:tavLst>
                                        <p:tav tm="0">
                                          <p:val>
                                            <p:strVal val="#ppt_x"/>
                                          </p:val>
                                        </p:tav>
                                        <p:tav tm="100000">
                                          <p:val>
                                            <p:strVal val="#ppt_x"/>
                                          </p:val>
                                        </p:tav>
                                      </p:tavLst>
                                    </p:anim>
                                    <p:anim calcmode="lin" valueType="num">
                                      <p:cBhvr>
                                        <p:cTn id="71"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C:\Documents and Settings\Administrator\桌面\未标题-2.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485981" y="1078358"/>
            <a:ext cx="6105883" cy="3345004"/>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3"/>
          <p:cNvSpPr>
            <a:spLocks noChangeArrowheads="1"/>
          </p:cNvSpPr>
          <p:nvPr/>
        </p:nvSpPr>
        <p:spPr bwMode="auto">
          <a:xfrm>
            <a:off x="6394429" y="1312617"/>
            <a:ext cx="600164" cy="17273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eaVert" wrap="none">
            <a:spAutoFit/>
          </a:bodyPr>
          <a:lstStyle/>
          <a:p>
            <a:pPr eaLnBrk="0" hangingPunct="0">
              <a:lnSpc>
                <a:spcPct val="125000"/>
              </a:lnSpc>
              <a:spcBef>
                <a:spcPct val="70000"/>
              </a:spcBef>
            </a:pPr>
            <a:r>
              <a:rPr lang="zh-CN" altLang="en-US" sz="2160" b="1" dirty="0">
                <a:solidFill>
                  <a:srgbClr val="000000"/>
                </a:solidFill>
                <a:latin typeface="隶书" pitchFamily="49" charset="-122"/>
                <a:ea typeface="隶书" pitchFamily="49" charset="-122"/>
              </a:rPr>
              <a:t>点击添加文本</a:t>
            </a:r>
          </a:p>
        </p:txBody>
      </p:sp>
      <p:sp>
        <p:nvSpPr>
          <p:cNvPr id="20" name="矩形 19"/>
          <p:cNvSpPr/>
          <p:nvPr/>
        </p:nvSpPr>
        <p:spPr>
          <a:xfrm>
            <a:off x="6068827" y="1312617"/>
            <a:ext cx="378565" cy="2836674"/>
          </a:xfrm>
          <a:prstGeom prst="rect">
            <a:avLst/>
          </a:prstGeom>
        </p:spPr>
        <p:txBody>
          <a:bodyPr vert="eaVert" wrap="none">
            <a:spAutoFit/>
          </a:bodyPr>
          <a:lstStyle/>
          <a:p>
            <a:r>
              <a:rPr lang="zh-CN" altLang="en-US" sz="1260" dirty="0">
                <a:latin typeface="华文隶书" pitchFamily="2" charset="-122"/>
                <a:ea typeface="华文隶书" pitchFamily="2" charset="-122"/>
              </a:rPr>
              <a:t>单击此处添加文本单击此处添加文本</a:t>
            </a:r>
          </a:p>
        </p:txBody>
      </p:sp>
      <p:sp>
        <p:nvSpPr>
          <p:cNvPr id="21" name="矩形 20"/>
          <p:cNvSpPr/>
          <p:nvPr/>
        </p:nvSpPr>
        <p:spPr>
          <a:xfrm>
            <a:off x="5760993" y="1312617"/>
            <a:ext cx="378565" cy="2836674"/>
          </a:xfrm>
          <a:prstGeom prst="rect">
            <a:avLst/>
          </a:prstGeom>
        </p:spPr>
        <p:txBody>
          <a:bodyPr vert="eaVert" wrap="none">
            <a:spAutoFit/>
          </a:bodyPr>
          <a:lstStyle/>
          <a:p>
            <a:r>
              <a:rPr lang="zh-CN" altLang="en-US" sz="1260" dirty="0">
                <a:latin typeface="华文隶书" pitchFamily="2" charset="-122"/>
                <a:ea typeface="华文隶书" pitchFamily="2" charset="-122"/>
              </a:rPr>
              <a:t>单击此处添加文本单击此处添加文本</a:t>
            </a:r>
          </a:p>
        </p:txBody>
      </p:sp>
      <p:sp>
        <p:nvSpPr>
          <p:cNvPr id="22" name="矩形 21"/>
          <p:cNvSpPr/>
          <p:nvPr/>
        </p:nvSpPr>
        <p:spPr>
          <a:xfrm>
            <a:off x="2374817" y="1312617"/>
            <a:ext cx="378565" cy="2836674"/>
          </a:xfrm>
          <a:prstGeom prst="rect">
            <a:avLst/>
          </a:prstGeom>
        </p:spPr>
        <p:txBody>
          <a:bodyPr vert="eaVert" wrap="none">
            <a:spAutoFit/>
          </a:bodyPr>
          <a:lstStyle/>
          <a:p>
            <a:r>
              <a:rPr lang="zh-CN" altLang="en-US" sz="1260" dirty="0">
                <a:latin typeface="华文隶书" pitchFamily="2" charset="-122"/>
                <a:ea typeface="华文隶书" pitchFamily="2" charset="-122"/>
              </a:rPr>
              <a:t>单击此处添加文本单击此处添加文本</a:t>
            </a:r>
          </a:p>
        </p:txBody>
      </p:sp>
      <p:sp>
        <p:nvSpPr>
          <p:cNvPr id="23" name="矩形 22"/>
          <p:cNvSpPr/>
          <p:nvPr/>
        </p:nvSpPr>
        <p:spPr>
          <a:xfrm>
            <a:off x="2682651" y="1312617"/>
            <a:ext cx="378565" cy="2836674"/>
          </a:xfrm>
          <a:prstGeom prst="rect">
            <a:avLst/>
          </a:prstGeom>
        </p:spPr>
        <p:txBody>
          <a:bodyPr vert="eaVert" wrap="none">
            <a:spAutoFit/>
          </a:bodyPr>
          <a:lstStyle/>
          <a:p>
            <a:r>
              <a:rPr lang="zh-CN" altLang="en-US" sz="1260" dirty="0">
                <a:latin typeface="华文隶书" pitchFamily="2" charset="-122"/>
                <a:ea typeface="华文隶书" pitchFamily="2" charset="-122"/>
              </a:rPr>
              <a:t>单击此处添加文本单击此处添加文本</a:t>
            </a:r>
          </a:p>
        </p:txBody>
      </p:sp>
      <p:sp>
        <p:nvSpPr>
          <p:cNvPr id="24" name="矩形 23"/>
          <p:cNvSpPr/>
          <p:nvPr/>
        </p:nvSpPr>
        <p:spPr>
          <a:xfrm>
            <a:off x="2990485" y="1312617"/>
            <a:ext cx="378565" cy="2836674"/>
          </a:xfrm>
          <a:prstGeom prst="rect">
            <a:avLst/>
          </a:prstGeom>
        </p:spPr>
        <p:txBody>
          <a:bodyPr vert="eaVert" wrap="none">
            <a:spAutoFit/>
          </a:bodyPr>
          <a:lstStyle/>
          <a:p>
            <a:r>
              <a:rPr lang="zh-CN" altLang="en-US" sz="1260" dirty="0">
                <a:latin typeface="华文隶书" pitchFamily="2" charset="-122"/>
                <a:ea typeface="华文隶书" pitchFamily="2" charset="-122"/>
              </a:rPr>
              <a:t>单击此处添加文本单击此处添加文本</a:t>
            </a:r>
          </a:p>
        </p:txBody>
      </p:sp>
      <p:sp>
        <p:nvSpPr>
          <p:cNvPr id="25" name="矩形 24"/>
          <p:cNvSpPr/>
          <p:nvPr/>
        </p:nvSpPr>
        <p:spPr>
          <a:xfrm>
            <a:off x="3298319" y="1312617"/>
            <a:ext cx="378565" cy="2836674"/>
          </a:xfrm>
          <a:prstGeom prst="rect">
            <a:avLst/>
          </a:prstGeom>
        </p:spPr>
        <p:txBody>
          <a:bodyPr vert="eaVert" wrap="none">
            <a:spAutoFit/>
          </a:bodyPr>
          <a:lstStyle/>
          <a:p>
            <a:r>
              <a:rPr lang="zh-CN" altLang="en-US" sz="1260" dirty="0">
                <a:latin typeface="华文隶书" pitchFamily="2" charset="-122"/>
                <a:ea typeface="华文隶书" pitchFamily="2" charset="-122"/>
              </a:rPr>
              <a:t>单击此处添加文本单击此处添加文本</a:t>
            </a:r>
          </a:p>
        </p:txBody>
      </p:sp>
      <p:sp>
        <p:nvSpPr>
          <p:cNvPr id="26" name="矩形 25"/>
          <p:cNvSpPr/>
          <p:nvPr/>
        </p:nvSpPr>
        <p:spPr>
          <a:xfrm>
            <a:off x="3606153" y="1312617"/>
            <a:ext cx="378565" cy="2836674"/>
          </a:xfrm>
          <a:prstGeom prst="rect">
            <a:avLst/>
          </a:prstGeom>
        </p:spPr>
        <p:txBody>
          <a:bodyPr vert="eaVert" wrap="none">
            <a:spAutoFit/>
          </a:bodyPr>
          <a:lstStyle/>
          <a:p>
            <a:r>
              <a:rPr lang="zh-CN" altLang="en-US" sz="1260" dirty="0">
                <a:latin typeface="华文隶书" pitchFamily="2" charset="-122"/>
                <a:ea typeface="华文隶书" pitchFamily="2" charset="-122"/>
              </a:rPr>
              <a:t>单击此处添加文本单击此处添加文本</a:t>
            </a:r>
          </a:p>
        </p:txBody>
      </p:sp>
      <p:sp>
        <p:nvSpPr>
          <p:cNvPr id="27" name="矩形 26"/>
          <p:cNvSpPr/>
          <p:nvPr/>
        </p:nvSpPr>
        <p:spPr>
          <a:xfrm>
            <a:off x="3913988" y="1312617"/>
            <a:ext cx="378565" cy="2836674"/>
          </a:xfrm>
          <a:prstGeom prst="rect">
            <a:avLst/>
          </a:prstGeom>
        </p:spPr>
        <p:txBody>
          <a:bodyPr vert="eaVert" wrap="none">
            <a:spAutoFit/>
          </a:bodyPr>
          <a:lstStyle/>
          <a:p>
            <a:r>
              <a:rPr lang="zh-CN" altLang="en-US" sz="1260" dirty="0">
                <a:latin typeface="华文隶书" pitchFamily="2" charset="-122"/>
                <a:ea typeface="华文隶书" pitchFamily="2" charset="-122"/>
              </a:rPr>
              <a:t>单击此处添加文本单击此处添加文本</a:t>
            </a:r>
          </a:p>
        </p:txBody>
      </p:sp>
      <p:sp>
        <p:nvSpPr>
          <p:cNvPr id="28" name="矩形 27"/>
          <p:cNvSpPr/>
          <p:nvPr/>
        </p:nvSpPr>
        <p:spPr>
          <a:xfrm>
            <a:off x="4221822" y="1312617"/>
            <a:ext cx="378565" cy="2836674"/>
          </a:xfrm>
          <a:prstGeom prst="rect">
            <a:avLst/>
          </a:prstGeom>
        </p:spPr>
        <p:txBody>
          <a:bodyPr vert="eaVert" wrap="none">
            <a:spAutoFit/>
          </a:bodyPr>
          <a:lstStyle/>
          <a:p>
            <a:r>
              <a:rPr lang="zh-CN" altLang="en-US" sz="1260" dirty="0">
                <a:latin typeface="华文隶书" pitchFamily="2" charset="-122"/>
                <a:ea typeface="华文隶书" pitchFamily="2" charset="-122"/>
              </a:rPr>
              <a:t>单击此处添加文本单击此处添加文本</a:t>
            </a:r>
          </a:p>
        </p:txBody>
      </p:sp>
      <p:sp>
        <p:nvSpPr>
          <p:cNvPr id="29" name="矩形 28"/>
          <p:cNvSpPr/>
          <p:nvPr/>
        </p:nvSpPr>
        <p:spPr>
          <a:xfrm>
            <a:off x="4529656" y="1312617"/>
            <a:ext cx="378565" cy="2836674"/>
          </a:xfrm>
          <a:prstGeom prst="rect">
            <a:avLst/>
          </a:prstGeom>
        </p:spPr>
        <p:txBody>
          <a:bodyPr vert="eaVert" wrap="none">
            <a:spAutoFit/>
          </a:bodyPr>
          <a:lstStyle/>
          <a:p>
            <a:r>
              <a:rPr lang="zh-CN" altLang="en-US" sz="1260" dirty="0">
                <a:latin typeface="华文隶书" pitchFamily="2" charset="-122"/>
                <a:ea typeface="华文隶书" pitchFamily="2" charset="-122"/>
              </a:rPr>
              <a:t>单击此处添加文本单击此处添加文本</a:t>
            </a:r>
          </a:p>
        </p:txBody>
      </p:sp>
      <p:sp>
        <p:nvSpPr>
          <p:cNvPr id="30" name="矩形 29"/>
          <p:cNvSpPr/>
          <p:nvPr/>
        </p:nvSpPr>
        <p:spPr>
          <a:xfrm>
            <a:off x="4837490" y="1312617"/>
            <a:ext cx="378565" cy="2836674"/>
          </a:xfrm>
          <a:prstGeom prst="rect">
            <a:avLst/>
          </a:prstGeom>
        </p:spPr>
        <p:txBody>
          <a:bodyPr vert="eaVert" wrap="none">
            <a:spAutoFit/>
          </a:bodyPr>
          <a:lstStyle/>
          <a:p>
            <a:r>
              <a:rPr lang="zh-CN" altLang="en-US" sz="1260" dirty="0">
                <a:latin typeface="华文隶书" pitchFamily="2" charset="-122"/>
                <a:ea typeface="华文隶书" pitchFamily="2" charset="-122"/>
              </a:rPr>
              <a:t>单击此处添加文本单击此处添加文本</a:t>
            </a:r>
          </a:p>
        </p:txBody>
      </p:sp>
      <p:sp>
        <p:nvSpPr>
          <p:cNvPr id="31" name="矩形 30"/>
          <p:cNvSpPr/>
          <p:nvPr/>
        </p:nvSpPr>
        <p:spPr>
          <a:xfrm>
            <a:off x="5145324" y="1312617"/>
            <a:ext cx="378565" cy="2836674"/>
          </a:xfrm>
          <a:prstGeom prst="rect">
            <a:avLst/>
          </a:prstGeom>
        </p:spPr>
        <p:txBody>
          <a:bodyPr vert="eaVert" wrap="none">
            <a:spAutoFit/>
          </a:bodyPr>
          <a:lstStyle/>
          <a:p>
            <a:r>
              <a:rPr lang="zh-CN" altLang="en-US" sz="1260" dirty="0">
                <a:latin typeface="华文隶书" pitchFamily="2" charset="-122"/>
                <a:ea typeface="华文隶书" pitchFamily="2" charset="-122"/>
              </a:rPr>
              <a:t>单击此处添加文本单击此处添加文本</a:t>
            </a:r>
          </a:p>
        </p:txBody>
      </p:sp>
      <p:sp>
        <p:nvSpPr>
          <p:cNvPr id="32" name="矩形 31"/>
          <p:cNvSpPr/>
          <p:nvPr/>
        </p:nvSpPr>
        <p:spPr>
          <a:xfrm>
            <a:off x="5453159" y="1312617"/>
            <a:ext cx="378565" cy="2836674"/>
          </a:xfrm>
          <a:prstGeom prst="rect">
            <a:avLst/>
          </a:prstGeom>
        </p:spPr>
        <p:txBody>
          <a:bodyPr vert="eaVert" wrap="none">
            <a:spAutoFit/>
          </a:bodyPr>
          <a:lstStyle/>
          <a:p>
            <a:r>
              <a:rPr lang="zh-CN" altLang="en-US" sz="1260" dirty="0">
                <a:latin typeface="华文隶书" pitchFamily="2" charset="-122"/>
                <a:ea typeface="华文隶书" pitchFamily="2" charset="-122"/>
              </a:rPr>
              <a:t>单击此处添加文本单击此处添加文本</a:t>
            </a:r>
          </a:p>
        </p:txBody>
      </p:sp>
    </p:spTree>
    <p:custDataLst>
      <p:tags r:id="rId1"/>
    </p:custDataLst>
  </p:cSld>
  <p:clrMapOvr>
    <a:masterClrMapping/>
  </p:clrMapOvr>
  <p:transition spd="slow" advTm="3751">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outVertical)">
                                      <p:cBhvr>
                                        <p:cTn id="7" dur="1250"/>
                                        <p:tgtEl>
                                          <p:spTgt spid="18"/>
                                        </p:tgtEl>
                                      </p:cBhvr>
                                    </p:animEffect>
                                  </p:childTnLst>
                                </p:cTn>
                              </p:par>
                            </p:childTnLst>
                          </p:cTn>
                        </p:par>
                        <p:par>
                          <p:cTn id="8" fill="hold">
                            <p:stCondLst>
                              <p:cond delay="1250"/>
                            </p:stCondLst>
                            <p:childTnLst>
                              <p:par>
                                <p:cTn id="9" presetID="47"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1000" fill="hold"/>
                                        <p:tgtEl>
                                          <p:spTgt spid="19"/>
                                        </p:tgtEl>
                                        <p:attrNameLst>
                                          <p:attrName>ppt_y</p:attrName>
                                        </p:attrNameLst>
                                      </p:cBhvr>
                                      <p:tavLst>
                                        <p:tav tm="0">
                                          <p:val>
                                            <p:strVal val="#ppt_y-.1"/>
                                          </p:val>
                                        </p:tav>
                                        <p:tav tm="100000">
                                          <p:val>
                                            <p:strVal val="#ppt_y"/>
                                          </p:val>
                                        </p:tav>
                                      </p:tavLst>
                                    </p:anim>
                                  </p:childTnLst>
                                </p:cTn>
                              </p:par>
                            </p:childTnLst>
                          </p:cTn>
                        </p:par>
                        <p:par>
                          <p:cTn id="14" fill="hold">
                            <p:stCondLst>
                              <p:cond delay="2250"/>
                            </p:stCondLst>
                            <p:childTnLst>
                              <p:par>
                                <p:cTn id="15" presetID="10" presetClass="entr" presetSubtype="0"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par>
                          <p:cTn id="18" fill="hold">
                            <p:stCondLst>
                              <p:cond delay="2750"/>
                            </p:stCondLst>
                            <p:childTnLst>
                              <p:par>
                                <p:cTn id="19" presetID="10"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3250"/>
                            </p:stCondLst>
                            <p:childTnLst>
                              <p:par>
                                <p:cTn id="23" presetID="10" presetClass="entr" presetSubtype="0"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500"/>
                                        <p:tgtEl>
                                          <p:spTgt spid="32"/>
                                        </p:tgtEl>
                                      </p:cBhvr>
                                    </p:animEffect>
                                  </p:childTnLst>
                                </p:cTn>
                              </p:par>
                            </p:childTnLst>
                          </p:cTn>
                        </p:par>
                        <p:par>
                          <p:cTn id="26" fill="hold">
                            <p:stCondLst>
                              <p:cond delay="3750"/>
                            </p:stCondLst>
                            <p:childTnLst>
                              <p:par>
                                <p:cTn id="27" presetID="10" presetClass="entr" presetSubtype="0"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500"/>
                                        <p:tgtEl>
                                          <p:spTgt spid="31"/>
                                        </p:tgtEl>
                                      </p:cBhvr>
                                    </p:animEffect>
                                  </p:childTnLst>
                                </p:cTn>
                              </p:par>
                            </p:childTnLst>
                          </p:cTn>
                        </p:par>
                        <p:par>
                          <p:cTn id="30" fill="hold">
                            <p:stCondLst>
                              <p:cond delay="4250"/>
                            </p:stCondLst>
                            <p:childTnLst>
                              <p:par>
                                <p:cTn id="31" presetID="10" presetClass="entr" presetSubtype="0"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childTnLst>
                          </p:cTn>
                        </p:par>
                        <p:par>
                          <p:cTn id="34" fill="hold">
                            <p:stCondLst>
                              <p:cond delay="4750"/>
                            </p:stCondLst>
                            <p:childTnLst>
                              <p:par>
                                <p:cTn id="35" presetID="10"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5250"/>
                            </p:stCondLst>
                            <p:childTnLst>
                              <p:par>
                                <p:cTn id="39" presetID="10" presetClass="entr" presetSubtype="0"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500"/>
                                        <p:tgtEl>
                                          <p:spTgt spid="28"/>
                                        </p:tgtEl>
                                      </p:cBhvr>
                                    </p:animEffect>
                                  </p:childTnLst>
                                </p:cTn>
                              </p:par>
                            </p:childTnLst>
                          </p:cTn>
                        </p:par>
                        <p:par>
                          <p:cTn id="42" fill="hold">
                            <p:stCondLst>
                              <p:cond delay="575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6250"/>
                            </p:stCondLst>
                            <p:childTnLst>
                              <p:par>
                                <p:cTn id="47" presetID="10" presetClass="entr" presetSubtype="0"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childTnLst>
                          </p:cTn>
                        </p:par>
                        <p:par>
                          <p:cTn id="50" fill="hold">
                            <p:stCondLst>
                              <p:cond delay="6750"/>
                            </p:stCondLst>
                            <p:childTnLst>
                              <p:par>
                                <p:cTn id="51" presetID="10" presetClass="entr" presetSubtype="0"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500"/>
                                        <p:tgtEl>
                                          <p:spTgt spid="25"/>
                                        </p:tgtEl>
                                      </p:cBhvr>
                                    </p:animEffect>
                                  </p:childTnLst>
                                </p:cTn>
                              </p:par>
                            </p:childTnLst>
                          </p:cTn>
                        </p:par>
                        <p:par>
                          <p:cTn id="54" fill="hold">
                            <p:stCondLst>
                              <p:cond delay="7250"/>
                            </p:stCondLst>
                            <p:childTnLst>
                              <p:par>
                                <p:cTn id="55" presetID="10" presetClass="entr" presetSubtype="0"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500"/>
                                        <p:tgtEl>
                                          <p:spTgt spid="24"/>
                                        </p:tgtEl>
                                      </p:cBhvr>
                                    </p:animEffect>
                                  </p:childTnLst>
                                </p:cTn>
                              </p:par>
                            </p:childTnLst>
                          </p:cTn>
                        </p:par>
                        <p:par>
                          <p:cTn id="58" fill="hold">
                            <p:stCondLst>
                              <p:cond delay="7750"/>
                            </p:stCondLst>
                            <p:childTnLst>
                              <p:par>
                                <p:cTn id="59" presetID="10"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par>
                          <p:cTn id="62" fill="hold">
                            <p:stCondLst>
                              <p:cond delay="8250"/>
                            </p:stCondLst>
                            <p:childTnLst>
                              <p:par>
                                <p:cTn id="63" presetID="10"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4466920" y="1411925"/>
            <a:ext cx="0" cy="2999660"/>
          </a:xfrm>
          <a:prstGeom prst="line">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485981" y="2927642"/>
            <a:ext cx="6128245" cy="0"/>
          </a:xfrm>
          <a:prstGeom prst="line">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20" name="图片 19" descr="yun.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44363" y="1372054"/>
            <a:ext cx="751066" cy="394942"/>
          </a:xfrm>
          <a:prstGeom prst="rect">
            <a:avLst/>
          </a:prstGeom>
          <a:effectLst>
            <a:outerShdw blurRad="50800" dist="38100" algn="l" rotWithShape="0">
              <a:prstClr val="black">
                <a:alpha val="40000"/>
              </a:prstClr>
            </a:outerShdw>
          </a:effectLst>
        </p:spPr>
      </p:pic>
      <p:pic>
        <p:nvPicPr>
          <p:cNvPr id="21" name="Picture 2" descr="C:\Documents and Settings\Administrator\桌面\244.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16200000">
            <a:off x="3771927" y="1891748"/>
            <a:ext cx="1437384" cy="2173698"/>
          </a:xfrm>
          <a:prstGeom prst="rect">
            <a:avLst/>
          </a:prstGeom>
          <a:noFill/>
          <a:extLst>
            <a:ext uri="{909E8E84-426E-40DD-AFC4-6F175D3DCCD1}">
              <a14:hiddenFill xmlns:a14="http://schemas.microsoft.com/office/drawing/2010/main">
                <a:solidFill>
                  <a:srgbClr val="FFFFFF"/>
                </a:solidFill>
              </a14:hiddenFill>
            </a:ext>
          </a:extLst>
        </p:spPr>
      </p:pic>
      <p:sp>
        <p:nvSpPr>
          <p:cNvPr id="22" name="矩形 21"/>
          <p:cNvSpPr/>
          <p:nvPr/>
        </p:nvSpPr>
        <p:spPr>
          <a:xfrm>
            <a:off x="1644363" y="1703128"/>
            <a:ext cx="1967543" cy="646331"/>
          </a:xfrm>
          <a:prstGeom prst="rect">
            <a:avLst/>
          </a:prstGeom>
        </p:spPr>
        <p:txBody>
          <a:bodyPr wrap="squar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23" name="矩形 22"/>
          <p:cNvSpPr/>
          <p:nvPr/>
        </p:nvSpPr>
        <p:spPr>
          <a:xfrm>
            <a:off x="1644363" y="2021840"/>
            <a:ext cx="1967543" cy="646331"/>
          </a:xfrm>
          <a:prstGeom prst="rect">
            <a:avLst/>
          </a:prstGeom>
        </p:spPr>
        <p:txBody>
          <a:bodyPr wrap="squar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24" name="矩形 23"/>
          <p:cNvSpPr/>
          <p:nvPr/>
        </p:nvSpPr>
        <p:spPr>
          <a:xfrm>
            <a:off x="5610640" y="1634549"/>
            <a:ext cx="1866430" cy="646331"/>
          </a:xfrm>
          <a:prstGeom prst="rect">
            <a:avLst/>
          </a:prstGeom>
        </p:spPr>
        <p:txBody>
          <a:bodyPr wrap="squar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25" name="矩形 24"/>
          <p:cNvSpPr/>
          <p:nvPr/>
        </p:nvSpPr>
        <p:spPr>
          <a:xfrm>
            <a:off x="5610640" y="1953262"/>
            <a:ext cx="2003586" cy="646331"/>
          </a:xfrm>
          <a:prstGeom prst="rect">
            <a:avLst/>
          </a:prstGeom>
        </p:spPr>
        <p:txBody>
          <a:bodyPr wrap="squar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pic>
        <p:nvPicPr>
          <p:cNvPr id="26" name="图片 25" descr="yun.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00673" y="1337342"/>
            <a:ext cx="751066" cy="394942"/>
          </a:xfrm>
          <a:prstGeom prst="rect">
            <a:avLst/>
          </a:prstGeom>
          <a:effectLst>
            <a:outerShdw blurRad="50800" dist="38100" algn="l" rotWithShape="0">
              <a:prstClr val="black">
                <a:alpha val="40000"/>
              </a:prstClr>
            </a:outerShdw>
          </a:effectLst>
        </p:spPr>
      </p:pic>
      <p:sp>
        <p:nvSpPr>
          <p:cNvPr id="27" name="矩形 26"/>
          <p:cNvSpPr/>
          <p:nvPr/>
        </p:nvSpPr>
        <p:spPr>
          <a:xfrm>
            <a:off x="3969925" y="2448107"/>
            <a:ext cx="1013544" cy="1089529"/>
          </a:xfrm>
          <a:prstGeom prst="rect">
            <a:avLst/>
          </a:prstGeom>
        </p:spPr>
        <p:txBody>
          <a:bodyPr wrap="square">
            <a:spAutoFit/>
          </a:bodyPr>
          <a:lstStyle/>
          <a:p>
            <a:r>
              <a:rPr lang="zh-CN" altLang="en-US" sz="3240" dirty="0">
                <a:solidFill>
                  <a:schemeClr val="bg1"/>
                </a:solidFill>
                <a:latin typeface="华文隶书" pitchFamily="2" charset="-122"/>
                <a:ea typeface="华文隶书" pitchFamily="2" charset="-122"/>
              </a:rPr>
              <a:t>添加</a:t>
            </a:r>
            <a:endParaRPr lang="en-US" altLang="zh-CN" sz="3240" dirty="0">
              <a:solidFill>
                <a:schemeClr val="bg1"/>
              </a:solidFill>
              <a:latin typeface="华文隶书" pitchFamily="2" charset="-122"/>
              <a:ea typeface="华文隶书" pitchFamily="2" charset="-122"/>
            </a:endParaRPr>
          </a:p>
          <a:p>
            <a:r>
              <a:rPr lang="zh-CN" altLang="en-US" sz="3240" dirty="0">
                <a:solidFill>
                  <a:schemeClr val="bg1"/>
                </a:solidFill>
                <a:latin typeface="华文隶书" pitchFamily="2" charset="-122"/>
                <a:ea typeface="华文隶书" pitchFamily="2" charset="-122"/>
              </a:rPr>
              <a:t>文本</a:t>
            </a:r>
          </a:p>
        </p:txBody>
      </p:sp>
      <p:sp>
        <p:nvSpPr>
          <p:cNvPr id="28" name="矩形 27"/>
          <p:cNvSpPr/>
          <p:nvPr/>
        </p:nvSpPr>
        <p:spPr>
          <a:xfrm>
            <a:off x="5747796" y="3593033"/>
            <a:ext cx="1974330" cy="646331"/>
          </a:xfrm>
          <a:prstGeom prst="rect">
            <a:avLst/>
          </a:prstGeom>
        </p:spPr>
        <p:txBody>
          <a:bodyPr wrap="squar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29" name="矩形 28"/>
          <p:cNvSpPr/>
          <p:nvPr/>
        </p:nvSpPr>
        <p:spPr>
          <a:xfrm>
            <a:off x="5747796" y="3911746"/>
            <a:ext cx="2164892" cy="369332"/>
          </a:xfrm>
          <a:prstGeom prst="rect">
            <a:avLst/>
          </a:prstGeom>
        </p:spPr>
        <p:txBody>
          <a:bodyPr wrap="squar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pic>
        <p:nvPicPr>
          <p:cNvPr id="30" name="图片 29" descr="yun.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37830" y="3295826"/>
            <a:ext cx="751066" cy="394942"/>
          </a:xfrm>
          <a:prstGeom prst="rect">
            <a:avLst/>
          </a:prstGeom>
          <a:effectLst>
            <a:outerShdw blurRad="50800" dist="38100" algn="l" rotWithShape="0">
              <a:prstClr val="black">
                <a:alpha val="40000"/>
              </a:prstClr>
            </a:outerShdw>
          </a:effectLst>
        </p:spPr>
      </p:pic>
      <p:sp>
        <p:nvSpPr>
          <p:cNvPr id="31" name="矩形 30"/>
          <p:cNvSpPr/>
          <p:nvPr/>
        </p:nvSpPr>
        <p:spPr>
          <a:xfrm>
            <a:off x="1654329" y="3649361"/>
            <a:ext cx="1957576" cy="646331"/>
          </a:xfrm>
          <a:prstGeom prst="rect">
            <a:avLst/>
          </a:prstGeom>
        </p:spPr>
        <p:txBody>
          <a:bodyPr wrap="squar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32" name="矩形 31"/>
          <p:cNvSpPr/>
          <p:nvPr/>
        </p:nvSpPr>
        <p:spPr>
          <a:xfrm>
            <a:off x="1654329" y="3968074"/>
            <a:ext cx="1957576" cy="646331"/>
          </a:xfrm>
          <a:prstGeom prst="rect">
            <a:avLst/>
          </a:prstGeom>
        </p:spPr>
        <p:txBody>
          <a:bodyPr wrap="squar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pic>
        <p:nvPicPr>
          <p:cNvPr id="33" name="图片 32" descr="yun.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44363" y="3352154"/>
            <a:ext cx="751066" cy="394942"/>
          </a:xfrm>
          <a:prstGeom prst="rect">
            <a:avLst/>
          </a:prstGeom>
          <a:effectLst>
            <a:outerShdw blurRad="50800" dist="38100" algn="l" rotWithShape="0">
              <a:prstClr val="black">
                <a:alpha val="40000"/>
              </a:prstClr>
            </a:outerShdw>
          </a:effectLst>
        </p:spPr>
      </p:pic>
    </p:spTree>
    <p:custDataLst>
      <p:tags r:id="rId1"/>
    </p:custDataLst>
  </p:cSld>
  <p:clrMapOvr>
    <a:masterClrMapping/>
  </p:clrMapOvr>
  <p:transition spd="slow" advTm="2702">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49" presetClass="entr" presetSubtype="0" decel="100000"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 calcmode="lin" valueType="num">
                                      <p:cBhvr>
                                        <p:cTn id="10" dur="1000" fill="hold"/>
                                        <p:tgtEl>
                                          <p:spTgt spid="27"/>
                                        </p:tgtEl>
                                        <p:attrNameLst>
                                          <p:attrName>ppt_w</p:attrName>
                                        </p:attrNameLst>
                                      </p:cBhvr>
                                      <p:tavLst>
                                        <p:tav tm="0">
                                          <p:val>
                                            <p:fltVal val="0"/>
                                          </p:val>
                                        </p:tav>
                                        <p:tav tm="100000">
                                          <p:val>
                                            <p:strVal val="#ppt_w"/>
                                          </p:val>
                                        </p:tav>
                                      </p:tavLst>
                                    </p:anim>
                                    <p:anim calcmode="lin" valueType="num">
                                      <p:cBhvr>
                                        <p:cTn id="11" dur="1000" fill="hold"/>
                                        <p:tgtEl>
                                          <p:spTgt spid="27"/>
                                        </p:tgtEl>
                                        <p:attrNameLst>
                                          <p:attrName>ppt_h</p:attrName>
                                        </p:attrNameLst>
                                      </p:cBhvr>
                                      <p:tavLst>
                                        <p:tav tm="0">
                                          <p:val>
                                            <p:fltVal val="0"/>
                                          </p:val>
                                        </p:tav>
                                        <p:tav tm="100000">
                                          <p:val>
                                            <p:strVal val="#ppt_h"/>
                                          </p:val>
                                        </p:tav>
                                      </p:tavLst>
                                    </p:anim>
                                    <p:anim calcmode="lin" valueType="num">
                                      <p:cBhvr>
                                        <p:cTn id="12" dur="1000" fill="hold"/>
                                        <p:tgtEl>
                                          <p:spTgt spid="27"/>
                                        </p:tgtEl>
                                        <p:attrNameLst>
                                          <p:attrName>style.rotation</p:attrName>
                                        </p:attrNameLst>
                                      </p:cBhvr>
                                      <p:tavLst>
                                        <p:tav tm="0">
                                          <p:val>
                                            <p:fltVal val="360"/>
                                          </p:val>
                                        </p:tav>
                                        <p:tav tm="100000">
                                          <p:val>
                                            <p:fltVal val="0"/>
                                          </p:val>
                                        </p:tav>
                                      </p:tavLst>
                                    </p:anim>
                                    <p:animEffect transition="in" filter="fade">
                                      <p:cBhvr>
                                        <p:cTn id="13" dur="1000"/>
                                        <p:tgtEl>
                                          <p:spTgt spid="27"/>
                                        </p:tgtEl>
                                      </p:cBhvr>
                                    </p:animEffect>
                                  </p:childTnLst>
                                </p:cTn>
                              </p:par>
                              <p:par>
                                <p:cTn id="14" presetID="16" presetClass="entr" presetSubtype="42" fill="hold" nodeType="withEffect">
                                  <p:stCondLst>
                                    <p:cond delay="1500"/>
                                  </p:stCondLst>
                                  <p:childTnLst>
                                    <p:set>
                                      <p:cBhvr>
                                        <p:cTn id="15" dur="1" fill="hold">
                                          <p:stCondLst>
                                            <p:cond delay="0"/>
                                          </p:stCondLst>
                                        </p:cTn>
                                        <p:tgtEl>
                                          <p:spTgt spid="18"/>
                                        </p:tgtEl>
                                        <p:attrNameLst>
                                          <p:attrName>style.visibility</p:attrName>
                                        </p:attrNameLst>
                                      </p:cBhvr>
                                      <p:to>
                                        <p:strVal val="visible"/>
                                      </p:to>
                                    </p:set>
                                    <p:animEffect transition="in" filter="barn(outHorizontal)">
                                      <p:cBhvr>
                                        <p:cTn id="16" dur="500"/>
                                        <p:tgtEl>
                                          <p:spTgt spid="18"/>
                                        </p:tgtEl>
                                      </p:cBhvr>
                                    </p:animEffect>
                                  </p:childTnLst>
                                </p:cTn>
                              </p:par>
                              <p:par>
                                <p:cTn id="17" presetID="16" presetClass="entr" presetSubtype="37" fill="hold" nodeType="withEffect">
                                  <p:stCondLst>
                                    <p:cond delay="1500"/>
                                  </p:stCondLst>
                                  <p:childTnLst>
                                    <p:set>
                                      <p:cBhvr>
                                        <p:cTn id="18" dur="1" fill="hold">
                                          <p:stCondLst>
                                            <p:cond delay="0"/>
                                          </p:stCondLst>
                                        </p:cTn>
                                        <p:tgtEl>
                                          <p:spTgt spid="19"/>
                                        </p:tgtEl>
                                        <p:attrNameLst>
                                          <p:attrName>style.visibility</p:attrName>
                                        </p:attrNameLst>
                                      </p:cBhvr>
                                      <p:to>
                                        <p:strVal val="visible"/>
                                      </p:to>
                                    </p:set>
                                    <p:animEffect transition="in" filter="barn(outVertical)">
                                      <p:cBhvr>
                                        <p:cTn id="19" dur="500"/>
                                        <p:tgtEl>
                                          <p:spTgt spid="19"/>
                                        </p:tgtEl>
                                      </p:cBhvr>
                                    </p:animEffect>
                                  </p:childTnLst>
                                </p:cTn>
                              </p:par>
                              <p:par>
                                <p:cTn id="20" presetID="12" presetClass="entr" presetSubtype="2" fill="hold" nodeType="withEffect">
                                  <p:stCondLst>
                                    <p:cond delay="200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p:tgtEl>
                                          <p:spTgt spid="20"/>
                                        </p:tgtEl>
                                        <p:attrNameLst>
                                          <p:attrName>ppt_x</p:attrName>
                                        </p:attrNameLst>
                                      </p:cBhvr>
                                      <p:tavLst>
                                        <p:tav tm="0">
                                          <p:val>
                                            <p:strVal val="#ppt_x+#ppt_w*1.125000"/>
                                          </p:val>
                                        </p:tav>
                                        <p:tav tm="100000">
                                          <p:val>
                                            <p:strVal val="#ppt_x"/>
                                          </p:val>
                                        </p:tav>
                                      </p:tavLst>
                                    </p:anim>
                                    <p:animEffect transition="in" filter="wipe(left)">
                                      <p:cBhvr>
                                        <p:cTn id="23" dur="500"/>
                                        <p:tgtEl>
                                          <p:spTgt spid="20"/>
                                        </p:tgtEl>
                                      </p:cBhvr>
                                    </p:animEffect>
                                  </p:childTnLst>
                                </p:cTn>
                              </p:par>
                              <p:par>
                                <p:cTn id="24" presetID="42" presetClass="entr" presetSubtype="0" fill="hold" grpId="0" nodeType="withEffect">
                                  <p:stCondLst>
                                    <p:cond delay="250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anim calcmode="lin" valueType="num">
                                      <p:cBhvr>
                                        <p:cTn id="27" dur="500" fill="hold"/>
                                        <p:tgtEl>
                                          <p:spTgt spid="22"/>
                                        </p:tgtEl>
                                        <p:attrNameLst>
                                          <p:attrName>ppt_x</p:attrName>
                                        </p:attrNameLst>
                                      </p:cBhvr>
                                      <p:tavLst>
                                        <p:tav tm="0">
                                          <p:val>
                                            <p:strVal val="#ppt_x"/>
                                          </p:val>
                                        </p:tav>
                                        <p:tav tm="100000">
                                          <p:val>
                                            <p:strVal val="#ppt_x"/>
                                          </p:val>
                                        </p:tav>
                                      </p:tavLst>
                                    </p:anim>
                                    <p:anim calcmode="lin" valueType="num">
                                      <p:cBhvr>
                                        <p:cTn id="28" dur="500" fill="hold"/>
                                        <p:tgtEl>
                                          <p:spTgt spid="2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75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anim calcmode="lin" valueType="num">
                                      <p:cBhvr>
                                        <p:cTn id="32" dur="500" fill="hold"/>
                                        <p:tgtEl>
                                          <p:spTgt spid="23"/>
                                        </p:tgtEl>
                                        <p:attrNameLst>
                                          <p:attrName>ppt_x</p:attrName>
                                        </p:attrNameLst>
                                      </p:cBhvr>
                                      <p:tavLst>
                                        <p:tav tm="0">
                                          <p:val>
                                            <p:strVal val="#ppt_x"/>
                                          </p:val>
                                        </p:tav>
                                        <p:tav tm="100000">
                                          <p:val>
                                            <p:strVal val="#ppt_x"/>
                                          </p:val>
                                        </p:tav>
                                      </p:tavLst>
                                    </p:anim>
                                    <p:anim calcmode="lin" valueType="num">
                                      <p:cBhvr>
                                        <p:cTn id="33" dur="500" fill="hold"/>
                                        <p:tgtEl>
                                          <p:spTgt spid="23"/>
                                        </p:tgtEl>
                                        <p:attrNameLst>
                                          <p:attrName>ppt_y</p:attrName>
                                        </p:attrNameLst>
                                      </p:cBhvr>
                                      <p:tavLst>
                                        <p:tav tm="0">
                                          <p:val>
                                            <p:strVal val="#ppt_y+.1"/>
                                          </p:val>
                                        </p:tav>
                                        <p:tav tm="100000">
                                          <p:val>
                                            <p:strVal val="#ppt_y"/>
                                          </p:val>
                                        </p:tav>
                                      </p:tavLst>
                                    </p:anim>
                                  </p:childTnLst>
                                </p:cTn>
                              </p:par>
                            </p:childTnLst>
                          </p:cTn>
                        </p:par>
                        <p:par>
                          <p:cTn id="34" fill="hold">
                            <p:stCondLst>
                              <p:cond delay="3250"/>
                            </p:stCondLst>
                            <p:childTnLst>
                              <p:par>
                                <p:cTn id="35" presetID="12" presetClass="entr" presetSubtype="2" fill="hold"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p:tgtEl>
                                          <p:spTgt spid="26"/>
                                        </p:tgtEl>
                                        <p:attrNameLst>
                                          <p:attrName>ppt_x</p:attrName>
                                        </p:attrNameLst>
                                      </p:cBhvr>
                                      <p:tavLst>
                                        <p:tav tm="0">
                                          <p:val>
                                            <p:strVal val="#ppt_x+#ppt_w*1.125000"/>
                                          </p:val>
                                        </p:tav>
                                        <p:tav tm="100000">
                                          <p:val>
                                            <p:strVal val="#ppt_x"/>
                                          </p:val>
                                        </p:tav>
                                      </p:tavLst>
                                    </p:anim>
                                    <p:animEffect transition="in" filter="wipe(left)">
                                      <p:cBhvr>
                                        <p:cTn id="38" dur="500"/>
                                        <p:tgtEl>
                                          <p:spTgt spid="26"/>
                                        </p:tgtEl>
                                      </p:cBhvr>
                                    </p:animEffect>
                                  </p:childTnLst>
                                </p:cTn>
                              </p:par>
                              <p:par>
                                <p:cTn id="39" presetID="42" presetClass="entr" presetSubtype="0" fill="hold" grpId="0" nodeType="withEffect">
                                  <p:stCondLst>
                                    <p:cond delay="55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anim calcmode="lin" valueType="num">
                                      <p:cBhvr>
                                        <p:cTn id="42" dur="500" fill="hold"/>
                                        <p:tgtEl>
                                          <p:spTgt spid="24"/>
                                        </p:tgtEl>
                                        <p:attrNameLst>
                                          <p:attrName>ppt_x</p:attrName>
                                        </p:attrNameLst>
                                      </p:cBhvr>
                                      <p:tavLst>
                                        <p:tav tm="0">
                                          <p:val>
                                            <p:strVal val="#ppt_x"/>
                                          </p:val>
                                        </p:tav>
                                        <p:tav tm="100000">
                                          <p:val>
                                            <p:strVal val="#ppt_x"/>
                                          </p:val>
                                        </p:tav>
                                      </p:tavLst>
                                    </p:anim>
                                    <p:anim calcmode="lin" valueType="num">
                                      <p:cBhvr>
                                        <p:cTn id="43" dur="500" fill="hold"/>
                                        <p:tgtEl>
                                          <p:spTgt spid="2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85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anim calcmode="lin" valueType="num">
                                      <p:cBhvr>
                                        <p:cTn id="47" dur="500" fill="hold"/>
                                        <p:tgtEl>
                                          <p:spTgt spid="25"/>
                                        </p:tgtEl>
                                        <p:attrNameLst>
                                          <p:attrName>ppt_x</p:attrName>
                                        </p:attrNameLst>
                                      </p:cBhvr>
                                      <p:tavLst>
                                        <p:tav tm="0">
                                          <p:val>
                                            <p:strVal val="#ppt_x"/>
                                          </p:val>
                                        </p:tav>
                                        <p:tav tm="100000">
                                          <p:val>
                                            <p:strVal val="#ppt_x"/>
                                          </p:val>
                                        </p:tav>
                                      </p:tavLst>
                                    </p:anim>
                                    <p:anim calcmode="lin" valueType="num">
                                      <p:cBhvr>
                                        <p:cTn id="48" dur="500" fill="hold"/>
                                        <p:tgtEl>
                                          <p:spTgt spid="25"/>
                                        </p:tgtEl>
                                        <p:attrNameLst>
                                          <p:attrName>ppt_y</p:attrName>
                                        </p:attrNameLst>
                                      </p:cBhvr>
                                      <p:tavLst>
                                        <p:tav tm="0">
                                          <p:val>
                                            <p:strVal val="#ppt_y+.1"/>
                                          </p:val>
                                        </p:tav>
                                        <p:tav tm="100000">
                                          <p:val>
                                            <p:strVal val="#ppt_y"/>
                                          </p:val>
                                        </p:tav>
                                      </p:tavLst>
                                    </p:anim>
                                  </p:childTnLst>
                                </p:cTn>
                              </p:par>
                            </p:childTnLst>
                          </p:cTn>
                        </p:par>
                        <p:par>
                          <p:cTn id="49" fill="hold">
                            <p:stCondLst>
                              <p:cond delay="4600"/>
                            </p:stCondLst>
                            <p:childTnLst>
                              <p:par>
                                <p:cTn id="50" presetID="12" presetClass="entr" presetSubtype="2" fill="hold"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500"/>
                                        <p:tgtEl>
                                          <p:spTgt spid="30"/>
                                        </p:tgtEl>
                                        <p:attrNameLst>
                                          <p:attrName>ppt_x</p:attrName>
                                        </p:attrNameLst>
                                      </p:cBhvr>
                                      <p:tavLst>
                                        <p:tav tm="0">
                                          <p:val>
                                            <p:strVal val="#ppt_x+#ppt_w*1.125000"/>
                                          </p:val>
                                        </p:tav>
                                        <p:tav tm="100000">
                                          <p:val>
                                            <p:strVal val="#ppt_x"/>
                                          </p:val>
                                        </p:tav>
                                      </p:tavLst>
                                    </p:anim>
                                    <p:animEffect transition="in" filter="wipe(left)">
                                      <p:cBhvr>
                                        <p:cTn id="53" dur="500"/>
                                        <p:tgtEl>
                                          <p:spTgt spid="30"/>
                                        </p:tgtEl>
                                      </p:cBhvr>
                                    </p:animEffect>
                                  </p:childTnLst>
                                </p:cTn>
                              </p:par>
                              <p:par>
                                <p:cTn id="54" presetID="42" presetClass="entr" presetSubtype="0" fill="hold" grpId="0" nodeType="withEffect">
                                  <p:stCondLst>
                                    <p:cond delay="55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500"/>
                                        <p:tgtEl>
                                          <p:spTgt spid="28"/>
                                        </p:tgtEl>
                                      </p:cBhvr>
                                    </p:animEffect>
                                    <p:anim calcmode="lin" valueType="num">
                                      <p:cBhvr>
                                        <p:cTn id="57" dur="500" fill="hold"/>
                                        <p:tgtEl>
                                          <p:spTgt spid="28"/>
                                        </p:tgtEl>
                                        <p:attrNameLst>
                                          <p:attrName>ppt_x</p:attrName>
                                        </p:attrNameLst>
                                      </p:cBhvr>
                                      <p:tavLst>
                                        <p:tav tm="0">
                                          <p:val>
                                            <p:strVal val="#ppt_x"/>
                                          </p:val>
                                        </p:tav>
                                        <p:tav tm="100000">
                                          <p:val>
                                            <p:strVal val="#ppt_x"/>
                                          </p:val>
                                        </p:tav>
                                      </p:tavLst>
                                    </p:anim>
                                    <p:anim calcmode="lin" valueType="num">
                                      <p:cBhvr>
                                        <p:cTn id="58" dur="500" fill="hold"/>
                                        <p:tgtEl>
                                          <p:spTgt spid="28"/>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85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500"/>
                                        <p:tgtEl>
                                          <p:spTgt spid="29"/>
                                        </p:tgtEl>
                                      </p:cBhvr>
                                    </p:animEffect>
                                    <p:anim calcmode="lin" valueType="num">
                                      <p:cBhvr>
                                        <p:cTn id="62" dur="500" fill="hold"/>
                                        <p:tgtEl>
                                          <p:spTgt spid="29"/>
                                        </p:tgtEl>
                                        <p:attrNameLst>
                                          <p:attrName>ppt_x</p:attrName>
                                        </p:attrNameLst>
                                      </p:cBhvr>
                                      <p:tavLst>
                                        <p:tav tm="0">
                                          <p:val>
                                            <p:strVal val="#ppt_x"/>
                                          </p:val>
                                        </p:tav>
                                        <p:tav tm="100000">
                                          <p:val>
                                            <p:strVal val="#ppt_x"/>
                                          </p:val>
                                        </p:tav>
                                      </p:tavLst>
                                    </p:anim>
                                    <p:anim calcmode="lin" valueType="num">
                                      <p:cBhvr>
                                        <p:cTn id="63" dur="500" fill="hold"/>
                                        <p:tgtEl>
                                          <p:spTgt spid="29"/>
                                        </p:tgtEl>
                                        <p:attrNameLst>
                                          <p:attrName>ppt_y</p:attrName>
                                        </p:attrNameLst>
                                      </p:cBhvr>
                                      <p:tavLst>
                                        <p:tav tm="0">
                                          <p:val>
                                            <p:strVal val="#ppt_y+.1"/>
                                          </p:val>
                                        </p:tav>
                                        <p:tav tm="100000">
                                          <p:val>
                                            <p:strVal val="#ppt_y"/>
                                          </p:val>
                                        </p:tav>
                                      </p:tavLst>
                                    </p:anim>
                                  </p:childTnLst>
                                </p:cTn>
                              </p:par>
                            </p:childTnLst>
                          </p:cTn>
                        </p:par>
                        <p:par>
                          <p:cTn id="64" fill="hold">
                            <p:stCondLst>
                              <p:cond delay="5950"/>
                            </p:stCondLst>
                            <p:childTnLst>
                              <p:par>
                                <p:cTn id="65" presetID="12" presetClass="entr" presetSubtype="2" fill="hold" nodeType="afterEffect">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500"/>
                                        <p:tgtEl>
                                          <p:spTgt spid="33"/>
                                        </p:tgtEl>
                                        <p:attrNameLst>
                                          <p:attrName>ppt_x</p:attrName>
                                        </p:attrNameLst>
                                      </p:cBhvr>
                                      <p:tavLst>
                                        <p:tav tm="0">
                                          <p:val>
                                            <p:strVal val="#ppt_x+#ppt_w*1.125000"/>
                                          </p:val>
                                        </p:tav>
                                        <p:tav tm="100000">
                                          <p:val>
                                            <p:strVal val="#ppt_x"/>
                                          </p:val>
                                        </p:tav>
                                      </p:tavLst>
                                    </p:anim>
                                    <p:animEffect transition="in" filter="wipe(left)">
                                      <p:cBhvr>
                                        <p:cTn id="68" dur="500"/>
                                        <p:tgtEl>
                                          <p:spTgt spid="33"/>
                                        </p:tgtEl>
                                      </p:cBhvr>
                                    </p:animEffect>
                                  </p:childTnLst>
                                </p:cTn>
                              </p:par>
                              <p:par>
                                <p:cTn id="69" presetID="42" presetClass="entr" presetSubtype="0" fill="hold" grpId="0" nodeType="withEffect">
                                  <p:stCondLst>
                                    <p:cond delay="550"/>
                                  </p:stCondLst>
                                  <p:childTnLst>
                                    <p:set>
                                      <p:cBhvr>
                                        <p:cTn id="70" dur="1" fill="hold">
                                          <p:stCondLst>
                                            <p:cond delay="0"/>
                                          </p:stCondLst>
                                        </p:cTn>
                                        <p:tgtEl>
                                          <p:spTgt spid="31"/>
                                        </p:tgtEl>
                                        <p:attrNameLst>
                                          <p:attrName>style.visibility</p:attrName>
                                        </p:attrNameLst>
                                      </p:cBhvr>
                                      <p:to>
                                        <p:strVal val="visible"/>
                                      </p:to>
                                    </p:set>
                                    <p:animEffect transition="in" filter="fade">
                                      <p:cBhvr>
                                        <p:cTn id="71" dur="500"/>
                                        <p:tgtEl>
                                          <p:spTgt spid="31"/>
                                        </p:tgtEl>
                                      </p:cBhvr>
                                    </p:animEffect>
                                    <p:anim calcmode="lin" valueType="num">
                                      <p:cBhvr>
                                        <p:cTn id="72" dur="500" fill="hold"/>
                                        <p:tgtEl>
                                          <p:spTgt spid="31"/>
                                        </p:tgtEl>
                                        <p:attrNameLst>
                                          <p:attrName>ppt_x</p:attrName>
                                        </p:attrNameLst>
                                      </p:cBhvr>
                                      <p:tavLst>
                                        <p:tav tm="0">
                                          <p:val>
                                            <p:strVal val="#ppt_x"/>
                                          </p:val>
                                        </p:tav>
                                        <p:tav tm="100000">
                                          <p:val>
                                            <p:strVal val="#ppt_x"/>
                                          </p:val>
                                        </p:tav>
                                      </p:tavLst>
                                    </p:anim>
                                    <p:anim calcmode="lin" valueType="num">
                                      <p:cBhvr>
                                        <p:cTn id="73" dur="500" fill="hold"/>
                                        <p:tgtEl>
                                          <p:spTgt spid="31"/>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850"/>
                                  </p:stCondLst>
                                  <p:childTnLst>
                                    <p:set>
                                      <p:cBhvr>
                                        <p:cTn id="75" dur="1" fill="hold">
                                          <p:stCondLst>
                                            <p:cond delay="0"/>
                                          </p:stCondLst>
                                        </p:cTn>
                                        <p:tgtEl>
                                          <p:spTgt spid="32"/>
                                        </p:tgtEl>
                                        <p:attrNameLst>
                                          <p:attrName>style.visibility</p:attrName>
                                        </p:attrNameLst>
                                      </p:cBhvr>
                                      <p:to>
                                        <p:strVal val="visible"/>
                                      </p:to>
                                    </p:set>
                                    <p:animEffect transition="in" filter="fade">
                                      <p:cBhvr>
                                        <p:cTn id="76" dur="500"/>
                                        <p:tgtEl>
                                          <p:spTgt spid="32"/>
                                        </p:tgtEl>
                                      </p:cBhvr>
                                    </p:animEffect>
                                    <p:anim calcmode="lin" valueType="num">
                                      <p:cBhvr>
                                        <p:cTn id="77" dur="500" fill="hold"/>
                                        <p:tgtEl>
                                          <p:spTgt spid="32"/>
                                        </p:tgtEl>
                                        <p:attrNameLst>
                                          <p:attrName>ppt_x</p:attrName>
                                        </p:attrNameLst>
                                      </p:cBhvr>
                                      <p:tavLst>
                                        <p:tav tm="0">
                                          <p:val>
                                            <p:strVal val="#ppt_x"/>
                                          </p:val>
                                        </p:tav>
                                        <p:tav tm="100000">
                                          <p:val>
                                            <p:strVal val="#ppt_x"/>
                                          </p:val>
                                        </p:tav>
                                      </p:tavLst>
                                    </p:anim>
                                    <p:anim calcmode="lin" valueType="num">
                                      <p:cBhvr>
                                        <p:cTn id="78" dur="5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7" grpId="0"/>
      <p:bldP spid="28" grpId="0"/>
      <p:bldP spid="29" grpId="0"/>
      <p:bldP spid="31" grpId="0"/>
      <p:bldP spid="3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27" descr="圈轴bg"/>
          <p:cNvPicPr>
            <a:picLocks noChangeAspect="1" noChangeArrowheads="1"/>
          </p:cNvPicPr>
          <p:nvPr/>
        </p:nvPicPr>
        <p:blipFill>
          <a:blip r:embed="rId3">
            <a:grayscl/>
            <a:extLst>
              <a:ext uri="{28A0092B-C50C-407E-A947-70E740481C1C}">
                <a14:useLocalDpi xmlns:a14="http://schemas.microsoft.com/office/drawing/2010/main"/>
              </a:ext>
            </a:extLst>
          </a:blip>
          <a:srcRect/>
          <a:stretch>
            <a:fillRect/>
          </a:stretch>
        </p:blipFill>
        <p:spPr bwMode="auto">
          <a:xfrm>
            <a:off x="1282922" y="899701"/>
            <a:ext cx="6720840" cy="368111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30" descr="圈轴左右"/>
          <p:cNvPicPr>
            <a:picLocks noChangeAspect="1" noChangeArrowheads="1"/>
          </p:cNvPicPr>
          <p:nvPr/>
        </p:nvPicPr>
        <p:blipFill>
          <a:blip r:embed="rId4">
            <a:grayscl/>
            <a:extLst>
              <a:ext uri="{28A0092B-C50C-407E-A947-70E740481C1C}">
                <a14:useLocalDpi xmlns:a14="http://schemas.microsoft.com/office/drawing/2010/main"/>
              </a:ext>
            </a:extLst>
          </a:blip>
          <a:srcRect/>
          <a:stretch>
            <a:fillRect/>
          </a:stretch>
        </p:blipFill>
        <p:spPr bwMode="auto">
          <a:xfrm>
            <a:off x="7866602" y="756281"/>
            <a:ext cx="340043" cy="399318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32" descr="圈轴左右"/>
          <p:cNvPicPr>
            <a:picLocks noChangeAspect="1" noChangeArrowheads="1"/>
          </p:cNvPicPr>
          <p:nvPr/>
        </p:nvPicPr>
        <p:blipFill>
          <a:blip r:embed="rId4">
            <a:grayscl/>
            <a:extLst>
              <a:ext uri="{28A0092B-C50C-407E-A947-70E740481C1C}">
                <a14:useLocalDpi xmlns:a14="http://schemas.microsoft.com/office/drawing/2010/main"/>
              </a:ext>
            </a:extLst>
          </a:blip>
          <a:srcRect/>
          <a:stretch>
            <a:fillRect/>
          </a:stretch>
        </p:blipFill>
        <p:spPr bwMode="auto">
          <a:xfrm>
            <a:off x="995521" y="773069"/>
            <a:ext cx="340043" cy="3993184"/>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a:spLocks noChangeArrowheads="1"/>
          </p:cNvSpPr>
          <p:nvPr/>
        </p:nvSpPr>
        <p:spPr bwMode="auto">
          <a:xfrm>
            <a:off x="3365565" y="1748812"/>
            <a:ext cx="2678938" cy="8402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4860" dirty="0">
                <a:latin typeface="李旭科书法" pitchFamily="2" charset="-122"/>
                <a:ea typeface="李旭科书法" pitchFamily="2" charset="-122"/>
              </a:rPr>
              <a:t>第三部分</a:t>
            </a:r>
          </a:p>
        </p:txBody>
      </p:sp>
      <p:sp>
        <p:nvSpPr>
          <p:cNvPr id="18" name="TextBox 17"/>
          <p:cNvSpPr txBox="1">
            <a:spLocks noChangeArrowheads="1"/>
          </p:cNvSpPr>
          <p:nvPr/>
        </p:nvSpPr>
        <p:spPr bwMode="auto">
          <a:xfrm>
            <a:off x="2898129" y="2708906"/>
            <a:ext cx="3993401" cy="9233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dirty="0" smtClean="0">
                <a:latin typeface="李旭科书法" pitchFamily="2" charset="-122"/>
                <a:ea typeface="李旭科书法" pitchFamily="2" charset="-122"/>
              </a:rPr>
              <a:t>单击添加您的文字内容 合理排版布局</a:t>
            </a:r>
            <a:endParaRPr lang="en-US" altLang="zh-CN" dirty="0" smtClean="0">
              <a:latin typeface="李旭科书法" pitchFamily="2" charset="-122"/>
              <a:ea typeface="李旭科书法" pitchFamily="2" charset="-122"/>
            </a:endParaRPr>
          </a:p>
          <a:p>
            <a:pPr eaLnBrk="1" hangingPunct="1"/>
            <a:r>
              <a:rPr lang="zh-CN" altLang="en-US" dirty="0">
                <a:latin typeface="李旭科书法" pitchFamily="2" charset="-122"/>
                <a:ea typeface="李旭科书法" pitchFamily="2" charset="-122"/>
              </a:rPr>
              <a:t>单击添加您的文字内容 合理排版布局</a:t>
            </a:r>
          </a:p>
          <a:p>
            <a:pPr eaLnBrk="1" hangingPunct="1"/>
            <a:r>
              <a:rPr lang="zh-CN" altLang="en-US" dirty="0">
                <a:latin typeface="李旭科书法" pitchFamily="2" charset="-122"/>
                <a:ea typeface="李旭科书法" pitchFamily="2" charset="-122"/>
              </a:rPr>
              <a:t>单击添加您的文字内容 合理排版</a:t>
            </a:r>
            <a:r>
              <a:rPr lang="zh-CN" altLang="en-US" dirty="0" smtClean="0">
                <a:latin typeface="李旭科书法" pitchFamily="2" charset="-122"/>
                <a:ea typeface="李旭科书法" pitchFamily="2" charset="-122"/>
              </a:rPr>
              <a:t>布局</a:t>
            </a:r>
            <a:endParaRPr lang="zh-CN" altLang="en-US" dirty="0">
              <a:latin typeface="李旭科书法" pitchFamily="2" charset="-122"/>
              <a:ea typeface="李旭科书法" pitchFamily="2" charset="-122"/>
            </a:endParaRPr>
          </a:p>
        </p:txBody>
      </p:sp>
      <p:pic>
        <p:nvPicPr>
          <p:cNvPr id="8" name="图片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354" y="-1"/>
            <a:ext cx="2132309" cy="2616725"/>
          </a:xfrm>
          <a:prstGeom prst="rect">
            <a:avLst/>
          </a:prstGeom>
        </p:spPr>
      </p:pic>
    </p:spTree>
    <p:extLst>
      <p:ext uri="{BB962C8B-B14F-4D97-AF65-F5344CB8AC3E}">
        <p14:creationId xmlns:p14="http://schemas.microsoft.com/office/powerpoint/2010/main" val="192266299"/>
      </p:ext>
    </p:extLst>
  </p:cSld>
  <p:clrMapOvr>
    <a:masterClrMapping/>
  </p:clrMapOvr>
  <mc:AlternateContent xmlns:mc="http://schemas.openxmlformats.org/markup-compatibility/2006" xmlns:p14="http://schemas.microsoft.com/office/powerpoint/2010/main">
    <mc:Choice Requires="p14">
      <p:transition spd="slow" p14:dur="1200" advTm="8000">
        <p14:prism/>
      </p:transition>
    </mc:Choice>
    <mc:Fallback xmlns="">
      <p:transition spd="slow"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5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63" presetClass="path" presetSubtype="0" fill="hold" nodeType="withEffect">
                                  <p:stCondLst>
                                    <p:cond delay="500"/>
                                  </p:stCondLst>
                                  <p:childTnLst>
                                    <p:animMotion origin="layout" path="M -0.83333 -4.81481E-6 L 0 -4.81481E-6 " pathEditMode="relative" rAng="0" ptsTypes="AA">
                                      <p:cBhvr>
                                        <p:cTn id="15" dur="1750" fill="hold"/>
                                        <p:tgtEl>
                                          <p:spTgt spid="3"/>
                                        </p:tgtEl>
                                        <p:attrNameLst>
                                          <p:attrName>ppt_x</p:attrName>
                                          <p:attrName>ppt_y</p:attrName>
                                        </p:attrNameLst>
                                      </p:cBhvr>
                                      <p:rCtr x="41667" y="0"/>
                                    </p:animMotion>
                                  </p:childTnLst>
                                </p:cTn>
                              </p:par>
                              <p:par>
                                <p:cTn id="16" presetID="22" presetClass="entr" presetSubtype="8" fill="hold" nodeType="withEffect">
                                  <p:stCondLst>
                                    <p:cond delay="50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1750"/>
                                        <p:tgtEl>
                                          <p:spTgt spid="2"/>
                                        </p:tgtEl>
                                      </p:cBhvr>
                                    </p:animEffect>
                                  </p:childTnLst>
                                </p:cTn>
                              </p:par>
                              <p:par>
                                <p:cTn id="19" presetID="1" presetClass="entr" presetSubtype="0" fill="hold" grpId="0" nodeType="withEffect">
                                  <p:stCondLst>
                                    <p:cond delay="3000"/>
                                  </p:stCondLst>
                                  <p:iterate type="lt">
                                    <p:tmAbs val="200"/>
                                  </p:iterate>
                                  <p:childTnLst>
                                    <p:set>
                                      <p:cBhvr>
                                        <p:cTn id="20" dur="1" fill="hold">
                                          <p:stCondLst>
                                            <p:cond delay="249"/>
                                          </p:stCondLst>
                                        </p:cTn>
                                        <p:tgtEl>
                                          <p:spTgt spid="17"/>
                                        </p:tgtEl>
                                        <p:attrNameLst>
                                          <p:attrName>style.visibility</p:attrName>
                                        </p:attrNameLst>
                                      </p:cBhvr>
                                      <p:to>
                                        <p:strVal val="visible"/>
                                      </p:to>
                                    </p:set>
                                  </p:childTnLst>
                                </p:cTn>
                              </p:par>
                            </p:childTnLst>
                          </p:cTn>
                        </p:par>
                        <p:par>
                          <p:cTn id="21" fill="hold">
                            <p:stCondLst>
                              <p:cond delay="3850"/>
                            </p:stCondLst>
                            <p:childTnLst>
                              <p:par>
                                <p:cTn id="22" presetID="1" presetClass="entr" presetSubtype="0" fill="hold" grpId="0" nodeType="afterEffect">
                                  <p:stCondLst>
                                    <p:cond delay="0"/>
                                  </p:stCondLst>
                                  <p:iterate type="lt">
                                    <p:tmAbs val="200"/>
                                  </p:iterate>
                                  <p:childTnLst>
                                    <p:set>
                                      <p:cBhvr>
                                        <p:cTn id="23" dur="1" fill="hold">
                                          <p:stCondLst>
                                            <p:cond delay="24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descr="墨迹4.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3444877" y="1599507"/>
            <a:ext cx="2314801" cy="2429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3" name="组合 32"/>
          <p:cNvGrpSpPr/>
          <p:nvPr/>
        </p:nvGrpSpPr>
        <p:grpSpPr>
          <a:xfrm>
            <a:off x="2936626" y="1305074"/>
            <a:ext cx="1170734" cy="1207681"/>
            <a:chOff x="971600" y="1915953"/>
            <a:chExt cx="3141228" cy="3240360"/>
          </a:xfrm>
        </p:grpSpPr>
        <p:pic>
          <p:nvPicPr>
            <p:cNvPr id="34" name="图片 3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35" name="TextBox 34"/>
            <p:cNvSpPr txBox="1"/>
            <p:nvPr/>
          </p:nvSpPr>
          <p:spPr>
            <a:xfrm>
              <a:off x="1451461" y="2983507"/>
              <a:ext cx="2473969" cy="842319"/>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grpSp>
        <p:nvGrpSpPr>
          <p:cNvPr id="36" name="组合 35"/>
          <p:cNvGrpSpPr/>
          <p:nvPr/>
        </p:nvGrpSpPr>
        <p:grpSpPr>
          <a:xfrm>
            <a:off x="2943621" y="3078524"/>
            <a:ext cx="1170734" cy="1207681"/>
            <a:chOff x="971600" y="1915953"/>
            <a:chExt cx="3141228" cy="3240360"/>
          </a:xfrm>
        </p:grpSpPr>
        <p:pic>
          <p:nvPicPr>
            <p:cNvPr id="37" name="图片 3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38" name="TextBox 37"/>
            <p:cNvSpPr txBox="1"/>
            <p:nvPr/>
          </p:nvSpPr>
          <p:spPr>
            <a:xfrm>
              <a:off x="1451461" y="2983507"/>
              <a:ext cx="2473969" cy="842319"/>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grpSp>
        <p:nvGrpSpPr>
          <p:cNvPr id="39" name="组合 38"/>
          <p:cNvGrpSpPr/>
          <p:nvPr/>
        </p:nvGrpSpPr>
        <p:grpSpPr>
          <a:xfrm>
            <a:off x="5053040" y="1305074"/>
            <a:ext cx="1170734" cy="1207681"/>
            <a:chOff x="971600" y="1915953"/>
            <a:chExt cx="3141228" cy="3240360"/>
          </a:xfrm>
        </p:grpSpPr>
        <p:pic>
          <p:nvPicPr>
            <p:cNvPr id="40" name="图片 3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41" name="TextBox 40"/>
            <p:cNvSpPr txBox="1"/>
            <p:nvPr/>
          </p:nvSpPr>
          <p:spPr>
            <a:xfrm>
              <a:off x="1451461" y="2983507"/>
              <a:ext cx="2473969" cy="842319"/>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grpSp>
        <p:nvGrpSpPr>
          <p:cNvPr id="42" name="组合 41"/>
          <p:cNvGrpSpPr/>
          <p:nvPr/>
        </p:nvGrpSpPr>
        <p:grpSpPr>
          <a:xfrm>
            <a:off x="5060036" y="3078524"/>
            <a:ext cx="1170734" cy="1207681"/>
            <a:chOff x="971600" y="1915953"/>
            <a:chExt cx="3141228" cy="3240360"/>
          </a:xfrm>
        </p:grpSpPr>
        <p:pic>
          <p:nvPicPr>
            <p:cNvPr id="43" name="图片 4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44" name="TextBox 43"/>
            <p:cNvSpPr txBox="1"/>
            <p:nvPr/>
          </p:nvSpPr>
          <p:spPr>
            <a:xfrm>
              <a:off x="1451461" y="2983507"/>
              <a:ext cx="2473969" cy="842319"/>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pic>
        <p:nvPicPr>
          <p:cNvPr id="45" name="图片 44" descr="墨迹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rot="14182418">
            <a:off x="3916589" y="2027531"/>
            <a:ext cx="1421294" cy="1491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矩形 45"/>
          <p:cNvSpPr/>
          <p:nvPr/>
        </p:nvSpPr>
        <p:spPr>
          <a:xfrm>
            <a:off x="4141998" y="2266726"/>
            <a:ext cx="1015021" cy="1089529"/>
          </a:xfrm>
          <a:prstGeom prst="rect">
            <a:avLst/>
          </a:prstGeom>
        </p:spPr>
        <p:txBody>
          <a:bodyPr wrap="none">
            <a:spAutoFit/>
          </a:bodyPr>
          <a:lstStyle/>
          <a:p>
            <a:r>
              <a:rPr lang="zh-CN" altLang="en-US" sz="3240" dirty="0">
                <a:latin typeface="华文隶书" pitchFamily="2" charset="-122"/>
                <a:ea typeface="华文隶书" pitchFamily="2" charset="-122"/>
              </a:rPr>
              <a:t>添加</a:t>
            </a:r>
            <a:endParaRPr lang="en-US" altLang="zh-CN" sz="3240" dirty="0">
              <a:latin typeface="华文隶书" pitchFamily="2" charset="-122"/>
              <a:ea typeface="华文隶书" pitchFamily="2" charset="-122"/>
            </a:endParaRPr>
          </a:p>
          <a:p>
            <a:r>
              <a:rPr lang="zh-CN" altLang="en-US" sz="3240" dirty="0">
                <a:latin typeface="华文隶书" pitchFamily="2" charset="-122"/>
                <a:ea typeface="华文隶书" pitchFamily="2" charset="-122"/>
              </a:rPr>
              <a:t>文本</a:t>
            </a:r>
          </a:p>
        </p:txBody>
      </p:sp>
      <p:sp>
        <p:nvSpPr>
          <p:cNvPr id="47" name="矩形 46"/>
          <p:cNvSpPr/>
          <p:nvPr/>
        </p:nvSpPr>
        <p:spPr>
          <a:xfrm>
            <a:off x="1228918" y="1481733"/>
            <a:ext cx="2031325" cy="923330"/>
          </a:xfrm>
          <a:prstGeom prst="rect">
            <a:avLst/>
          </a:prstGeom>
        </p:spPr>
        <p:txBody>
          <a:bodyPr wrap="none">
            <a:spAutoFit/>
          </a:bodyPr>
          <a:lstStyle/>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en-US" altLang="zh-CN" dirty="0" smtClean="0">
              <a:latin typeface="华文隶书" pitchFamily="2" charset="-122"/>
              <a:ea typeface="华文隶书" pitchFamily="2" charset="-122"/>
            </a:endParaRPr>
          </a:p>
          <a:p>
            <a:r>
              <a:rPr lang="zh-CN" altLang="en-US" dirty="0">
                <a:latin typeface="华文隶书" pitchFamily="2" charset="-122"/>
                <a:ea typeface="华文隶书" pitchFamily="2" charset="-122"/>
              </a:rPr>
              <a:t>单击此处添加文本</a:t>
            </a:r>
          </a:p>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zh-CN" altLang="en-US" dirty="0">
              <a:latin typeface="华文隶书" pitchFamily="2" charset="-122"/>
              <a:ea typeface="华文隶书" pitchFamily="2" charset="-122"/>
            </a:endParaRPr>
          </a:p>
        </p:txBody>
      </p:sp>
      <p:sp>
        <p:nvSpPr>
          <p:cNvPr id="48" name="矩形 47"/>
          <p:cNvSpPr/>
          <p:nvPr/>
        </p:nvSpPr>
        <p:spPr>
          <a:xfrm>
            <a:off x="1228918" y="3215243"/>
            <a:ext cx="2031325" cy="923330"/>
          </a:xfrm>
          <a:prstGeom prst="rect">
            <a:avLst/>
          </a:prstGeom>
        </p:spPr>
        <p:txBody>
          <a:bodyPr wrap="none">
            <a:spAutoFit/>
          </a:bodyPr>
          <a:lstStyle/>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en-US" altLang="zh-CN" dirty="0" smtClean="0">
              <a:latin typeface="华文隶书" pitchFamily="2" charset="-122"/>
              <a:ea typeface="华文隶书" pitchFamily="2" charset="-122"/>
            </a:endParaRPr>
          </a:p>
          <a:p>
            <a:r>
              <a:rPr lang="zh-CN" altLang="en-US" dirty="0">
                <a:latin typeface="华文隶书" pitchFamily="2" charset="-122"/>
                <a:ea typeface="华文隶书" pitchFamily="2" charset="-122"/>
              </a:rPr>
              <a:t>单击此处添加文本</a:t>
            </a:r>
          </a:p>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zh-CN" altLang="en-US" dirty="0">
              <a:latin typeface="华文隶书" pitchFamily="2" charset="-122"/>
              <a:ea typeface="华文隶书" pitchFamily="2" charset="-122"/>
            </a:endParaRPr>
          </a:p>
        </p:txBody>
      </p:sp>
      <p:sp>
        <p:nvSpPr>
          <p:cNvPr id="49" name="矩形 48"/>
          <p:cNvSpPr/>
          <p:nvPr/>
        </p:nvSpPr>
        <p:spPr>
          <a:xfrm>
            <a:off x="6280804" y="1481733"/>
            <a:ext cx="2031325" cy="923330"/>
          </a:xfrm>
          <a:prstGeom prst="rect">
            <a:avLst/>
          </a:prstGeom>
        </p:spPr>
        <p:txBody>
          <a:bodyPr wrap="none">
            <a:spAutoFit/>
          </a:bodyPr>
          <a:lstStyle/>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en-US" altLang="zh-CN" dirty="0" smtClean="0">
              <a:latin typeface="华文隶书" pitchFamily="2" charset="-122"/>
              <a:ea typeface="华文隶书" pitchFamily="2" charset="-122"/>
            </a:endParaRPr>
          </a:p>
          <a:p>
            <a:r>
              <a:rPr lang="zh-CN" altLang="en-US" dirty="0">
                <a:latin typeface="华文隶书" pitchFamily="2" charset="-122"/>
                <a:ea typeface="华文隶书" pitchFamily="2" charset="-122"/>
              </a:rPr>
              <a:t>单击此处添加文本</a:t>
            </a:r>
          </a:p>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zh-CN" altLang="en-US" dirty="0">
              <a:latin typeface="华文隶书" pitchFamily="2" charset="-122"/>
              <a:ea typeface="华文隶书" pitchFamily="2" charset="-122"/>
            </a:endParaRPr>
          </a:p>
        </p:txBody>
      </p:sp>
      <p:sp>
        <p:nvSpPr>
          <p:cNvPr id="50" name="矩形 49"/>
          <p:cNvSpPr/>
          <p:nvPr/>
        </p:nvSpPr>
        <p:spPr>
          <a:xfrm>
            <a:off x="6280804" y="3215243"/>
            <a:ext cx="2031325" cy="923330"/>
          </a:xfrm>
          <a:prstGeom prst="rect">
            <a:avLst/>
          </a:prstGeom>
        </p:spPr>
        <p:txBody>
          <a:bodyPr wrap="none">
            <a:spAutoFit/>
          </a:bodyPr>
          <a:lstStyle/>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en-US" altLang="zh-CN" dirty="0" smtClean="0">
              <a:latin typeface="华文隶书" pitchFamily="2" charset="-122"/>
              <a:ea typeface="华文隶书" pitchFamily="2" charset="-122"/>
            </a:endParaRPr>
          </a:p>
          <a:p>
            <a:r>
              <a:rPr lang="zh-CN" altLang="en-US" dirty="0">
                <a:latin typeface="华文隶书" pitchFamily="2" charset="-122"/>
                <a:ea typeface="华文隶书" pitchFamily="2" charset="-122"/>
              </a:rPr>
              <a:t>单击此处添加文本</a:t>
            </a:r>
          </a:p>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zh-CN" altLang="en-US" dirty="0">
              <a:latin typeface="华文隶书" pitchFamily="2" charset="-122"/>
              <a:ea typeface="华文隶书" pitchFamily="2"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4256">
        <p14:gallery dir="l"/>
      </p:transition>
    </mc:Choice>
    <mc:Fallback xmlns="">
      <p:transition spd="slow" advTm="425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8" presetClass="emph" presetSubtype="0" fill="hold" nodeType="withEffect">
                                  <p:stCondLst>
                                    <p:cond delay="0"/>
                                  </p:stCondLst>
                                  <p:childTnLst>
                                    <p:animRot by="21600000">
                                      <p:cBhvr>
                                        <p:cTn id="12" dur="1500" fill="hold"/>
                                        <p:tgtEl>
                                          <p:spTgt spid="45"/>
                                        </p:tgtEl>
                                        <p:attrNameLst>
                                          <p:attrName>r</p:attrName>
                                        </p:attrNameLst>
                                      </p:cBhvr>
                                    </p:animRot>
                                  </p:childTnLst>
                                </p:cTn>
                              </p:par>
                              <p:par>
                                <p:cTn id="13" presetID="8" presetClass="emph" presetSubtype="0" fill="hold" nodeType="withEffect">
                                  <p:stCondLst>
                                    <p:cond delay="0"/>
                                  </p:stCondLst>
                                  <p:childTnLst>
                                    <p:animRot by="-21600000">
                                      <p:cBhvr>
                                        <p:cTn id="14" dur="1500" fill="hold"/>
                                        <p:tgtEl>
                                          <p:spTgt spid="32"/>
                                        </p:tgtEl>
                                        <p:attrNameLst>
                                          <p:attrName>r</p:attrName>
                                        </p:attrNameLst>
                                      </p:cBhvr>
                                    </p:animRot>
                                  </p:childTnLst>
                                </p:cTn>
                              </p:par>
                              <p:par>
                                <p:cTn id="15" presetID="23" presetClass="entr" presetSubtype="36" fill="hold" nodeType="withEffect">
                                  <p:stCondLst>
                                    <p:cond delay="500"/>
                                  </p:stCondLst>
                                  <p:childTnLst>
                                    <p:set>
                                      <p:cBhvr>
                                        <p:cTn id="16" dur="1" fill="hold">
                                          <p:stCondLst>
                                            <p:cond delay="0"/>
                                          </p:stCondLst>
                                        </p:cTn>
                                        <p:tgtEl>
                                          <p:spTgt spid="46">
                                            <p:txEl>
                                              <p:pRg st="0" end="0"/>
                                            </p:txEl>
                                          </p:spTgt>
                                        </p:tgtEl>
                                        <p:attrNameLst>
                                          <p:attrName>style.visibility</p:attrName>
                                        </p:attrNameLst>
                                      </p:cBhvr>
                                      <p:to>
                                        <p:strVal val="visible"/>
                                      </p:to>
                                    </p:set>
                                    <p:anim calcmode="lin" valueType="num">
                                      <p:cBhvr>
                                        <p:cTn id="17" dur="500" fill="hold"/>
                                        <p:tgtEl>
                                          <p:spTgt spid="46">
                                            <p:txEl>
                                              <p:pRg st="0" end="0"/>
                                            </p:txEl>
                                          </p:spTgt>
                                        </p:tgtEl>
                                        <p:attrNameLst>
                                          <p:attrName>ppt_w</p:attrName>
                                        </p:attrNameLst>
                                      </p:cBhvr>
                                      <p:tavLst>
                                        <p:tav tm="0">
                                          <p:val>
                                            <p:strVal val="(6*min(max(#ppt_w*#ppt_h,.3),1)-7.4)/-.7*#ppt_w"/>
                                          </p:val>
                                        </p:tav>
                                        <p:tav tm="100000">
                                          <p:val>
                                            <p:strVal val="#ppt_w"/>
                                          </p:val>
                                        </p:tav>
                                      </p:tavLst>
                                    </p:anim>
                                    <p:anim calcmode="lin" valueType="num">
                                      <p:cBhvr>
                                        <p:cTn id="18" dur="500" fill="hold"/>
                                        <p:tgtEl>
                                          <p:spTgt spid="46">
                                            <p:txEl>
                                              <p:pRg st="0" end="0"/>
                                            </p:txEl>
                                          </p:spTgt>
                                        </p:tgtEl>
                                        <p:attrNameLst>
                                          <p:attrName>ppt_h</p:attrName>
                                        </p:attrNameLst>
                                      </p:cBhvr>
                                      <p:tavLst>
                                        <p:tav tm="0">
                                          <p:val>
                                            <p:strVal val="(6*min(max(#ppt_w*#ppt_h,.3),1)-7.4)/-.7*#ppt_h"/>
                                          </p:val>
                                        </p:tav>
                                        <p:tav tm="100000">
                                          <p:val>
                                            <p:strVal val="#ppt_h"/>
                                          </p:val>
                                        </p:tav>
                                      </p:tavLst>
                                    </p:anim>
                                    <p:anim calcmode="lin" valueType="num">
                                      <p:cBhvr>
                                        <p:cTn id="19" dur="500" fill="hold"/>
                                        <p:tgtEl>
                                          <p:spTgt spid="46">
                                            <p:txEl>
                                              <p:pRg st="0" end="0"/>
                                            </p:txEl>
                                          </p:spTgt>
                                        </p:tgtEl>
                                        <p:attrNameLst>
                                          <p:attrName>ppt_x</p:attrName>
                                        </p:attrNameLst>
                                      </p:cBhvr>
                                      <p:tavLst>
                                        <p:tav tm="0">
                                          <p:val>
                                            <p:fltVal val="0.5"/>
                                          </p:val>
                                        </p:tav>
                                        <p:tav tm="100000">
                                          <p:val>
                                            <p:strVal val="#ppt_x"/>
                                          </p:val>
                                        </p:tav>
                                      </p:tavLst>
                                    </p:anim>
                                    <p:anim calcmode="lin" valueType="num">
                                      <p:cBhvr>
                                        <p:cTn id="20" dur="500" fill="hold"/>
                                        <p:tgtEl>
                                          <p:spTgt spid="46">
                                            <p:txEl>
                                              <p:pRg st="0" end="0"/>
                                            </p:txEl>
                                          </p:spTgt>
                                        </p:tgtEl>
                                        <p:attrNameLst>
                                          <p:attrName>ppt_y</p:attrName>
                                        </p:attrNameLst>
                                      </p:cBhvr>
                                      <p:tavLst>
                                        <p:tav tm="0">
                                          <p:val>
                                            <p:strVal val="1+(6*min(max(#ppt_w*#ppt_h,.3),1)-7.4)/-.7*#ppt_h/2"/>
                                          </p:val>
                                        </p:tav>
                                        <p:tav tm="100000">
                                          <p:val>
                                            <p:strVal val="#ppt_y"/>
                                          </p:val>
                                        </p:tav>
                                      </p:tavLst>
                                    </p:anim>
                                  </p:childTnLst>
                                </p:cTn>
                              </p:par>
                              <p:par>
                                <p:cTn id="21" presetID="23" presetClass="entr" presetSubtype="36" fill="hold" nodeType="withEffect">
                                  <p:stCondLst>
                                    <p:cond delay="500"/>
                                  </p:stCondLst>
                                  <p:childTnLst>
                                    <p:set>
                                      <p:cBhvr>
                                        <p:cTn id="22" dur="1" fill="hold">
                                          <p:stCondLst>
                                            <p:cond delay="0"/>
                                          </p:stCondLst>
                                        </p:cTn>
                                        <p:tgtEl>
                                          <p:spTgt spid="46">
                                            <p:txEl>
                                              <p:pRg st="1" end="1"/>
                                            </p:txEl>
                                          </p:spTgt>
                                        </p:tgtEl>
                                        <p:attrNameLst>
                                          <p:attrName>style.visibility</p:attrName>
                                        </p:attrNameLst>
                                      </p:cBhvr>
                                      <p:to>
                                        <p:strVal val="visible"/>
                                      </p:to>
                                    </p:set>
                                    <p:anim calcmode="lin" valueType="num">
                                      <p:cBhvr>
                                        <p:cTn id="23" dur="500" fill="hold"/>
                                        <p:tgtEl>
                                          <p:spTgt spid="46">
                                            <p:txEl>
                                              <p:pRg st="1" end="1"/>
                                            </p:txEl>
                                          </p:spTgt>
                                        </p:tgtEl>
                                        <p:attrNameLst>
                                          <p:attrName>ppt_w</p:attrName>
                                        </p:attrNameLst>
                                      </p:cBhvr>
                                      <p:tavLst>
                                        <p:tav tm="0">
                                          <p:val>
                                            <p:strVal val="(6*min(max(#ppt_w*#ppt_h,.3),1)-7.4)/-.7*#ppt_w"/>
                                          </p:val>
                                        </p:tav>
                                        <p:tav tm="100000">
                                          <p:val>
                                            <p:strVal val="#ppt_w"/>
                                          </p:val>
                                        </p:tav>
                                      </p:tavLst>
                                    </p:anim>
                                    <p:anim calcmode="lin" valueType="num">
                                      <p:cBhvr>
                                        <p:cTn id="24" dur="500" fill="hold"/>
                                        <p:tgtEl>
                                          <p:spTgt spid="46">
                                            <p:txEl>
                                              <p:pRg st="1" end="1"/>
                                            </p:txEl>
                                          </p:spTgt>
                                        </p:tgtEl>
                                        <p:attrNameLst>
                                          <p:attrName>ppt_h</p:attrName>
                                        </p:attrNameLst>
                                      </p:cBhvr>
                                      <p:tavLst>
                                        <p:tav tm="0">
                                          <p:val>
                                            <p:strVal val="(6*min(max(#ppt_w*#ppt_h,.3),1)-7.4)/-.7*#ppt_h"/>
                                          </p:val>
                                        </p:tav>
                                        <p:tav tm="100000">
                                          <p:val>
                                            <p:strVal val="#ppt_h"/>
                                          </p:val>
                                        </p:tav>
                                      </p:tavLst>
                                    </p:anim>
                                    <p:anim calcmode="lin" valueType="num">
                                      <p:cBhvr>
                                        <p:cTn id="25" dur="500" fill="hold"/>
                                        <p:tgtEl>
                                          <p:spTgt spid="46">
                                            <p:txEl>
                                              <p:pRg st="1" end="1"/>
                                            </p:txEl>
                                          </p:spTgt>
                                        </p:tgtEl>
                                        <p:attrNameLst>
                                          <p:attrName>ppt_x</p:attrName>
                                        </p:attrNameLst>
                                      </p:cBhvr>
                                      <p:tavLst>
                                        <p:tav tm="0">
                                          <p:val>
                                            <p:fltVal val="0.5"/>
                                          </p:val>
                                        </p:tav>
                                        <p:tav tm="100000">
                                          <p:val>
                                            <p:strVal val="#ppt_x"/>
                                          </p:val>
                                        </p:tav>
                                      </p:tavLst>
                                    </p:anim>
                                    <p:anim calcmode="lin" valueType="num">
                                      <p:cBhvr>
                                        <p:cTn id="26" dur="500" fill="hold"/>
                                        <p:tgtEl>
                                          <p:spTgt spid="46">
                                            <p:txEl>
                                              <p:pRg st="1" end="1"/>
                                            </p:txEl>
                                          </p:spTgt>
                                        </p:tgtEl>
                                        <p:attrNameLst>
                                          <p:attrName>ppt_y</p:attrName>
                                        </p:attrNameLst>
                                      </p:cBhvr>
                                      <p:tavLst>
                                        <p:tav tm="0">
                                          <p:val>
                                            <p:strVal val="1+(6*min(max(#ppt_w*#ppt_h,.3),1)-7.4)/-.7*#ppt_h/2"/>
                                          </p:val>
                                        </p:tav>
                                        <p:tav tm="100000">
                                          <p:val>
                                            <p:strVal val="#ppt_y"/>
                                          </p:val>
                                        </p:tav>
                                      </p:tavLst>
                                    </p:anim>
                                  </p:childTnLst>
                                </p:cTn>
                              </p:par>
                            </p:childTnLst>
                          </p:cTn>
                        </p:par>
                        <p:par>
                          <p:cTn id="27" fill="hold">
                            <p:stCondLst>
                              <p:cond delay="1500"/>
                            </p:stCondLst>
                            <p:childTnLst>
                              <p:par>
                                <p:cTn id="28" presetID="2" presetClass="entr" presetSubtype="9" fill="hold" nodeType="after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additive="base">
                                        <p:cTn id="30" dur="500" fill="hold"/>
                                        <p:tgtEl>
                                          <p:spTgt spid="33"/>
                                        </p:tgtEl>
                                        <p:attrNameLst>
                                          <p:attrName>ppt_x</p:attrName>
                                        </p:attrNameLst>
                                      </p:cBhvr>
                                      <p:tavLst>
                                        <p:tav tm="0">
                                          <p:val>
                                            <p:strVal val="0-#ppt_w/2"/>
                                          </p:val>
                                        </p:tav>
                                        <p:tav tm="100000">
                                          <p:val>
                                            <p:strVal val="#ppt_x"/>
                                          </p:val>
                                        </p:tav>
                                      </p:tavLst>
                                    </p:anim>
                                    <p:anim calcmode="lin" valueType="num">
                                      <p:cBhvr additive="base">
                                        <p:cTn id="31" dur="500" fill="hold"/>
                                        <p:tgtEl>
                                          <p:spTgt spid="33"/>
                                        </p:tgtEl>
                                        <p:attrNameLst>
                                          <p:attrName>ppt_y</p:attrName>
                                        </p:attrNameLst>
                                      </p:cBhvr>
                                      <p:tavLst>
                                        <p:tav tm="0">
                                          <p:val>
                                            <p:strVal val="0-#ppt_h/2"/>
                                          </p:val>
                                        </p:tav>
                                        <p:tav tm="100000">
                                          <p:val>
                                            <p:strVal val="#ppt_y"/>
                                          </p:val>
                                        </p:tav>
                                      </p:tavLst>
                                    </p:anim>
                                  </p:childTnLst>
                                </p:cTn>
                              </p:par>
                              <p:par>
                                <p:cTn id="32" presetID="2" presetClass="entr" presetSubtype="3" fill="hold" nodeType="withEffect">
                                  <p:stCondLst>
                                    <p:cond delay="250"/>
                                  </p:stCondLst>
                                  <p:childTnLst>
                                    <p:set>
                                      <p:cBhvr>
                                        <p:cTn id="33" dur="1" fill="hold">
                                          <p:stCondLst>
                                            <p:cond delay="0"/>
                                          </p:stCondLst>
                                        </p:cTn>
                                        <p:tgtEl>
                                          <p:spTgt spid="39"/>
                                        </p:tgtEl>
                                        <p:attrNameLst>
                                          <p:attrName>style.visibility</p:attrName>
                                        </p:attrNameLst>
                                      </p:cBhvr>
                                      <p:to>
                                        <p:strVal val="visible"/>
                                      </p:to>
                                    </p:set>
                                    <p:anim calcmode="lin" valueType="num">
                                      <p:cBhvr additive="base">
                                        <p:cTn id="34" dur="500" fill="hold"/>
                                        <p:tgtEl>
                                          <p:spTgt spid="39"/>
                                        </p:tgtEl>
                                        <p:attrNameLst>
                                          <p:attrName>ppt_x</p:attrName>
                                        </p:attrNameLst>
                                      </p:cBhvr>
                                      <p:tavLst>
                                        <p:tav tm="0">
                                          <p:val>
                                            <p:strVal val="1+#ppt_w/2"/>
                                          </p:val>
                                        </p:tav>
                                        <p:tav tm="100000">
                                          <p:val>
                                            <p:strVal val="#ppt_x"/>
                                          </p:val>
                                        </p:tav>
                                      </p:tavLst>
                                    </p:anim>
                                    <p:anim calcmode="lin" valueType="num">
                                      <p:cBhvr additive="base">
                                        <p:cTn id="35" dur="500" fill="hold"/>
                                        <p:tgtEl>
                                          <p:spTgt spid="39"/>
                                        </p:tgtEl>
                                        <p:attrNameLst>
                                          <p:attrName>ppt_y</p:attrName>
                                        </p:attrNameLst>
                                      </p:cBhvr>
                                      <p:tavLst>
                                        <p:tav tm="0">
                                          <p:val>
                                            <p:strVal val="0-#ppt_h/2"/>
                                          </p:val>
                                        </p:tav>
                                        <p:tav tm="100000">
                                          <p:val>
                                            <p:strVal val="#ppt_y"/>
                                          </p:val>
                                        </p:tav>
                                      </p:tavLst>
                                    </p:anim>
                                  </p:childTnLst>
                                </p:cTn>
                              </p:par>
                              <p:par>
                                <p:cTn id="36" presetID="2" presetClass="entr" presetSubtype="6" fill="hold" nodeType="withEffect">
                                  <p:stCondLst>
                                    <p:cond delay="500"/>
                                  </p:stCondLst>
                                  <p:childTnLst>
                                    <p:set>
                                      <p:cBhvr>
                                        <p:cTn id="37" dur="1" fill="hold">
                                          <p:stCondLst>
                                            <p:cond delay="0"/>
                                          </p:stCondLst>
                                        </p:cTn>
                                        <p:tgtEl>
                                          <p:spTgt spid="42"/>
                                        </p:tgtEl>
                                        <p:attrNameLst>
                                          <p:attrName>style.visibility</p:attrName>
                                        </p:attrNameLst>
                                      </p:cBhvr>
                                      <p:to>
                                        <p:strVal val="visible"/>
                                      </p:to>
                                    </p:set>
                                    <p:anim calcmode="lin" valueType="num">
                                      <p:cBhvr additive="base">
                                        <p:cTn id="38" dur="500" fill="hold"/>
                                        <p:tgtEl>
                                          <p:spTgt spid="42"/>
                                        </p:tgtEl>
                                        <p:attrNameLst>
                                          <p:attrName>ppt_x</p:attrName>
                                        </p:attrNameLst>
                                      </p:cBhvr>
                                      <p:tavLst>
                                        <p:tav tm="0">
                                          <p:val>
                                            <p:strVal val="1+#ppt_w/2"/>
                                          </p:val>
                                        </p:tav>
                                        <p:tav tm="100000">
                                          <p:val>
                                            <p:strVal val="#ppt_x"/>
                                          </p:val>
                                        </p:tav>
                                      </p:tavLst>
                                    </p:anim>
                                    <p:anim calcmode="lin" valueType="num">
                                      <p:cBhvr additive="base">
                                        <p:cTn id="39" dur="500" fill="hold"/>
                                        <p:tgtEl>
                                          <p:spTgt spid="42"/>
                                        </p:tgtEl>
                                        <p:attrNameLst>
                                          <p:attrName>ppt_y</p:attrName>
                                        </p:attrNameLst>
                                      </p:cBhvr>
                                      <p:tavLst>
                                        <p:tav tm="0">
                                          <p:val>
                                            <p:strVal val="1+#ppt_h/2"/>
                                          </p:val>
                                        </p:tav>
                                        <p:tav tm="100000">
                                          <p:val>
                                            <p:strVal val="#ppt_y"/>
                                          </p:val>
                                        </p:tav>
                                      </p:tavLst>
                                    </p:anim>
                                  </p:childTnLst>
                                </p:cTn>
                              </p:par>
                              <p:par>
                                <p:cTn id="40" presetID="2" presetClass="entr" presetSubtype="12" fill="hold" nodeType="withEffect">
                                  <p:stCondLst>
                                    <p:cond delay="750"/>
                                  </p:stCondLst>
                                  <p:childTnLst>
                                    <p:set>
                                      <p:cBhvr>
                                        <p:cTn id="41" dur="1" fill="hold">
                                          <p:stCondLst>
                                            <p:cond delay="0"/>
                                          </p:stCondLst>
                                        </p:cTn>
                                        <p:tgtEl>
                                          <p:spTgt spid="36"/>
                                        </p:tgtEl>
                                        <p:attrNameLst>
                                          <p:attrName>style.visibility</p:attrName>
                                        </p:attrNameLst>
                                      </p:cBhvr>
                                      <p:to>
                                        <p:strVal val="visible"/>
                                      </p:to>
                                    </p:set>
                                    <p:anim calcmode="lin" valueType="num">
                                      <p:cBhvr additive="base">
                                        <p:cTn id="42" dur="500" fill="hold"/>
                                        <p:tgtEl>
                                          <p:spTgt spid="36"/>
                                        </p:tgtEl>
                                        <p:attrNameLst>
                                          <p:attrName>ppt_x</p:attrName>
                                        </p:attrNameLst>
                                      </p:cBhvr>
                                      <p:tavLst>
                                        <p:tav tm="0">
                                          <p:val>
                                            <p:strVal val="0-#ppt_w/2"/>
                                          </p:val>
                                        </p:tav>
                                        <p:tav tm="100000">
                                          <p:val>
                                            <p:strVal val="#ppt_x"/>
                                          </p:val>
                                        </p:tav>
                                      </p:tavLst>
                                    </p:anim>
                                    <p:anim calcmode="lin" valueType="num">
                                      <p:cBhvr additive="base">
                                        <p:cTn id="43" dur="500" fill="hold"/>
                                        <p:tgtEl>
                                          <p:spTgt spid="36"/>
                                        </p:tgtEl>
                                        <p:attrNameLst>
                                          <p:attrName>ppt_y</p:attrName>
                                        </p:attrNameLst>
                                      </p:cBhvr>
                                      <p:tavLst>
                                        <p:tav tm="0">
                                          <p:val>
                                            <p:strVal val="1+#ppt_h/2"/>
                                          </p:val>
                                        </p:tav>
                                        <p:tav tm="100000">
                                          <p:val>
                                            <p:strVal val="#ppt_y"/>
                                          </p:val>
                                        </p:tav>
                                      </p:tavLst>
                                    </p:anim>
                                  </p:childTnLst>
                                </p:cTn>
                              </p:par>
                            </p:childTnLst>
                          </p:cTn>
                        </p:par>
                        <p:par>
                          <p:cTn id="44" fill="hold">
                            <p:stCondLst>
                              <p:cond delay="2750"/>
                            </p:stCondLst>
                            <p:childTnLst>
                              <p:par>
                                <p:cTn id="45" presetID="2" presetClass="entr" presetSubtype="1" fill="hold" grpId="0" nodeType="after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additive="base">
                                        <p:cTn id="47" dur="500" fill="hold"/>
                                        <p:tgtEl>
                                          <p:spTgt spid="47"/>
                                        </p:tgtEl>
                                        <p:attrNameLst>
                                          <p:attrName>ppt_x</p:attrName>
                                        </p:attrNameLst>
                                      </p:cBhvr>
                                      <p:tavLst>
                                        <p:tav tm="0">
                                          <p:val>
                                            <p:strVal val="#ppt_x"/>
                                          </p:val>
                                        </p:tav>
                                        <p:tav tm="100000">
                                          <p:val>
                                            <p:strVal val="#ppt_x"/>
                                          </p:val>
                                        </p:tav>
                                      </p:tavLst>
                                    </p:anim>
                                    <p:anim calcmode="lin" valueType="num">
                                      <p:cBhvr additive="base">
                                        <p:cTn id="48" dur="500" fill="hold"/>
                                        <p:tgtEl>
                                          <p:spTgt spid="47"/>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500" fill="hold"/>
                                        <p:tgtEl>
                                          <p:spTgt spid="49"/>
                                        </p:tgtEl>
                                        <p:attrNameLst>
                                          <p:attrName>ppt_x</p:attrName>
                                        </p:attrNameLst>
                                      </p:cBhvr>
                                      <p:tavLst>
                                        <p:tav tm="0">
                                          <p:val>
                                            <p:strVal val="#ppt_x"/>
                                          </p:val>
                                        </p:tav>
                                        <p:tav tm="100000">
                                          <p:val>
                                            <p:strVal val="#ppt_x"/>
                                          </p:val>
                                        </p:tav>
                                      </p:tavLst>
                                    </p:anim>
                                    <p:anim calcmode="lin" valueType="num">
                                      <p:cBhvr additive="base">
                                        <p:cTn id="52" dur="500" fill="hold"/>
                                        <p:tgtEl>
                                          <p:spTgt spid="49"/>
                                        </p:tgtEl>
                                        <p:attrNameLst>
                                          <p:attrName>ppt_y</p:attrName>
                                        </p:attrNameLst>
                                      </p:cBhvr>
                                      <p:tavLst>
                                        <p:tav tm="0">
                                          <p:val>
                                            <p:strVal val="0-#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8"/>
                                        </p:tgtEl>
                                        <p:attrNameLst>
                                          <p:attrName>style.visibility</p:attrName>
                                        </p:attrNameLst>
                                      </p:cBhvr>
                                      <p:to>
                                        <p:strVal val="visible"/>
                                      </p:to>
                                    </p:set>
                                    <p:anim calcmode="lin" valueType="num">
                                      <p:cBhvr additive="base">
                                        <p:cTn id="55" dur="500" fill="hold"/>
                                        <p:tgtEl>
                                          <p:spTgt spid="48"/>
                                        </p:tgtEl>
                                        <p:attrNameLst>
                                          <p:attrName>ppt_x</p:attrName>
                                        </p:attrNameLst>
                                      </p:cBhvr>
                                      <p:tavLst>
                                        <p:tav tm="0">
                                          <p:val>
                                            <p:strVal val="#ppt_x"/>
                                          </p:val>
                                        </p:tav>
                                        <p:tav tm="100000">
                                          <p:val>
                                            <p:strVal val="#ppt_x"/>
                                          </p:val>
                                        </p:tav>
                                      </p:tavLst>
                                    </p:anim>
                                    <p:anim calcmode="lin" valueType="num">
                                      <p:cBhvr additive="base">
                                        <p:cTn id="56" dur="500" fill="hold"/>
                                        <p:tgtEl>
                                          <p:spTgt spid="48"/>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0"/>
                                        </p:tgtEl>
                                        <p:attrNameLst>
                                          <p:attrName>style.visibility</p:attrName>
                                        </p:attrNameLst>
                                      </p:cBhvr>
                                      <p:to>
                                        <p:strVal val="visible"/>
                                      </p:to>
                                    </p:set>
                                    <p:anim calcmode="lin" valueType="num">
                                      <p:cBhvr additive="base">
                                        <p:cTn id="59" dur="500" fill="hold"/>
                                        <p:tgtEl>
                                          <p:spTgt spid="50"/>
                                        </p:tgtEl>
                                        <p:attrNameLst>
                                          <p:attrName>ppt_x</p:attrName>
                                        </p:attrNameLst>
                                      </p:cBhvr>
                                      <p:tavLst>
                                        <p:tav tm="0">
                                          <p:val>
                                            <p:strVal val="#ppt_x"/>
                                          </p:val>
                                        </p:tav>
                                        <p:tav tm="100000">
                                          <p:val>
                                            <p:strVal val="#ppt_x"/>
                                          </p:val>
                                        </p:tav>
                                      </p:tavLst>
                                    </p:anim>
                                    <p:anim calcmode="lin" valueType="num">
                                      <p:cBhvr additive="base">
                                        <p:cTn id="60"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我的模板\中国风模板\中国风模板05\宽版\页面2\切片\竹子.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7200" y="3457543"/>
            <a:ext cx="2763907" cy="1943132"/>
          </a:xfrm>
          <a:prstGeom prst="rect">
            <a:avLst/>
          </a:prstGeom>
          <a:noFill/>
        </p:spPr>
      </p:pic>
      <p:pic>
        <p:nvPicPr>
          <p:cNvPr id="5124" name="Picture 4" descr="C:\Users\zjd\Desktop\Nipic_9501016_2012041916170751919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3872724">
            <a:off x="2446848" y="2545913"/>
            <a:ext cx="1588841" cy="50720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C:\Users\zjd\Desktop\Nipic_9501016_2012041916170751919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6200000">
            <a:off x="3769732" y="2411538"/>
            <a:ext cx="1588843" cy="50720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C:\Users\zjd\Desktop\Nipic_9501016_2012041916170751919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7727276" flipH="1">
            <a:off x="5050812" y="2516417"/>
            <a:ext cx="1588841" cy="507207"/>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2034607" y="788717"/>
            <a:ext cx="1580198" cy="1593304"/>
            <a:chOff x="1898327" y="841289"/>
            <a:chExt cx="1755775" cy="1730461"/>
          </a:xfrm>
        </p:grpSpPr>
        <p:pic>
          <p:nvPicPr>
            <p:cNvPr id="5123" name="Picture 3" descr="C:\Users\zjd\Desktop\Nipic_6732184_20121008144548449367.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898327" y="841289"/>
              <a:ext cx="1755775" cy="173046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2273512" y="1585124"/>
              <a:ext cx="1024496" cy="340956"/>
            </a:xfrm>
            <a:prstGeom prst="rect">
              <a:avLst/>
            </a:prstGeom>
            <a:noFill/>
          </p:spPr>
          <p:txBody>
            <a:bodyPr wrap="none" rtlCol="0">
              <a:spAutoFit/>
            </a:bodyPr>
            <a:lstStyle/>
            <a:p>
              <a:r>
                <a:rPr lang="zh-CN" altLang="en-US" sz="1440" dirty="0">
                  <a:latin typeface="华文隶书" pitchFamily="2" charset="-122"/>
                  <a:ea typeface="华文隶书" pitchFamily="2" charset="-122"/>
                </a:rPr>
                <a:t>添加文本</a:t>
              </a:r>
            </a:p>
          </p:txBody>
        </p:sp>
      </p:grpSp>
      <p:grpSp>
        <p:nvGrpSpPr>
          <p:cNvPr id="7" name="组合 6"/>
          <p:cNvGrpSpPr/>
          <p:nvPr/>
        </p:nvGrpSpPr>
        <p:grpSpPr>
          <a:xfrm>
            <a:off x="3849208" y="788717"/>
            <a:ext cx="1580198" cy="1593304"/>
            <a:chOff x="3914551" y="841289"/>
            <a:chExt cx="1755775" cy="1730461"/>
          </a:xfrm>
        </p:grpSpPr>
        <p:pic>
          <p:nvPicPr>
            <p:cNvPr id="8" name="Picture 3" descr="C:\Users\zjd\Desktop\Nipic_6732184_20121008144548449367.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914551" y="841289"/>
              <a:ext cx="1755775" cy="1730461"/>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4289736" y="1585124"/>
              <a:ext cx="1024496" cy="340956"/>
            </a:xfrm>
            <a:prstGeom prst="rect">
              <a:avLst/>
            </a:prstGeom>
            <a:noFill/>
          </p:spPr>
          <p:txBody>
            <a:bodyPr wrap="none" rtlCol="0">
              <a:spAutoFit/>
            </a:bodyPr>
            <a:lstStyle/>
            <a:p>
              <a:r>
                <a:rPr lang="zh-CN" altLang="en-US" sz="1440" dirty="0">
                  <a:latin typeface="华文隶书" pitchFamily="2" charset="-122"/>
                  <a:ea typeface="华文隶书" pitchFamily="2" charset="-122"/>
                </a:rPr>
                <a:t>添加文本</a:t>
              </a:r>
            </a:p>
          </p:txBody>
        </p:sp>
      </p:grpSp>
      <p:grpSp>
        <p:nvGrpSpPr>
          <p:cNvPr id="10" name="组合 9"/>
          <p:cNvGrpSpPr/>
          <p:nvPr/>
        </p:nvGrpSpPr>
        <p:grpSpPr>
          <a:xfrm>
            <a:off x="5517810" y="788717"/>
            <a:ext cx="1580198" cy="1593304"/>
            <a:chOff x="5768553" y="841289"/>
            <a:chExt cx="1755775" cy="1730461"/>
          </a:xfrm>
        </p:grpSpPr>
        <p:pic>
          <p:nvPicPr>
            <p:cNvPr id="9" name="Picture 3" descr="C:\Users\zjd\Desktop\Nipic_6732184_20121008144548449367.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768553" y="841289"/>
              <a:ext cx="1755775" cy="1730461"/>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6143738" y="1537241"/>
              <a:ext cx="1024496" cy="340956"/>
            </a:xfrm>
            <a:prstGeom prst="rect">
              <a:avLst/>
            </a:prstGeom>
            <a:noFill/>
          </p:spPr>
          <p:txBody>
            <a:bodyPr wrap="none" rtlCol="0">
              <a:spAutoFit/>
            </a:bodyPr>
            <a:lstStyle/>
            <a:p>
              <a:r>
                <a:rPr lang="zh-CN" altLang="en-US" sz="1440" dirty="0">
                  <a:latin typeface="华文隶书" pitchFamily="2" charset="-122"/>
                  <a:ea typeface="华文隶书" pitchFamily="2" charset="-122"/>
                </a:rPr>
                <a:t>添加文本</a:t>
              </a:r>
            </a:p>
          </p:txBody>
        </p:sp>
      </p:grpSp>
      <p:grpSp>
        <p:nvGrpSpPr>
          <p:cNvPr id="13" name="组合 12"/>
          <p:cNvGrpSpPr/>
          <p:nvPr/>
        </p:nvGrpSpPr>
        <p:grpSpPr>
          <a:xfrm>
            <a:off x="2110689" y="3650640"/>
            <a:ext cx="5781762" cy="516732"/>
            <a:chOff x="1982864" y="3795887"/>
            <a:chExt cx="6424180" cy="561214"/>
          </a:xfrm>
        </p:grpSpPr>
        <p:pic>
          <p:nvPicPr>
            <p:cNvPr id="5125" name="Picture 5" descr="C:\Users\zjd\Desktop\未命名 -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16200000">
              <a:off x="4914347" y="864404"/>
              <a:ext cx="561214" cy="6424180"/>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3476780" y="3867894"/>
              <a:ext cx="2257028" cy="401125"/>
            </a:xfrm>
            <a:prstGeom prst="rect">
              <a:avLst/>
            </a:prstGeom>
            <a:noFill/>
          </p:spPr>
          <p:txBody>
            <a:bodyPr wrap="none" rtlCol="0">
              <a:spAutoFit/>
            </a:bodyPr>
            <a:lstStyle/>
            <a:p>
              <a:r>
                <a:rPr lang="zh-CN" altLang="en-US" dirty="0" smtClean="0">
                  <a:solidFill>
                    <a:schemeClr val="bg1"/>
                  </a:solidFill>
                  <a:latin typeface="华文隶书" pitchFamily="2" charset="-122"/>
                  <a:ea typeface="华文隶书" pitchFamily="2" charset="-122"/>
                </a:rPr>
                <a:t>单击此处添加文本</a:t>
              </a:r>
              <a:endParaRPr lang="zh-CN" altLang="en-US" dirty="0">
                <a:solidFill>
                  <a:schemeClr val="bg1"/>
                </a:solidFill>
                <a:latin typeface="华文隶书" pitchFamily="2" charset="-122"/>
                <a:ea typeface="华文隶书" pitchFamily="2" charset="-122"/>
              </a:endParaRPr>
            </a:p>
          </p:txBody>
        </p:sp>
      </p:grpSp>
    </p:spTree>
    <p:extLst>
      <p:ext uri="{BB962C8B-B14F-4D97-AF65-F5344CB8AC3E}">
        <p14:creationId xmlns:p14="http://schemas.microsoft.com/office/powerpoint/2010/main" val="818015132"/>
      </p:ext>
    </p:extLst>
  </p:cSld>
  <p:clrMapOvr>
    <a:masterClrMapping/>
  </p:clrMapOvr>
  <mc:AlternateContent xmlns:mc="http://schemas.openxmlformats.org/markup-compatibility/2006" xmlns:p14="http://schemas.microsoft.com/office/powerpoint/2010/main">
    <mc:Choice Requires="p14">
      <p:transition spd="slow" p14:dur="1600" advTm="4522">
        <p14:gallery dir="l"/>
      </p:transition>
    </mc:Choice>
    <mc:Fallback xmlns="">
      <p:transition spd="slow" advTm="452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7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childTnLst>
                                </p:cTn>
                              </p:par>
                              <p:par>
                                <p:cTn id="8" presetID="47" presetClass="entr" presetSubtype="0" fill="hold" nodeType="withEffect">
                                  <p:stCondLst>
                                    <p:cond delay="4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anim calcmode="lin" valueType="num">
                                      <p:cBhvr>
                                        <p:cTn id="11" dur="1000" fill="hold"/>
                                        <p:tgtEl>
                                          <p:spTgt spid="6"/>
                                        </p:tgtEl>
                                        <p:attrNameLst>
                                          <p:attrName>ppt_x</p:attrName>
                                        </p:attrNameLst>
                                      </p:cBhvr>
                                      <p:tavLst>
                                        <p:tav tm="0">
                                          <p:val>
                                            <p:strVal val="#ppt_x"/>
                                          </p:val>
                                        </p:tav>
                                        <p:tav tm="100000">
                                          <p:val>
                                            <p:strVal val="#ppt_x"/>
                                          </p:val>
                                        </p:tav>
                                      </p:tavLst>
                                    </p:anim>
                                    <p:anim calcmode="lin" valueType="num">
                                      <p:cBhvr>
                                        <p:cTn id="12" dur="1000" fill="hold"/>
                                        <p:tgtEl>
                                          <p:spTgt spid="6"/>
                                        </p:tgtEl>
                                        <p:attrNameLst>
                                          <p:attrName>ppt_y</p:attrName>
                                        </p:attrNameLst>
                                      </p:cBhvr>
                                      <p:tavLst>
                                        <p:tav tm="0">
                                          <p:val>
                                            <p:strVal val="#ppt_y-.1"/>
                                          </p:val>
                                        </p:tav>
                                        <p:tav tm="100000">
                                          <p:val>
                                            <p:strVal val="#ppt_y"/>
                                          </p:val>
                                        </p:tav>
                                      </p:tavLst>
                                    </p:anim>
                                  </p:childTnLst>
                                </p:cTn>
                              </p:par>
                              <p:par>
                                <p:cTn id="13" presetID="47" presetClass="entr" presetSubtype="0" fill="hold" nodeType="withEffect">
                                  <p:stCondLst>
                                    <p:cond delay="80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110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par>
                                <p:cTn id="23" presetID="22" presetClass="entr" presetSubtype="1" fill="hold" nodeType="withEffect">
                                  <p:stCondLst>
                                    <p:cond delay="2000"/>
                                  </p:stCondLst>
                                  <p:childTnLst>
                                    <p:set>
                                      <p:cBhvr>
                                        <p:cTn id="24" dur="1" fill="hold">
                                          <p:stCondLst>
                                            <p:cond delay="0"/>
                                          </p:stCondLst>
                                        </p:cTn>
                                        <p:tgtEl>
                                          <p:spTgt spid="5124"/>
                                        </p:tgtEl>
                                        <p:attrNameLst>
                                          <p:attrName>style.visibility</p:attrName>
                                        </p:attrNameLst>
                                      </p:cBhvr>
                                      <p:to>
                                        <p:strVal val="visible"/>
                                      </p:to>
                                    </p:set>
                                    <p:animEffect transition="in" filter="wipe(up)">
                                      <p:cBhvr>
                                        <p:cTn id="25" dur="500"/>
                                        <p:tgtEl>
                                          <p:spTgt spid="5124"/>
                                        </p:tgtEl>
                                      </p:cBhvr>
                                    </p:animEffect>
                                  </p:childTnLst>
                                </p:cTn>
                              </p:par>
                              <p:par>
                                <p:cTn id="26" presetID="22" presetClass="entr" presetSubtype="1" fill="hold" nodeType="withEffect">
                                  <p:stCondLst>
                                    <p:cond delay="2000"/>
                                  </p:stCondLst>
                                  <p:childTnLst>
                                    <p:set>
                                      <p:cBhvr>
                                        <p:cTn id="27" dur="1" fill="hold">
                                          <p:stCondLst>
                                            <p:cond delay="0"/>
                                          </p:stCondLst>
                                        </p:cTn>
                                        <p:tgtEl>
                                          <p:spTgt spid="11"/>
                                        </p:tgtEl>
                                        <p:attrNameLst>
                                          <p:attrName>style.visibility</p:attrName>
                                        </p:attrNameLst>
                                      </p:cBhvr>
                                      <p:to>
                                        <p:strVal val="visible"/>
                                      </p:to>
                                    </p:set>
                                    <p:animEffect transition="in" filter="wipe(up)">
                                      <p:cBhvr>
                                        <p:cTn id="28" dur="500"/>
                                        <p:tgtEl>
                                          <p:spTgt spid="11"/>
                                        </p:tgtEl>
                                      </p:cBhvr>
                                    </p:animEffect>
                                  </p:childTnLst>
                                </p:cTn>
                              </p:par>
                              <p:par>
                                <p:cTn id="29" presetID="22" presetClass="entr" presetSubtype="1" fill="hold" nodeType="withEffect">
                                  <p:stCondLst>
                                    <p:cond delay="2000"/>
                                  </p:stCondLst>
                                  <p:childTnLst>
                                    <p:set>
                                      <p:cBhvr>
                                        <p:cTn id="30" dur="1" fill="hold">
                                          <p:stCondLst>
                                            <p:cond delay="0"/>
                                          </p:stCondLst>
                                        </p:cTn>
                                        <p:tgtEl>
                                          <p:spTgt spid="12"/>
                                        </p:tgtEl>
                                        <p:attrNameLst>
                                          <p:attrName>style.visibility</p:attrName>
                                        </p:attrNameLst>
                                      </p:cBhvr>
                                      <p:to>
                                        <p:strVal val="visible"/>
                                      </p:to>
                                    </p:set>
                                    <p:animEffect transition="in" filter="wipe(up)">
                                      <p:cBhvr>
                                        <p:cTn id="31" dur="500"/>
                                        <p:tgtEl>
                                          <p:spTgt spid="12"/>
                                        </p:tgtEl>
                                      </p:cBhvr>
                                    </p:animEffect>
                                  </p:childTnLst>
                                </p:cTn>
                              </p:par>
                              <p:par>
                                <p:cTn id="32" presetID="2" presetClass="entr" presetSubtype="2" fill="hold" nodeType="withEffect">
                                  <p:stCondLst>
                                    <p:cond delay="250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1+#ppt_w/2"/>
                                          </p:val>
                                        </p:tav>
                                        <p:tav tm="100000">
                                          <p:val>
                                            <p:strVal val="#ppt_x"/>
                                          </p:val>
                                        </p:tav>
                                      </p:tavLst>
                                    </p:anim>
                                    <p:anim calcmode="lin" valueType="num">
                                      <p:cBhvr additive="base">
                                        <p:cTn id="35"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0184" name="Picture 200" descr="墨滴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03027" y="2720099"/>
            <a:ext cx="2331720" cy="1727877"/>
          </a:xfrm>
          <a:prstGeom prst="rect">
            <a:avLst/>
          </a:prstGeom>
          <a:noFill/>
          <a:extLst>
            <a:ext uri="{909E8E84-426E-40DD-AFC4-6F175D3DCCD1}">
              <a14:hiddenFill xmlns:a14="http://schemas.microsoft.com/office/drawing/2010/main">
                <a:solidFill>
                  <a:srgbClr val="FFFFFF"/>
                </a:solidFill>
              </a14:hiddenFill>
            </a:ext>
          </a:extLst>
        </p:spPr>
      </p:pic>
      <p:grpSp>
        <p:nvGrpSpPr>
          <p:cNvPr id="170190" name="Group 206"/>
          <p:cNvGrpSpPr>
            <a:grpSpLocks/>
          </p:cNvGrpSpPr>
          <p:nvPr/>
        </p:nvGrpSpPr>
        <p:grpSpPr bwMode="auto">
          <a:xfrm>
            <a:off x="1734411" y="1684602"/>
            <a:ext cx="3454718" cy="1081508"/>
            <a:chOff x="1086" y="2005"/>
            <a:chExt cx="2418" cy="768"/>
          </a:xfrm>
        </p:grpSpPr>
        <p:sp>
          <p:nvSpPr>
            <p:cNvPr id="170133" name="Freeform 3"/>
            <p:cNvSpPr>
              <a:spLocks/>
            </p:cNvSpPr>
            <p:nvPr/>
          </p:nvSpPr>
          <p:spPr bwMode="invGray">
            <a:xfrm>
              <a:off x="1086" y="2014"/>
              <a:ext cx="1089" cy="676"/>
            </a:xfrm>
            <a:custGeom>
              <a:avLst/>
              <a:gdLst>
                <a:gd name="T0" fmla="*/ 0 w 735"/>
                <a:gd name="T1" fmla="*/ 0 h 532"/>
                <a:gd name="T2" fmla="*/ 1013 w 735"/>
                <a:gd name="T3" fmla="*/ 536 h 532"/>
                <a:gd name="T4" fmla="*/ 1531 w 735"/>
                <a:gd name="T5" fmla="*/ 536 h 532"/>
                <a:gd name="T6" fmla="*/ 1689 w 735"/>
                <a:gd name="T7" fmla="*/ 662 h 532"/>
                <a:gd name="T8" fmla="*/ 1695 w 735"/>
                <a:gd name="T9" fmla="*/ 1067 h 532"/>
                <a:gd name="T10" fmla="*/ 1586 w 735"/>
                <a:gd name="T11" fmla="*/ 1063 h 532"/>
                <a:gd name="T12" fmla="*/ 1775 w 735"/>
                <a:gd name="T13" fmla="*/ 1413 h 532"/>
                <a:gd name="T14" fmla="*/ 1949 w 735"/>
                <a:gd name="T15" fmla="*/ 1067 h 532"/>
                <a:gd name="T16" fmla="*/ 1845 w 735"/>
                <a:gd name="T17" fmla="*/ 1067 h 532"/>
                <a:gd name="T18" fmla="*/ 1840 w 735"/>
                <a:gd name="T19" fmla="*/ 600 h 532"/>
                <a:gd name="T20" fmla="*/ 1633 w 735"/>
                <a:gd name="T21" fmla="*/ 398 h 532"/>
                <a:gd name="T22" fmla="*/ 889 w 735"/>
                <a:gd name="T23" fmla="*/ 396 h 532"/>
                <a:gd name="T24" fmla="*/ 182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rgbClr val="C0C0C0">
                    <a:alpha val="0"/>
                  </a:srgbClr>
                </a:gs>
                <a:gs pos="100000">
                  <a:srgbClr val="5F5F5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170134" name="Freeform 4"/>
            <p:cNvSpPr>
              <a:spLocks/>
            </p:cNvSpPr>
            <p:nvPr/>
          </p:nvSpPr>
          <p:spPr bwMode="invGray">
            <a:xfrm>
              <a:off x="2186" y="2005"/>
              <a:ext cx="210" cy="768"/>
            </a:xfrm>
            <a:custGeom>
              <a:avLst/>
              <a:gdLst>
                <a:gd name="T0" fmla="*/ 98 w 142"/>
                <a:gd name="T1" fmla="*/ 3 h 604"/>
                <a:gd name="T2" fmla="*/ 119 w 142"/>
                <a:gd name="T3" fmla="*/ 1253 h 604"/>
                <a:gd name="T4" fmla="*/ 0 w 142"/>
                <a:gd name="T5" fmla="*/ 1258 h 604"/>
                <a:gd name="T6" fmla="*/ 190 w 142"/>
                <a:gd name="T7" fmla="*/ 1603 h 604"/>
                <a:gd name="T8" fmla="*/ 376 w 142"/>
                <a:gd name="T9" fmla="*/ 1258 h 604"/>
                <a:gd name="T10" fmla="*/ 265 w 142"/>
                <a:gd name="T11" fmla="*/ 1258 h 604"/>
                <a:gd name="T12" fmla="*/ 262 w 142"/>
                <a:gd name="T13" fmla="*/ 0 h 604"/>
                <a:gd name="T14" fmla="*/ 98 w 142"/>
                <a:gd name="T15" fmla="*/ 3 h 604"/>
                <a:gd name="T16" fmla="*/ 0 60000 65536"/>
                <a:gd name="T17" fmla="*/ 0 60000 65536"/>
                <a:gd name="T18" fmla="*/ 0 60000 65536"/>
                <a:gd name="T19" fmla="*/ 0 60000 65536"/>
                <a:gd name="T20" fmla="*/ 0 60000 65536"/>
                <a:gd name="T21" fmla="*/ 0 60000 65536"/>
                <a:gd name="T22" fmla="*/ 0 60000 65536"/>
                <a:gd name="T23" fmla="*/ 0 60000 65536"/>
                <a:gd name="T24" fmla="*/ 0 w 142"/>
                <a:gd name="T25" fmla="*/ 0 h 604"/>
                <a:gd name="T26" fmla="*/ 142 w 142"/>
                <a:gd name="T27" fmla="*/ 604 h 6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2" h="604">
                  <a:moveTo>
                    <a:pt x="37" y="1"/>
                  </a:moveTo>
                  <a:lnTo>
                    <a:pt x="45" y="472"/>
                  </a:lnTo>
                  <a:lnTo>
                    <a:pt x="0" y="474"/>
                  </a:lnTo>
                  <a:lnTo>
                    <a:pt x="72" y="604"/>
                  </a:lnTo>
                  <a:lnTo>
                    <a:pt x="142" y="474"/>
                  </a:lnTo>
                  <a:lnTo>
                    <a:pt x="100" y="474"/>
                  </a:lnTo>
                  <a:lnTo>
                    <a:pt x="99" y="0"/>
                  </a:lnTo>
                  <a:lnTo>
                    <a:pt x="37" y="1"/>
                  </a:lnTo>
                  <a:close/>
                </a:path>
              </a:pathLst>
            </a:custGeom>
            <a:gradFill rotWithShape="1">
              <a:gsLst>
                <a:gs pos="0">
                  <a:srgbClr val="C0C0C0">
                    <a:alpha val="0"/>
                  </a:srgbClr>
                </a:gs>
                <a:gs pos="100000">
                  <a:srgbClr val="5F5F5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170135" name="Freeform 5"/>
            <p:cNvSpPr>
              <a:spLocks/>
            </p:cNvSpPr>
            <p:nvPr/>
          </p:nvSpPr>
          <p:spPr bwMode="invGray">
            <a:xfrm flipH="1">
              <a:off x="2415" y="2014"/>
              <a:ext cx="1089" cy="676"/>
            </a:xfrm>
            <a:custGeom>
              <a:avLst/>
              <a:gdLst>
                <a:gd name="T0" fmla="*/ 0 w 735"/>
                <a:gd name="T1" fmla="*/ 0 h 532"/>
                <a:gd name="T2" fmla="*/ 1013 w 735"/>
                <a:gd name="T3" fmla="*/ 536 h 532"/>
                <a:gd name="T4" fmla="*/ 1531 w 735"/>
                <a:gd name="T5" fmla="*/ 536 h 532"/>
                <a:gd name="T6" fmla="*/ 1689 w 735"/>
                <a:gd name="T7" fmla="*/ 662 h 532"/>
                <a:gd name="T8" fmla="*/ 1695 w 735"/>
                <a:gd name="T9" fmla="*/ 1067 h 532"/>
                <a:gd name="T10" fmla="*/ 1586 w 735"/>
                <a:gd name="T11" fmla="*/ 1063 h 532"/>
                <a:gd name="T12" fmla="*/ 1775 w 735"/>
                <a:gd name="T13" fmla="*/ 1413 h 532"/>
                <a:gd name="T14" fmla="*/ 1949 w 735"/>
                <a:gd name="T15" fmla="*/ 1067 h 532"/>
                <a:gd name="T16" fmla="*/ 1845 w 735"/>
                <a:gd name="T17" fmla="*/ 1067 h 532"/>
                <a:gd name="T18" fmla="*/ 1840 w 735"/>
                <a:gd name="T19" fmla="*/ 600 h 532"/>
                <a:gd name="T20" fmla="*/ 1633 w 735"/>
                <a:gd name="T21" fmla="*/ 398 h 532"/>
                <a:gd name="T22" fmla="*/ 889 w 735"/>
                <a:gd name="T23" fmla="*/ 396 h 532"/>
                <a:gd name="T24" fmla="*/ 182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rgbClr val="FFFFFF">
                    <a:alpha val="0"/>
                  </a:srgbClr>
                </a:gs>
                <a:gs pos="100000">
                  <a:srgbClr val="5F5F5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grpSp>
        <p:nvGrpSpPr>
          <p:cNvPr id="170167" name="Group 183"/>
          <p:cNvGrpSpPr>
            <a:grpSpLocks/>
          </p:cNvGrpSpPr>
          <p:nvPr/>
        </p:nvGrpSpPr>
        <p:grpSpPr bwMode="auto">
          <a:xfrm>
            <a:off x="4911951" y="2844478"/>
            <a:ext cx="3157538" cy="757619"/>
            <a:chOff x="2323" y="2947"/>
            <a:chExt cx="2210" cy="538"/>
          </a:xfrm>
        </p:grpSpPr>
        <p:sp>
          <p:nvSpPr>
            <p:cNvPr id="2" name="Rectangle 17"/>
            <p:cNvSpPr>
              <a:spLocks noChangeArrowheads="1"/>
            </p:cNvSpPr>
            <p:nvPr/>
          </p:nvSpPr>
          <p:spPr bwMode="black">
            <a:xfrm>
              <a:off x="2356" y="2947"/>
              <a:ext cx="2177" cy="538"/>
            </a:xfrm>
            <a:prstGeom prst="rect">
              <a:avLst/>
            </a:prstGeom>
            <a:noFill/>
            <a:ln w="9525" algn="ctr">
              <a:noFill/>
              <a:miter lim="800000"/>
              <a:headEnd/>
              <a:tailEnd/>
            </a:ln>
            <a:effectLst/>
          </p:spPr>
          <p:txBody>
            <a:bodyPr>
              <a:spAutoFit/>
            </a:bodyPr>
            <a:lstStyle/>
            <a:p>
              <a:pPr eaLnBrk="0" hangingPunct="0">
                <a:buClr>
                  <a:srgbClr val="D7181F"/>
                </a:buClr>
                <a:buFont typeface="Wingdings" pitchFamily="2" charset="2"/>
                <a:buNone/>
              </a:pPr>
              <a:r>
                <a:rPr lang="en-US" altLang="zh-CN" sz="1440" b="1">
                  <a:ea typeface="宋体" charset="-122"/>
                </a:rPr>
                <a:t> </a:t>
              </a:r>
              <a:r>
                <a:rPr lang="zh-CN" altLang="en-US" sz="1440" b="1">
                  <a:ea typeface="宋体" charset="-122"/>
                </a:rPr>
                <a:t>在此添加您的文字在此添加您的文字在此添加您的文字在此添加您的文字</a:t>
              </a:r>
              <a:endParaRPr lang="zh-CN" altLang="en-US" sz="1440">
                <a:ea typeface="宋体" charset="-122"/>
              </a:endParaRPr>
            </a:p>
          </p:txBody>
        </p:sp>
        <p:sp>
          <p:nvSpPr>
            <p:cNvPr id="170149" name="Rectangle 19"/>
            <p:cNvSpPr>
              <a:spLocks noChangeArrowheads="1"/>
            </p:cNvSpPr>
            <p:nvPr/>
          </p:nvSpPr>
          <p:spPr bwMode="gray">
            <a:xfrm>
              <a:off x="2323" y="3015"/>
              <a:ext cx="47" cy="386"/>
            </a:xfrm>
            <a:prstGeom prst="rect">
              <a:avLst/>
            </a:prstGeom>
            <a:solidFill>
              <a:srgbClr val="C0C0C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zh-CN" altLang="en-US">
                <a:ea typeface="宋体" charset="-122"/>
              </a:endParaRPr>
            </a:p>
          </p:txBody>
        </p:sp>
      </p:grpSp>
      <p:grpSp>
        <p:nvGrpSpPr>
          <p:cNvPr id="170191" name="Group 207"/>
          <p:cNvGrpSpPr>
            <a:grpSpLocks/>
          </p:cNvGrpSpPr>
          <p:nvPr/>
        </p:nvGrpSpPr>
        <p:grpSpPr bwMode="auto">
          <a:xfrm>
            <a:off x="1211487" y="594175"/>
            <a:ext cx="1303020" cy="1257535"/>
            <a:chOff x="720" y="1112"/>
            <a:chExt cx="912" cy="893"/>
          </a:xfrm>
        </p:grpSpPr>
        <p:pic>
          <p:nvPicPr>
            <p:cNvPr id="170173" name="Picture 189" descr="墨滴"/>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20" y="1112"/>
              <a:ext cx="912" cy="893"/>
            </a:xfrm>
            <a:prstGeom prst="rect">
              <a:avLst/>
            </a:prstGeom>
            <a:noFill/>
            <a:extLst>
              <a:ext uri="{909E8E84-426E-40DD-AFC4-6F175D3DCCD1}">
                <a14:hiddenFill xmlns:a14="http://schemas.microsoft.com/office/drawing/2010/main">
                  <a:solidFill>
                    <a:srgbClr val="FFFFFF"/>
                  </a:solidFill>
                </a14:hiddenFill>
              </a:ext>
            </a:extLst>
          </p:spPr>
        </p:pic>
        <p:sp>
          <p:nvSpPr>
            <p:cNvPr id="170174" name="Text Box 190"/>
            <p:cNvSpPr txBox="1">
              <a:spLocks noChangeArrowheads="1"/>
            </p:cNvSpPr>
            <p:nvPr/>
          </p:nvSpPr>
          <p:spPr bwMode="auto">
            <a:xfrm>
              <a:off x="816" y="1333"/>
              <a:ext cx="672" cy="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1980" b="1">
                  <a:solidFill>
                    <a:schemeClr val="bg1"/>
                  </a:solidFill>
                  <a:ea typeface="宋体" charset="-122"/>
                </a:rPr>
                <a:t>添加</a:t>
              </a:r>
            </a:p>
            <a:p>
              <a:pPr algn="ctr"/>
              <a:r>
                <a:rPr lang="zh-CN" altLang="en-US" sz="1980" b="1">
                  <a:solidFill>
                    <a:schemeClr val="bg1"/>
                  </a:solidFill>
                  <a:ea typeface="宋体" charset="-122"/>
                </a:rPr>
                <a:t>文字</a:t>
              </a:r>
            </a:p>
          </p:txBody>
        </p:sp>
      </p:grpSp>
      <p:grpSp>
        <p:nvGrpSpPr>
          <p:cNvPr id="170192" name="Group 208"/>
          <p:cNvGrpSpPr>
            <a:grpSpLocks/>
          </p:cNvGrpSpPr>
          <p:nvPr/>
        </p:nvGrpSpPr>
        <p:grpSpPr bwMode="auto">
          <a:xfrm>
            <a:off x="2788827" y="571554"/>
            <a:ext cx="1303020" cy="1257534"/>
            <a:chOff x="1824" y="1093"/>
            <a:chExt cx="912" cy="893"/>
          </a:xfrm>
        </p:grpSpPr>
        <p:pic>
          <p:nvPicPr>
            <p:cNvPr id="170177" name="Picture 193" descr="墨滴"/>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824" y="1093"/>
              <a:ext cx="912" cy="893"/>
            </a:xfrm>
            <a:prstGeom prst="rect">
              <a:avLst/>
            </a:prstGeom>
            <a:noFill/>
            <a:extLst>
              <a:ext uri="{909E8E84-426E-40DD-AFC4-6F175D3DCCD1}">
                <a14:hiddenFill xmlns:a14="http://schemas.microsoft.com/office/drawing/2010/main">
                  <a:solidFill>
                    <a:srgbClr val="FFFFFF"/>
                  </a:solidFill>
                </a14:hiddenFill>
              </a:ext>
            </a:extLst>
          </p:spPr>
        </p:pic>
        <p:sp>
          <p:nvSpPr>
            <p:cNvPr id="170178" name="Text Box 194"/>
            <p:cNvSpPr txBox="1">
              <a:spLocks noChangeArrowheads="1"/>
            </p:cNvSpPr>
            <p:nvPr/>
          </p:nvSpPr>
          <p:spPr bwMode="auto">
            <a:xfrm>
              <a:off x="1920" y="1314"/>
              <a:ext cx="672" cy="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1980" b="1">
                  <a:solidFill>
                    <a:schemeClr val="bg1"/>
                  </a:solidFill>
                  <a:ea typeface="宋体" charset="-122"/>
                </a:rPr>
                <a:t>添加</a:t>
              </a:r>
            </a:p>
            <a:p>
              <a:pPr algn="ctr"/>
              <a:r>
                <a:rPr lang="zh-CN" altLang="en-US" sz="1980" b="1">
                  <a:solidFill>
                    <a:schemeClr val="bg1"/>
                  </a:solidFill>
                  <a:ea typeface="宋体" charset="-122"/>
                </a:rPr>
                <a:t>文字</a:t>
              </a:r>
            </a:p>
          </p:txBody>
        </p:sp>
      </p:grpSp>
      <p:grpSp>
        <p:nvGrpSpPr>
          <p:cNvPr id="170193" name="Group 209"/>
          <p:cNvGrpSpPr>
            <a:grpSpLocks/>
          </p:cNvGrpSpPr>
          <p:nvPr/>
        </p:nvGrpSpPr>
        <p:grpSpPr bwMode="auto">
          <a:xfrm>
            <a:off x="4434747" y="514404"/>
            <a:ext cx="1303020" cy="1257534"/>
            <a:chOff x="2976" y="1045"/>
            <a:chExt cx="912" cy="893"/>
          </a:xfrm>
        </p:grpSpPr>
        <p:pic>
          <p:nvPicPr>
            <p:cNvPr id="170180" name="Picture 196" descr="墨滴"/>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976" y="1045"/>
              <a:ext cx="912" cy="893"/>
            </a:xfrm>
            <a:prstGeom prst="rect">
              <a:avLst/>
            </a:prstGeom>
            <a:noFill/>
            <a:extLst>
              <a:ext uri="{909E8E84-426E-40DD-AFC4-6F175D3DCCD1}">
                <a14:hiddenFill xmlns:a14="http://schemas.microsoft.com/office/drawing/2010/main">
                  <a:solidFill>
                    <a:srgbClr val="FFFFFF"/>
                  </a:solidFill>
                </a14:hiddenFill>
              </a:ext>
            </a:extLst>
          </p:spPr>
        </p:pic>
        <p:sp>
          <p:nvSpPr>
            <p:cNvPr id="170181" name="Text Box 197"/>
            <p:cNvSpPr txBox="1">
              <a:spLocks noChangeArrowheads="1"/>
            </p:cNvSpPr>
            <p:nvPr/>
          </p:nvSpPr>
          <p:spPr bwMode="auto">
            <a:xfrm>
              <a:off x="3072" y="1266"/>
              <a:ext cx="672" cy="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1980" b="1">
                  <a:solidFill>
                    <a:schemeClr val="bg1"/>
                  </a:solidFill>
                  <a:ea typeface="宋体" charset="-122"/>
                </a:rPr>
                <a:t>添加</a:t>
              </a:r>
            </a:p>
            <a:p>
              <a:pPr algn="ctr"/>
              <a:r>
                <a:rPr lang="zh-CN" altLang="en-US" sz="1980" b="1">
                  <a:solidFill>
                    <a:schemeClr val="bg1"/>
                  </a:solidFill>
                  <a:ea typeface="宋体" charset="-122"/>
                </a:rPr>
                <a:t>文字</a:t>
              </a:r>
            </a:p>
          </p:txBody>
        </p:sp>
      </p:grpSp>
      <p:sp>
        <p:nvSpPr>
          <p:cNvPr id="170185" name="Text Box 201"/>
          <p:cNvSpPr txBox="1">
            <a:spLocks noChangeArrowheads="1"/>
          </p:cNvSpPr>
          <p:nvPr/>
        </p:nvSpPr>
        <p:spPr bwMode="auto">
          <a:xfrm>
            <a:off x="2651667" y="3533576"/>
            <a:ext cx="150876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b="1">
                <a:solidFill>
                  <a:schemeClr val="bg1"/>
                </a:solidFill>
                <a:ea typeface="宋体" charset="-122"/>
              </a:rPr>
              <a:t>单击此处</a:t>
            </a:r>
          </a:p>
          <a:p>
            <a:pPr algn="ctr"/>
            <a:r>
              <a:rPr lang="zh-CN" altLang="en-US" b="1">
                <a:solidFill>
                  <a:schemeClr val="bg1"/>
                </a:solidFill>
                <a:ea typeface="宋体" charset="-122"/>
              </a:rPr>
              <a:t>添加文字</a:t>
            </a:r>
          </a:p>
        </p:txBody>
      </p:sp>
      <p:grpSp>
        <p:nvGrpSpPr>
          <p:cNvPr id="170186" name="Group 202"/>
          <p:cNvGrpSpPr>
            <a:grpSpLocks/>
          </p:cNvGrpSpPr>
          <p:nvPr/>
        </p:nvGrpSpPr>
        <p:grpSpPr bwMode="auto">
          <a:xfrm>
            <a:off x="4911951" y="3577903"/>
            <a:ext cx="3157538" cy="757619"/>
            <a:chOff x="2323" y="2947"/>
            <a:chExt cx="2210" cy="538"/>
          </a:xfrm>
        </p:grpSpPr>
        <p:sp>
          <p:nvSpPr>
            <p:cNvPr id="18" name="Rectangle 17"/>
            <p:cNvSpPr>
              <a:spLocks noChangeArrowheads="1"/>
            </p:cNvSpPr>
            <p:nvPr/>
          </p:nvSpPr>
          <p:spPr bwMode="black">
            <a:xfrm>
              <a:off x="2356" y="2947"/>
              <a:ext cx="2177" cy="538"/>
            </a:xfrm>
            <a:prstGeom prst="rect">
              <a:avLst/>
            </a:prstGeom>
            <a:noFill/>
            <a:ln w="9525" algn="ctr">
              <a:noFill/>
              <a:miter lim="800000"/>
              <a:headEnd/>
              <a:tailEnd/>
            </a:ln>
            <a:effectLst/>
          </p:spPr>
          <p:txBody>
            <a:bodyPr>
              <a:spAutoFit/>
            </a:bodyPr>
            <a:lstStyle/>
            <a:p>
              <a:pPr eaLnBrk="0" hangingPunct="0">
                <a:buClr>
                  <a:srgbClr val="D7181F"/>
                </a:buClr>
                <a:buFont typeface="Wingdings" pitchFamily="2" charset="2"/>
                <a:buNone/>
              </a:pPr>
              <a:r>
                <a:rPr lang="en-US" altLang="zh-CN" sz="1440" b="1">
                  <a:ea typeface="宋体" charset="-122"/>
                </a:rPr>
                <a:t> </a:t>
              </a:r>
              <a:r>
                <a:rPr lang="zh-CN" altLang="en-US" sz="1440" b="1">
                  <a:ea typeface="宋体" charset="-122"/>
                </a:rPr>
                <a:t>在此添加您的文字在此添加您的文字在此添加您的文字在此添加您的文字</a:t>
              </a:r>
              <a:endParaRPr lang="zh-CN" altLang="en-US" sz="1440">
                <a:ea typeface="宋体" charset="-122"/>
              </a:endParaRPr>
            </a:p>
          </p:txBody>
        </p:sp>
        <p:sp>
          <p:nvSpPr>
            <p:cNvPr id="170188" name="Rectangle 19"/>
            <p:cNvSpPr>
              <a:spLocks noChangeArrowheads="1"/>
            </p:cNvSpPr>
            <p:nvPr/>
          </p:nvSpPr>
          <p:spPr bwMode="gray">
            <a:xfrm>
              <a:off x="2323" y="3015"/>
              <a:ext cx="47" cy="386"/>
            </a:xfrm>
            <a:prstGeom prst="rect">
              <a:avLst/>
            </a:prstGeom>
            <a:solidFill>
              <a:srgbClr val="C0C0C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zh-CN" altLang="en-US">
                <a:ea typeface="宋体"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600" advClick="0" advTm="7000">
        <p14:gallery dir="l"/>
      </p:transition>
    </mc:Choice>
    <mc:Fallback xmlns="">
      <p:transition spd="slow" advClick="0" advTm="7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nodeType="afterEffect">
                                  <p:stCondLst>
                                    <p:cond delay="0"/>
                                  </p:stCondLst>
                                  <p:childTnLst>
                                    <p:set>
                                      <p:cBhvr>
                                        <p:cTn id="6" dur="1" fill="hold">
                                          <p:stCondLst>
                                            <p:cond delay="0"/>
                                          </p:stCondLst>
                                        </p:cTn>
                                        <p:tgtEl>
                                          <p:spTgt spid="170191"/>
                                        </p:tgtEl>
                                        <p:attrNameLst>
                                          <p:attrName>style.visibility</p:attrName>
                                        </p:attrNameLst>
                                      </p:cBhvr>
                                      <p:to>
                                        <p:strVal val="visible"/>
                                      </p:to>
                                    </p:set>
                                    <p:anim calcmode="lin" valueType="num">
                                      <p:cBhvr>
                                        <p:cTn id="7" dur="500" fill="hold"/>
                                        <p:tgtEl>
                                          <p:spTgt spid="170191"/>
                                        </p:tgtEl>
                                        <p:attrNameLst>
                                          <p:attrName>ppt_w</p:attrName>
                                        </p:attrNameLst>
                                      </p:cBhvr>
                                      <p:tavLst>
                                        <p:tav tm="0">
                                          <p:val>
                                            <p:fltVal val="0"/>
                                          </p:val>
                                        </p:tav>
                                        <p:tav tm="100000">
                                          <p:val>
                                            <p:strVal val="#ppt_w"/>
                                          </p:val>
                                        </p:tav>
                                      </p:tavLst>
                                    </p:anim>
                                    <p:anim calcmode="lin" valueType="num">
                                      <p:cBhvr>
                                        <p:cTn id="8" dur="500" fill="hold"/>
                                        <p:tgtEl>
                                          <p:spTgt spid="170191"/>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70192"/>
                                        </p:tgtEl>
                                        <p:attrNameLst>
                                          <p:attrName>style.visibility</p:attrName>
                                        </p:attrNameLst>
                                      </p:cBhvr>
                                      <p:to>
                                        <p:strVal val="visible"/>
                                      </p:to>
                                    </p:set>
                                    <p:anim calcmode="lin" valueType="num">
                                      <p:cBhvr>
                                        <p:cTn id="11" dur="500" fill="hold"/>
                                        <p:tgtEl>
                                          <p:spTgt spid="170192"/>
                                        </p:tgtEl>
                                        <p:attrNameLst>
                                          <p:attrName>ppt_w</p:attrName>
                                        </p:attrNameLst>
                                      </p:cBhvr>
                                      <p:tavLst>
                                        <p:tav tm="0">
                                          <p:val>
                                            <p:fltVal val="0"/>
                                          </p:val>
                                        </p:tav>
                                        <p:tav tm="100000">
                                          <p:val>
                                            <p:strVal val="#ppt_w"/>
                                          </p:val>
                                        </p:tav>
                                      </p:tavLst>
                                    </p:anim>
                                    <p:anim calcmode="lin" valueType="num">
                                      <p:cBhvr>
                                        <p:cTn id="12" dur="500" fill="hold"/>
                                        <p:tgtEl>
                                          <p:spTgt spid="170192"/>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170193"/>
                                        </p:tgtEl>
                                        <p:attrNameLst>
                                          <p:attrName>style.visibility</p:attrName>
                                        </p:attrNameLst>
                                      </p:cBhvr>
                                      <p:to>
                                        <p:strVal val="visible"/>
                                      </p:to>
                                    </p:set>
                                    <p:anim calcmode="lin" valueType="num">
                                      <p:cBhvr>
                                        <p:cTn id="15" dur="500" fill="hold"/>
                                        <p:tgtEl>
                                          <p:spTgt spid="170193"/>
                                        </p:tgtEl>
                                        <p:attrNameLst>
                                          <p:attrName>ppt_w</p:attrName>
                                        </p:attrNameLst>
                                      </p:cBhvr>
                                      <p:tavLst>
                                        <p:tav tm="0">
                                          <p:val>
                                            <p:fltVal val="0"/>
                                          </p:val>
                                        </p:tav>
                                        <p:tav tm="100000">
                                          <p:val>
                                            <p:strVal val="#ppt_w"/>
                                          </p:val>
                                        </p:tav>
                                      </p:tavLst>
                                    </p:anim>
                                    <p:anim calcmode="lin" valueType="num">
                                      <p:cBhvr>
                                        <p:cTn id="16" dur="500" fill="hold"/>
                                        <p:tgtEl>
                                          <p:spTgt spid="170193"/>
                                        </p:tgtEl>
                                        <p:attrNameLst>
                                          <p:attrName>ppt_h</p:attrName>
                                        </p:attrNameLst>
                                      </p:cBhvr>
                                      <p:tavLst>
                                        <p:tav tm="0">
                                          <p:val>
                                            <p:fltVal val="0"/>
                                          </p:val>
                                        </p:tav>
                                        <p:tav tm="100000">
                                          <p:val>
                                            <p:strVal val="#ppt_h"/>
                                          </p:val>
                                        </p:tav>
                                      </p:tavLst>
                                    </p:anim>
                                  </p:childTnLst>
                                </p:cTn>
                              </p:par>
                            </p:childTnLst>
                          </p:cTn>
                        </p:par>
                        <p:par>
                          <p:cTn id="17" fill="hold" nodeType="afterGroup">
                            <p:stCondLst>
                              <p:cond delay="500"/>
                            </p:stCondLst>
                            <p:childTnLst>
                              <p:par>
                                <p:cTn id="18" presetID="22" presetClass="entr" presetSubtype="1" fill="hold" nodeType="afterEffect">
                                  <p:stCondLst>
                                    <p:cond delay="0"/>
                                  </p:stCondLst>
                                  <p:childTnLst>
                                    <p:set>
                                      <p:cBhvr>
                                        <p:cTn id="19" dur="1" fill="hold">
                                          <p:stCondLst>
                                            <p:cond delay="0"/>
                                          </p:stCondLst>
                                        </p:cTn>
                                        <p:tgtEl>
                                          <p:spTgt spid="170190"/>
                                        </p:tgtEl>
                                        <p:attrNameLst>
                                          <p:attrName>style.visibility</p:attrName>
                                        </p:attrNameLst>
                                      </p:cBhvr>
                                      <p:to>
                                        <p:strVal val="visible"/>
                                      </p:to>
                                    </p:set>
                                    <p:animEffect transition="in" filter="wipe(up)">
                                      <p:cBhvr>
                                        <p:cTn id="20" dur="500"/>
                                        <p:tgtEl>
                                          <p:spTgt spid="170190"/>
                                        </p:tgtEl>
                                      </p:cBhvr>
                                    </p:animEffect>
                                  </p:childTnLst>
                                </p:cTn>
                              </p:par>
                            </p:childTnLst>
                          </p:cTn>
                        </p:par>
                        <p:par>
                          <p:cTn id="21" fill="hold" nodeType="afterGroup">
                            <p:stCondLst>
                              <p:cond delay="1000"/>
                            </p:stCondLst>
                            <p:childTnLst>
                              <p:par>
                                <p:cTn id="22" presetID="23" presetClass="entr" presetSubtype="16" fill="hold" nodeType="afterEffect">
                                  <p:stCondLst>
                                    <p:cond delay="0"/>
                                  </p:stCondLst>
                                  <p:childTnLst>
                                    <p:set>
                                      <p:cBhvr>
                                        <p:cTn id="23" dur="1" fill="hold">
                                          <p:stCondLst>
                                            <p:cond delay="0"/>
                                          </p:stCondLst>
                                        </p:cTn>
                                        <p:tgtEl>
                                          <p:spTgt spid="170184"/>
                                        </p:tgtEl>
                                        <p:attrNameLst>
                                          <p:attrName>style.visibility</p:attrName>
                                        </p:attrNameLst>
                                      </p:cBhvr>
                                      <p:to>
                                        <p:strVal val="visible"/>
                                      </p:to>
                                    </p:set>
                                    <p:anim calcmode="lin" valueType="num">
                                      <p:cBhvr>
                                        <p:cTn id="24" dur="500" fill="hold"/>
                                        <p:tgtEl>
                                          <p:spTgt spid="170184"/>
                                        </p:tgtEl>
                                        <p:attrNameLst>
                                          <p:attrName>ppt_w</p:attrName>
                                        </p:attrNameLst>
                                      </p:cBhvr>
                                      <p:tavLst>
                                        <p:tav tm="0">
                                          <p:val>
                                            <p:fltVal val="0"/>
                                          </p:val>
                                        </p:tav>
                                        <p:tav tm="100000">
                                          <p:val>
                                            <p:strVal val="#ppt_w"/>
                                          </p:val>
                                        </p:tav>
                                      </p:tavLst>
                                    </p:anim>
                                    <p:anim calcmode="lin" valueType="num">
                                      <p:cBhvr>
                                        <p:cTn id="25" dur="500" fill="hold"/>
                                        <p:tgtEl>
                                          <p:spTgt spid="170184"/>
                                        </p:tgtEl>
                                        <p:attrNameLst>
                                          <p:attrName>ppt_h</p:attrName>
                                        </p:attrNameLst>
                                      </p:cBhvr>
                                      <p:tavLst>
                                        <p:tav tm="0">
                                          <p:val>
                                            <p:fltVal val="0"/>
                                          </p:val>
                                        </p:tav>
                                        <p:tav tm="100000">
                                          <p:val>
                                            <p:strVal val="#ppt_h"/>
                                          </p:val>
                                        </p:tav>
                                      </p:tavLst>
                                    </p:anim>
                                  </p:childTnLst>
                                </p:cTn>
                              </p:par>
                            </p:childTnLst>
                          </p:cTn>
                        </p:par>
                        <p:par>
                          <p:cTn id="26" fill="hold" nodeType="afterGroup">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170185"/>
                                        </p:tgtEl>
                                        <p:attrNameLst>
                                          <p:attrName>style.visibility</p:attrName>
                                        </p:attrNameLst>
                                      </p:cBhvr>
                                      <p:to>
                                        <p:strVal val="visible"/>
                                      </p:to>
                                    </p:set>
                                    <p:animEffect transition="in" filter="fade">
                                      <p:cBhvr>
                                        <p:cTn id="29" dur="2000"/>
                                        <p:tgtEl>
                                          <p:spTgt spid="170185"/>
                                        </p:tgtEl>
                                      </p:cBhvr>
                                    </p:animEffect>
                                  </p:childTnLst>
                                </p:cTn>
                              </p:par>
                            </p:childTnLst>
                          </p:cTn>
                        </p:par>
                        <p:par>
                          <p:cTn id="30" fill="hold" nodeType="afterGroup">
                            <p:stCondLst>
                              <p:cond delay="3500"/>
                            </p:stCondLst>
                            <p:childTnLst>
                              <p:par>
                                <p:cTn id="31" presetID="12" presetClass="entr" presetSubtype="2" fill="hold" nodeType="afterEffect">
                                  <p:stCondLst>
                                    <p:cond delay="0"/>
                                  </p:stCondLst>
                                  <p:childTnLst>
                                    <p:set>
                                      <p:cBhvr>
                                        <p:cTn id="32" dur="1" fill="hold">
                                          <p:stCondLst>
                                            <p:cond delay="0"/>
                                          </p:stCondLst>
                                        </p:cTn>
                                        <p:tgtEl>
                                          <p:spTgt spid="170167"/>
                                        </p:tgtEl>
                                        <p:attrNameLst>
                                          <p:attrName>style.visibility</p:attrName>
                                        </p:attrNameLst>
                                      </p:cBhvr>
                                      <p:to>
                                        <p:strVal val="visible"/>
                                      </p:to>
                                    </p:set>
                                    <p:animEffect transition="in" filter="slide(fromRight)">
                                      <p:cBhvr>
                                        <p:cTn id="33" dur="500"/>
                                        <p:tgtEl>
                                          <p:spTgt spid="170167"/>
                                        </p:tgtEl>
                                      </p:cBhvr>
                                    </p:animEffect>
                                  </p:childTnLst>
                                </p:cTn>
                              </p:par>
                            </p:childTnLst>
                          </p:cTn>
                        </p:par>
                        <p:par>
                          <p:cTn id="34" fill="hold" nodeType="afterGroup">
                            <p:stCondLst>
                              <p:cond delay="4000"/>
                            </p:stCondLst>
                            <p:childTnLst>
                              <p:par>
                                <p:cTn id="35" presetID="12" presetClass="entr" presetSubtype="2" fill="hold" nodeType="afterEffect">
                                  <p:stCondLst>
                                    <p:cond delay="0"/>
                                  </p:stCondLst>
                                  <p:childTnLst>
                                    <p:set>
                                      <p:cBhvr>
                                        <p:cTn id="36" dur="1" fill="hold">
                                          <p:stCondLst>
                                            <p:cond delay="0"/>
                                          </p:stCondLst>
                                        </p:cTn>
                                        <p:tgtEl>
                                          <p:spTgt spid="170186"/>
                                        </p:tgtEl>
                                        <p:attrNameLst>
                                          <p:attrName>style.visibility</p:attrName>
                                        </p:attrNameLst>
                                      </p:cBhvr>
                                      <p:to>
                                        <p:strVal val="visible"/>
                                      </p:to>
                                    </p:set>
                                    <p:animEffect transition="in" filter="slide(fromRight)">
                                      <p:cBhvr>
                                        <p:cTn id="37" dur="500"/>
                                        <p:tgtEl>
                                          <p:spTgt spid="1701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18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C:\Users\zjd\Desktop\Nipic_9501016_2012041916170751919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13872724">
            <a:off x="2284748" y="2626036"/>
            <a:ext cx="1553052" cy="50720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C:\Users\zjd\Desktop\Nipic_9501016_2012041916170751919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16200000">
            <a:off x="3650471" y="2491524"/>
            <a:ext cx="1553052" cy="50720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zjd\Desktop\Nipic_9501016_2012041916170751919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7727276" flipH="1">
            <a:off x="4974390" y="2599489"/>
            <a:ext cx="1553052" cy="507207"/>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1897450" y="994452"/>
            <a:ext cx="1580198" cy="1557415"/>
            <a:chOff x="1898327" y="841289"/>
            <a:chExt cx="1755775" cy="1730461"/>
          </a:xfrm>
        </p:grpSpPr>
        <p:pic>
          <p:nvPicPr>
            <p:cNvPr id="7" name="Picture 3" descr="C:\Users\zjd\Desktop\Nipic_6732184_20121008144548449367.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898327" y="841289"/>
              <a:ext cx="1755775" cy="173046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2273512" y="1585125"/>
              <a:ext cx="1024496" cy="348813"/>
            </a:xfrm>
            <a:prstGeom prst="rect">
              <a:avLst/>
            </a:prstGeom>
            <a:noFill/>
          </p:spPr>
          <p:txBody>
            <a:bodyPr wrap="none" rtlCol="0">
              <a:spAutoFit/>
            </a:bodyPr>
            <a:lstStyle/>
            <a:p>
              <a:r>
                <a:rPr lang="zh-CN" altLang="en-US" sz="1440" dirty="0">
                  <a:latin typeface="华文隶书" pitchFamily="2" charset="-122"/>
                  <a:ea typeface="华文隶书" pitchFamily="2" charset="-122"/>
                </a:rPr>
                <a:t>添加文本</a:t>
              </a:r>
            </a:p>
          </p:txBody>
        </p:sp>
      </p:grpSp>
      <p:grpSp>
        <p:nvGrpSpPr>
          <p:cNvPr id="9" name="组合 8"/>
          <p:cNvGrpSpPr/>
          <p:nvPr/>
        </p:nvGrpSpPr>
        <p:grpSpPr>
          <a:xfrm>
            <a:off x="3712052" y="994452"/>
            <a:ext cx="1580198" cy="1557415"/>
            <a:chOff x="3914551" y="841289"/>
            <a:chExt cx="1755775" cy="1730461"/>
          </a:xfrm>
        </p:grpSpPr>
        <p:pic>
          <p:nvPicPr>
            <p:cNvPr id="10" name="Picture 3" descr="C:\Users\zjd\Desktop\Nipic_6732184_20121008144548449367.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14551" y="841289"/>
              <a:ext cx="1755775" cy="1730461"/>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4289736" y="1585125"/>
              <a:ext cx="1024496" cy="348813"/>
            </a:xfrm>
            <a:prstGeom prst="rect">
              <a:avLst/>
            </a:prstGeom>
            <a:noFill/>
          </p:spPr>
          <p:txBody>
            <a:bodyPr wrap="none" rtlCol="0">
              <a:spAutoFit/>
            </a:bodyPr>
            <a:lstStyle/>
            <a:p>
              <a:r>
                <a:rPr lang="zh-CN" altLang="en-US" sz="1440" dirty="0">
                  <a:latin typeface="华文隶书" pitchFamily="2" charset="-122"/>
                  <a:ea typeface="华文隶书" pitchFamily="2" charset="-122"/>
                </a:rPr>
                <a:t>添加文本</a:t>
              </a:r>
            </a:p>
          </p:txBody>
        </p:sp>
      </p:grpSp>
      <p:grpSp>
        <p:nvGrpSpPr>
          <p:cNvPr id="12" name="组合 11"/>
          <p:cNvGrpSpPr/>
          <p:nvPr/>
        </p:nvGrpSpPr>
        <p:grpSpPr>
          <a:xfrm>
            <a:off x="5380654" y="994452"/>
            <a:ext cx="1580198" cy="1557415"/>
            <a:chOff x="5768553" y="841289"/>
            <a:chExt cx="1755775" cy="1730461"/>
          </a:xfrm>
        </p:grpSpPr>
        <p:pic>
          <p:nvPicPr>
            <p:cNvPr id="13" name="Picture 3" descr="C:\Users\zjd\Desktop\Nipic_6732184_20121008144548449367.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768553" y="841289"/>
              <a:ext cx="1755775" cy="173046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6143738" y="1537242"/>
              <a:ext cx="1024496" cy="348813"/>
            </a:xfrm>
            <a:prstGeom prst="rect">
              <a:avLst/>
            </a:prstGeom>
            <a:noFill/>
          </p:spPr>
          <p:txBody>
            <a:bodyPr wrap="none" rtlCol="0">
              <a:spAutoFit/>
            </a:bodyPr>
            <a:lstStyle/>
            <a:p>
              <a:r>
                <a:rPr lang="zh-CN" altLang="en-US" sz="1440" dirty="0">
                  <a:latin typeface="华文隶书" pitchFamily="2" charset="-122"/>
                  <a:ea typeface="华文隶书" pitchFamily="2" charset="-122"/>
                </a:rPr>
                <a:t>添加文本</a:t>
              </a:r>
            </a:p>
          </p:txBody>
        </p:sp>
      </p:grpSp>
      <p:grpSp>
        <p:nvGrpSpPr>
          <p:cNvPr id="15" name="组合 14"/>
          <p:cNvGrpSpPr/>
          <p:nvPr/>
        </p:nvGrpSpPr>
        <p:grpSpPr>
          <a:xfrm>
            <a:off x="1973534" y="3653589"/>
            <a:ext cx="5781762" cy="505093"/>
            <a:chOff x="1982864" y="3795887"/>
            <a:chExt cx="6424180" cy="561214"/>
          </a:xfrm>
        </p:grpSpPr>
        <p:pic>
          <p:nvPicPr>
            <p:cNvPr id="16" name="Picture 5" descr="C:\Users\zjd\Desktop\未命名 -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16200000">
              <a:off x="4914347" y="864404"/>
              <a:ext cx="561214" cy="6424180"/>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3476780" y="3867894"/>
              <a:ext cx="2257028" cy="410369"/>
            </a:xfrm>
            <a:prstGeom prst="rect">
              <a:avLst/>
            </a:prstGeom>
            <a:noFill/>
          </p:spPr>
          <p:txBody>
            <a:bodyPr wrap="none" rtlCol="0">
              <a:spAutoFit/>
            </a:bodyPr>
            <a:lstStyle/>
            <a:p>
              <a:r>
                <a:rPr lang="zh-CN" altLang="en-US" dirty="0" smtClean="0">
                  <a:solidFill>
                    <a:schemeClr val="bg1"/>
                  </a:solidFill>
                  <a:latin typeface="华文隶书" pitchFamily="2" charset="-122"/>
                  <a:ea typeface="华文隶书" pitchFamily="2" charset="-122"/>
                </a:rPr>
                <a:t>单击此处添加文本</a:t>
              </a:r>
              <a:endParaRPr lang="zh-CN" altLang="en-US" dirty="0">
                <a:solidFill>
                  <a:schemeClr val="bg1"/>
                </a:solidFill>
                <a:latin typeface="华文隶书" pitchFamily="2" charset="-122"/>
                <a:ea typeface="华文隶书" pitchFamily="2" charset="-122"/>
              </a:endParaRPr>
            </a:p>
          </p:txBody>
        </p:sp>
      </p:grpSp>
    </p:spTree>
    <p:extLst>
      <p:ext uri="{BB962C8B-B14F-4D97-AF65-F5344CB8AC3E}">
        <p14:creationId xmlns:p14="http://schemas.microsoft.com/office/powerpoint/2010/main" val="1919292632"/>
      </p:ext>
    </p:extLst>
  </p:cSld>
  <p:clrMapOvr>
    <a:masterClrMapping/>
  </p:clrMapOvr>
  <mc:AlternateContent xmlns:mc="http://schemas.openxmlformats.org/markup-compatibility/2006" xmlns:p14="http://schemas.microsoft.com/office/powerpoint/2010/main">
    <mc:Choice Requires="p14">
      <p:transition spd="slow" p14:dur="1600" advTm="8000">
        <p14:gallery dir="l"/>
      </p:transition>
    </mc:Choice>
    <mc:Fallback xmlns="">
      <p:transition spd="slow"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4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80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110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22" presetClass="entr" presetSubtype="1" fill="hold" nodeType="withEffect">
                                  <p:stCondLst>
                                    <p:cond delay="200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par>
                                <p:cTn id="23" presetID="22" presetClass="entr" presetSubtype="1" fill="hold" nodeType="withEffect">
                                  <p:stCondLst>
                                    <p:cond delay="2000"/>
                                  </p:stCondLst>
                                  <p:childTnLst>
                                    <p:set>
                                      <p:cBhvr>
                                        <p:cTn id="24" dur="1" fill="hold">
                                          <p:stCondLst>
                                            <p:cond delay="0"/>
                                          </p:stCondLst>
                                        </p:cTn>
                                        <p:tgtEl>
                                          <p:spTgt spid="4"/>
                                        </p:tgtEl>
                                        <p:attrNameLst>
                                          <p:attrName>style.visibility</p:attrName>
                                        </p:attrNameLst>
                                      </p:cBhvr>
                                      <p:to>
                                        <p:strVal val="visible"/>
                                      </p:to>
                                    </p:set>
                                    <p:animEffect transition="in" filter="wipe(up)">
                                      <p:cBhvr>
                                        <p:cTn id="25" dur="500"/>
                                        <p:tgtEl>
                                          <p:spTgt spid="4"/>
                                        </p:tgtEl>
                                      </p:cBhvr>
                                    </p:animEffect>
                                  </p:childTnLst>
                                </p:cTn>
                              </p:par>
                              <p:par>
                                <p:cTn id="26" presetID="22" presetClass="entr" presetSubtype="1" fill="hold" nodeType="withEffect">
                                  <p:stCondLst>
                                    <p:cond delay="2000"/>
                                  </p:stCondLst>
                                  <p:childTnLst>
                                    <p:set>
                                      <p:cBhvr>
                                        <p:cTn id="27" dur="1" fill="hold">
                                          <p:stCondLst>
                                            <p:cond delay="0"/>
                                          </p:stCondLst>
                                        </p:cTn>
                                        <p:tgtEl>
                                          <p:spTgt spid="5"/>
                                        </p:tgtEl>
                                        <p:attrNameLst>
                                          <p:attrName>style.visibility</p:attrName>
                                        </p:attrNameLst>
                                      </p:cBhvr>
                                      <p:to>
                                        <p:strVal val="visible"/>
                                      </p:to>
                                    </p:set>
                                    <p:animEffect transition="in" filter="wipe(up)">
                                      <p:cBhvr>
                                        <p:cTn id="28" dur="500"/>
                                        <p:tgtEl>
                                          <p:spTgt spid="5"/>
                                        </p:tgtEl>
                                      </p:cBhvr>
                                    </p:animEffect>
                                  </p:childTnLst>
                                </p:cTn>
                              </p:par>
                              <p:par>
                                <p:cTn id="29" presetID="2" presetClass="entr" presetSubtype="2" fill="hold" nodeType="withEffect">
                                  <p:stCondLst>
                                    <p:cond delay="250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图片 55" descr="墨迹1.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77733" y="994451"/>
            <a:ext cx="984573" cy="996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 name="图片 73" descr="墨迹3.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37355" y="1917186"/>
            <a:ext cx="1347311" cy="1377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 name="矩形 87"/>
          <p:cNvSpPr>
            <a:spLocks noChangeArrowheads="1"/>
          </p:cNvSpPr>
          <p:nvPr/>
        </p:nvSpPr>
        <p:spPr bwMode="auto">
          <a:xfrm>
            <a:off x="1172000" y="2423202"/>
            <a:ext cx="72547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0" fontAlgn="ctr" hangingPunct="0">
              <a:buClr>
                <a:srgbClr val="FF0000"/>
              </a:buClr>
              <a:buSzPct val="70000"/>
            </a:pPr>
            <a:r>
              <a:rPr lang="zh-CN" altLang="en-US" sz="2160">
                <a:solidFill>
                  <a:schemeClr val="bg1"/>
                </a:solidFill>
                <a:latin typeface="宋体" charset="-122"/>
              </a:rPr>
              <a:t>文本</a:t>
            </a:r>
            <a:endParaRPr lang="en-US" altLang="zh-CN" sz="2160">
              <a:solidFill>
                <a:schemeClr val="bg1"/>
              </a:solidFill>
              <a:latin typeface="宋体" charset="-122"/>
            </a:endParaRPr>
          </a:p>
        </p:txBody>
      </p:sp>
      <p:sp>
        <p:nvSpPr>
          <p:cNvPr id="78" name="矩形 87"/>
          <p:cNvSpPr>
            <a:spLocks noChangeArrowheads="1"/>
          </p:cNvSpPr>
          <p:nvPr/>
        </p:nvSpPr>
        <p:spPr bwMode="auto">
          <a:xfrm>
            <a:off x="5368238" y="1358783"/>
            <a:ext cx="72547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0" fontAlgn="ctr" hangingPunct="0">
              <a:buClr>
                <a:srgbClr val="FF0000"/>
              </a:buClr>
              <a:buSzPct val="70000"/>
            </a:pPr>
            <a:r>
              <a:rPr lang="zh-CN" altLang="en-US" sz="2160">
                <a:latin typeface="宋体" charset="-122"/>
              </a:rPr>
              <a:t>文本</a:t>
            </a:r>
            <a:endParaRPr lang="en-US" altLang="zh-CN" sz="2160">
              <a:latin typeface="宋体" charset="-122"/>
            </a:endParaRPr>
          </a:p>
        </p:txBody>
      </p:sp>
      <p:pic>
        <p:nvPicPr>
          <p:cNvPr id="84" name="图片 83" descr="墨迹箭头2.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138700" y="2356527"/>
            <a:ext cx="608881"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 name="Rectangle 30"/>
          <p:cNvSpPr>
            <a:spLocks noChangeArrowheads="1"/>
          </p:cNvSpPr>
          <p:nvPr/>
        </p:nvSpPr>
        <p:spPr bwMode="black">
          <a:xfrm>
            <a:off x="6682853" y="1280202"/>
            <a:ext cx="1293853"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Bef>
                <a:spcPct val="50000"/>
              </a:spcBef>
            </a:pPr>
            <a:r>
              <a:rPr lang="zh-CN" altLang="en-US" sz="1260"/>
              <a:t>这里输入文本</a:t>
            </a:r>
            <a:endParaRPr lang="en-US" altLang="zh-CN" sz="1260"/>
          </a:p>
          <a:p>
            <a:pPr>
              <a:spcBef>
                <a:spcPct val="50000"/>
              </a:spcBef>
            </a:pPr>
            <a:r>
              <a:rPr lang="zh-CN" altLang="en-US" sz="1260"/>
              <a:t>这里输入文本</a:t>
            </a:r>
            <a:endParaRPr lang="en-US" altLang="zh-CN" sz="1260"/>
          </a:p>
        </p:txBody>
      </p:sp>
      <p:sp>
        <p:nvSpPr>
          <p:cNvPr id="87" name="Rectangle 30"/>
          <p:cNvSpPr>
            <a:spLocks noChangeArrowheads="1"/>
          </p:cNvSpPr>
          <p:nvPr/>
        </p:nvSpPr>
        <p:spPr bwMode="black">
          <a:xfrm>
            <a:off x="6682853" y="2401771"/>
            <a:ext cx="1293853"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Bef>
                <a:spcPct val="50000"/>
              </a:spcBef>
            </a:pPr>
            <a:r>
              <a:rPr lang="zh-CN" altLang="en-US" sz="1260"/>
              <a:t>这里输入文本</a:t>
            </a:r>
            <a:endParaRPr lang="en-US" altLang="zh-CN" sz="1260"/>
          </a:p>
          <a:p>
            <a:pPr>
              <a:spcBef>
                <a:spcPct val="50000"/>
              </a:spcBef>
            </a:pPr>
            <a:r>
              <a:rPr lang="zh-CN" altLang="en-US" sz="1260"/>
              <a:t>这里输入文本</a:t>
            </a:r>
            <a:endParaRPr lang="en-US" altLang="zh-CN" sz="1260"/>
          </a:p>
        </p:txBody>
      </p:sp>
      <p:sp>
        <p:nvSpPr>
          <p:cNvPr id="88" name="Rectangle 30"/>
          <p:cNvSpPr>
            <a:spLocks noChangeArrowheads="1"/>
          </p:cNvSpPr>
          <p:nvPr/>
        </p:nvSpPr>
        <p:spPr bwMode="black">
          <a:xfrm>
            <a:off x="6682853" y="3509052"/>
            <a:ext cx="1293853"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Bef>
                <a:spcPct val="50000"/>
              </a:spcBef>
            </a:pPr>
            <a:r>
              <a:rPr lang="zh-CN" altLang="en-US" sz="1260"/>
              <a:t>这里输入文本</a:t>
            </a:r>
            <a:endParaRPr lang="en-US" altLang="zh-CN" sz="1260"/>
          </a:p>
          <a:p>
            <a:pPr>
              <a:spcBef>
                <a:spcPct val="50000"/>
              </a:spcBef>
            </a:pPr>
            <a:r>
              <a:rPr lang="zh-CN" altLang="en-US" sz="1260"/>
              <a:t>这里输入文本</a:t>
            </a:r>
            <a:endParaRPr lang="en-US" altLang="zh-CN" sz="1260"/>
          </a:p>
        </p:txBody>
      </p:sp>
      <p:pic>
        <p:nvPicPr>
          <p:cNvPr id="90" name="图片 89" descr="墨迹3.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174778" y="1917186"/>
            <a:ext cx="1347311" cy="1377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 name="矩形 87"/>
          <p:cNvSpPr>
            <a:spLocks noChangeArrowheads="1"/>
          </p:cNvSpPr>
          <p:nvPr/>
        </p:nvSpPr>
        <p:spPr bwMode="auto">
          <a:xfrm>
            <a:off x="3407993" y="2423202"/>
            <a:ext cx="72547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0" fontAlgn="ctr" hangingPunct="0">
              <a:buClr>
                <a:srgbClr val="FF0000"/>
              </a:buClr>
              <a:buSzPct val="70000"/>
            </a:pPr>
            <a:r>
              <a:rPr lang="zh-CN" altLang="en-US" sz="2160">
                <a:solidFill>
                  <a:schemeClr val="bg1"/>
                </a:solidFill>
                <a:latin typeface="宋体" charset="-122"/>
              </a:rPr>
              <a:t>文本</a:t>
            </a:r>
            <a:endParaRPr lang="en-US" altLang="zh-CN" sz="2160">
              <a:solidFill>
                <a:schemeClr val="bg1"/>
              </a:solidFill>
              <a:latin typeface="宋体" charset="-122"/>
            </a:endParaRPr>
          </a:p>
        </p:txBody>
      </p:sp>
      <p:pic>
        <p:nvPicPr>
          <p:cNvPr id="92" name="图片 91" descr="墨迹箭头2.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376123" y="2356527"/>
            <a:ext cx="608881"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3" name="图片 92" descr="墨迹1.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77733" y="2100543"/>
            <a:ext cx="984573" cy="996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4" name="矩形 87"/>
          <p:cNvSpPr>
            <a:spLocks noChangeArrowheads="1"/>
          </p:cNvSpPr>
          <p:nvPr/>
        </p:nvSpPr>
        <p:spPr bwMode="auto">
          <a:xfrm>
            <a:off x="5368238" y="2463683"/>
            <a:ext cx="72547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0" fontAlgn="ctr" hangingPunct="0">
              <a:buClr>
                <a:srgbClr val="FF0000"/>
              </a:buClr>
              <a:buSzPct val="70000"/>
            </a:pPr>
            <a:r>
              <a:rPr lang="zh-CN" altLang="en-US" sz="2160">
                <a:latin typeface="宋体" charset="-122"/>
              </a:rPr>
              <a:t>文本</a:t>
            </a:r>
            <a:endParaRPr lang="en-US" altLang="zh-CN" sz="2160">
              <a:latin typeface="宋体" charset="-122"/>
            </a:endParaRPr>
          </a:p>
        </p:txBody>
      </p:sp>
      <p:pic>
        <p:nvPicPr>
          <p:cNvPr id="95" name="图片 94" descr="墨迹1.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77733" y="3214968"/>
            <a:ext cx="984573" cy="996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 name="矩形 87"/>
          <p:cNvSpPr>
            <a:spLocks noChangeArrowheads="1"/>
          </p:cNvSpPr>
          <p:nvPr/>
        </p:nvSpPr>
        <p:spPr bwMode="auto">
          <a:xfrm>
            <a:off x="5368238" y="3578108"/>
            <a:ext cx="72547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0" fontAlgn="ctr" hangingPunct="0">
              <a:buClr>
                <a:srgbClr val="FF0000"/>
              </a:buClr>
              <a:buSzPct val="70000"/>
            </a:pPr>
            <a:r>
              <a:rPr lang="zh-CN" altLang="en-US" sz="2160">
                <a:latin typeface="宋体" charset="-122"/>
              </a:rPr>
              <a:t>文本</a:t>
            </a:r>
            <a:endParaRPr lang="en-US" altLang="zh-CN" sz="2160">
              <a:latin typeface="宋体"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0-#ppt_w/2"/>
                                          </p:val>
                                        </p:tav>
                                        <p:tav tm="100000">
                                          <p:val>
                                            <p:strVal val="#ppt_x"/>
                                          </p:val>
                                        </p:tav>
                                      </p:tavLst>
                                    </p:anim>
                                    <p:anim calcmode="lin" valueType="num">
                                      <p:cBhvr additive="base">
                                        <p:cTn id="8" dur="500" fill="hold"/>
                                        <p:tgtEl>
                                          <p:spTgt spid="7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77"/>
                                        </p:tgtEl>
                                        <p:attrNameLst>
                                          <p:attrName>style.visibility</p:attrName>
                                        </p:attrNameLst>
                                      </p:cBhvr>
                                      <p:to>
                                        <p:strVal val="visible"/>
                                      </p:to>
                                    </p:set>
                                    <p:anim calcmode="lin" valueType="num">
                                      <p:cBhvr>
                                        <p:cTn id="12" dur="1000" fill="hold"/>
                                        <p:tgtEl>
                                          <p:spTgt spid="77"/>
                                        </p:tgtEl>
                                        <p:attrNameLst>
                                          <p:attrName>ppt_w</p:attrName>
                                        </p:attrNameLst>
                                      </p:cBhvr>
                                      <p:tavLst>
                                        <p:tav tm="0">
                                          <p:val>
                                            <p:fltVal val="0"/>
                                          </p:val>
                                        </p:tav>
                                        <p:tav tm="100000">
                                          <p:val>
                                            <p:strVal val="#ppt_w"/>
                                          </p:val>
                                        </p:tav>
                                      </p:tavLst>
                                    </p:anim>
                                    <p:anim calcmode="lin" valueType="num">
                                      <p:cBhvr>
                                        <p:cTn id="13" dur="1000" fill="hold"/>
                                        <p:tgtEl>
                                          <p:spTgt spid="77"/>
                                        </p:tgtEl>
                                        <p:attrNameLst>
                                          <p:attrName>ppt_h</p:attrName>
                                        </p:attrNameLst>
                                      </p:cBhvr>
                                      <p:tavLst>
                                        <p:tav tm="0">
                                          <p:val>
                                            <p:fltVal val="0"/>
                                          </p:val>
                                        </p:tav>
                                        <p:tav tm="100000">
                                          <p:val>
                                            <p:strVal val="#ppt_h"/>
                                          </p:val>
                                        </p:tav>
                                      </p:tavLst>
                                    </p:anim>
                                    <p:anim calcmode="lin" valueType="num">
                                      <p:cBhvr>
                                        <p:cTn id="14" dur="1000" fill="hold"/>
                                        <p:tgtEl>
                                          <p:spTgt spid="77"/>
                                        </p:tgtEl>
                                        <p:attrNameLst>
                                          <p:attrName>style.rotation</p:attrName>
                                        </p:attrNameLst>
                                      </p:cBhvr>
                                      <p:tavLst>
                                        <p:tav tm="0">
                                          <p:val>
                                            <p:fltVal val="360"/>
                                          </p:val>
                                        </p:tav>
                                        <p:tav tm="100000">
                                          <p:val>
                                            <p:fltVal val="0"/>
                                          </p:val>
                                        </p:tav>
                                      </p:tavLst>
                                    </p:anim>
                                    <p:animEffect transition="in" filter="fade">
                                      <p:cBhvr>
                                        <p:cTn id="15" dur="1000"/>
                                        <p:tgtEl>
                                          <p:spTgt spid="77"/>
                                        </p:tgtEl>
                                      </p:cBhvr>
                                    </p:animEffect>
                                  </p:childTnLst>
                                </p:cTn>
                              </p:par>
                            </p:childTnLst>
                          </p:cTn>
                        </p:par>
                        <p:par>
                          <p:cTn id="16" fill="hold" nodeType="afterGroup">
                            <p:stCondLst>
                              <p:cond delay="1500"/>
                            </p:stCondLst>
                            <p:childTnLst>
                              <p:par>
                                <p:cTn id="17" presetID="2" presetClass="entr" presetSubtype="8" fill="hold" nodeType="afterEffect">
                                  <p:stCondLst>
                                    <p:cond delay="0"/>
                                  </p:stCondLst>
                                  <p:childTnLst>
                                    <p:set>
                                      <p:cBhvr>
                                        <p:cTn id="18" dur="1" fill="hold">
                                          <p:stCondLst>
                                            <p:cond delay="0"/>
                                          </p:stCondLst>
                                        </p:cTn>
                                        <p:tgtEl>
                                          <p:spTgt spid="84"/>
                                        </p:tgtEl>
                                        <p:attrNameLst>
                                          <p:attrName>style.visibility</p:attrName>
                                        </p:attrNameLst>
                                      </p:cBhvr>
                                      <p:to>
                                        <p:strVal val="visible"/>
                                      </p:to>
                                    </p:set>
                                    <p:anim calcmode="lin" valueType="num">
                                      <p:cBhvr additive="base">
                                        <p:cTn id="19" dur="500" fill="hold"/>
                                        <p:tgtEl>
                                          <p:spTgt spid="84"/>
                                        </p:tgtEl>
                                        <p:attrNameLst>
                                          <p:attrName>ppt_x</p:attrName>
                                        </p:attrNameLst>
                                      </p:cBhvr>
                                      <p:tavLst>
                                        <p:tav tm="0">
                                          <p:val>
                                            <p:strVal val="0-#ppt_w/2"/>
                                          </p:val>
                                        </p:tav>
                                        <p:tav tm="100000">
                                          <p:val>
                                            <p:strVal val="#ppt_x"/>
                                          </p:val>
                                        </p:tav>
                                      </p:tavLst>
                                    </p:anim>
                                    <p:anim calcmode="lin" valueType="num">
                                      <p:cBhvr additive="base">
                                        <p:cTn id="20" dur="500" fill="hold"/>
                                        <p:tgtEl>
                                          <p:spTgt spid="84"/>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2000"/>
                            </p:stCondLst>
                            <p:childTnLst>
                              <p:par>
                                <p:cTn id="22" presetID="2" presetClass="entr" presetSubtype="8" fill="hold" nodeType="afterEffect">
                                  <p:stCondLst>
                                    <p:cond delay="0"/>
                                  </p:stCondLst>
                                  <p:childTnLst>
                                    <p:set>
                                      <p:cBhvr>
                                        <p:cTn id="23" dur="1" fill="hold">
                                          <p:stCondLst>
                                            <p:cond delay="0"/>
                                          </p:stCondLst>
                                        </p:cTn>
                                        <p:tgtEl>
                                          <p:spTgt spid="90"/>
                                        </p:tgtEl>
                                        <p:attrNameLst>
                                          <p:attrName>style.visibility</p:attrName>
                                        </p:attrNameLst>
                                      </p:cBhvr>
                                      <p:to>
                                        <p:strVal val="visible"/>
                                      </p:to>
                                    </p:set>
                                    <p:anim calcmode="lin" valueType="num">
                                      <p:cBhvr additive="base">
                                        <p:cTn id="24" dur="500" fill="hold"/>
                                        <p:tgtEl>
                                          <p:spTgt spid="90"/>
                                        </p:tgtEl>
                                        <p:attrNameLst>
                                          <p:attrName>ppt_x</p:attrName>
                                        </p:attrNameLst>
                                      </p:cBhvr>
                                      <p:tavLst>
                                        <p:tav tm="0">
                                          <p:val>
                                            <p:strVal val="0-#ppt_w/2"/>
                                          </p:val>
                                        </p:tav>
                                        <p:tav tm="100000">
                                          <p:val>
                                            <p:strVal val="#ppt_x"/>
                                          </p:val>
                                        </p:tav>
                                      </p:tavLst>
                                    </p:anim>
                                    <p:anim calcmode="lin" valueType="num">
                                      <p:cBhvr additive="base">
                                        <p:cTn id="25" dur="500" fill="hold"/>
                                        <p:tgtEl>
                                          <p:spTgt spid="90"/>
                                        </p:tgtEl>
                                        <p:attrNameLst>
                                          <p:attrName>ppt_y</p:attrName>
                                        </p:attrNameLst>
                                      </p:cBhvr>
                                      <p:tavLst>
                                        <p:tav tm="0">
                                          <p:val>
                                            <p:strVal val="#ppt_y"/>
                                          </p:val>
                                        </p:tav>
                                        <p:tav tm="100000">
                                          <p:val>
                                            <p:strVal val="#ppt_y"/>
                                          </p:val>
                                        </p:tav>
                                      </p:tavLst>
                                    </p:anim>
                                  </p:childTnLst>
                                </p:cTn>
                              </p:par>
                            </p:childTnLst>
                          </p:cTn>
                        </p:par>
                        <p:par>
                          <p:cTn id="26" fill="hold" nodeType="afterGroup">
                            <p:stCondLst>
                              <p:cond delay="2500"/>
                            </p:stCondLst>
                            <p:childTnLst>
                              <p:par>
                                <p:cTn id="27" presetID="49" presetClass="entr" presetSubtype="0" decel="100000" fill="hold" grpId="0" nodeType="afterEffect">
                                  <p:stCondLst>
                                    <p:cond delay="0"/>
                                  </p:stCondLst>
                                  <p:childTnLst>
                                    <p:set>
                                      <p:cBhvr>
                                        <p:cTn id="28" dur="1" fill="hold">
                                          <p:stCondLst>
                                            <p:cond delay="0"/>
                                          </p:stCondLst>
                                        </p:cTn>
                                        <p:tgtEl>
                                          <p:spTgt spid="91"/>
                                        </p:tgtEl>
                                        <p:attrNameLst>
                                          <p:attrName>style.visibility</p:attrName>
                                        </p:attrNameLst>
                                      </p:cBhvr>
                                      <p:to>
                                        <p:strVal val="visible"/>
                                      </p:to>
                                    </p:set>
                                    <p:anim calcmode="lin" valueType="num">
                                      <p:cBhvr>
                                        <p:cTn id="29" dur="1000" fill="hold"/>
                                        <p:tgtEl>
                                          <p:spTgt spid="91"/>
                                        </p:tgtEl>
                                        <p:attrNameLst>
                                          <p:attrName>ppt_w</p:attrName>
                                        </p:attrNameLst>
                                      </p:cBhvr>
                                      <p:tavLst>
                                        <p:tav tm="0">
                                          <p:val>
                                            <p:fltVal val="0"/>
                                          </p:val>
                                        </p:tav>
                                        <p:tav tm="100000">
                                          <p:val>
                                            <p:strVal val="#ppt_w"/>
                                          </p:val>
                                        </p:tav>
                                      </p:tavLst>
                                    </p:anim>
                                    <p:anim calcmode="lin" valueType="num">
                                      <p:cBhvr>
                                        <p:cTn id="30" dur="1000" fill="hold"/>
                                        <p:tgtEl>
                                          <p:spTgt spid="91"/>
                                        </p:tgtEl>
                                        <p:attrNameLst>
                                          <p:attrName>ppt_h</p:attrName>
                                        </p:attrNameLst>
                                      </p:cBhvr>
                                      <p:tavLst>
                                        <p:tav tm="0">
                                          <p:val>
                                            <p:fltVal val="0"/>
                                          </p:val>
                                        </p:tav>
                                        <p:tav tm="100000">
                                          <p:val>
                                            <p:strVal val="#ppt_h"/>
                                          </p:val>
                                        </p:tav>
                                      </p:tavLst>
                                    </p:anim>
                                    <p:anim calcmode="lin" valueType="num">
                                      <p:cBhvr>
                                        <p:cTn id="31" dur="1000" fill="hold"/>
                                        <p:tgtEl>
                                          <p:spTgt spid="91"/>
                                        </p:tgtEl>
                                        <p:attrNameLst>
                                          <p:attrName>style.rotation</p:attrName>
                                        </p:attrNameLst>
                                      </p:cBhvr>
                                      <p:tavLst>
                                        <p:tav tm="0">
                                          <p:val>
                                            <p:fltVal val="360"/>
                                          </p:val>
                                        </p:tav>
                                        <p:tav tm="100000">
                                          <p:val>
                                            <p:fltVal val="0"/>
                                          </p:val>
                                        </p:tav>
                                      </p:tavLst>
                                    </p:anim>
                                    <p:animEffect transition="in" filter="fade">
                                      <p:cBhvr>
                                        <p:cTn id="32" dur="1000"/>
                                        <p:tgtEl>
                                          <p:spTgt spid="91"/>
                                        </p:tgtEl>
                                      </p:cBhvr>
                                    </p:animEffect>
                                  </p:childTnLst>
                                </p:cTn>
                              </p:par>
                            </p:childTnLst>
                          </p:cTn>
                        </p:par>
                        <p:par>
                          <p:cTn id="33" fill="hold" nodeType="afterGroup">
                            <p:stCondLst>
                              <p:cond delay="3500"/>
                            </p:stCondLst>
                            <p:childTnLst>
                              <p:par>
                                <p:cTn id="34" presetID="2" presetClass="entr" presetSubtype="8" fill="hold" nodeType="afterEffect">
                                  <p:stCondLst>
                                    <p:cond delay="0"/>
                                  </p:stCondLst>
                                  <p:childTnLst>
                                    <p:set>
                                      <p:cBhvr>
                                        <p:cTn id="35" dur="1" fill="hold">
                                          <p:stCondLst>
                                            <p:cond delay="0"/>
                                          </p:stCondLst>
                                        </p:cTn>
                                        <p:tgtEl>
                                          <p:spTgt spid="92"/>
                                        </p:tgtEl>
                                        <p:attrNameLst>
                                          <p:attrName>style.visibility</p:attrName>
                                        </p:attrNameLst>
                                      </p:cBhvr>
                                      <p:to>
                                        <p:strVal val="visible"/>
                                      </p:to>
                                    </p:set>
                                    <p:anim calcmode="lin" valueType="num">
                                      <p:cBhvr additive="base">
                                        <p:cTn id="36" dur="500" fill="hold"/>
                                        <p:tgtEl>
                                          <p:spTgt spid="92"/>
                                        </p:tgtEl>
                                        <p:attrNameLst>
                                          <p:attrName>ppt_x</p:attrName>
                                        </p:attrNameLst>
                                      </p:cBhvr>
                                      <p:tavLst>
                                        <p:tav tm="0">
                                          <p:val>
                                            <p:strVal val="0-#ppt_w/2"/>
                                          </p:val>
                                        </p:tav>
                                        <p:tav tm="100000">
                                          <p:val>
                                            <p:strVal val="#ppt_x"/>
                                          </p:val>
                                        </p:tav>
                                      </p:tavLst>
                                    </p:anim>
                                    <p:anim calcmode="lin" valueType="num">
                                      <p:cBhvr additive="base">
                                        <p:cTn id="37" dur="500" fill="hold"/>
                                        <p:tgtEl>
                                          <p:spTgt spid="92"/>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4000"/>
                            </p:stCondLst>
                            <p:childTnLst>
                              <p:par>
                                <p:cTn id="39" presetID="35" presetClass="entr" presetSubtype="0" fill="hold" nodeType="after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fade">
                                      <p:cBhvr>
                                        <p:cTn id="41" dur="2000"/>
                                        <p:tgtEl>
                                          <p:spTgt spid="56"/>
                                        </p:tgtEl>
                                      </p:cBhvr>
                                    </p:animEffect>
                                    <p:anim calcmode="lin" valueType="num">
                                      <p:cBhvr>
                                        <p:cTn id="42" dur="2000" fill="hold"/>
                                        <p:tgtEl>
                                          <p:spTgt spid="56"/>
                                        </p:tgtEl>
                                        <p:attrNameLst>
                                          <p:attrName>style.rotation</p:attrName>
                                        </p:attrNameLst>
                                      </p:cBhvr>
                                      <p:tavLst>
                                        <p:tav tm="0">
                                          <p:val>
                                            <p:fltVal val="720"/>
                                          </p:val>
                                        </p:tav>
                                        <p:tav tm="100000">
                                          <p:val>
                                            <p:fltVal val="0"/>
                                          </p:val>
                                        </p:tav>
                                      </p:tavLst>
                                    </p:anim>
                                    <p:anim calcmode="lin" valueType="num">
                                      <p:cBhvr>
                                        <p:cTn id="43" dur="2000" fill="hold"/>
                                        <p:tgtEl>
                                          <p:spTgt spid="56"/>
                                        </p:tgtEl>
                                        <p:attrNameLst>
                                          <p:attrName>ppt_h</p:attrName>
                                        </p:attrNameLst>
                                      </p:cBhvr>
                                      <p:tavLst>
                                        <p:tav tm="0">
                                          <p:val>
                                            <p:fltVal val="0"/>
                                          </p:val>
                                        </p:tav>
                                        <p:tav tm="100000">
                                          <p:val>
                                            <p:strVal val="#ppt_h"/>
                                          </p:val>
                                        </p:tav>
                                      </p:tavLst>
                                    </p:anim>
                                    <p:anim calcmode="lin" valueType="num">
                                      <p:cBhvr>
                                        <p:cTn id="44" dur="2000" fill="hold"/>
                                        <p:tgtEl>
                                          <p:spTgt spid="56"/>
                                        </p:tgtEl>
                                        <p:attrNameLst>
                                          <p:attrName>ppt_w</p:attrName>
                                        </p:attrNameLst>
                                      </p:cBhvr>
                                      <p:tavLst>
                                        <p:tav tm="0">
                                          <p:val>
                                            <p:fltVal val="0"/>
                                          </p:val>
                                        </p:tav>
                                        <p:tav tm="100000">
                                          <p:val>
                                            <p:strVal val="#ppt_w"/>
                                          </p:val>
                                        </p:tav>
                                      </p:tavLst>
                                    </p:anim>
                                  </p:childTnLst>
                                </p:cTn>
                              </p:par>
                            </p:childTnLst>
                          </p:cTn>
                        </p:par>
                        <p:par>
                          <p:cTn id="45" fill="hold" nodeType="afterGroup">
                            <p:stCondLst>
                              <p:cond delay="6000"/>
                            </p:stCondLst>
                            <p:childTnLst>
                              <p:par>
                                <p:cTn id="46" presetID="49" presetClass="entr" presetSubtype="0" decel="100000" fill="hold" grpId="0" nodeType="afterEffect">
                                  <p:stCondLst>
                                    <p:cond delay="0"/>
                                  </p:stCondLst>
                                  <p:childTnLst>
                                    <p:set>
                                      <p:cBhvr>
                                        <p:cTn id="47" dur="1" fill="hold">
                                          <p:stCondLst>
                                            <p:cond delay="0"/>
                                          </p:stCondLst>
                                        </p:cTn>
                                        <p:tgtEl>
                                          <p:spTgt spid="78"/>
                                        </p:tgtEl>
                                        <p:attrNameLst>
                                          <p:attrName>style.visibility</p:attrName>
                                        </p:attrNameLst>
                                      </p:cBhvr>
                                      <p:to>
                                        <p:strVal val="visible"/>
                                      </p:to>
                                    </p:set>
                                    <p:anim calcmode="lin" valueType="num">
                                      <p:cBhvr>
                                        <p:cTn id="48" dur="500" fill="hold"/>
                                        <p:tgtEl>
                                          <p:spTgt spid="78"/>
                                        </p:tgtEl>
                                        <p:attrNameLst>
                                          <p:attrName>ppt_w</p:attrName>
                                        </p:attrNameLst>
                                      </p:cBhvr>
                                      <p:tavLst>
                                        <p:tav tm="0">
                                          <p:val>
                                            <p:fltVal val="0"/>
                                          </p:val>
                                        </p:tav>
                                        <p:tav tm="100000">
                                          <p:val>
                                            <p:strVal val="#ppt_w"/>
                                          </p:val>
                                        </p:tav>
                                      </p:tavLst>
                                    </p:anim>
                                    <p:anim calcmode="lin" valueType="num">
                                      <p:cBhvr>
                                        <p:cTn id="49" dur="500" fill="hold"/>
                                        <p:tgtEl>
                                          <p:spTgt spid="78"/>
                                        </p:tgtEl>
                                        <p:attrNameLst>
                                          <p:attrName>ppt_h</p:attrName>
                                        </p:attrNameLst>
                                      </p:cBhvr>
                                      <p:tavLst>
                                        <p:tav tm="0">
                                          <p:val>
                                            <p:fltVal val="0"/>
                                          </p:val>
                                        </p:tav>
                                        <p:tav tm="100000">
                                          <p:val>
                                            <p:strVal val="#ppt_h"/>
                                          </p:val>
                                        </p:tav>
                                      </p:tavLst>
                                    </p:anim>
                                    <p:anim calcmode="lin" valueType="num">
                                      <p:cBhvr>
                                        <p:cTn id="50" dur="500" fill="hold"/>
                                        <p:tgtEl>
                                          <p:spTgt spid="78"/>
                                        </p:tgtEl>
                                        <p:attrNameLst>
                                          <p:attrName>style.rotation</p:attrName>
                                        </p:attrNameLst>
                                      </p:cBhvr>
                                      <p:tavLst>
                                        <p:tav tm="0">
                                          <p:val>
                                            <p:fltVal val="360"/>
                                          </p:val>
                                        </p:tav>
                                        <p:tav tm="100000">
                                          <p:val>
                                            <p:fltVal val="0"/>
                                          </p:val>
                                        </p:tav>
                                      </p:tavLst>
                                    </p:anim>
                                    <p:animEffect transition="in" filter="fade">
                                      <p:cBhvr>
                                        <p:cTn id="51" dur="500"/>
                                        <p:tgtEl>
                                          <p:spTgt spid="78"/>
                                        </p:tgtEl>
                                      </p:cBhvr>
                                    </p:animEffect>
                                  </p:childTnLst>
                                </p:cTn>
                              </p:par>
                            </p:childTnLst>
                          </p:cTn>
                        </p:par>
                        <p:par>
                          <p:cTn id="52" fill="hold" nodeType="afterGroup">
                            <p:stCondLst>
                              <p:cond delay="6500"/>
                            </p:stCondLst>
                            <p:childTnLst>
                              <p:par>
                                <p:cTn id="53" presetID="35" presetClass="entr" presetSubtype="0" fill="hold" nodeType="afterEffect">
                                  <p:stCondLst>
                                    <p:cond delay="0"/>
                                  </p:stCondLst>
                                  <p:childTnLst>
                                    <p:set>
                                      <p:cBhvr>
                                        <p:cTn id="54" dur="1" fill="hold">
                                          <p:stCondLst>
                                            <p:cond delay="0"/>
                                          </p:stCondLst>
                                        </p:cTn>
                                        <p:tgtEl>
                                          <p:spTgt spid="93"/>
                                        </p:tgtEl>
                                        <p:attrNameLst>
                                          <p:attrName>style.visibility</p:attrName>
                                        </p:attrNameLst>
                                      </p:cBhvr>
                                      <p:to>
                                        <p:strVal val="visible"/>
                                      </p:to>
                                    </p:set>
                                    <p:animEffect transition="in" filter="fade">
                                      <p:cBhvr>
                                        <p:cTn id="55" dur="2000"/>
                                        <p:tgtEl>
                                          <p:spTgt spid="93"/>
                                        </p:tgtEl>
                                      </p:cBhvr>
                                    </p:animEffect>
                                    <p:anim calcmode="lin" valueType="num">
                                      <p:cBhvr>
                                        <p:cTn id="56" dur="2000" fill="hold"/>
                                        <p:tgtEl>
                                          <p:spTgt spid="93"/>
                                        </p:tgtEl>
                                        <p:attrNameLst>
                                          <p:attrName>style.rotation</p:attrName>
                                        </p:attrNameLst>
                                      </p:cBhvr>
                                      <p:tavLst>
                                        <p:tav tm="0">
                                          <p:val>
                                            <p:fltVal val="720"/>
                                          </p:val>
                                        </p:tav>
                                        <p:tav tm="100000">
                                          <p:val>
                                            <p:fltVal val="0"/>
                                          </p:val>
                                        </p:tav>
                                      </p:tavLst>
                                    </p:anim>
                                    <p:anim calcmode="lin" valueType="num">
                                      <p:cBhvr>
                                        <p:cTn id="57" dur="2000" fill="hold"/>
                                        <p:tgtEl>
                                          <p:spTgt spid="93"/>
                                        </p:tgtEl>
                                        <p:attrNameLst>
                                          <p:attrName>ppt_h</p:attrName>
                                        </p:attrNameLst>
                                      </p:cBhvr>
                                      <p:tavLst>
                                        <p:tav tm="0">
                                          <p:val>
                                            <p:fltVal val="0"/>
                                          </p:val>
                                        </p:tav>
                                        <p:tav tm="100000">
                                          <p:val>
                                            <p:strVal val="#ppt_h"/>
                                          </p:val>
                                        </p:tav>
                                      </p:tavLst>
                                    </p:anim>
                                    <p:anim calcmode="lin" valueType="num">
                                      <p:cBhvr>
                                        <p:cTn id="58" dur="2000" fill="hold"/>
                                        <p:tgtEl>
                                          <p:spTgt spid="93"/>
                                        </p:tgtEl>
                                        <p:attrNameLst>
                                          <p:attrName>ppt_w</p:attrName>
                                        </p:attrNameLst>
                                      </p:cBhvr>
                                      <p:tavLst>
                                        <p:tav tm="0">
                                          <p:val>
                                            <p:fltVal val="0"/>
                                          </p:val>
                                        </p:tav>
                                        <p:tav tm="100000">
                                          <p:val>
                                            <p:strVal val="#ppt_w"/>
                                          </p:val>
                                        </p:tav>
                                      </p:tavLst>
                                    </p:anim>
                                  </p:childTnLst>
                                </p:cTn>
                              </p:par>
                            </p:childTnLst>
                          </p:cTn>
                        </p:par>
                        <p:par>
                          <p:cTn id="59" fill="hold" nodeType="afterGroup">
                            <p:stCondLst>
                              <p:cond delay="8500"/>
                            </p:stCondLst>
                            <p:childTnLst>
                              <p:par>
                                <p:cTn id="60" presetID="49" presetClass="entr" presetSubtype="0" decel="100000" fill="hold" grpId="0" nodeType="afterEffect">
                                  <p:stCondLst>
                                    <p:cond delay="0"/>
                                  </p:stCondLst>
                                  <p:childTnLst>
                                    <p:set>
                                      <p:cBhvr>
                                        <p:cTn id="61" dur="1" fill="hold">
                                          <p:stCondLst>
                                            <p:cond delay="0"/>
                                          </p:stCondLst>
                                        </p:cTn>
                                        <p:tgtEl>
                                          <p:spTgt spid="94"/>
                                        </p:tgtEl>
                                        <p:attrNameLst>
                                          <p:attrName>style.visibility</p:attrName>
                                        </p:attrNameLst>
                                      </p:cBhvr>
                                      <p:to>
                                        <p:strVal val="visible"/>
                                      </p:to>
                                    </p:set>
                                    <p:anim calcmode="lin" valueType="num">
                                      <p:cBhvr>
                                        <p:cTn id="62" dur="500" fill="hold"/>
                                        <p:tgtEl>
                                          <p:spTgt spid="94"/>
                                        </p:tgtEl>
                                        <p:attrNameLst>
                                          <p:attrName>ppt_w</p:attrName>
                                        </p:attrNameLst>
                                      </p:cBhvr>
                                      <p:tavLst>
                                        <p:tav tm="0">
                                          <p:val>
                                            <p:fltVal val="0"/>
                                          </p:val>
                                        </p:tav>
                                        <p:tav tm="100000">
                                          <p:val>
                                            <p:strVal val="#ppt_w"/>
                                          </p:val>
                                        </p:tav>
                                      </p:tavLst>
                                    </p:anim>
                                    <p:anim calcmode="lin" valueType="num">
                                      <p:cBhvr>
                                        <p:cTn id="63" dur="500" fill="hold"/>
                                        <p:tgtEl>
                                          <p:spTgt spid="94"/>
                                        </p:tgtEl>
                                        <p:attrNameLst>
                                          <p:attrName>ppt_h</p:attrName>
                                        </p:attrNameLst>
                                      </p:cBhvr>
                                      <p:tavLst>
                                        <p:tav tm="0">
                                          <p:val>
                                            <p:fltVal val="0"/>
                                          </p:val>
                                        </p:tav>
                                        <p:tav tm="100000">
                                          <p:val>
                                            <p:strVal val="#ppt_h"/>
                                          </p:val>
                                        </p:tav>
                                      </p:tavLst>
                                    </p:anim>
                                    <p:anim calcmode="lin" valueType="num">
                                      <p:cBhvr>
                                        <p:cTn id="64" dur="500" fill="hold"/>
                                        <p:tgtEl>
                                          <p:spTgt spid="94"/>
                                        </p:tgtEl>
                                        <p:attrNameLst>
                                          <p:attrName>style.rotation</p:attrName>
                                        </p:attrNameLst>
                                      </p:cBhvr>
                                      <p:tavLst>
                                        <p:tav tm="0">
                                          <p:val>
                                            <p:fltVal val="360"/>
                                          </p:val>
                                        </p:tav>
                                        <p:tav tm="100000">
                                          <p:val>
                                            <p:fltVal val="0"/>
                                          </p:val>
                                        </p:tav>
                                      </p:tavLst>
                                    </p:anim>
                                    <p:animEffect transition="in" filter="fade">
                                      <p:cBhvr>
                                        <p:cTn id="65" dur="500"/>
                                        <p:tgtEl>
                                          <p:spTgt spid="94"/>
                                        </p:tgtEl>
                                      </p:cBhvr>
                                    </p:animEffect>
                                  </p:childTnLst>
                                </p:cTn>
                              </p:par>
                            </p:childTnLst>
                          </p:cTn>
                        </p:par>
                        <p:par>
                          <p:cTn id="66" fill="hold" nodeType="afterGroup">
                            <p:stCondLst>
                              <p:cond delay="9000"/>
                            </p:stCondLst>
                            <p:childTnLst>
                              <p:par>
                                <p:cTn id="67" presetID="35" presetClass="entr" presetSubtype="0" fill="hold" nodeType="afterEffect">
                                  <p:stCondLst>
                                    <p:cond delay="0"/>
                                  </p:stCondLst>
                                  <p:childTnLst>
                                    <p:set>
                                      <p:cBhvr>
                                        <p:cTn id="68" dur="1" fill="hold">
                                          <p:stCondLst>
                                            <p:cond delay="0"/>
                                          </p:stCondLst>
                                        </p:cTn>
                                        <p:tgtEl>
                                          <p:spTgt spid="95"/>
                                        </p:tgtEl>
                                        <p:attrNameLst>
                                          <p:attrName>style.visibility</p:attrName>
                                        </p:attrNameLst>
                                      </p:cBhvr>
                                      <p:to>
                                        <p:strVal val="visible"/>
                                      </p:to>
                                    </p:set>
                                    <p:animEffect transition="in" filter="fade">
                                      <p:cBhvr>
                                        <p:cTn id="69" dur="2000"/>
                                        <p:tgtEl>
                                          <p:spTgt spid="95"/>
                                        </p:tgtEl>
                                      </p:cBhvr>
                                    </p:animEffect>
                                    <p:anim calcmode="lin" valueType="num">
                                      <p:cBhvr>
                                        <p:cTn id="70" dur="2000" fill="hold"/>
                                        <p:tgtEl>
                                          <p:spTgt spid="95"/>
                                        </p:tgtEl>
                                        <p:attrNameLst>
                                          <p:attrName>style.rotation</p:attrName>
                                        </p:attrNameLst>
                                      </p:cBhvr>
                                      <p:tavLst>
                                        <p:tav tm="0">
                                          <p:val>
                                            <p:fltVal val="720"/>
                                          </p:val>
                                        </p:tav>
                                        <p:tav tm="100000">
                                          <p:val>
                                            <p:fltVal val="0"/>
                                          </p:val>
                                        </p:tav>
                                      </p:tavLst>
                                    </p:anim>
                                    <p:anim calcmode="lin" valueType="num">
                                      <p:cBhvr>
                                        <p:cTn id="71" dur="2000" fill="hold"/>
                                        <p:tgtEl>
                                          <p:spTgt spid="95"/>
                                        </p:tgtEl>
                                        <p:attrNameLst>
                                          <p:attrName>ppt_h</p:attrName>
                                        </p:attrNameLst>
                                      </p:cBhvr>
                                      <p:tavLst>
                                        <p:tav tm="0">
                                          <p:val>
                                            <p:fltVal val="0"/>
                                          </p:val>
                                        </p:tav>
                                        <p:tav tm="100000">
                                          <p:val>
                                            <p:strVal val="#ppt_h"/>
                                          </p:val>
                                        </p:tav>
                                      </p:tavLst>
                                    </p:anim>
                                    <p:anim calcmode="lin" valueType="num">
                                      <p:cBhvr>
                                        <p:cTn id="72" dur="2000" fill="hold"/>
                                        <p:tgtEl>
                                          <p:spTgt spid="95"/>
                                        </p:tgtEl>
                                        <p:attrNameLst>
                                          <p:attrName>ppt_w</p:attrName>
                                        </p:attrNameLst>
                                      </p:cBhvr>
                                      <p:tavLst>
                                        <p:tav tm="0">
                                          <p:val>
                                            <p:fltVal val="0"/>
                                          </p:val>
                                        </p:tav>
                                        <p:tav tm="100000">
                                          <p:val>
                                            <p:strVal val="#ppt_w"/>
                                          </p:val>
                                        </p:tav>
                                      </p:tavLst>
                                    </p:anim>
                                  </p:childTnLst>
                                </p:cTn>
                              </p:par>
                            </p:childTnLst>
                          </p:cTn>
                        </p:par>
                        <p:par>
                          <p:cTn id="73" fill="hold" nodeType="afterGroup">
                            <p:stCondLst>
                              <p:cond delay="11000"/>
                            </p:stCondLst>
                            <p:childTnLst>
                              <p:par>
                                <p:cTn id="74" presetID="49" presetClass="entr" presetSubtype="0" decel="100000" fill="hold" grpId="0" nodeType="afterEffect">
                                  <p:stCondLst>
                                    <p:cond delay="0"/>
                                  </p:stCondLst>
                                  <p:childTnLst>
                                    <p:set>
                                      <p:cBhvr>
                                        <p:cTn id="75" dur="1" fill="hold">
                                          <p:stCondLst>
                                            <p:cond delay="0"/>
                                          </p:stCondLst>
                                        </p:cTn>
                                        <p:tgtEl>
                                          <p:spTgt spid="96"/>
                                        </p:tgtEl>
                                        <p:attrNameLst>
                                          <p:attrName>style.visibility</p:attrName>
                                        </p:attrNameLst>
                                      </p:cBhvr>
                                      <p:to>
                                        <p:strVal val="visible"/>
                                      </p:to>
                                    </p:set>
                                    <p:anim calcmode="lin" valueType="num">
                                      <p:cBhvr>
                                        <p:cTn id="76" dur="500" fill="hold"/>
                                        <p:tgtEl>
                                          <p:spTgt spid="96"/>
                                        </p:tgtEl>
                                        <p:attrNameLst>
                                          <p:attrName>ppt_w</p:attrName>
                                        </p:attrNameLst>
                                      </p:cBhvr>
                                      <p:tavLst>
                                        <p:tav tm="0">
                                          <p:val>
                                            <p:fltVal val="0"/>
                                          </p:val>
                                        </p:tav>
                                        <p:tav tm="100000">
                                          <p:val>
                                            <p:strVal val="#ppt_w"/>
                                          </p:val>
                                        </p:tav>
                                      </p:tavLst>
                                    </p:anim>
                                    <p:anim calcmode="lin" valueType="num">
                                      <p:cBhvr>
                                        <p:cTn id="77" dur="500" fill="hold"/>
                                        <p:tgtEl>
                                          <p:spTgt spid="96"/>
                                        </p:tgtEl>
                                        <p:attrNameLst>
                                          <p:attrName>ppt_h</p:attrName>
                                        </p:attrNameLst>
                                      </p:cBhvr>
                                      <p:tavLst>
                                        <p:tav tm="0">
                                          <p:val>
                                            <p:fltVal val="0"/>
                                          </p:val>
                                        </p:tav>
                                        <p:tav tm="100000">
                                          <p:val>
                                            <p:strVal val="#ppt_h"/>
                                          </p:val>
                                        </p:tav>
                                      </p:tavLst>
                                    </p:anim>
                                    <p:anim calcmode="lin" valueType="num">
                                      <p:cBhvr>
                                        <p:cTn id="78" dur="500" fill="hold"/>
                                        <p:tgtEl>
                                          <p:spTgt spid="96"/>
                                        </p:tgtEl>
                                        <p:attrNameLst>
                                          <p:attrName>style.rotation</p:attrName>
                                        </p:attrNameLst>
                                      </p:cBhvr>
                                      <p:tavLst>
                                        <p:tav tm="0">
                                          <p:val>
                                            <p:fltVal val="360"/>
                                          </p:val>
                                        </p:tav>
                                        <p:tav tm="100000">
                                          <p:val>
                                            <p:fltVal val="0"/>
                                          </p:val>
                                        </p:tav>
                                      </p:tavLst>
                                    </p:anim>
                                    <p:animEffect transition="in" filter="fade">
                                      <p:cBhvr>
                                        <p:cTn id="79" dur="500"/>
                                        <p:tgtEl>
                                          <p:spTgt spid="96"/>
                                        </p:tgtEl>
                                      </p:cBhvr>
                                    </p:animEffect>
                                  </p:childTnLst>
                                </p:cTn>
                              </p:par>
                            </p:childTnLst>
                          </p:cTn>
                        </p:par>
                        <p:par>
                          <p:cTn id="80" fill="hold" nodeType="afterGroup">
                            <p:stCondLst>
                              <p:cond delay="11500"/>
                            </p:stCondLst>
                            <p:childTnLst>
                              <p:par>
                                <p:cTn id="81" presetID="2" presetClass="entr" presetSubtype="4" fill="hold" grpId="0" nodeType="afterEffect">
                                  <p:stCondLst>
                                    <p:cond delay="0"/>
                                  </p:stCondLst>
                                  <p:childTnLst>
                                    <p:set>
                                      <p:cBhvr>
                                        <p:cTn id="82" dur="1" fill="hold">
                                          <p:stCondLst>
                                            <p:cond delay="0"/>
                                          </p:stCondLst>
                                        </p:cTn>
                                        <p:tgtEl>
                                          <p:spTgt spid="86"/>
                                        </p:tgtEl>
                                        <p:attrNameLst>
                                          <p:attrName>style.visibility</p:attrName>
                                        </p:attrNameLst>
                                      </p:cBhvr>
                                      <p:to>
                                        <p:strVal val="visible"/>
                                      </p:to>
                                    </p:set>
                                    <p:anim calcmode="lin" valueType="num">
                                      <p:cBhvr additive="base">
                                        <p:cTn id="83" dur="500" fill="hold"/>
                                        <p:tgtEl>
                                          <p:spTgt spid="86"/>
                                        </p:tgtEl>
                                        <p:attrNameLst>
                                          <p:attrName>ppt_x</p:attrName>
                                        </p:attrNameLst>
                                      </p:cBhvr>
                                      <p:tavLst>
                                        <p:tav tm="0">
                                          <p:val>
                                            <p:strVal val="#ppt_x"/>
                                          </p:val>
                                        </p:tav>
                                        <p:tav tm="100000">
                                          <p:val>
                                            <p:strVal val="#ppt_x"/>
                                          </p:val>
                                        </p:tav>
                                      </p:tavLst>
                                    </p:anim>
                                    <p:anim calcmode="lin" valueType="num">
                                      <p:cBhvr additive="base">
                                        <p:cTn id="84" dur="500" fill="hold"/>
                                        <p:tgtEl>
                                          <p:spTgt spid="86"/>
                                        </p:tgtEl>
                                        <p:attrNameLst>
                                          <p:attrName>ppt_y</p:attrName>
                                        </p:attrNameLst>
                                      </p:cBhvr>
                                      <p:tavLst>
                                        <p:tav tm="0">
                                          <p:val>
                                            <p:strVal val="1+#ppt_h/2"/>
                                          </p:val>
                                        </p:tav>
                                        <p:tav tm="100000">
                                          <p:val>
                                            <p:strVal val="#ppt_y"/>
                                          </p:val>
                                        </p:tav>
                                      </p:tavLst>
                                    </p:anim>
                                  </p:childTnLst>
                                </p:cTn>
                              </p:par>
                            </p:childTnLst>
                          </p:cTn>
                        </p:par>
                        <p:par>
                          <p:cTn id="85" fill="hold" nodeType="afterGroup">
                            <p:stCondLst>
                              <p:cond delay="12000"/>
                            </p:stCondLst>
                            <p:childTnLst>
                              <p:par>
                                <p:cTn id="86" presetID="2" presetClass="entr" presetSubtype="4" fill="hold" grpId="0" nodeType="afterEffect">
                                  <p:stCondLst>
                                    <p:cond delay="0"/>
                                  </p:stCondLst>
                                  <p:childTnLst>
                                    <p:set>
                                      <p:cBhvr>
                                        <p:cTn id="87" dur="1" fill="hold">
                                          <p:stCondLst>
                                            <p:cond delay="0"/>
                                          </p:stCondLst>
                                        </p:cTn>
                                        <p:tgtEl>
                                          <p:spTgt spid="87"/>
                                        </p:tgtEl>
                                        <p:attrNameLst>
                                          <p:attrName>style.visibility</p:attrName>
                                        </p:attrNameLst>
                                      </p:cBhvr>
                                      <p:to>
                                        <p:strVal val="visible"/>
                                      </p:to>
                                    </p:set>
                                    <p:anim calcmode="lin" valueType="num">
                                      <p:cBhvr additive="base">
                                        <p:cTn id="88" dur="500" fill="hold"/>
                                        <p:tgtEl>
                                          <p:spTgt spid="87"/>
                                        </p:tgtEl>
                                        <p:attrNameLst>
                                          <p:attrName>ppt_x</p:attrName>
                                        </p:attrNameLst>
                                      </p:cBhvr>
                                      <p:tavLst>
                                        <p:tav tm="0">
                                          <p:val>
                                            <p:strVal val="#ppt_x"/>
                                          </p:val>
                                        </p:tav>
                                        <p:tav tm="100000">
                                          <p:val>
                                            <p:strVal val="#ppt_x"/>
                                          </p:val>
                                        </p:tav>
                                      </p:tavLst>
                                    </p:anim>
                                    <p:anim calcmode="lin" valueType="num">
                                      <p:cBhvr additive="base">
                                        <p:cTn id="89" dur="500" fill="hold"/>
                                        <p:tgtEl>
                                          <p:spTgt spid="87"/>
                                        </p:tgtEl>
                                        <p:attrNameLst>
                                          <p:attrName>ppt_y</p:attrName>
                                        </p:attrNameLst>
                                      </p:cBhvr>
                                      <p:tavLst>
                                        <p:tav tm="0">
                                          <p:val>
                                            <p:strVal val="1+#ppt_h/2"/>
                                          </p:val>
                                        </p:tav>
                                        <p:tav tm="100000">
                                          <p:val>
                                            <p:strVal val="#ppt_y"/>
                                          </p:val>
                                        </p:tav>
                                      </p:tavLst>
                                    </p:anim>
                                  </p:childTnLst>
                                </p:cTn>
                              </p:par>
                            </p:childTnLst>
                          </p:cTn>
                        </p:par>
                        <p:par>
                          <p:cTn id="90" fill="hold" nodeType="afterGroup">
                            <p:stCondLst>
                              <p:cond delay="12500"/>
                            </p:stCondLst>
                            <p:childTnLst>
                              <p:par>
                                <p:cTn id="91" presetID="2" presetClass="entr" presetSubtype="4" fill="hold" grpId="0" nodeType="afterEffect">
                                  <p:stCondLst>
                                    <p:cond delay="0"/>
                                  </p:stCondLst>
                                  <p:childTnLst>
                                    <p:set>
                                      <p:cBhvr>
                                        <p:cTn id="92" dur="1" fill="hold">
                                          <p:stCondLst>
                                            <p:cond delay="0"/>
                                          </p:stCondLst>
                                        </p:cTn>
                                        <p:tgtEl>
                                          <p:spTgt spid="88"/>
                                        </p:tgtEl>
                                        <p:attrNameLst>
                                          <p:attrName>style.visibility</p:attrName>
                                        </p:attrNameLst>
                                      </p:cBhvr>
                                      <p:to>
                                        <p:strVal val="visible"/>
                                      </p:to>
                                    </p:set>
                                    <p:anim calcmode="lin" valueType="num">
                                      <p:cBhvr additive="base">
                                        <p:cTn id="93" dur="500" fill="hold"/>
                                        <p:tgtEl>
                                          <p:spTgt spid="88"/>
                                        </p:tgtEl>
                                        <p:attrNameLst>
                                          <p:attrName>ppt_x</p:attrName>
                                        </p:attrNameLst>
                                      </p:cBhvr>
                                      <p:tavLst>
                                        <p:tav tm="0">
                                          <p:val>
                                            <p:strVal val="#ppt_x"/>
                                          </p:val>
                                        </p:tav>
                                        <p:tav tm="100000">
                                          <p:val>
                                            <p:strVal val="#ppt_x"/>
                                          </p:val>
                                        </p:tav>
                                      </p:tavLst>
                                    </p:anim>
                                    <p:anim calcmode="lin" valueType="num">
                                      <p:cBhvr additive="base">
                                        <p:cTn id="94" dur="500" fill="hold"/>
                                        <p:tgtEl>
                                          <p:spTgt spid="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86" grpId="0"/>
      <p:bldP spid="87" grpId="0"/>
      <p:bldP spid="88" grpId="0"/>
      <p:bldP spid="91" grpId="0"/>
      <p:bldP spid="94" grpId="0"/>
      <p:bldP spid="9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27" descr="圈轴bg"/>
          <p:cNvPicPr>
            <a:picLocks noChangeAspect="1" noChangeArrowheads="1"/>
          </p:cNvPicPr>
          <p:nvPr/>
        </p:nvPicPr>
        <p:blipFill>
          <a:blip r:embed="rId4">
            <a:grayscl/>
            <a:extLst>
              <a:ext uri="{28A0092B-C50C-407E-A947-70E740481C1C}">
                <a14:useLocalDpi xmlns:a14="http://schemas.microsoft.com/office/drawing/2010/main"/>
              </a:ext>
            </a:extLst>
          </a:blip>
          <a:srcRect/>
          <a:stretch>
            <a:fillRect/>
          </a:stretch>
        </p:blipFill>
        <p:spPr bwMode="auto">
          <a:xfrm>
            <a:off x="1282922" y="899701"/>
            <a:ext cx="6720840" cy="368111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30" descr="圈轴左右"/>
          <p:cNvPicPr>
            <a:picLocks noChangeAspect="1" noChangeArrowheads="1"/>
          </p:cNvPicPr>
          <p:nvPr/>
        </p:nvPicPr>
        <p:blipFill>
          <a:blip r:embed="rId5">
            <a:grayscl/>
            <a:extLst>
              <a:ext uri="{28A0092B-C50C-407E-A947-70E740481C1C}">
                <a14:useLocalDpi xmlns:a14="http://schemas.microsoft.com/office/drawing/2010/main"/>
              </a:ext>
            </a:extLst>
          </a:blip>
          <a:srcRect/>
          <a:stretch>
            <a:fillRect/>
          </a:stretch>
        </p:blipFill>
        <p:spPr bwMode="auto">
          <a:xfrm>
            <a:off x="7866602" y="756281"/>
            <a:ext cx="340043" cy="399318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32" descr="圈轴左右"/>
          <p:cNvPicPr>
            <a:picLocks noChangeAspect="1" noChangeArrowheads="1"/>
          </p:cNvPicPr>
          <p:nvPr/>
        </p:nvPicPr>
        <p:blipFill>
          <a:blip r:embed="rId5">
            <a:grayscl/>
            <a:extLst>
              <a:ext uri="{28A0092B-C50C-407E-A947-70E740481C1C}">
                <a14:useLocalDpi xmlns:a14="http://schemas.microsoft.com/office/drawing/2010/main"/>
              </a:ext>
            </a:extLst>
          </a:blip>
          <a:srcRect/>
          <a:stretch>
            <a:fillRect/>
          </a:stretch>
        </p:blipFill>
        <p:spPr bwMode="auto">
          <a:xfrm>
            <a:off x="995521" y="773069"/>
            <a:ext cx="340043" cy="3993184"/>
          </a:xfrm>
          <a:prstGeom prst="rect">
            <a:avLst/>
          </a:prstGeom>
          <a:noFill/>
          <a:extLst>
            <a:ext uri="{909E8E84-426E-40DD-AFC4-6F175D3DCCD1}">
              <a14:hiddenFill xmlns:a14="http://schemas.microsoft.com/office/drawing/2010/main">
                <a:solidFill>
                  <a:srgbClr val="FFFFFF"/>
                </a:solidFill>
              </a14:hiddenFill>
            </a:ext>
          </a:extLst>
        </p:spPr>
      </p:pic>
      <p:grpSp>
        <p:nvGrpSpPr>
          <p:cNvPr id="22" name="组合 21"/>
          <p:cNvGrpSpPr/>
          <p:nvPr/>
        </p:nvGrpSpPr>
        <p:grpSpPr>
          <a:xfrm>
            <a:off x="1902821" y="1441598"/>
            <a:ext cx="5781762" cy="505093"/>
            <a:chOff x="1982864" y="3795887"/>
            <a:chExt cx="6424180" cy="561214"/>
          </a:xfrm>
        </p:grpSpPr>
        <p:pic>
          <p:nvPicPr>
            <p:cNvPr id="23" name="Picture 5" descr="C:\Users\zjd\Desktop\未命名 -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16200000">
              <a:off x="4914347" y="864404"/>
              <a:ext cx="561214" cy="6424180"/>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p:cNvSpPr txBox="1"/>
            <p:nvPr/>
          </p:nvSpPr>
          <p:spPr>
            <a:xfrm>
              <a:off x="2844226" y="3867894"/>
              <a:ext cx="2257028" cy="410369"/>
            </a:xfrm>
            <a:prstGeom prst="rect">
              <a:avLst/>
            </a:prstGeom>
            <a:noFill/>
          </p:spPr>
          <p:txBody>
            <a:bodyPr wrap="none" rtlCol="0">
              <a:spAutoFit/>
            </a:bodyPr>
            <a:lstStyle/>
            <a:p>
              <a:r>
                <a:rPr lang="zh-CN" altLang="en-US" dirty="0" smtClean="0">
                  <a:solidFill>
                    <a:schemeClr val="bg1"/>
                  </a:solidFill>
                  <a:latin typeface="汉仪行楷简" panose="02010609000101010101" pitchFamily="49" charset="-122"/>
                  <a:ea typeface="汉仪行楷简" panose="02010609000101010101" pitchFamily="49" charset="-122"/>
                </a:rPr>
                <a:t>单击此处添加文本</a:t>
              </a:r>
              <a:endParaRPr lang="zh-CN" altLang="en-US" dirty="0">
                <a:solidFill>
                  <a:schemeClr val="bg1"/>
                </a:solidFill>
                <a:latin typeface="汉仪行楷简" panose="02010609000101010101" pitchFamily="49" charset="-122"/>
                <a:ea typeface="汉仪行楷简" panose="02010609000101010101" pitchFamily="49" charset="-122"/>
              </a:endParaRPr>
            </a:p>
          </p:txBody>
        </p:sp>
      </p:grpSp>
      <p:grpSp>
        <p:nvGrpSpPr>
          <p:cNvPr id="25" name="组合 24"/>
          <p:cNvGrpSpPr/>
          <p:nvPr/>
        </p:nvGrpSpPr>
        <p:grpSpPr>
          <a:xfrm>
            <a:off x="1902821" y="2194918"/>
            <a:ext cx="5781762" cy="505093"/>
            <a:chOff x="1982864" y="3795887"/>
            <a:chExt cx="6424180" cy="561214"/>
          </a:xfrm>
        </p:grpSpPr>
        <p:pic>
          <p:nvPicPr>
            <p:cNvPr id="26" name="Picture 5" descr="C:\Users\zjd\Desktop\未命名 -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16200000">
              <a:off x="4914347" y="864404"/>
              <a:ext cx="561214" cy="6424180"/>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p:cNvSpPr txBox="1"/>
            <p:nvPr/>
          </p:nvSpPr>
          <p:spPr>
            <a:xfrm>
              <a:off x="2860622" y="3867894"/>
              <a:ext cx="2257028" cy="410369"/>
            </a:xfrm>
            <a:prstGeom prst="rect">
              <a:avLst/>
            </a:prstGeom>
            <a:noFill/>
          </p:spPr>
          <p:txBody>
            <a:bodyPr wrap="none" rtlCol="0">
              <a:spAutoFit/>
            </a:bodyPr>
            <a:lstStyle/>
            <a:p>
              <a:r>
                <a:rPr lang="zh-CN" altLang="en-US" dirty="0" smtClean="0">
                  <a:solidFill>
                    <a:schemeClr val="bg1"/>
                  </a:solidFill>
                  <a:latin typeface="汉仪行楷简" panose="02010609000101010101" pitchFamily="49" charset="-122"/>
                  <a:ea typeface="汉仪行楷简" panose="02010609000101010101" pitchFamily="49" charset="-122"/>
                </a:rPr>
                <a:t>单击此处添加文本</a:t>
              </a:r>
              <a:endParaRPr lang="zh-CN" altLang="en-US" dirty="0">
                <a:solidFill>
                  <a:schemeClr val="bg1"/>
                </a:solidFill>
                <a:latin typeface="汉仪行楷简" panose="02010609000101010101" pitchFamily="49" charset="-122"/>
                <a:ea typeface="汉仪行楷简" panose="02010609000101010101" pitchFamily="49" charset="-122"/>
              </a:endParaRPr>
            </a:p>
          </p:txBody>
        </p:sp>
      </p:grpSp>
      <p:grpSp>
        <p:nvGrpSpPr>
          <p:cNvPr id="28" name="组合 27"/>
          <p:cNvGrpSpPr/>
          <p:nvPr/>
        </p:nvGrpSpPr>
        <p:grpSpPr>
          <a:xfrm>
            <a:off x="1902821" y="3701558"/>
            <a:ext cx="5781762" cy="505093"/>
            <a:chOff x="1982864" y="3795887"/>
            <a:chExt cx="6424180" cy="561214"/>
          </a:xfrm>
        </p:grpSpPr>
        <p:pic>
          <p:nvPicPr>
            <p:cNvPr id="32" name="Picture 5" descr="C:\Users\zjd\Desktop\未命名 -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16200000">
              <a:off x="4914347" y="864404"/>
              <a:ext cx="561214" cy="6424180"/>
            </a:xfrm>
            <a:prstGeom prst="rect">
              <a:avLst/>
            </a:prstGeom>
            <a:noFill/>
            <a:extLst>
              <a:ext uri="{909E8E84-426E-40DD-AFC4-6F175D3DCCD1}">
                <a14:hiddenFill xmlns:a14="http://schemas.microsoft.com/office/drawing/2010/main">
                  <a:solidFill>
                    <a:srgbClr val="FFFFFF"/>
                  </a:solidFill>
                </a14:hiddenFill>
              </a:ext>
            </a:extLst>
          </p:spPr>
        </p:pic>
        <p:sp>
          <p:nvSpPr>
            <p:cNvPr id="46" name="TextBox 45"/>
            <p:cNvSpPr txBox="1"/>
            <p:nvPr/>
          </p:nvSpPr>
          <p:spPr>
            <a:xfrm>
              <a:off x="2967401" y="3867894"/>
              <a:ext cx="2257028" cy="410369"/>
            </a:xfrm>
            <a:prstGeom prst="rect">
              <a:avLst/>
            </a:prstGeom>
            <a:noFill/>
          </p:spPr>
          <p:txBody>
            <a:bodyPr wrap="none" rtlCol="0">
              <a:spAutoFit/>
            </a:bodyPr>
            <a:lstStyle/>
            <a:p>
              <a:r>
                <a:rPr lang="zh-CN" altLang="en-US" dirty="0" smtClean="0">
                  <a:solidFill>
                    <a:schemeClr val="bg1"/>
                  </a:solidFill>
                  <a:latin typeface="汉仪行楷简" panose="02010609000101010101" pitchFamily="49" charset="-122"/>
                  <a:ea typeface="汉仪行楷简" panose="02010609000101010101" pitchFamily="49" charset="-122"/>
                </a:rPr>
                <a:t>单击此处添加文本</a:t>
              </a:r>
              <a:endParaRPr lang="zh-CN" altLang="en-US" dirty="0">
                <a:solidFill>
                  <a:schemeClr val="bg1"/>
                </a:solidFill>
                <a:latin typeface="汉仪行楷简" panose="02010609000101010101" pitchFamily="49" charset="-122"/>
                <a:ea typeface="汉仪行楷简" panose="02010609000101010101" pitchFamily="49" charset="-122"/>
              </a:endParaRPr>
            </a:p>
          </p:txBody>
        </p:sp>
      </p:grpSp>
      <p:grpSp>
        <p:nvGrpSpPr>
          <p:cNvPr id="47" name="组合 46"/>
          <p:cNvGrpSpPr/>
          <p:nvPr/>
        </p:nvGrpSpPr>
        <p:grpSpPr>
          <a:xfrm>
            <a:off x="1902821" y="2948238"/>
            <a:ext cx="5781762" cy="505093"/>
            <a:chOff x="1982864" y="3795887"/>
            <a:chExt cx="6424180" cy="561214"/>
          </a:xfrm>
        </p:grpSpPr>
        <p:pic>
          <p:nvPicPr>
            <p:cNvPr id="48" name="Picture 5" descr="C:\Users\zjd\Desktop\未命名 -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16200000">
              <a:off x="4914347" y="864404"/>
              <a:ext cx="561214" cy="6424180"/>
            </a:xfrm>
            <a:prstGeom prst="rect">
              <a:avLst/>
            </a:prstGeom>
            <a:noFill/>
            <a:extLst>
              <a:ext uri="{909E8E84-426E-40DD-AFC4-6F175D3DCCD1}">
                <a14:hiddenFill xmlns:a14="http://schemas.microsoft.com/office/drawing/2010/main">
                  <a:solidFill>
                    <a:srgbClr val="FFFFFF"/>
                  </a:solidFill>
                </a14:hiddenFill>
              </a:ext>
            </a:extLst>
          </p:spPr>
        </p:pic>
        <p:sp>
          <p:nvSpPr>
            <p:cNvPr id="49" name="TextBox 48"/>
            <p:cNvSpPr txBox="1"/>
            <p:nvPr/>
          </p:nvSpPr>
          <p:spPr>
            <a:xfrm>
              <a:off x="2872642" y="3867894"/>
              <a:ext cx="2257028" cy="410369"/>
            </a:xfrm>
            <a:prstGeom prst="rect">
              <a:avLst/>
            </a:prstGeom>
            <a:noFill/>
          </p:spPr>
          <p:txBody>
            <a:bodyPr wrap="none" rtlCol="0">
              <a:spAutoFit/>
            </a:bodyPr>
            <a:lstStyle/>
            <a:p>
              <a:r>
                <a:rPr lang="zh-CN" altLang="en-US" dirty="0" smtClean="0">
                  <a:solidFill>
                    <a:schemeClr val="bg1"/>
                  </a:solidFill>
                  <a:latin typeface="汉仪行楷简" panose="02010609000101010101" pitchFamily="49" charset="-122"/>
                  <a:ea typeface="汉仪行楷简" panose="02010609000101010101" pitchFamily="49" charset="-122"/>
                </a:rPr>
                <a:t>单击此处添加文本</a:t>
              </a:r>
              <a:endParaRPr lang="zh-CN" altLang="en-US" dirty="0">
                <a:solidFill>
                  <a:schemeClr val="bg1"/>
                </a:solidFill>
                <a:latin typeface="汉仪行楷简" panose="02010609000101010101" pitchFamily="49" charset="-122"/>
                <a:ea typeface="汉仪行楷简" panose="02010609000101010101" pitchFamily="49" charset="-122"/>
              </a:endParaRPr>
            </a:p>
          </p:txBody>
        </p:sp>
      </p:grpSp>
    </p:spTree>
    <p:custDataLst>
      <p:tags r:id="rId1"/>
    </p:custDataLst>
  </p:cSld>
  <p:clrMapOvr>
    <a:masterClrMapping/>
  </p:clrMapOvr>
  <p:transition spd="slow" advTm="1771">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50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63" presetClass="path" presetSubtype="0" fill="hold" nodeType="withEffect">
                                  <p:stCondLst>
                                    <p:cond delay="500"/>
                                  </p:stCondLst>
                                  <p:childTnLst>
                                    <p:animMotion origin="layout" path="M -0.83333 -4.81481E-6 L 0 -4.81481E-6 " pathEditMode="relative" rAng="0" ptsTypes="AA">
                                      <p:cBhvr>
                                        <p:cTn id="12" dur="1750" fill="hold"/>
                                        <p:tgtEl>
                                          <p:spTgt spid="20"/>
                                        </p:tgtEl>
                                        <p:attrNameLst>
                                          <p:attrName>ppt_x</p:attrName>
                                          <p:attrName>ppt_y</p:attrName>
                                        </p:attrNameLst>
                                      </p:cBhvr>
                                      <p:rCtr x="41667" y="0"/>
                                    </p:animMotion>
                                  </p:childTnLst>
                                </p:cTn>
                              </p:par>
                              <p:par>
                                <p:cTn id="13" presetID="22" presetClass="entr" presetSubtype="8" fill="hold" nodeType="withEffect">
                                  <p:stCondLst>
                                    <p:cond delay="50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1750"/>
                                        <p:tgtEl>
                                          <p:spTgt spid="19"/>
                                        </p:tgtEl>
                                      </p:cBhvr>
                                    </p:animEffect>
                                  </p:childTnLst>
                                </p:cTn>
                              </p:par>
                              <p:par>
                                <p:cTn id="16" presetID="22" presetClass="entr" presetSubtype="8" fill="hold" nodeType="withEffect">
                                  <p:stCondLst>
                                    <p:cond delay="1750"/>
                                  </p:stCondLst>
                                  <p:childTnLst>
                                    <p:set>
                                      <p:cBhvr>
                                        <p:cTn id="17" dur="1" fill="hold">
                                          <p:stCondLst>
                                            <p:cond delay="0"/>
                                          </p:stCondLst>
                                        </p:cTn>
                                        <p:tgtEl>
                                          <p:spTgt spid="22"/>
                                        </p:tgtEl>
                                        <p:attrNameLst>
                                          <p:attrName>style.visibility</p:attrName>
                                        </p:attrNameLst>
                                      </p:cBhvr>
                                      <p:to>
                                        <p:strVal val="visible"/>
                                      </p:to>
                                    </p:set>
                                    <p:animEffect transition="in" filter="wipe(left)">
                                      <p:cBhvr>
                                        <p:cTn id="18" dur="1000"/>
                                        <p:tgtEl>
                                          <p:spTgt spid="22"/>
                                        </p:tgtEl>
                                      </p:cBhvr>
                                    </p:animEffect>
                                  </p:childTnLst>
                                </p:cTn>
                              </p:par>
                              <p:par>
                                <p:cTn id="19" presetID="22" presetClass="entr" presetSubtype="8" fill="hold" nodeType="withEffect">
                                  <p:stCondLst>
                                    <p:cond delay="2250"/>
                                  </p:stCondLst>
                                  <p:childTnLst>
                                    <p:set>
                                      <p:cBhvr>
                                        <p:cTn id="20" dur="1" fill="hold">
                                          <p:stCondLst>
                                            <p:cond delay="0"/>
                                          </p:stCondLst>
                                        </p:cTn>
                                        <p:tgtEl>
                                          <p:spTgt spid="25"/>
                                        </p:tgtEl>
                                        <p:attrNameLst>
                                          <p:attrName>style.visibility</p:attrName>
                                        </p:attrNameLst>
                                      </p:cBhvr>
                                      <p:to>
                                        <p:strVal val="visible"/>
                                      </p:to>
                                    </p:set>
                                    <p:animEffect transition="in" filter="wipe(left)">
                                      <p:cBhvr>
                                        <p:cTn id="21" dur="1000"/>
                                        <p:tgtEl>
                                          <p:spTgt spid="25"/>
                                        </p:tgtEl>
                                      </p:cBhvr>
                                    </p:animEffect>
                                  </p:childTnLst>
                                </p:cTn>
                              </p:par>
                              <p:par>
                                <p:cTn id="22" presetID="22" presetClass="entr" presetSubtype="8" fill="hold" nodeType="withEffect">
                                  <p:stCondLst>
                                    <p:cond delay="2750"/>
                                  </p:stCondLst>
                                  <p:childTnLst>
                                    <p:set>
                                      <p:cBhvr>
                                        <p:cTn id="23" dur="1" fill="hold">
                                          <p:stCondLst>
                                            <p:cond delay="0"/>
                                          </p:stCondLst>
                                        </p:cTn>
                                        <p:tgtEl>
                                          <p:spTgt spid="47"/>
                                        </p:tgtEl>
                                        <p:attrNameLst>
                                          <p:attrName>style.visibility</p:attrName>
                                        </p:attrNameLst>
                                      </p:cBhvr>
                                      <p:to>
                                        <p:strVal val="visible"/>
                                      </p:to>
                                    </p:set>
                                    <p:animEffect transition="in" filter="wipe(left)">
                                      <p:cBhvr>
                                        <p:cTn id="24" dur="1000"/>
                                        <p:tgtEl>
                                          <p:spTgt spid="47"/>
                                        </p:tgtEl>
                                      </p:cBhvr>
                                    </p:animEffect>
                                  </p:childTnLst>
                                </p:cTn>
                              </p:par>
                              <p:par>
                                <p:cTn id="25" presetID="22" presetClass="entr" presetSubtype="8" fill="hold" nodeType="withEffect">
                                  <p:stCondLst>
                                    <p:cond delay="325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墨迹4.png"/>
          <p:cNvPicPr>
            <a:picLocks noChangeAspect="1"/>
          </p:cNvPicPr>
          <p:nvPr/>
        </p:nvPicPr>
        <p:blipFill>
          <a:blip r:embed="rId3" cstate="print"/>
          <a:stretch>
            <a:fillRect/>
          </a:stretch>
        </p:blipFill>
        <p:spPr>
          <a:xfrm>
            <a:off x="1280246" y="1161983"/>
            <a:ext cx="2880360" cy="3022952"/>
          </a:xfrm>
          <a:prstGeom prst="rect">
            <a:avLst/>
          </a:prstGeom>
        </p:spPr>
      </p:pic>
      <p:sp>
        <p:nvSpPr>
          <p:cNvPr id="3" name="Rectangle 30"/>
          <p:cNvSpPr>
            <a:spLocks noChangeArrowheads="1"/>
          </p:cNvSpPr>
          <p:nvPr/>
        </p:nvSpPr>
        <p:spPr bwMode="black">
          <a:xfrm>
            <a:off x="2004426" y="2274992"/>
            <a:ext cx="1440180" cy="1338828"/>
          </a:xfrm>
          <a:prstGeom prst="rect">
            <a:avLst/>
          </a:prstGeom>
          <a:noFill/>
          <a:ln w="9525">
            <a:noFill/>
            <a:miter lim="800000"/>
            <a:headEnd/>
            <a:tailEnd/>
          </a:ln>
        </p:spPr>
        <p:txBody>
          <a:bodyPr wrap="square">
            <a:spAutoFit/>
          </a:bodyPr>
          <a:lstStyle/>
          <a:p>
            <a:pPr>
              <a:spcBef>
                <a:spcPct val="50000"/>
              </a:spcBef>
            </a:pPr>
            <a:r>
              <a:rPr lang="zh-CN" altLang="en-US" dirty="0"/>
              <a:t>这里输入文本</a:t>
            </a:r>
            <a:endParaRPr lang="en-US" altLang="zh-CN" dirty="0"/>
          </a:p>
          <a:p>
            <a:pPr>
              <a:spcBef>
                <a:spcPct val="50000"/>
              </a:spcBef>
            </a:pPr>
            <a:r>
              <a:rPr lang="zh-CN" altLang="en-US" dirty="0"/>
              <a:t>这里输入文本</a:t>
            </a:r>
            <a:endParaRPr lang="en-US" altLang="zh-CN" dirty="0"/>
          </a:p>
        </p:txBody>
      </p:sp>
      <p:sp>
        <p:nvSpPr>
          <p:cNvPr id="4" name="矩形 87"/>
          <p:cNvSpPr>
            <a:spLocks noChangeArrowheads="1"/>
          </p:cNvSpPr>
          <p:nvPr/>
        </p:nvSpPr>
        <p:spPr bwMode="auto">
          <a:xfrm>
            <a:off x="4914986" y="824515"/>
            <a:ext cx="1920240" cy="646331"/>
          </a:xfrm>
          <a:prstGeom prst="rect">
            <a:avLst/>
          </a:prstGeom>
          <a:noFill/>
          <a:ln w="9525">
            <a:noFill/>
            <a:miter lim="800000"/>
            <a:headEnd/>
            <a:tailEnd/>
          </a:ln>
        </p:spPr>
        <p:txBody>
          <a:bodyPr wrap="square">
            <a:spAutoFit/>
          </a:bodyPr>
          <a:lstStyle/>
          <a:p>
            <a:pPr algn="l" eaLnBrk="0" fontAlgn="ctr" hangingPunct="0">
              <a:buClr>
                <a:srgbClr val="FF0000"/>
              </a:buClr>
              <a:buSzPct val="70000"/>
            </a:pPr>
            <a:r>
              <a:rPr lang="zh-CN" altLang="en-US" dirty="0">
                <a:latin typeface="宋体" pitchFamily="2" charset="-122"/>
                <a:ea typeface="宋体" pitchFamily="2" charset="-122"/>
              </a:rPr>
              <a:t>点击添加文</a:t>
            </a:r>
            <a:r>
              <a:rPr lang="zh-CN" altLang="en-US" dirty="0" smtClean="0">
                <a:latin typeface="宋体" pitchFamily="2" charset="-122"/>
                <a:ea typeface="宋体" pitchFamily="2" charset="-122"/>
              </a:rPr>
              <a:t>本信息</a:t>
            </a:r>
            <a:endParaRPr lang="en-US" altLang="zh-CN" dirty="0" smtClean="0">
              <a:latin typeface="宋体" pitchFamily="2" charset="-122"/>
              <a:ea typeface="宋体" pitchFamily="2" charset="-122"/>
            </a:endParaRPr>
          </a:p>
        </p:txBody>
      </p:sp>
      <p:pic>
        <p:nvPicPr>
          <p:cNvPr id="5" name="图片 4" descr="墨迹5.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66346" y="1129036"/>
            <a:ext cx="2948940" cy="342900"/>
          </a:xfrm>
          <a:prstGeom prst="rect">
            <a:avLst/>
          </a:prstGeom>
        </p:spPr>
      </p:pic>
      <p:sp>
        <p:nvSpPr>
          <p:cNvPr id="6" name="矩形 87"/>
          <p:cNvSpPr>
            <a:spLocks noChangeArrowheads="1"/>
          </p:cNvSpPr>
          <p:nvPr/>
        </p:nvSpPr>
        <p:spPr bwMode="auto">
          <a:xfrm>
            <a:off x="4914986" y="1685855"/>
            <a:ext cx="1920240" cy="646331"/>
          </a:xfrm>
          <a:prstGeom prst="rect">
            <a:avLst/>
          </a:prstGeom>
          <a:noFill/>
          <a:ln w="9525">
            <a:noFill/>
            <a:miter lim="800000"/>
            <a:headEnd/>
            <a:tailEnd/>
          </a:ln>
        </p:spPr>
        <p:txBody>
          <a:bodyPr wrap="square">
            <a:spAutoFit/>
          </a:bodyPr>
          <a:lstStyle/>
          <a:p>
            <a:pPr algn="l" eaLnBrk="0" fontAlgn="ctr" hangingPunct="0">
              <a:buClr>
                <a:srgbClr val="FF0000"/>
              </a:buClr>
              <a:buSzPct val="70000"/>
            </a:pPr>
            <a:r>
              <a:rPr lang="zh-CN" altLang="en-US" dirty="0">
                <a:latin typeface="宋体" pitchFamily="2" charset="-122"/>
                <a:ea typeface="宋体" pitchFamily="2" charset="-122"/>
              </a:rPr>
              <a:t>点击添加文</a:t>
            </a:r>
            <a:r>
              <a:rPr lang="zh-CN" altLang="en-US" dirty="0" smtClean="0">
                <a:latin typeface="宋体" pitchFamily="2" charset="-122"/>
                <a:ea typeface="宋体" pitchFamily="2" charset="-122"/>
              </a:rPr>
              <a:t>本信息</a:t>
            </a:r>
            <a:endParaRPr lang="en-US" altLang="zh-CN" dirty="0" smtClean="0">
              <a:latin typeface="宋体" pitchFamily="2" charset="-122"/>
              <a:ea typeface="宋体" pitchFamily="2" charset="-122"/>
            </a:endParaRPr>
          </a:p>
        </p:txBody>
      </p:sp>
      <p:pic>
        <p:nvPicPr>
          <p:cNvPr id="7" name="图片 6" descr="墨迹5.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66346" y="1990375"/>
            <a:ext cx="2948940" cy="342900"/>
          </a:xfrm>
          <a:prstGeom prst="rect">
            <a:avLst/>
          </a:prstGeom>
        </p:spPr>
      </p:pic>
      <p:sp>
        <p:nvSpPr>
          <p:cNvPr id="8" name="矩形 87"/>
          <p:cNvSpPr>
            <a:spLocks noChangeArrowheads="1"/>
          </p:cNvSpPr>
          <p:nvPr/>
        </p:nvSpPr>
        <p:spPr bwMode="auto">
          <a:xfrm>
            <a:off x="4914986" y="2577395"/>
            <a:ext cx="1920240" cy="646331"/>
          </a:xfrm>
          <a:prstGeom prst="rect">
            <a:avLst/>
          </a:prstGeom>
          <a:noFill/>
          <a:ln w="9525">
            <a:noFill/>
            <a:miter lim="800000"/>
            <a:headEnd/>
            <a:tailEnd/>
          </a:ln>
        </p:spPr>
        <p:txBody>
          <a:bodyPr wrap="square">
            <a:spAutoFit/>
          </a:bodyPr>
          <a:lstStyle/>
          <a:p>
            <a:pPr algn="l" eaLnBrk="0" fontAlgn="ctr" hangingPunct="0">
              <a:buClr>
                <a:srgbClr val="FF0000"/>
              </a:buClr>
              <a:buSzPct val="70000"/>
            </a:pPr>
            <a:r>
              <a:rPr lang="zh-CN" altLang="en-US" dirty="0">
                <a:latin typeface="宋体" pitchFamily="2" charset="-122"/>
                <a:ea typeface="宋体" pitchFamily="2" charset="-122"/>
              </a:rPr>
              <a:t>点击添加文</a:t>
            </a:r>
            <a:r>
              <a:rPr lang="zh-CN" altLang="en-US" dirty="0" smtClean="0">
                <a:latin typeface="宋体" pitchFamily="2" charset="-122"/>
                <a:ea typeface="宋体" pitchFamily="2" charset="-122"/>
              </a:rPr>
              <a:t>本信息</a:t>
            </a:r>
            <a:endParaRPr lang="en-US" altLang="zh-CN" dirty="0" smtClean="0">
              <a:latin typeface="宋体" pitchFamily="2" charset="-122"/>
              <a:ea typeface="宋体" pitchFamily="2" charset="-122"/>
            </a:endParaRPr>
          </a:p>
        </p:txBody>
      </p:sp>
      <p:pic>
        <p:nvPicPr>
          <p:cNvPr id="9" name="图片 8" descr="墨迹5.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66346" y="2881915"/>
            <a:ext cx="2948940" cy="342900"/>
          </a:xfrm>
          <a:prstGeom prst="rect">
            <a:avLst/>
          </a:prstGeom>
        </p:spPr>
      </p:pic>
      <p:sp>
        <p:nvSpPr>
          <p:cNvPr id="10" name="矩形 87"/>
          <p:cNvSpPr>
            <a:spLocks noChangeArrowheads="1"/>
          </p:cNvSpPr>
          <p:nvPr/>
        </p:nvSpPr>
        <p:spPr bwMode="auto">
          <a:xfrm>
            <a:off x="4914986" y="3541338"/>
            <a:ext cx="1920240" cy="646331"/>
          </a:xfrm>
          <a:prstGeom prst="rect">
            <a:avLst/>
          </a:prstGeom>
          <a:noFill/>
          <a:ln w="9525">
            <a:noFill/>
            <a:miter lim="800000"/>
            <a:headEnd/>
            <a:tailEnd/>
          </a:ln>
        </p:spPr>
        <p:txBody>
          <a:bodyPr wrap="square">
            <a:spAutoFit/>
          </a:bodyPr>
          <a:lstStyle/>
          <a:p>
            <a:pPr algn="l" eaLnBrk="0" fontAlgn="ctr" hangingPunct="0">
              <a:buClr>
                <a:srgbClr val="FF0000"/>
              </a:buClr>
              <a:buSzPct val="70000"/>
            </a:pPr>
            <a:r>
              <a:rPr lang="zh-CN" altLang="en-US" dirty="0">
                <a:latin typeface="宋体" pitchFamily="2" charset="-122"/>
                <a:ea typeface="宋体" pitchFamily="2" charset="-122"/>
              </a:rPr>
              <a:t>点击添加文</a:t>
            </a:r>
            <a:r>
              <a:rPr lang="zh-CN" altLang="en-US" dirty="0" smtClean="0">
                <a:latin typeface="宋体" pitchFamily="2" charset="-122"/>
                <a:ea typeface="宋体" pitchFamily="2" charset="-122"/>
              </a:rPr>
              <a:t>本信息</a:t>
            </a:r>
            <a:endParaRPr lang="en-US" altLang="zh-CN" dirty="0" smtClean="0">
              <a:latin typeface="宋体" pitchFamily="2" charset="-122"/>
              <a:ea typeface="宋体" pitchFamily="2" charset="-122"/>
            </a:endParaRPr>
          </a:p>
        </p:txBody>
      </p:sp>
      <p:pic>
        <p:nvPicPr>
          <p:cNvPr id="11" name="图片 10" descr="墨迹5.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66346" y="3845858"/>
            <a:ext cx="2948940" cy="342900"/>
          </a:xfrm>
          <a:prstGeom prst="rect">
            <a:avLst/>
          </a:prstGeom>
        </p:spPr>
      </p:pic>
    </p:spTree>
    <p:extLst>
      <p:ext uri="{BB962C8B-B14F-4D97-AF65-F5344CB8AC3E}">
        <p14:creationId xmlns:p14="http://schemas.microsoft.com/office/powerpoint/2010/main" val="82484419"/>
      </p:ext>
    </p:extLst>
  </p:cSld>
  <p:clrMapOvr>
    <a:masterClrMapping/>
  </p:clrMapOvr>
  <mc:AlternateContent xmlns:mc="http://schemas.openxmlformats.org/markup-compatibility/2006" xmlns:p14="http://schemas.microsoft.com/office/powerpoint/2010/main">
    <mc:Choice Requires="p14">
      <p:transition spd="slow" p14:dur="1600" advTm="8000">
        <p14:gallery dir="l"/>
      </p:transition>
    </mc:Choice>
    <mc:Fallback xmlns="">
      <p:transition spd="slow"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0"/>
                                        <p:tgtEl>
                                          <p:spTgt spid="2"/>
                                        </p:tgtEl>
                                      </p:cBhvr>
                                    </p:animEffect>
                                    <p:anim calcmode="lin" valueType="num">
                                      <p:cBhvr>
                                        <p:cTn id="8" dur="3000" fill="hold"/>
                                        <p:tgtEl>
                                          <p:spTgt spid="2"/>
                                        </p:tgtEl>
                                        <p:attrNameLst>
                                          <p:attrName>style.rotation</p:attrName>
                                        </p:attrNameLst>
                                      </p:cBhvr>
                                      <p:tavLst>
                                        <p:tav tm="0">
                                          <p:val>
                                            <p:fltVal val="720"/>
                                          </p:val>
                                        </p:tav>
                                        <p:tav tm="100000">
                                          <p:val>
                                            <p:fltVal val="0"/>
                                          </p:val>
                                        </p:tav>
                                      </p:tavLst>
                                    </p:anim>
                                    <p:anim calcmode="lin" valueType="num">
                                      <p:cBhvr>
                                        <p:cTn id="9" dur="3000" fill="hold"/>
                                        <p:tgtEl>
                                          <p:spTgt spid="2"/>
                                        </p:tgtEl>
                                        <p:attrNameLst>
                                          <p:attrName>ppt_h</p:attrName>
                                        </p:attrNameLst>
                                      </p:cBhvr>
                                      <p:tavLst>
                                        <p:tav tm="0">
                                          <p:val>
                                            <p:fltVal val="0"/>
                                          </p:val>
                                        </p:tav>
                                        <p:tav tm="100000">
                                          <p:val>
                                            <p:strVal val="#ppt_h"/>
                                          </p:val>
                                        </p:tav>
                                      </p:tavLst>
                                    </p:anim>
                                    <p:anim calcmode="lin" valueType="num">
                                      <p:cBhvr>
                                        <p:cTn id="10" dur="3000" fill="hold"/>
                                        <p:tgtEl>
                                          <p:spTgt spid="2"/>
                                        </p:tgtEl>
                                        <p:attrNameLst>
                                          <p:attrName>ppt_w</p:attrName>
                                        </p:attrNameLst>
                                      </p:cBhvr>
                                      <p:tavLst>
                                        <p:tav tm="0">
                                          <p:val>
                                            <p:fltVal val="0"/>
                                          </p:val>
                                        </p:tav>
                                        <p:tav tm="100000">
                                          <p:val>
                                            <p:strVal val="#ppt_w"/>
                                          </p:val>
                                        </p:tav>
                                      </p:tavLst>
                                    </p:anim>
                                  </p:childTnLst>
                                </p:cTn>
                              </p:par>
                            </p:childTnLst>
                          </p:cTn>
                        </p:par>
                        <p:par>
                          <p:cTn id="11" fill="hold">
                            <p:stCondLst>
                              <p:cond delay="3000"/>
                            </p:stCondLst>
                            <p:childTnLst>
                              <p:par>
                                <p:cTn id="12" presetID="49" presetClass="entr" presetSubtype="0" decel="10000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fltVal val="0"/>
                                          </p:val>
                                        </p:tav>
                                        <p:tav tm="100000">
                                          <p:val>
                                            <p:strVal val="#ppt_w"/>
                                          </p:val>
                                        </p:tav>
                                      </p:tavLst>
                                    </p:anim>
                                    <p:anim calcmode="lin" valueType="num">
                                      <p:cBhvr>
                                        <p:cTn id="15" dur="1000" fill="hold"/>
                                        <p:tgtEl>
                                          <p:spTgt spid="3"/>
                                        </p:tgtEl>
                                        <p:attrNameLst>
                                          <p:attrName>ppt_h</p:attrName>
                                        </p:attrNameLst>
                                      </p:cBhvr>
                                      <p:tavLst>
                                        <p:tav tm="0">
                                          <p:val>
                                            <p:fltVal val="0"/>
                                          </p:val>
                                        </p:tav>
                                        <p:tav tm="100000">
                                          <p:val>
                                            <p:strVal val="#ppt_h"/>
                                          </p:val>
                                        </p:tav>
                                      </p:tavLst>
                                    </p:anim>
                                    <p:anim calcmode="lin" valueType="num">
                                      <p:cBhvr>
                                        <p:cTn id="16" dur="1000" fill="hold"/>
                                        <p:tgtEl>
                                          <p:spTgt spid="3"/>
                                        </p:tgtEl>
                                        <p:attrNameLst>
                                          <p:attrName>style.rotation</p:attrName>
                                        </p:attrNameLst>
                                      </p:cBhvr>
                                      <p:tavLst>
                                        <p:tav tm="0">
                                          <p:val>
                                            <p:fltVal val="360"/>
                                          </p:val>
                                        </p:tav>
                                        <p:tav tm="100000">
                                          <p:val>
                                            <p:fltVal val="0"/>
                                          </p:val>
                                        </p:tav>
                                      </p:tavLst>
                                    </p:anim>
                                    <p:animEffect transition="in" filter="fade">
                                      <p:cBhvr>
                                        <p:cTn id="17" dur="1000"/>
                                        <p:tgtEl>
                                          <p:spTgt spid="3"/>
                                        </p:tgtEl>
                                      </p:cBhvr>
                                    </p:animEffect>
                                  </p:childTnLst>
                                </p:cTn>
                              </p:par>
                            </p:childTnLst>
                          </p:cTn>
                        </p:par>
                        <p:par>
                          <p:cTn id="18" fill="hold">
                            <p:stCondLst>
                              <p:cond delay="4000"/>
                            </p:stCondLst>
                            <p:childTnLst>
                              <p:par>
                                <p:cTn id="19" presetID="2" presetClass="entr" presetSubtype="2"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1000" fill="hold"/>
                                        <p:tgtEl>
                                          <p:spTgt spid="5"/>
                                        </p:tgtEl>
                                        <p:attrNameLst>
                                          <p:attrName>ppt_x</p:attrName>
                                        </p:attrNameLst>
                                      </p:cBhvr>
                                      <p:tavLst>
                                        <p:tav tm="0">
                                          <p:val>
                                            <p:strVal val="1+#ppt_w/2"/>
                                          </p:val>
                                        </p:tav>
                                        <p:tav tm="100000">
                                          <p:val>
                                            <p:strVal val="#ppt_x"/>
                                          </p:val>
                                        </p:tav>
                                      </p:tavLst>
                                    </p:anim>
                                    <p:anim calcmode="lin" valueType="num">
                                      <p:cBhvr additive="base">
                                        <p:cTn id="22" dur="1000" fill="hold"/>
                                        <p:tgtEl>
                                          <p:spTgt spid="5"/>
                                        </p:tgtEl>
                                        <p:attrNameLst>
                                          <p:attrName>ppt_y</p:attrName>
                                        </p:attrNameLst>
                                      </p:cBhvr>
                                      <p:tavLst>
                                        <p:tav tm="0">
                                          <p:val>
                                            <p:strVal val="#ppt_y"/>
                                          </p:val>
                                        </p:tav>
                                        <p:tav tm="100000">
                                          <p:val>
                                            <p:strVal val="#ppt_y"/>
                                          </p:val>
                                        </p:tav>
                                      </p:tavLst>
                                    </p:anim>
                                  </p:childTnLst>
                                </p:cTn>
                              </p:par>
                            </p:childTnLst>
                          </p:cTn>
                        </p:par>
                        <p:par>
                          <p:cTn id="23" fill="hold">
                            <p:stCondLst>
                              <p:cond delay="5000"/>
                            </p:stCondLst>
                            <p:childTnLst>
                              <p:par>
                                <p:cTn id="24" presetID="12" presetClass="entr" presetSubtype="4"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slide(fromBottom)">
                                      <p:cBhvr>
                                        <p:cTn id="26" dur="1000"/>
                                        <p:tgtEl>
                                          <p:spTgt spid="4"/>
                                        </p:tgtEl>
                                      </p:cBhvr>
                                    </p:animEffect>
                                  </p:childTnLst>
                                </p:cTn>
                              </p:par>
                            </p:childTnLst>
                          </p:cTn>
                        </p:par>
                        <p:par>
                          <p:cTn id="27" fill="hold">
                            <p:stCondLst>
                              <p:cond delay="6000"/>
                            </p:stCondLst>
                            <p:childTnLst>
                              <p:par>
                                <p:cTn id="28" presetID="2" presetClass="entr" presetSubtype="2"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1+#ppt_w/2"/>
                                          </p:val>
                                        </p:tav>
                                        <p:tav tm="100000">
                                          <p:val>
                                            <p:strVal val="#ppt_x"/>
                                          </p:val>
                                        </p:tav>
                                      </p:tavLst>
                                    </p:anim>
                                    <p:anim calcmode="lin" valueType="num">
                                      <p:cBhvr additive="base">
                                        <p:cTn id="31" dur="1000" fill="hold"/>
                                        <p:tgtEl>
                                          <p:spTgt spid="7"/>
                                        </p:tgtEl>
                                        <p:attrNameLst>
                                          <p:attrName>ppt_y</p:attrName>
                                        </p:attrNameLst>
                                      </p:cBhvr>
                                      <p:tavLst>
                                        <p:tav tm="0">
                                          <p:val>
                                            <p:strVal val="#ppt_y"/>
                                          </p:val>
                                        </p:tav>
                                        <p:tav tm="100000">
                                          <p:val>
                                            <p:strVal val="#ppt_y"/>
                                          </p:val>
                                        </p:tav>
                                      </p:tavLst>
                                    </p:anim>
                                  </p:childTnLst>
                                </p:cTn>
                              </p:par>
                            </p:childTnLst>
                          </p:cTn>
                        </p:par>
                        <p:par>
                          <p:cTn id="32" fill="hold">
                            <p:stCondLst>
                              <p:cond delay="7000"/>
                            </p:stCondLst>
                            <p:childTnLst>
                              <p:par>
                                <p:cTn id="33" presetID="12" presetClass="entr" presetSubtype="4"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slide(fromBottom)">
                                      <p:cBhvr>
                                        <p:cTn id="35" dur="1000"/>
                                        <p:tgtEl>
                                          <p:spTgt spid="6"/>
                                        </p:tgtEl>
                                      </p:cBhvr>
                                    </p:animEffect>
                                  </p:childTnLst>
                                </p:cTn>
                              </p:par>
                            </p:childTnLst>
                          </p:cTn>
                        </p:par>
                        <p:par>
                          <p:cTn id="36" fill="hold">
                            <p:stCondLst>
                              <p:cond delay="8000"/>
                            </p:stCondLst>
                            <p:childTnLst>
                              <p:par>
                                <p:cTn id="37" presetID="2" presetClass="entr" presetSubtype="2"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1000" fill="hold"/>
                                        <p:tgtEl>
                                          <p:spTgt spid="9"/>
                                        </p:tgtEl>
                                        <p:attrNameLst>
                                          <p:attrName>ppt_x</p:attrName>
                                        </p:attrNameLst>
                                      </p:cBhvr>
                                      <p:tavLst>
                                        <p:tav tm="0">
                                          <p:val>
                                            <p:strVal val="1+#ppt_w/2"/>
                                          </p:val>
                                        </p:tav>
                                        <p:tav tm="100000">
                                          <p:val>
                                            <p:strVal val="#ppt_x"/>
                                          </p:val>
                                        </p:tav>
                                      </p:tavLst>
                                    </p:anim>
                                    <p:anim calcmode="lin" valueType="num">
                                      <p:cBhvr additive="base">
                                        <p:cTn id="40" dur="1000" fill="hold"/>
                                        <p:tgtEl>
                                          <p:spTgt spid="9"/>
                                        </p:tgtEl>
                                        <p:attrNameLst>
                                          <p:attrName>ppt_y</p:attrName>
                                        </p:attrNameLst>
                                      </p:cBhvr>
                                      <p:tavLst>
                                        <p:tav tm="0">
                                          <p:val>
                                            <p:strVal val="#ppt_y"/>
                                          </p:val>
                                        </p:tav>
                                        <p:tav tm="100000">
                                          <p:val>
                                            <p:strVal val="#ppt_y"/>
                                          </p:val>
                                        </p:tav>
                                      </p:tavLst>
                                    </p:anim>
                                  </p:childTnLst>
                                </p:cTn>
                              </p:par>
                            </p:childTnLst>
                          </p:cTn>
                        </p:par>
                        <p:par>
                          <p:cTn id="41" fill="hold">
                            <p:stCondLst>
                              <p:cond delay="9000"/>
                            </p:stCondLst>
                            <p:childTnLst>
                              <p:par>
                                <p:cTn id="42" presetID="12" presetClass="entr" presetSubtype="4"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slide(fromBottom)">
                                      <p:cBhvr>
                                        <p:cTn id="44" dur="1000"/>
                                        <p:tgtEl>
                                          <p:spTgt spid="8"/>
                                        </p:tgtEl>
                                      </p:cBhvr>
                                    </p:animEffect>
                                  </p:childTnLst>
                                </p:cTn>
                              </p:par>
                            </p:childTnLst>
                          </p:cTn>
                        </p:par>
                        <p:par>
                          <p:cTn id="45" fill="hold">
                            <p:stCondLst>
                              <p:cond delay="10000"/>
                            </p:stCondLst>
                            <p:childTnLst>
                              <p:par>
                                <p:cTn id="46" presetID="2" presetClass="entr" presetSubtype="2"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1000" fill="hold"/>
                                        <p:tgtEl>
                                          <p:spTgt spid="11"/>
                                        </p:tgtEl>
                                        <p:attrNameLst>
                                          <p:attrName>ppt_x</p:attrName>
                                        </p:attrNameLst>
                                      </p:cBhvr>
                                      <p:tavLst>
                                        <p:tav tm="0">
                                          <p:val>
                                            <p:strVal val="1+#ppt_w/2"/>
                                          </p:val>
                                        </p:tav>
                                        <p:tav tm="100000">
                                          <p:val>
                                            <p:strVal val="#ppt_x"/>
                                          </p:val>
                                        </p:tav>
                                      </p:tavLst>
                                    </p:anim>
                                    <p:anim calcmode="lin" valueType="num">
                                      <p:cBhvr additive="base">
                                        <p:cTn id="49" dur="1000" fill="hold"/>
                                        <p:tgtEl>
                                          <p:spTgt spid="11"/>
                                        </p:tgtEl>
                                        <p:attrNameLst>
                                          <p:attrName>ppt_y</p:attrName>
                                        </p:attrNameLst>
                                      </p:cBhvr>
                                      <p:tavLst>
                                        <p:tav tm="0">
                                          <p:val>
                                            <p:strVal val="#ppt_y"/>
                                          </p:val>
                                        </p:tav>
                                        <p:tav tm="100000">
                                          <p:val>
                                            <p:strVal val="#ppt_y"/>
                                          </p:val>
                                        </p:tav>
                                      </p:tavLst>
                                    </p:anim>
                                  </p:childTnLst>
                                </p:cTn>
                              </p:par>
                            </p:childTnLst>
                          </p:cTn>
                        </p:par>
                        <p:par>
                          <p:cTn id="50" fill="hold">
                            <p:stCondLst>
                              <p:cond delay="11000"/>
                            </p:stCondLst>
                            <p:childTnLst>
                              <p:par>
                                <p:cTn id="51" presetID="12" presetClass="entr" presetSubtype="4"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slide(fromBottom)">
                                      <p:cBhvr>
                                        <p:cTn id="5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8"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27" descr="圈轴bg"/>
          <p:cNvPicPr>
            <a:picLocks noChangeAspect="1" noChangeArrowheads="1"/>
          </p:cNvPicPr>
          <p:nvPr/>
        </p:nvPicPr>
        <p:blipFill>
          <a:blip r:embed="rId3">
            <a:grayscl/>
            <a:extLst>
              <a:ext uri="{28A0092B-C50C-407E-A947-70E740481C1C}">
                <a14:useLocalDpi xmlns:a14="http://schemas.microsoft.com/office/drawing/2010/main"/>
              </a:ext>
            </a:extLst>
          </a:blip>
          <a:srcRect/>
          <a:stretch>
            <a:fillRect/>
          </a:stretch>
        </p:blipFill>
        <p:spPr bwMode="auto">
          <a:xfrm>
            <a:off x="1282922" y="899701"/>
            <a:ext cx="6720840" cy="368111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30" descr="圈轴左右"/>
          <p:cNvPicPr>
            <a:picLocks noChangeAspect="1" noChangeArrowheads="1"/>
          </p:cNvPicPr>
          <p:nvPr/>
        </p:nvPicPr>
        <p:blipFill>
          <a:blip r:embed="rId4">
            <a:grayscl/>
            <a:extLst>
              <a:ext uri="{28A0092B-C50C-407E-A947-70E740481C1C}">
                <a14:useLocalDpi xmlns:a14="http://schemas.microsoft.com/office/drawing/2010/main"/>
              </a:ext>
            </a:extLst>
          </a:blip>
          <a:srcRect/>
          <a:stretch>
            <a:fillRect/>
          </a:stretch>
        </p:blipFill>
        <p:spPr bwMode="auto">
          <a:xfrm>
            <a:off x="7866602" y="756281"/>
            <a:ext cx="340043" cy="399318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32" descr="圈轴左右"/>
          <p:cNvPicPr>
            <a:picLocks noChangeAspect="1" noChangeArrowheads="1"/>
          </p:cNvPicPr>
          <p:nvPr/>
        </p:nvPicPr>
        <p:blipFill>
          <a:blip r:embed="rId4">
            <a:grayscl/>
            <a:extLst>
              <a:ext uri="{28A0092B-C50C-407E-A947-70E740481C1C}">
                <a14:useLocalDpi xmlns:a14="http://schemas.microsoft.com/office/drawing/2010/main"/>
              </a:ext>
            </a:extLst>
          </a:blip>
          <a:srcRect/>
          <a:stretch>
            <a:fillRect/>
          </a:stretch>
        </p:blipFill>
        <p:spPr bwMode="auto">
          <a:xfrm>
            <a:off x="995521" y="773069"/>
            <a:ext cx="340043" cy="3993184"/>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a:spLocks noChangeArrowheads="1"/>
          </p:cNvSpPr>
          <p:nvPr/>
        </p:nvSpPr>
        <p:spPr bwMode="auto">
          <a:xfrm>
            <a:off x="3365565" y="1748812"/>
            <a:ext cx="2678938" cy="8402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4860" dirty="0">
                <a:latin typeface="李旭科书法" pitchFamily="2" charset="-122"/>
                <a:ea typeface="李旭科书法" pitchFamily="2" charset="-122"/>
              </a:rPr>
              <a:t>第四部分</a:t>
            </a:r>
          </a:p>
        </p:txBody>
      </p:sp>
      <p:sp>
        <p:nvSpPr>
          <p:cNvPr id="18" name="TextBox 17"/>
          <p:cNvSpPr txBox="1">
            <a:spLocks noChangeArrowheads="1"/>
          </p:cNvSpPr>
          <p:nvPr/>
        </p:nvSpPr>
        <p:spPr bwMode="auto">
          <a:xfrm>
            <a:off x="2898129" y="2708906"/>
            <a:ext cx="3993401" cy="9233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dirty="0" smtClean="0">
                <a:latin typeface="李旭科书法" pitchFamily="2" charset="-122"/>
                <a:ea typeface="李旭科书法" pitchFamily="2" charset="-122"/>
              </a:rPr>
              <a:t>单击添加您的文字内容 合理排版布局</a:t>
            </a:r>
            <a:endParaRPr lang="en-US" altLang="zh-CN" dirty="0" smtClean="0">
              <a:latin typeface="李旭科书法" pitchFamily="2" charset="-122"/>
              <a:ea typeface="李旭科书法" pitchFamily="2" charset="-122"/>
            </a:endParaRPr>
          </a:p>
          <a:p>
            <a:pPr eaLnBrk="1" hangingPunct="1"/>
            <a:r>
              <a:rPr lang="zh-CN" altLang="en-US" dirty="0">
                <a:latin typeface="李旭科书法" pitchFamily="2" charset="-122"/>
                <a:ea typeface="李旭科书法" pitchFamily="2" charset="-122"/>
              </a:rPr>
              <a:t>单击添加您的文字内容 合理排版布局</a:t>
            </a:r>
          </a:p>
          <a:p>
            <a:pPr eaLnBrk="1" hangingPunct="1"/>
            <a:r>
              <a:rPr lang="zh-CN" altLang="en-US" dirty="0">
                <a:latin typeface="李旭科书法" pitchFamily="2" charset="-122"/>
                <a:ea typeface="李旭科书法" pitchFamily="2" charset="-122"/>
              </a:rPr>
              <a:t>单击添加您的文字内容 合理排版</a:t>
            </a:r>
            <a:r>
              <a:rPr lang="zh-CN" altLang="en-US" dirty="0" smtClean="0">
                <a:latin typeface="李旭科书法" pitchFamily="2" charset="-122"/>
                <a:ea typeface="李旭科书法" pitchFamily="2" charset="-122"/>
              </a:rPr>
              <a:t>布局</a:t>
            </a:r>
            <a:endParaRPr lang="zh-CN" altLang="en-US" dirty="0">
              <a:latin typeface="李旭科书法" pitchFamily="2" charset="-122"/>
              <a:ea typeface="李旭科书法" pitchFamily="2" charset="-122"/>
            </a:endParaRPr>
          </a:p>
        </p:txBody>
      </p:sp>
      <p:pic>
        <p:nvPicPr>
          <p:cNvPr id="8" name="图片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354" y="-1"/>
            <a:ext cx="2132309" cy="2616725"/>
          </a:xfrm>
          <a:prstGeom prst="rect">
            <a:avLst/>
          </a:prstGeom>
        </p:spPr>
      </p:pic>
    </p:spTree>
    <p:extLst>
      <p:ext uri="{BB962C8B-B14F-4D97-AF65-F5344CB8AC3E}">
        <p14:creationId xmlns:p14="http://schemas.microsoft.com/office/powerpoint/2010/main" val="355531764"/>
      </p:ext>
    </p:extLst>
  </p:cSld>
  <p:clrMapOvr>
    <a:masterClrMapping/>
  </p:clrMapOvr>
  <mc:AlternateContent xmlns:mc="http://schemas.openxmlformats.org/markup-compatibility/2006" xmlns:p14="http://schemas.microsoft.com/office/powerpoint/2010/main">
    <mc:Choice Requires="p14">
      <p:transition spd="slow" p14:dur="1200" advTm="8000">
        <p14:prism/>
      </p:transition>
    </mc:Choice>
    <mc:Fallback xmlns="">
      <p:transition spd="slow"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5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63" presetClass="path" presetSubtype="0" fill="hold" nodeType="withEffect">
                                  <p:stCondLst>
                                    <p:cond delay="500"/>
                                  </p:stCondLst>
                                  <p:childTnLst>
                                    <p:animMotion origin="layout" path="M -0.83333 -4.81481E-6 L 0 -4.81481E-6 " pathEditMode="relative" rAng="0" ptsTypes="AA">
                                      <p:cBhvr>
                                        <p:cTn id="15" dur="1750" fill="hold"/>
                                        <p:tgtEl>
                                          <p:spTgt spid="3"/>
                                        </p:tgtEl>
                                        <p:attrNameLst>
                                          <p:attrName>ppt_x</p:attrName>
                                          <p:attrName>ppt_y</p:attrName>
                                        </p:attrNameLst>
                                      </p:cBhvr>
                                      <p:rCtr x="41667" y="0"/>
                                    </p:animMotion>
                                  </p:childTnLst>
                                </p:cTn>
                              </p:par>
                              <p:par>
                                <p:cTn id="16" presetID="22" presetClass="entr" presetSubtype="8" fill="hold" nodeType="withEffect">
                                  <p:stCondLst>
                                    <p:cond delay="50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1750"/>
                                        <p:tgtEl>
                                          <p:spTgt spid="2"/>
                                        </p:tgtEl>
                                      </p:cBhvr>
                                    </p:animEffect>
                                  </p:childTnLst>
                                </p:cTn>
                              </p:par>
                              <p:par>
                                <p:cTn id="19" presetID="1" presetClass="entr" presetSubtype="0" fill="hold" grpId="0" nodeType="withEffect">
                                  <p:stCondLst>
                                    <p:cond delay="3000"/>
                                  </p:stCondLst>
                                  <p:iterate type="lt">
                                    <p:tmAbs val="200"/>
                                  </p:iterate>
                                  <p:childTnLst>
                                    <p:set>
                                      <p:cBhvr>
                                        <p:cTn id="20" dur="1" fill="hold">
                                          <p:stCondLst>
                                            <p:cond delay="249"/>
                                          </p:stCondLst>
                                        </p:cTn>
                                        <p:tgtEl>
                                          <p:spTgt spid="17"/>
                                        </p:tgtEl>
                                        <p:attrNameLst>
                                          <p:attrName>style.visibility</p:attrName>
                                        </p:attrNameLst>
                                      </p:cBhvr>
                                      <p:to>
                                        <p:strVal val="visible"/>
                                      </p:to>
                                    </p:set>
                                  </p:childTnLst>
                                </p:cTn>
                              </p:par>
                            </p:childTnLst>
                          </p:cTn>
                        </p:par>
                        <p:par>
                          <p:cTn id="21" fill="hold">
                            <p:stCondLst>
                              <p:cond delay="3850"/>
                            </p:stCondLst>
                            <p:childTnLst>
                              <p:par>
                                <p:cTn id="22" presetID="1" presetClass="entr" presetSubtype="0" fill="hold" grpId="0" nodeType="afterEffect">
                                  <p:stCondLst>
                                    <p:cond delay="0"/>
                                  </p:stCondLst>
                                  <p:iterate type="lt">
                                    <p:tmAbs val="200"/>
                                  </p:iterate>
                                  <p:childTnLst>
                                    <p:set>
                                      <p:cBhvr>
                                        <p:cTn id="23" dur="1" fill="hold">
                                          <p:stCondLst>
                                            <p:cond delay="24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 name="Line 27"/>
          <p:cNvSpPr>
            <a:spLocks noChangeShapeType="1"/>
          </p:cNvSpPr>
          <p:nvPr/>
        </p:nvSpPr>
        <p:spPr bwMode="auto">
          <a:xfrm>
            <a:off x="2290637" y="1683103"/>
            <a:ext cx="384732" cy="0"/>
          </a:xfrm>
          <a:prstGeom prst="line">
            <a:avLst/>
          </a:prstGeom>
          <a:noFill/>
          <a:ln w="38100" cap="rnd" cmpd="sng">
            <a:solidFill>
              <a:schemeClr val="bg2">
                <a:lumMod val="25000"/>
              </a:schemeClr>
            </a:solidFill>
            <a:prstDash val="sysDot"/>
            <a:round/>
            <a:headEnd/>
            <a:tailEnd type="oval" w="med" len="med"/>
          </a:ln>
        </p:spPr>
        <p:txBody>
          <a:bodyPr/>
          <a:lstStyle/>
          <a:p>
            <a:endParaRPr lang="zh-CN" altLang="en-US">
              <a:latin typeface="汉仪行楷简" panose="02010609000101010101" pitchFamily="49" charset="-122"/>
              <a:ea typeface="汉仪行楷简" panose="02010609000101010101" pitchFamily="49" charset="-122"/>
            </a:endParaRPr>
          </a:p>
        </p:txBody>
      </p:sp>
      <p:sp>
        <p:nvSpPr>
          <p:cNvPr id="18" name="AutoShape 33"/>
          <p:cNvSpPr>
            <a:spLocks noChangeArrowheads="1"/>
          </p:cNvSpPr>
          <p:nvPr/>
        </p:nvSpPr>
        <p:spPr bwMode="auto">
          <a:xfrm>
            <a:off x="2720002" y="1231422"/>
            <a:ext cx="2927891" cy="899791"/>
          </a:xfrm>
          <a:prstGeom prst="roundRect">
            <a:avLst>
              <a:gd name="adj" fmla="val 13292"/>
            </a:avLst>
          </a:prstGeom>
          <a:solidFill>
            <a:schemeClr val="bg1"/>
          </a:solidFill>
          <a:ln w="57150" cmpd="dbl">
            <a:solidFill>
              <a:schemeClr val="tx1"/>
            </a:solidFill>
            <a:round/>
            <a:headEnd/>
            <a:tailEnd/>
          </a:ln>
        </p:spPr>
        <p:txBody>
          <a:bodyPr wrap="none" anchor="ctr"/>
          <a:lstStyle/>
          <a:p>
            <a:endParaRPr lang="zh-CN" altLang="en-US">
              <a:latin typeface="汉仪行楷简" panose="02010609000101010101" pitchFamily="49" charset="-122"/>
              <a:ea typeface="汉仪行楷简" panose="02010609000101010101" pitchFamily="49" charset="-122"/>
            </a:endParaRPr>
          </a:p>
        </p:txBody>
      </p:sp>
      <p:sp>
        <p:nvSpPr>
          <p:cNvPr id="19" name="Rectangle 37"/>
          <p:cNvSpPr>
            <a:spLocks noChangeArrowheads="1"/>
          </p:cNvSpPr>
          <p:nvPr/>
        </p:nvSpPr>
        <p:spPr bwMode="auto">
          <a:xfrm>
            <a:off x="2816407" y="1426911"/>
            <a:ext cx="2820794" cy="506133"/>
          </a:xfrm>
          <a:prstGeom prst="rect">
            <a:avLst/>
          </a:prstGeom>
          <a:noFill/>
          <a:ln w="9525">
            <a:noFill/>
            <a:miter lim="800000"/>
            <a:headEnd/>
            <a:tailEnd/>
          </a:ln>
        </p:spPr>
        <p:txBody>
          <a:bodyPr anchor="ctr"/>
          <a:lstStyle/>
          <a:p>
            <a:pPr>
              <a:buClr>
                <a:schemeClr val="tx1"/>
              </a:buClr>
            </a:pPr>
            <a:r>
              <a:rPr lang="zh-CN" altLang="en-US" dirty="0" smtClean="0">
                <a:latin typeface="汉仪行楷简" panose="02010609000101010101" pitchFamily="49" charset="-122"/>
                <a:ea typeface="汉仪行楷简" panose="02010609000101010101" pitchFamily="49" charset="-122"/>
              </a:rPr>
              <a:t>添加文本内容添加文本内容添加文本内容</a:t>
            </a:r>
            <a:endParaRPr lang="en-US" dirty="0" smtClean="0">
              <a:latin typeface="汉仪行楷简" panose="02010609000101010101" pitchFamily="49" charset="-122"/>
              <a:ea typeface="汉仪行楷简" panose="02010609000101010101" pitchFamily="49" charset="-122"/>
            </a:endParaRPr>
          </a:p>
          <a:p>
            <a:pPr>
              <a:buClr>
                <a:schemeClr val="tx1"/>
              </a:buClr>
            </a:pPr>
            <a:r>
              <a:rPr lang="zh-CN" altLang="en-US" dirty="0" smtClean="0">
                <a:latin typeface="汉仪行楷简" panose="02010609000101010101" pitchFamily="49" charset="-122"/>
                <a:ea typeface="汉仪行楷简" panose="02010609000101010101" pitchFamily="49" charset="-122"/>
              </a:rPr>
              <a:t>添加文本内容</a:t>
            </a:r>
            <a:endParaRPr lang="en-US" dirty="0" smtClean="0">
              <a:latin typeface="汉仪行楷简" panose="02010609000101010101" pitchFamily="49" charset="-122"/>
              <a:ea typeface="汉仪行楷简" panose="02010609000101010101" pitchFamily="49" charset="-122"/>
            </a:endParaRPr>
          </a:p>
        </p:txBody>
      </p:sp>
      <p:pic>
        <p:nvPicPr>
          <p:cNvPr id="20" name="图片 19" descr="368.png"/>
          <p:cNvPicPr>
            <a:picLocks noChangeAspect="1"/>
          </p:cNvPicPr>
          <p:nvPr/>
        </p:nvPicPr>
        <p:blipFill>
          <a:blip r:embed="rId4" cstate="screen">
            <a:duotone>
              <a:prstClr val="black"/>
              <a:schemeClr val="bg2">
                <a:lumMod val="75000"/>
                <a:tint val="45000"/>
                <a:satMod val="400000"/>
              </a:schemeClr>
            </a:duotone>
            <a:lum contrast="-10000"/>
            <a:extLst>
              <a:ext uri="{28A0092B-C50C-407E-A947-70E740481C1C}">
                <a14:useLocalDpi xmlns:a14="http://schemas.microsoft.com/office/drawing/2010/main"/>
              </a:ext>
            </a:extLst>
          </a:blip>
          <a:stretch>
            <a:fillRect/>
          </a:stretch>
        </p:blipFill>
        <p:spPr>
          <a:xfrm>
            <a:off x="1375341" y="1200186"/>
            <a:ext cx="1008131" cy="930010"/>
          </a:xfrm>
          <a:prstGeom prst="rect">
            <a:avLst/>
          </a:prstGeom>
        </p:spPr>
      </p:pic>
      <p:sp>
        <p:nvSpPr>
          <p:cNvPr id="21" name="Rectangle 19"/>
          <p:cNvSpPr>
            <a:spLocks noChangeArrowheads="1"/>
          </p:cNvSpPr>
          <p:nvPr/>
        </p:nvSpPr>
        <p:spPr bwMode="auto">
          <a:xfrm>
            <a:off x="1620250" y="1519759"/>
            <a:ext cx="485601" cy="323140"/>
          </a:xfrm>
          <a:prstGeom prst="rect">
            <a:avLst/>
          </a:prstGeom>
          <a:noFill/>
          <a:ln w="9525">
            <a:noFill/>
            <a:miter lim="800000"/>
            <a:headEnd/>
            <a:tailEnd/>
          </a:ln>
        </p:spPr>
        <p:txBody>
          <a:bodyPr wrap="none" anchor="ctr"/>
          <a:lstStyle/>
          <a:p>
            <a:pPr algn="ctr"/>
            <a:r>
              <a:rPr lang="zh-CN" altLang="en-US" sz="2160" b="1" dirty="0">
                <a:latin typeface="隶书" pitchFamily="49" charset="-122"/>
                <a:ea typeface="隶书" pitchFamily="49" charset="-122"/>
              </a:rPr>
              <a:t>标题</a:t>
            </a:r>
            <a:endParaRPr lang="en-US" sz="2160" b="1" dirty="0">
              <a:latin typeface="隶书" pitchFamily="49" charset="-122"/>
              <a:ea typeface="隶书" pitchFamily="49" charset="-122"/>
            </a:endParaRPr>
          </a:p>
        </p:txBody>
      </p:sp>
      <p:sp>
        <p:nvSpPr>
          <p:cNvPr id="22" name="Line 27"/>
          <p:cNvSpPr>
            <a:spLocks noChangeShapeType="1"/>
          </p:cNvSpPr>
          <p:nvPr/>
        </p:nvSpPr>
        <p:spPr bwMode="auto">
          <a:xfrm>
            <a:off x="2311996" y="2790809"/>
            <a:ext cx="384732" cy="0"/>
          </a:xfrm>
          <a:prstGeom prst="line">
            <a:avLst/>
          </a:prstGeom>
          <a:noFill/>
          <a:ln w="38100" cap="rnd" cmpd="sng">
            <a:solidFill>
              <a:schemeClr val="bg2">
                <a:lumMod val="25000"/>
              </a:schemeClr>
            </a:solidFill>
            <a:prstDash val="sysDot"/>
            <a:round/>
            <a:headEnd/>
            <a:tailEnd type="oval" w="med" len="med"/>
          </a:ln>
        </p:spPr>
        <p:txBody>
          <a:bodyPr/>
          <a:lstStyle/>
          <a:p>
            <a:endParaRPr lang="zh-CN" altLang="en-US">
              <a:latin typeface="汉仪行楷简" panose="02010609000101010101" pitchFamily="49" charset="-122"/>
              <a:ea typeface="汉仪行楷简" panose="02010609000101010101" pitchFamily="49" charset="-122"/>
            </a:endParaRPr>
          </a:p>
        </p:txBody>
      </p:sp>
      <p:sp>
        <p:nvSpPr>
          <p:cNvPr id="23" name="AutoShape 33"/>
          <p:cNvSpPr>
            <a:spLocks noChangeArrowheads="1"/>
          </p:cNvSpPr>
          <p:nvPr/>
        </p:nvSpPr>
        <p:spPr bwMode="auto">
          <a:xfrm>
            <a:off x="2741360" y="2339128"/>
            <a:ext cx="2927891" cy="899791"/>
          </a:xfrm>
          <a:prstGeom prst="roundRect">
            <a:avLst>
              <a:gd name="adj" fmla="val 13292"/>
            </a:avLst>
          </a:prstGeom>
          <a:solidFill>
            <a:schemeClr val="bg1"/>
          </a:solidFill>
          <a:ln w="57150" cmpd="dbl">
            <a:solidFill>
              <a:schemeClr val="tx1"/>
            </a:solidFill>
            <a:round/>
            <a:headEnd/>
            <a:tailEnd/>
          </a:ln>
        </p:spPr>
        <p:txBody>
          <a:bodyPr wrap="none" anchor="ctr"/>
          <a:lstStyle/>
          <a:p>
            <a:endParaRPr lang="zh-CN" altLang="en-US">
              <a:latin typeface="汉仪行楷简" panose="02010609000101010101" pitchFamily="49" charset="-122"/>
              <a:ea typeface="汉仪行楷简" panose="02010609000101010101" pitchFamily="49" charset="-122"/>
            </a:endParaRPr>
          </a:p>
        </p:txBody>
      </p:sp>
      <p:sp>
        <p:nvSpPr>
          <p:cNvPr id="24" name="Rectangle 37"/>
          <p:cNvSpPr>
            <a:spLocks noChangeArrowheads="1"/>
          </p:cNvSpPr>
          <p:nvPr/>
        </p:nvSpPr>
        <p:spPr bwMode="auto">
          <a:xfrm>
            <a:off x="2837766" y="2534618"/>
            <a:ext cx="2820794" cy="506133"/>
          </a:xfrm>
          <a:prstGeom prst="rect">
            <a:avLst/>
          </a:prstGeom>
          <a:noFill/>
          <a:ln w="9525">
            <a:noFill/>
            <a:miter lim="800000"/>
            <a:headEnd/>
            <a:tailEnd/>
          </a:ln>
        </p:spPr>
        <p:txBody>
          <a:bodyPr anchor="ctr"/>
          <a:lstStyle/>
          <a:p>
            <a:pPr>
              <a:buClr>
                <a:schemeClr val="tx1"/>
              </a:buClr>
            </a:pPr>
            <a:r>
              <a:rPr lang="zh-CN" altLang="en-US" dirty="0" smtClean="0">
                <a:latin typeface="汉仪行楷简" panose="02010609000101010101" pitchFamily="49" charset="-122"/>
                <a:ea typeface="汉仪行楷简" panose="02010609000101010101" pitchFamily="49" charset="-122"/>
              </a:rPr>
              <a:t>添加文本内容添加文本内容添加文本内容</a:t>
            </a:r>
            <a:endParaRPr lang="en-US" dirty="0" smtClean="0">
              <a:latin typeface="汉仪行楷简" panose="02010609000101010101" pitchFamily="49" charset="-122"/>
              <a:ea typeface="汉仪行楷简" panose="02010609000101010101" pitchFamily="49" charset="-122"/>
            </a:endParaRPr>
          </a:p>
          <a:p>
            <a:pPr>
              <a:buClr>
                <a:schemeClr val="tx1"/>
              </a:buClr>
            </a:pPr>
            <a:r>
              <a:rPr lang="zh-CN" altLang="en-US" dirty="0" smtClean="0">
                <a:latin typeface="汉仪行楷简" panose="02010609000101010101" pitchFamily="49" charset="-122"/>
                <a:ea typeface="汉仪行楷简" panose="02010609000101010101" pitchFamily="49" charset="-122"/>
              </a:rPr>
              <a:t>添加文本内容</a:t>
            </a:r>
            <a:endParaRPr lang="en-US" dirty="0" smtClean="0">
              <a:latin typeface="汉仪行楷简" panose="02010609000101010101" pitchFamily="49" charset="-122"/>
              <a:ea typeface="汉仪行楷简" panose="02010609000101010101" pitchFamily="49" charset="-122"/>
            </a:endParaRPr>
          </a:p>
        </p:txBody>
      </p:sp>
      <p:pic>
        <p:nvPicPr>
          <p:cNvPr id="25" name="图片 24" descr="368.png"/>
          <p:cNvPicPr>
            <a:picLocks noChangeAspect="1"/>
          </p:cNvPicPr>
          <p:nvPr/>
        </p:nvPicPr>
        <p:blipFill>
          <a:blip r:embed="rId4" cstate="screen">
            <a:duotone>
              <a:prstClr val="black"/>
              <a:schemeClr val="bg2">
                <a:lumMod val="75000"/>
                <a:tint val="45000"/>
                <a:satMod val="400000"/>
              </a:schemeClr>
            </a:duotone>
            <a:lum contrast="-10000"/>
            <a:extLst>
              <a:ext uri="{28A0092B-C50C-407E-A947-70E740481C1C}">
                <a14:useLocalDpi xmlns:a14="http://schemas.microsoft.com/office/drawing/2010/main"/>
              </a:ext>
            </a:extLst>
          </a:blip>
          <a:stretch>
            <a:fillRect/>
          </a:stretch>
        </p:blipFill>
        <p:spPr>
          <a:xfrm>
            <a:off x="1396699" y="2307892"/>
            <a:ext cx="1008131" cy="930010"/>
          </a:xfrm>
          <a:prstGeom prst="rect">
            <a:avLst/>
          </a:prstGeom>
        </p:spPr>
      </p:pic>
      <p:sp>
        <p:nvSpPr>
          <p:cNvPr id="26" name="Rectangle 19"/>
          <p:cNvSpPr>
            <a:spLocks noChangeArrowheads="1"/>
          </p:cNvSpPr>
          <p:nvPr/>
        </p:nvSpPr>
        <p:spPr bwMode="auto">
          <a:xfrm>
            <a:off x="1641609" y="2627465"/>
            <a:ext cx="485601" cy="323140"/>
          </a:xfrm>
          <a:prstGeom prst="rect">
            <a:avLst/>
          </a:prstGeom>
          <a:noFill/>
          <a:ln w="9525">
            <a:noFill/>
            <a:miter lim="800000"/>
            <a:headEnd/>
            <a:tailEnd/>
          </a:ln>
        </p:spPr>
        <p:txBody>
          <a:bodyPr wrap="none" anchor="ctr"/>
          <a:lstStyle/>
          <a:p>
            <a:pPr algn="ctr"/>
            <a:r>
              <a:rPr lang="zh-CN" altLang="en-US" sz="2160" b="1" dirty="0">
                <a:latin typeface="隶书" pitchFamily="49" charset="-122"/>
                <a:ea typeface="隶书" pitchFamily="49" charset="-122"/>
              </a:rPr>
              <a:t>标题</a:t>
            </a:r>
            <a:endParaRPr lang="en-US" sz="2160" b="1" dirty="0">
              <a:latin typeface="隶书" pitchFamily="49" charset="-122"/>
              <a:ea typeface="隶书" pitchFamily="49" charset="-122"/>
            </a:endParaRPr>
          </a:p>
        </p:txBody>
      </p:sp>
      <p:sp>
        <p:nvSpPr>
          <p:cNvPr id="27" name="Line 27"/>
          <p:cNvSpPr>
            <a:spLocks noChangeShapeType="1"/>
          </p:cNvSpPr>
          <p:nvPr/>
        </p:nvSpPr>
        <p:spPr bwMode="auto">
          <a:xfrm>
            <a:off x="2311996" y="3892532"/>
            <a:ext cx="384732" cy="0"/>
          </a:xfrm>
          <a:prstGeom prst="line">
            <a:avLst/>
          </a:prstGeom>
          <a:noFill/>
          <a:ln w="38100" cap="rnd" cmpd="sng">
            <a:solidFill>
              <a:schemeClr val="bg2">
                <a:lumMod val="25000"/>
              </a:schemeClr>
            </a:solidFill>
            <a:prstDash val="sysDot"/>
            <a:round/>
            <a:headEnd/>
            <a:tailEnd type="oval" w="med" len="med"/>
          </a:ln>
        </p:spPr>
        <p:txBody>
          <a:bodyPr/>
          <a:lstStyle/>
          <a:p>
            <a:endParaRPr lang="zh-CN" altLang="en-US">
              <a:latin typeface="汉仪行楷简" panose="02010609000101010101" pitchFamily="49" charset="-122"/>
              <a:ea typeface="汉仪行楷简" panose="02010609000101010101" pitchFamily="49" charset="-122"/>
            </a:endParaRPr>
          </a:p>
        </p:txBody>
      </p:sp>
      <p:sp>
        <p:nvSpPr>
          <p:cNvPr id="28" name="AutoShape 33"/>
          <p:cNvSpPr>
            <a:spLocks noChangeArrowheads="1"/>
          </p:cNvSpPr>
          <p:nvPr/>
        </p:nvSpPr>
        <p:spPr bwMode="auto">
          <a:xfrm>
            <a:off x="2741360" y="3440850"/>
            <a:ext cx="2927891" cy="899791"/>
          </a:xfrm>
          <a:prstGeom prst="roundRect">
            <a:avLst>
              <a:gd name="adj" fmla="val 13292"/>
            </a:avLst>
          </a:prstGeom>
          <a:solidFill>
            <a:schemeClr val="bg1"/>
          </a:solidFill>
          <a:ln w="57150" cmpd="dbl">
            <a:solidFill>
              <a:schemeClr val="tx1"/>
            </a:solidFill>
            <a:round/>
            <a:headEnd/>
            <a:tailEnd/>
          </a:ln>
        </p:spPr>
        <p:txBody>
          <a:bodyPr wrap="none" anchor="ctr"/>
          <a:lstStyle/>
          <a:p>
            <a:endParaRPr lang="zh-CN" altLang="en-US">
              <a:latin typeface="汉仪行楷简" panose="02010609000101010101" pitchFamily="49" charset="-122"/>
              <a:ea typeface="汉仪行楷简" panose="02010609000101010101" pitchFamily="49" charset="-122"/>
            </a:endParaRPr>
          </a:p>
        </p:txBody>
      </p:sp>
      <p:sp>
        <p:nvSpPr>
          <p:cNvPr id="29" name="Rectangle 37"/>
          <p:cNvSpPr>
            <a:spLocks noChangeArrowheads="1"/>
          </p:cNvSpPr>
          <p:nvPr/>
        </p:nvSpPr>
        <p:spPr bwMode="auto">
          <a:xfrm>
            <a:off x="2837766" y="3636340"/>
            <a:ext cx="2820794" cy="506133"/>
          </a:xfrm>
          <a:prstGeom prst="rect">
            <a:avLst/>
          </a:prstGeom>
          <a:noFill/>
          <a:ln w="9525">
            <a:noFill/>
            <a:miter lim="800000"/>
            <a:headEnd/>
            <a:tailEnd/>
          </a:ln>
        </p:spPr>
        <p:txBody>
          <a:bodyPr anchor="ctr"/>
          <a:lstStyle/>
          <a:p>
            <a:pPr>
              <a:buClr>
                <a:schemeClr val="tx1"/>
              </a:buClr>
            </a:pPr>
            <a:r>
              <a:rPr lang="zh-CN" altLang="en-US" dirty="0" smtClean="0">
                <a:latin typeface="汉仪行楷简" panose="02010609000101010101" pitchFamily="49" charset="-122"/>
                <a:ea typeface="汉仪行楷简" panose="02010609000101010101" pitchFamily="49" charset="-122"/>
              </a:rPr>
              <a:t>添加文本内容添加文本内容添加文本内容</a:t>
            </a:r>
            <a:endParaRPr lang="en-US" dirty="0" smtClean="0">
              <a:latin typeface="汉仪行楷简" panose="02010609000101010101" pitchFamily="49" charset="-122"/>
              <a:ea typeface="汉仪行楷简" panose="02010609000101010101" pitchFamily="49" charset="-122"/>
            </a:endParaRPr>
          </a:p>
          <a:p>
            <a:pPr>
              <a:buClr>
                <a:schemeClr val="tx1"/>
              </a:buClr>
            </a:pPr>
            <a:r>
              <a:rPr lang="zh-CN" altLang="en-US" dirty="0" smtClean="0">
                <a:latin typeface="汉仪行楷简" panose="02010609000101010101" pitchFamily="49" charset="-122"/>
                <a:ea typeface="汉仪行楷简" panose="02010609000101010101" pitchFamily="49" charset="-122"/>
              </a:rPr>
              <a:t>添加文本内容</a:t>
            </a:r>
            <a:endParaRPr lang="en-US" dirty="0" smtClean="0">
              <a:latin typeface="汉仪行楷简" panose="02010609000101010101" pitchFamily="49" charset="-122"/>
              <a:ea typeface="汉仪行楷简" panose="02010609000101010101" pitchFamily="49" charset="-122"/>
            </a:endParaRPr>
          </a:p>
        </p:txBody>
      </p:sp>
      <p:pic>
        <p:nvPicPr>
          <p:cNvPr id="30" name="图片 29" descr="368.png"/>
          <p:cNvPicPr>
            <a:picLocks noChangeAspect="1"/>
          </p:cNvPicPr>
          <p:nvPr/>
        </p:nvPicPr>
        <p:blipFill>
          <a:blip r:embed="rId4" cstate="screen">
            <a:duotone>
              <a:prstClr val="black"/>
              <a:schemeClr val="bg2">
                <a:lumMod val="75000"/>
                <a:tint val="45000"/>
                <a:satMod val="400000"/>
              </a:schemeClr>
            </a:duotone>
            <a:lum contrast="-10000"/>
            <a:extLst>
              <a:ext uri="{28A0092B-C50C-407E-A947-70E740481C1C}">
                <a14:useLocalDpi xmlns:a14="http://schemas.microsoft.com/office/drawing/2010/main"/>
              </a:ext>
            </a:extLst>
          </a:blip>
          <a:stretch>
            <a:fillRect/>
          </a:stretch>
        </p:blipFill>
        <p:spPr>
          <a:xfrm>
            <a:off x="1396699" y="3409615"/>
            <a:ext cx="1008131" cy="930010"/>
          </a:xfrm>
          <a:prstGeom prst="rect">
            <a:avLst/>
          </a:prstGeom>
        </p:spPr>
      </p:pic>
      <p:sp>
        <p:nvSpPr>
          <p:cNvPr id="31" name="Rectangle 19"/>
          <p:cNvSpPr>
            <a:spLocks noChangeArrowheads="1"/>
          </p:cNvSpPr>
          <p:nvPr/>
        </p:nvSpPr>
        <p:spPr bwMode="auto">
          <a:xfrm>
            <a:off x="1641609" y="3729188"/>
            <a:ext cx="485601" cy="323140"/>
          </a:xfrm>
          <a:prstGeom prst="rect">
            <a:avLst/>
          </a:prstGeom>
          <a:noFill/>
          <a:ln w="9525">
            <a:noFill/>
            <a:miter lim="800000"/>
            <a:headEnd/>
            <a:tailEnd/>
          </a:ln>
        </p:spPr>
        <p:txBody>
          <a:bodyPr wrap="none" anchor="ctr"/>
          <a:lstStyle/>
          <a:p>
            <a:pPr algn="ctr"/>
            <a:r>
              <a:rPr lang="zh-CN" altLang="en-US" sz="2160" b="1" dirty="0">
                <a:latin typeface="隶书" pitchFamily="49" charset="-122"/>
                <a:ea typeface="隶书" pitchFamily="49" charset="-122"/>
              </a:rPr>
              <a:t>标题</a:t>
            </a:r>
            <a:endParaRPr lang="en-US" sz="2160" b="1" dirty="0">
              <a:latin typeface="隶书" pitchFamily="49" charset="-122"/>
              <a:ea typeface="隶书" pitchFamily="49"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2704">
        <p14:ferris dir="l"/>
      </p:transition>
    </mc:Choice>
    <mc:Fallback xmlns="">
      <p:transition spd="slow" advTm="270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500"/>
                                        <p:tgtEl>
                                          <p:spTgt spid="20"/>
                                        </p:tgtEl>
                                      </p:cBhvr>
                                    </p:animEffect>
                                    <p:anim calcmode="lin" valueType="num">
                                      <p:cBhvr>
                                        <p:cTn id="8" dur="1500" fill="hold"/>
                                        <p:tgtEl>
                                          <p:spTgt spid="20"/>
                                        </p:tgtEl>
                                        <p:attrNameLst>
                                          <p:attrName>style.rotation</p:attrName>
                                        </p:attrNameLst>
                                      </p:cBhvr>
                                      <p:tavLst>
                                        <p:tav tm="0">
                                          <p:val>
                                            <p:fltVal val="720"/>
                                          </p:val>
                                        </p:tav>
                                        <p:tav tm="100000">
                                          <p:val>
                                            <p:fltVal val="0"/>
                                          </p:val>
                                        </p:tav>
                                      </p:tavLst>
                                    </p:anim>
                                    <p:anim calcmode="lin" valueType="num">
                                      <p:cBhvr>
                                        <p:cTn id="9" dur="1500" fill="hold"/>
                                        <p:tgtEl>
                                          <p:spTgt spid="20"/>
                                        </p:tgtEl>
                                        <p:attrNameLst>
                                          <p:attrName>ppt_h</p:attrName>
                                        </p:attrNameLst>
                                      </p:cBhvr>
                                      <p:tavLst>
                                        <p:tav tm="0">
                                          <p:val>
                                            <p:fltVal val="0"/>
                                          </p:val>
                                        </p:tav>
                                        <p:tav tm="100000">
                                          <p:val>
                                            <p:strVal val="#ppt_h"/>
                                          </p:val>
                                        </p:tav>
                                      </p:tavLst>
                                    </p:anim>
                                    <p:anim calcmode="lin" valueType="num">
                                      <p:cBhvr>
                                        <p:cTn id="10" dur="1500" fill="hold"/>
                                        <p:tgtEl>
                                          <p:spTgt spid="20"/>
                                        </p:tgtEl>
                                        <p:attrNameLst>
                                          <p:attrName>ppt_w</p:attrName>
                                        </p:attrNameLst>
                                      </p:cBhvr>
                                      <p:tavLst>
                                        <p:tav tm="0">
                                          <p:val>
                                            <p:fltVal val="0"/>
                                          </p:val>
                                        </p:tav>
                                        <p:tav tm="100000">
                                          <p:val>
                                            <p:strVal val="#ppt_w"/>
                                          </p:val>
                                        </p:tav>
                                      </p:tavLst>
                                    </p:anim>
                                  </p:childTnLst>
                                </p:cTn>
                              </p:par>
                              <p:par>
                                <p:cTn id="11" presetID="53" presetClass="entr" presetSubtype="16" fill="hold" grpId="0" nodeType="withEffect">
                                  <p:stCondLst>
                                    <p:cond delay="150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Effect transition="in" filter="fade">
                                      <p:cBhvr>
                                        <p:cTn id="15" dur="500"/>
                                        <p:tgtEl>
                                          <p:spTgt spid="21"/>
                                        </p:tgtEl>
                                      </p:cBhvr>
                                    </p:animEffect>
                                  </p:childTnLst>
                                </p:cTn>
                              </p:par>
                              <p:par>
                                <p:cTn id="16" presetID="22" presetClass="entr" presetSubtype="8" fill="hold" grpId="0" nodeType="withEffect">
                                  <p:stCondLst>
                                    <p:cond delay="200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0" presetClass="entr" presetSubtype="0" fill="hold" grpId="0" nodeType="withEffect">
                                  <p:stCondLst>
                                    <p:cond delay="2500"/>
                                  </p:stCondLst>
                                  <p:childTnLst>
                                    <p:set>
                                      <p:cBhvr>
                                        <p:cTn id="20" dur="1" fill="hold">
                                          <p:stCondLst>
                                            <p:cond delay="0"/>
                                          </p:stCondLst>
                                        </p:cTn>
                                        <p:tgtEl>
                                          <p:spTgt spid="18"/>
                                        </p:tgtEl>
                                        <p:attrNameLst>
                                          <p:attrName>style.visibility</p:attrName>
                                        </p:attrNameLst>
                                      </p:cBhvr>
                                      <p:to>
                                        <p:strVal val="visible"/>
                                      </p:to>
                                    </p:set>
                                    <p:animEffect transition="in" filter="wedge">
                                      <p:cBhvr>
                                        <p:cTn id="21" dur="1500"/>
                                        <p:tgtEl>
                                          <p:spTgt spid="18"/>
                                        </p:tgtEl>
                                      </p:cBhvr>
                                    </p:animEffect>
                                  </p:childTnLst>
                                </p:cTn>
                              </p:par>
                              <p:par>
                                <p:cTn id="22" presetID="10" presetClass="entr" presetSubtype="0" fill="hold" grpId="0" nodeType="withEffect">
                                  <p:stCondLst>
                                    <p:cond delay="400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35" presetClass="entr" presetSubtype="0" fill="hold" nodeType="withEffect">
                                  <p:stCondLst>
                                    <p:cond delay="400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1500"/>
                                        <p:tgtEl>
                                          <p:spTgt spid="25"/>
                                        </p:tgtEl>
                                      </p:cBhvr>
                                    </p:animEffect>
                                    <p:anim calcmode="lin" valueType="num">
                                      <p:cBhvr>
                                        <p:cTn id="28" dur="1500" fill="hold"/>
                                        <p:tgtEl>
                                          <p:spTgt spid="25"/>
                                        </p:tgtEl>
                                        <p:attrNameLst>
                                          <p:attrName>style.rotation</p:attrName>
                                        </p:attrNameLst>
                                      </p:cBhvr>
                                      <p:tavLst>
                                        <p:tav tm="0">
                                          <p:val>
                                            <p:fltVal val="720"/>
                                          </p:val>
                                        </p:tav>
                                        <p:tav tm="100000">
                                          <p:val>
                                            <p:fltVal val="0"/>
                                          </p:val>
                                        </p:tav>
                                      </p:tavLst>
                                    </p:anim>
                                    <p:anim calcmode="lin" valueType="num">
                                      <p:cBhvr>
                                        <p:cTn id="29" dur="1500" fill="hold"/>
                                        <p:tgtEl>
                                          <p:spTgt spid="25"/>
                                        </p:tgtEl>
                                        <p:attrNameLst>
                                          <p:attrName>ppt_h</p:attrName>
                                        </p:attrNameLst>
                                      </p:cBhvr>
                                      <p:tavLst>
                                        <p:tav tm="0">
                                          <p:val>
                                            <p:fltVal val="0"/>
                                          </p:val>
                                        </p:tav>
                                        <p:tav tm="100000">
                                          <p:val>
                                            <p:strVal val="#ppt_h"/>
                                          </p:val>
                                        </p:tav>
                                      </p:tavLst>
                                    </p:anim>
                                    <p:anim calcmode="lin" valueType="num">
                                      <p:cBhvr>
                                        <p:cTn id="30" dur="1500" fill="hold"/>
                                        <p:tgtEl>
                                          <p:spTgt spid="25"/>
                                        </p:tgtEl>
                                        <p:attrNameLst>
                                          <p:attrName>ppt_w</p:attrName>
                                        </p:attrNameLst>
                                      </p:cBhvr>
                                      <p:tavLst>
                                        <p:tav tm="0">
                                          <p:val>
                                            <p:fltVal val="0"/>
                                          </p:val>
                                        </p:tav>
                                        <p:tav tm="100000">
                                          <p:val>
                                            <p:strVal val="#ppt_w"/>
                                          </p:val>
                                        </p:tav>
                                      </p:tavLst>
                                    </p:anim>
                                  </p:childTnLst>
                                </p:cTn>
                              </p:par>
                              <p:par>
                                <p:cTn id="31" presetID="53" presetClass="entr" presetSubtype="16" fill="hold" grpId="0" nodeType="withEffect">
                                  <p:stCondLst>
                                    <p:cond delay="5500"/>
                                  </p:stCondLst>
                                  <p:childTnLst>
                                    <p:set>
                                      <p:cBhvr>
                                        <p:cTn id="32" dur="1" fill="hold">
                                          <p:stCondLst>
                                            <p:cond delay="0"/>
                                          </p:stCondLst>
                                        </p:cTn>
                                        <p:tgtEl>
                                          <p:spTgt spid="26"/>
                                        </p:tgtEl>
                                        <p:attrNameLst>
                                          <p:attrName>style.visibility</p:attrName>
                                        </p:attrNameLst>
                                      </p:cBhvr>
                                      <p:to>
                                        <p:strVal val="visible"/>
                                      </p:to>
                                    </p:set>
                                    <p:anim calcmode="lin" valueType="num">
                                      <p:cBhvr>
                                        <p:cTn id="33" dur="500" fill="hold"/>
                                        <p:tgtEl>
                                          <p:spTgt spid="26"/>
                                        </p:tgtEl>
                                        <p:attrNameLst>
                                          <p:attrName>ppt_w</p:attrName>
                                        </p:attrNameLst>
                                      </p:cBhvr>
                                      <p:tavLst>
                                        <p:tav tm="0">
                                          <p:val>
                                            <p:fltVal val="0"/>
                                          </p:val>
                                        </p:tav>
                                        <p:tav tm="100000">
                                          <p:val>
                                            <p:strVal val="#ppt_w"/>
                                          </p:val>
                                        </p:tav>
                                      </p:tavLst>
                                    </p:anim>
                                    <p:anim calcmode="lin" valueType="num">
                                      <p:cBhvr>
                                        <p:cTn id="34" dur="500" fill="hold"/>
                                        <p:tgtEl>
                                          <p:spTgt spid="26"/>
                                        </p:tgtEl>
                                        <p:attrNameLst>
                                          <p:attrName>ppt_h</p:attrName>
                                        </p:attrNameLst>
                                      </p:cBhvr>
                                      <p:tavLst>
                                        <p:tav tm="0">
                                          <p:val>
                                            <p:fltVal val="0"/>
                                          </p:val>
                                        </p:tav>
                                        <p:tav tm="100000">
                                          <p:val>
                                            <p:strVal val="#ppt_h"/>
                                          </p:val>
                                        </p:tav>
                                      </p:tavLst>
                                    </p:anim>
                                    <p:animEffect transition="in" filter="fade">
                                      <p:cBhvr>
                                        <p:cTn id="35" dur="500"/>
                                        <p:tgtEl>
                                          <p:spTgt spid="26"/>
                                        </p:tgtEl>
                                      </p:cBhvr>
                                    </p:animEffect>
                                  </p:childTnLst>
                                </p:cTn>
                              </p:par>
                              <p:par>
                                <p:cTn id="36" presetID="22" presetClass="entr" presetSubtype="8" fill="hold" grpId="0" nodeType="withEffect">
                                  <p:stCondLst>
                                    <p:cond delay="600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par>
                                <p:cTn id="39" presetID="20" presetClass="entr" presetSubtype="0" fill="hold" grpId="0" nodeType="withEffect">
                                  <p:stCondLst>
                                    <p:cond delay="6500"/>
                                  </p:stCondLst>
                                  <p:childTnLst>
                                    <p:set>
                                      <p:cBhvr>
                                        <p:cTn id="40" dur="1" fill="hold">
                                          <p:stCondLst>
                                            <p:cond delay="0"/>
                                          </p:stCondLst>
                                        </p:cTn>
                                        <p:tgtEl>
                                          <p:spTgt spid="23"/>
                                        </p:tgtEl>
                                        <p:attrNameLst>
                                          <p:attrName>style.visibility</p:attrName>
                                        </p:attrNameLst>
                                      </p:cBhvr>
                                      <p:to>
                                        <p:strVal val="visible"/>
                                      </p:to>
                                    </p:set>
                                    <p:animEffect transition="in" filter="wedge">
                                      <p:cBhvr>
                                        <p:cTn id="41" dur="1500"/>
                                        <p:tgtEl>
                                          <p:spTgt spid="23"/>
                                        </p:tgtEl>
                                      </p:cBhvr>
                                    </p:animEffect>
                                  </p:childTnLst>
                                </p:cTn>
                              </p:par>
                              <p:par>
                                <p:cTn id="42" presetID="10" presetClass="entr" presetSubtype="0" fill="hold" grpId="0" nodeType="withEffect">
                                  <p:stCondLst>
                                    <p:cond delay="800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500"/>
                                        <p:tgtEl>
                                          <p:spTgt spid="24"/>
                                        </p:tgtEl>
                                      </p:cBhvr>
                                    </p:animEffect>
                                  </p:childTnLst>
                                </p:cTn>
                              </p:par>
                              <p:par>
                                <p:cTn id="45" presetID="35" presetClass="entr" presetSubtype="0" fill="hold" nodeType="withEffect">
                                  <p:stCondLst>
                                    <p:cond delay="850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1500"/>
                                        <p:tgtEl>
                                          <p:spTgt spid="30"/>
                                        </p:tgtEl>
                                      </p:cBhvr>
                                    </p:animEffect>
                                    <p:anim calcmode="lin" valueType="num">
                                      <p:cBhvr>
                                        <p:cTn id="48" dur="1500" fill="hold"/>
                                        <p:tgtEl>
                                          <p:spTgt spid="30"/>
                                        </p:tgtEl>
                                        <p:attrNameLst>
                                          <p:attrName>style.rotation</p:attrName>
                                        </p:attrNameLst>
                                      </p:cBhvr>
                                      <p:tavLst>
                                        <p:tav tm="0">
                                          <p:val>
                                            <p:fltVal val="720"/>
                                          </p:val>
                                        </p:tav>
                                        <p:tav tm="100000">
                                          <p:val>
                                            <p:fltVal val="0"/>
                                          </p:val>
                                        </p:tav>
                                      </p:tavLst>
                                    </p:anim>
                                    <p:anim calcmode="lin" valueType="num">
                                      <p:cBhvr>
                                        <p:cTn id="49" dur="1500" fill="hold"/>
                                        <p:tgtEl>
                                          <p:spTgt spid="30"/>
                                        </p:tgtEl>
                                        <p:attrNameLst>
                                          <p:attrName>ppt_h</p:attrName>
                                        </p:attrNameLst>
                                      </p:cBhvr>
                                      <p:tavLst>
                                        <p:tav tm="0">
                                          <p:val>
                                            <p:fltVal val="0"/>
                                          </p:val>
                                        </p:tav>
                                        <p:tav tm="100000">
                                          <p:val>
                                            <p:strVal val="#ppt_h"/>
                                          </p:val>
                                        </p:tav>
                                      </p:tavLst>
                                    </p:anim>
                                    <p:anim calcmode="lin" valueType="num">
                                      <p:cBhvr>
                                        <p:cTn id="50" dur="1500" fill="hold"/>
                                        <p:tgtEl>
                                          <p:spTgt spid="30"/>
                                        </p:tgtEl>
                                        <p:attrNameLst>
                                          <p:attrName>ppt_w</p:attrName>
                                        </p:attrNameLst>
                                      </p:cBhvr>
                                      <p:tavLst>
                                        <p:tav tm="0">
                                          <p:val>
                                            <p:fltVal val="0"/>
                                          </p:val>
                                        </p:tav>
                                        <p:tav tm="100000">
                                          <p:val>
                                            <p:strVal val="#ppt_w"/>
                                          </p:val>
                                        </p:tav>
                                      </p:tavLst>
                                    </p:anim>
                                  </p:childTnLst>
                                </p:cTn>
                              </p:par>
                              <p:par>
                                <p:cTn id="51" presetID="53" presetClass="entr" presetSubtype="16" fill="hold" grpId="0" nodeType="withEffect">
                                  <p:stCondLst>
                                    <p:cond delay="10000"/>
                                  </p:stCondLst>
                                  <p:childTnLst>
                                    <p:set>
                                      <p:cBhvr>
                                        <p:cTn id="52" dur="1" fill="hold">
                                          <p:stCondLst>
                                            <p:cond delay="0"/>
                                          </p:stCondLst>
                                        </p:cTn>
                                        <p:tgtEl>
                                          <p:spTgt spid="31"/>
                                        </p:tgtEl>
                                        <p:attrNameLst>
                                          <p:attrName>style.visibility</p:attrName>
                                        </p:attrNameLst>
                                      </p:cBhvr>
                                      <p:to>
                                        <p:strVal val="visible"/>
                                      </p:to>
                                    </p:set>
                                    <p:anim calcmode="lin" valueType="num">
                                      <p:cBhvr>
                                        <p:cTn id="53" dur="500" fill="hold"/>
                                        <p:tgtEl>
                                          <p:spTgt spid="31"/>
                                        </p:tgtEl>
                                        <p:attrNameLst>
                                          <p:attrName>ppt_w</p:attrName>
                                        </p:attrNameLst>
                                      </p:cBhvr>
                                      <p:tavLst>
                                        <p:tav tm="0">
                                          <p:val>
                                            <p:fltVal val="0"/>
                                          </p:val>
                                        </p:tav>
                                        <p:tav tm="100000">
                                          <p:val>
                                            <p:strVal val="#ppt_w"/>
                                          </p:val>
                                        </p:tav>
                                      </p:tavLst>
                                    </p:anim>
                                    <p:anim calcmode="lin" valueType="num">
                                      <p:cBhvr>
                                        <p:cTn id="54" dur="500" fill="hold"/>
                                        <p:tgtEl>
                                          <p:spTgt spid="31"/>
                                        </p:tgtEl>
                                        <p:attrNameLst>
                                          <p:attrName>ppt_h</p:attrName>
                                        </p:attrNameLst>
                                      </p:cBhvr>
                                      <p:tavLst>
                                        <p:tav tm="0">
                                          <p:val>
                                            <p:fltVal val="0"/>
                                          </p:val>
                                        </p:tav>
                                        <p:tav tm="100000">
                                          <p:val>
                                            <p:strVal val="#ppt_h"/>
                                          </p:val>
                                        </p:tav>
                                      </p:tavLst>
                                    </p:anim>
                                    <p:animEffect transition="in" filter="fade">
                                      <p:cBhvr>
                                        <p:cTn id="55" dur="500"/>
                                        <p:tgtEl>
                                          <p:spTgt spid="31"/>
                                        </p:tgtEl>
                                      </p:cBhvr>
                                    </p:animEffect>
                                  </p:childTnLst>
                                </p:cTn>
                              </p:par>
                              <p:par>
                                <p:cTn id="56" presetID="22" presetClass="entr" presetSubtype="8" fill="hold" grpId="0" nodeType="withEffect">
                                  <p:stCondLst>
                                    <p:cond delay="1050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500"/>
                                        <p:tgtEl>
                                          <p:spTgt spid="27"/>
                                        </p:tgtEl>
                                      </p:cBhvr>
                                    </p:animEffect>
                                  </p:childTnLst>
                                </p:cTn>
                              </p:par>
                              <p:par>
                                <p:cTn id="59" presetID="20" presetClass="entr" presetSubtype="0" fill="hold" grpId="0" nodeType="withEffect">
                                  <p:stCondLst>
                                    <p:cond delay="11250"/>
                                  </p:stCondLst>
                                  <p:childTnLst>
                                    <p:set>
                                      <p:cBhvr>
                                        <p:cTn id="60" dur="1" fill="hold">
                                          <p:stCondLst>
                                            <p:cond delay="0"/>
                                          </p:stCondLst>
                                        </p:cTn>
                                        <p:tgtEl>
                                          <p:spTgt spid="28"/>
                                        </p:tgtEl>
                                        <p:attrNameLst>
                                          <p:attrName>style.visibility</p:attrName>
                                        </p:attrNameLst>
                                      </p:cBhvr>
                                      <p:to>
                                        <p:strVal val="visible"/>
                                      </p:to>
                                    </p:set>
                                    <p:animEffect transition="in" filter="wedge">
                                      <p:cBhvr>
                                        <p:cTn id="61" dur="1500"/>
                                        <p:tgtEl>
                                          <p:spTgt spid="28"/>
                                        </p:tgtEl>
                                      </p:cBhvr>
                                    </p:animEffect>
                                  </p:childTnLst>
                                </p:cTn>
                              </p:par>
                              <p:par>
                                <p:cTn id="62" presetID="10" presetClass="entr" presetSubtype="0" fill="hold" grpId="0" nodeType="withEffect">
                                  <p:stCondLst>
                                    <p:cond delay="12750"/>
                                  </p:stCondLst>
                                  <p:childTnLst>
                                    <p:set>
                                      <p:cBhvr>
                                        <p:cTn id="63" dur="1" fill="hold">
                                          <p:stCondLst>
                                            <p:cond delay="0"/>
                                          </p:stCondLst>
                                        </p:cTn>
                                        <p:tgtEl>
                                          <p:spTgt spid="29"/>
                                        </p:tgtEl>
                                        <p:attrNameLst>
                                          <p:attrName>style.visibility</p:attrName>
                                        </p:attrNameLst>
                                      </p:cBhvr>
                                      <p:to>
                                        <p:strVal val="visible"/>
                                      </p:to>
                                    </p:set>
                                    <p:animEffect transition="in" filter="fade">
                                      <p:cBhvr>
                                        <p:cTn id="6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p:bldP spid="21" grpId="0"/>
      <p:bldP spid="22" grpId="0" animBg="1"/>
      <p:bldP spid="23" grpId="0" animBg="1"/>
      <p:bldP spid="24" grpId="0"/>
      <p:bldP spid="26" grpId="0"/>
      <p:bldP spid="27" grpId="0" animBg="1"/>
      <p:bldP spid="28" grpId="0" animBg="1"/>
      <p:bldP spid="29" grpId="0"/>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2016615" y="2888520"/>
            <a:ext cx="1288445" cy="1329107"/>
            <a:chOff x="971600" y="1915953"/>
            <a:chExt cx="3141228" cy="3240360"/>
          </a:xfrm>
        </p:grpSpPr>
        <p:pic>
          <p:nvPicPr>
            <p:cNvPr id="18" name="图片 1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19" name="TextBox 18"/>
            <p:cNvSpPr txBox="1"/>
            <p:nvPr/>
          </p:nvSpPr>
          <p:spPr>
            <a:xfrm>
              <a:off x="1451464" y="2983506"/>
              <a:ext cx="2247950" cy="765366"/>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pic>
        <p:nvPicPr>
          <p:cNvPr id="20" name="Picture 4" descr="C:\Users\zjd\Desktop\Nipic_9501016_2012041916170751919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5558116">
            <a:off x="2255237" y="2520638"/>
            <a:ext cx="797934" cy="26059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C:\Users\zjd\Desktop\Nipic_9501016_2012041916170751919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5558116">
            <a:off x="4189826" y="2520639"/>
            <a:ext cx="797934" cy="260595"/>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C:\Users\zjd\Desktop\Nipic_9501016_2012041916170751919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5558116">
            <a:off x="6184872" y="2520638"/>
            <a:ext cx="797934" cy="260595"/>
          </a:xfrm>
          <a:prstGeom prst="rect">
            <a:avLst/>
          </a:prstGeom>
          <a:noFill/>
          <a:extLst>
            <a:ext uri="{909E8E84-426E-40DD-AFC4-6F175D3DCCD1}">
              <a14:hiddenFill xmlns:a14="http://schemas.microsoft.com/office/drawing/2010/main">
                <a:solidFill>
                  <a:srgbClr val="FFFFFF"/>
                </a:solidFill>
              </a14:hiddenFill>
            </a:ext>
          </a:extLst>
        </p:spPr>
      </p:pic>
      <p:sp>
        <p:nvSpPr>
          <p:cNvPr id="23" name="矩形 22"/>
          <p:cNvSpPr/>
          <p:nvPr/>
        </p:nvSpPr>
        <p:spPr>
          <a:xfrm>
            <a:off x="1630817" y="1154362"/>
            <a:ext cx="2031325" cy="1200329"/>
          </a:xfrm>
          <a:prstGeom prst="rect">
            <a:avLst/>
          </a:prstGeom>
        </p:spPr>
        <p:txBody>
          <a:bodyPr wrap="none">
            <a:spAutoFit/>
          </a:bodyPr>
          <a:lstStyle/>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en-US" altLang="zh-CN" dirty="0" smtClean="0">
              <a:latin typeface="华文隶书" pitchFamily="2" charset="-122"/>
              <a:ea typeface="华文隶书" pitchFamily="2" charset="-122"/>
            </a:endParaRPr>
          </a:p>
          <a:p>
            <a:r>
              <a:rPr lang="zh-CN" altLang="en-US" dirty="0">
                <a:latin typeface="华文隶书" pitchFamily="2" charset="-122"/>
                <a:ea typeface="华文隶书" pitchFamily="2" charset="-122"/>
              </a:rPr>
              <a:t>单击此处添加文本</a:t>
            </a:r>
          </a:p>
          <a:p>
            <a:r>
              <a:rPr lang="zh-CN" altLang="en-US" dirty="0">
                <a:latin typeface="华文隶书" pitchFamily="2" charset="-122"/>
                <a:ea typeface="华文隶书" pitchFamily="2" charset="-122"/>
              </a:rPr>
              <a:t>单击此处添加文本</a:t>
            </a:r>
          </a:p>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zh-CN" altLang="en-US" dirty="0">
              <a:latin typeface="华文隶书" pitchFamily="2" charset="-122"/>
              <a:ea typeface="华文隶书" pitchFamily="2" charset="-122"/>
            </a:endParaRPr>
          </a:p>
        </p:txBody>
      </p:sp>
      <p:sp>
        <p:nvSpPr>
          <p:cNvPr id="24" name="矩形 23"/>
          <p:cNvSpPr/>
          <p:nvPr/>
        </p:nvSpPr>
        <p:spPr>
          <a:xfrm>
            <a:off x="3688829" y="1154362"/>
            <a:ext cx="2031325" cy="1200329"/>
          </a:xfrm>
          <a:prstGeom prst="rect">
            <a:avLst/>
          </a:prstGeom>
        </p:spPr>
        <p:txBody>
          <a:bodyPr wrap="none">
            <a:spAutoFit/>
          </a:bodyPr>
          <a:lstStyle/>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en-US" altLang="zh-CN" dirty="0" smtClean="0">
              <a:latin typeface="华文隶书" pitchFamily="2" charset="-122"/>
              <a:ea typeface="华文隶书" pitchFamily="2" charset="-122"/>
            </a:endParaRPr>
          </a:p>
          <a:p>
            <a:r>
              <a:rPr lang="zh-CN" altLang="en-US" dirty="0">
                <a:latin typeface="华文隶书" pitchFamily="2" charset="-122"/>
                <a:ea typeface="华文隶书" pitchFamily="2" charset="-122"/>
              </a:rPr>
              <a:t>单击此处添加文本</a:t>
            </a:r>
          </a:p>
          <a:p>
            <a:r>
              <a:rPr lang="zh-CN" altLang="en-US" dirty="0">
                <a:latin typeface="华文隶书" pitchFamily="2" charset="-122"/>
                <a:ea typeface="华文隶书" pitchFamily="2" charset="-122"/>
              </a:rPr>
              <a:t>单击此处添加文本</a:t>
            </a:r>
          </a:p>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zh-CN" altLang="en-US" dirty="0">
              <a:latin typeface="华文隶书" pitchFamily="2" charset="-122"/>
              <a:ea typeface="华文隶书" pitchFamily="2" charset="-122"/>
            </a:endParaRPr>
          </a:p>
        </p:txBody>
      </p:sp>
      <p:sp>
        <p:nvSpPr>
          <p:cNvPr id="25" name="矩形 24"/>
          <p:cNvSpPr/>
          <p:nvPr/>
        </p:nvSpPr>
        <p:spPr>
          <a:xfrm>
            <a:off x="5746840" y="1154362"/>
            <a:ext cx="2031325" cy="1200329"/>
          </a:xfrm>
          <a:prstGeom prst="rect">
            <a:avLst/>
          </a:prstGeom>
        </p:spPr>
        <p:txBody>
          <a:bodyPr wrap="none">
            <a:spAutoFit/>
          </a:bodyPr>
          <a:lstStyle/>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en-US" altLang="zh-CN" dirty="0" smtClean="0">
              <a:latin typeface="华文隶书" pitchFamily="2" charset="-122"/>
              <a:ea typeface="华文隶书" pitchFamily="2" charset="-122"/>
            </a:endParaRPr>
          </a:p>
          <a:p>
            <a:r>
              <a:rPr lang="zh-CN" altLang="en-US" dirty="0">
                <a:latin typeface="华文隶书" pitchFamily="2" charset="-122"/>
                <a:ea typeface="华文隶书" pitchFamily="2" charset="-122"/>
              </a:rPr>
              <a:t>单击此处添加文本</a:t>
            </a:r>
          </a:p>
          <a:p>
            <a:r>
              <a:rPr lang="zh-CN" altLang="en-US" dirty="0">
                <a:latin typeface="华文隶书" pitchFamily="2" charset="-122"/>
                <a:ea typeface="华文隶书" pitchFamily="2" charset="-122"/>
              </a:rPr>
              <a:t>单击此处添加文本</a:t>
            </a:r>
          </a:p>
          <a:p>
            <a:r>
              <a:rPr lang="zh-CN" altLang="en-US" dirty="0">
                <a:latin typeface="华文隶书" pitchFamily="2" charset="-122"/>
                <a:ea typeface="华文隶书" pitchFamily="2" charset="-122"/>
              </a:rPr>
              <a:t>单击此处添加</a:t>
            </a:r>
            <a:r>
              <a:rPr lang="zh-CN" altLang="en-US" dirty="0" smtClean="0">
                <a:latin typeface="华文隶书" pitchFamily="2" charset="-122"/>
                <a:ea typeface="华文隶书" pitchFamily="2" charset="-122"/>
              </a:rPr>
              <a:t>文本</a:t>
            </a:r>
            <a:endParaRPr lang="zh-CN" altLang="en-US" dirty="0">
              <a:latin typeface="华文隶书" pitchFamily="2" charset="-122"/>
              <a:ea typeface="华文隶书" pitchFamily="2" charset="-122"/>
            </a:endParaRPr>
          </a:p>
        </p:txBody>
      </p:sp>
      <p:grpSp>
        <p:nvGrpSpPr>
          <p:cNvPr id="26" name="组合 25"/>
          <p:cNvGrpSpPr/>
          <p:nvPr/>
        </p:nvGrpSpPr>
        <p:grpSpPr>
          <a:xfrm>
            <a:off x="3969728" y="2887596"/>
            <a:ext cx="1288445" cy="1329107"/>
            <a:chOff x="971600" y="1915953"/>
            <a:chExt cx="3141228" cy="3240360"/>
          </a:xfrm>
        </p:grpSpPr>
        <p:pic>
          <p:nvPicPr>
            <p:cNvPr id="27" name="图片 2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28" name="TextBox 27"/>
            <p:cNvSpPr txBox="1"/>
            <p:nvPr/>
          </p:nvSpPr>
          <p:spPr>
            <a:xfrm>
              <a:off x="1451464" y="2983506"/>
              <a:ext cx="2247950" cy="765366"/>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grpSp>
        <p:nvGrpSpPr>
          <p:cNvPr id="29" name="组合 28"/>
          <p:cNvGrpSpPr/>
          <p:nvPr/>
        </p:nvGrpSpPr>
        <p:grpSpPr>
          <a:xfrm>
            <a:off x="5964774" y="2888520"/>
            <a:ext cx="1288445" cy="1329107"/>
            <a:chOff x="971600" y="1915953"/>
            <a:chExt cx="3141228" cy="3240360"/>
          </a:xfrm>
        </p:grpSpPr>
        <p:pic>
          <p:nvPicPr>
            <p:cNvPr id="30" name="图片 2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46" name="TextBox 45"/>
            <p:cNvSpPr txBox="1"/>
            <p:nvPr/>
          </p:nvSpPr>
          <p:spPr>
            <a:xfrm>
              <a:off x="1451464" y="2983506"/>
              <a:ext cx="2247950" cy="765366"/>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159">
        <p14:ferris dir="l"/>
      </p:transition>
    </mc:Choice>
    <mc:Fallback xmlns="">
      <p:transition spd="slow" advTm="315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450" decel="100000" fill="hold"/>
                                        <p:tgtEl>
                                          <p:spTgt spid="17"/>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17"/>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anim calcmode="lin" valueType="num">
                                      <p:cBhvr>
                                        <p:cTn id="14" dur="500" fill="hold"/>
                                        <p:tgtEl>
                                          <p:spTgt spid="26"/>
                                        </p:tgtEl>
                                        <p:attrNameLst>
                                          <p:attrName>ppt_x</p:attrName>
                                        </p:attrNameLst>
                                      </p:cBhvr>
                                      <p:tavLst>
                                        <p:tav tm="0">
                                          <p:val>
                                            <p:strVal val="#ppt_x"/>
                                          </p:val>
                                        </p:tav>
                                        <p:tav tm="100000">
                                          <p:val>
                                            <p:strVal val="#ppt_x"/>
                                          </p:val>
                                        </p:tav>
                                      </p:tavLst>
                                    </p:anim>
                                    <p:anim calcmode="lin" valueType="num">
                                      <p:cBhvr>
                                        <p:cTn id="15" dur="450" decel="100000" fill="hold"/>
                                        <p:tgtEl>
                                          <p:spTgt spid="26"/>
                                        </p:tgtEl>
                                        <p:attrNameLst>
                                          <p:attrName>ppt_y</p:attrName>
                                        </p:attrNameLst>
                                      </p:cBhvr>
                                      <p:tavLst>
                                        <p:tav tm="0">
                                          <p:val>
                                            <p:strVal val="#ppt_y+1"/>
                                          </p:val>
                                        </p:tav>
                                        <p:tav tm="100000">
                                          <p:val>
                                            <p:strVal val="#ppt_y-.03"/>
                                          </p:val>
                                        </p:tav>
                                      </p:tavLst>
                                    </p:anim>
                                    <p:anim calcmode="lin" valueType="num">
                                      <p:cBhvr>
                                        <p:cTn id="16" dur="50" accel="100000" fill="hold">
                                          <p:stCondLst>
                                            <p:cond delay="450"/>
                                          </p:stCondLst>
                                        </p:cTn>
                                        <p:tgtEl>
                                          <p:spTgt spid="26"/>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anim calcmode="lin" valueType="num">
                                      <p:cBhvr>
                                        <p:cTn id="20" dur="500" fill="hold"/>
                                        <p:tgtEl>
                                          <p:spTgt spid="29"/>
                                        </p:tgtEl>
                                        <p:attrNameLst>
                                          <p:attrName>ppt_x</p:attrName>
                                        </p:attrNameLst>
                                      </p:cBhvr>
                                      <p:tavLst>
                                        <p:tav tm="0">
                                          <p:val>
                                            <p:strVal val="#ppt_x"/>
                                          </p:val>
                                        </p:tav>
                                        <p:tav tm="100000">
                                          <p:val>
                                            <p:strVal val="#ppt_x"/>
                                          </p:val>
                                        </p:tav>
                                      </p:tavLst>
                                    </p:anim>
                                    <p:anim calcmode="lin" valueType="num">
                                      <p:cBhvr>
                                        <p:cTn id="21" dur="450" decel="100000" fill="hold"/>
                                        <p:tgtEl>
                                          <p:spTgt spid="29"/>
                                        </p:tgtEl>
                                        <p:attrNameLst>
                                          <p:attrName>ppt_y</p:attrName>
                                        </p:attrNameLst>
                                      </p:cBhvr>
                                      <p:tavLst>
                                        <p:tav tm="0">
                                          <p:val>
                                            <p:strVal val="#ppt_y+1"/>
                                          </p:val>
                                        </p:tav>
                                        <p:tav tm="100000">
                                          <p:val>
                                            <p:strVal val="#ppt_y-.03"/>
                                          </p:val>
                                        </p:tav>
                                      </p:tavLst>
                                    </p:anim>
                                    <p:anim calcmode="lin" valueType="num">
                                      <p:cBhvr>
                                        <p:cTn id="22" dur="50" accel="100000" fill="hold">
                                          <p:stCondLst>
                                            <p:cond delay="450"/>
                                          </p:stCondLst>
                                        </p:cTn>
                                        <p:tgtEl>
                                          <p:spTgt spid="29"/>
                                        </p:tgtEl>
                                        <p:attrNameLst>
                                          <p:attrName>ppt_y</p:attrName>
                                        </p:attrNameLst>
                                      </p:cBhvr>
                                      <p:tavLst>
                                        <p:tav tm="0">
                                          <p:val>
                                            <p:strVal val="#ppt_y-.03"/>
                                          </p:val>
                                        </p:tav>
                                        <p:tav tm="100000">
                                          <p:val>
                                            <p:strVal val="#ppt_y"/>
                                          </p:val>
                                        </p:tav>
                                      </p:tavLst>
                                    </p:anim>
                                  </p:childTnLst>
                                </p:cTn>
                              </p:par>
                              <p:par>
                                <p:cTn id="23" presetID="10" presetClass="entr" presetSubtype="0" fill="hold" nodeType="withEffect">
                                  <p:stCondLst>
                                    <p:cond delay="100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nodeType="withEffect">
                                  <p:stCondLst>
                                    <p:cond delay="100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nodeType="withEffect">
                                  <p:stCondLst>
                                    <p:cond delay="100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par>
                                <p:cTn id="32" presetID="47" presetClass="entr" presetSubtype="0" fill="hold" grpId="0" nodeType="withEffect">
                                  <p:stCondLst>
                                    <p:cond delay="150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anim calcmode="lin" valueType="num">
                                      <p:cBhvr>
                                        <p:cTn id="35" dur="500" fill="hold"/>
                                        <p:tgtEl>
                                          <p:spTgt spid="24"/>
                                        </p:tgtEl>
                                        <p:attrNameLst>
                                          <p:attrName>ppt_x</p:attrName>
                                        </p:attrNameLst>
                                      </p:cBhvr>
                                      <p:tavLst>
                                        <p:tav tm="0">
                                          <p:val>
                                            <p:strVal val="#ppt_x"/>
                                          </p:val>
                                        </p:tav>
                                        <p:tav tm="100000">
                                          <p:val>
                                            <p:strVal val="#ppt_x"/>
                                          </p:val>
                                        </p:tav>
                                      </p:tavLst>
                                    </p:anim>
                                    <p:anim calcmode="lin" valueType="num">
                                      <p:cBhvr>
                                        <p:cTn id="36" dur="500" fill="hold"/>
                                        <p:tgtEl>
                                          <p:spTgt spid="24"/>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150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anim calcmode="lin" valueType="num">
                                      <p:cBhvr>
                                        <p:cTn id="40" dur="500" fill="hold"/>
                                        <p:tgtEl>
                                          <p:spTgt spid="23"/>
                                        </p:tgtEl>
                                        <p:attrNameLst>
                                          <p:attrName>ppt_x</p:attrName>
                                        </p:attrNameLst>
                                      </p:cBhvr>
                                      <p:tavLst>
                                        <p:tav tm="0">
                                          <p:val>
                                            <p:strVal val="#ppt_x"/>
                                          </p:val>
                                        </p:tav>
                                        <p:tav tm="100000">
                                          <p:val>
                                            <p:strVal val="#ppt_x"/>
                                          </p:val>
                                        </p:tav>
                                      </p:tavLst>
                                    </p:anim>
                                    <p:anim calcmode="lin" valueType="num">
                                      <p:cBhvr>
                                        <p:cTn id="41" dur="500" fill="hold"/>
                                        <p:tgtEl>
                                          <p:spTgt spid="23"/>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150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anim calcmode="lin" valueType="num">
                                      <p:cBhvr>
                                        <p:cTn id="45" dur="500" fill="hold"/>
                                        <p:tgtEl>
                                          <p:spTgt spid="25"/>
                                        </p:tgtEl>
                                        <p:attrNameLst>
                                          <p:attrName>ppt_x</p:attrName>
                                        </p:attrNameLst>
                                      </p:cBhvr>
                                      <p:tavLst>
                                        <p:tav tm="0">
                                          <p:val>
                                            <p:strVal val="#ppt_x"/>
                                          </p:val>
                                        </p:tav>
                                        <p:tav tm="100000">
                                          <p:val>
                                            <p:strVal val="#ppt_x"/>
                                          </p:val>
                                        </p:tav>
                                      </p:tavLst>
                                    </p:anim>
                                    <p:anim calcmode="lin" valueType="num">
                                      <p:cBhvr>
                                        <p:cTn id="46"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descr="墨迹4.png"/>
          <p:cNvPicPr>
            <a:picLocks noChangeAspect="1"/>
          </p:cNvPicPr>
          <p:nvPr/>
        </p:nvPicPr>
        <p:blipFill>
          <a:blip r:embed="rId4" cstate="print"/>
          <a:stretch>
            <a:fillRect/>
          </a:stretch>
        </p:blipFill>
        <p:spPr>
          <a:xfrm>
            <a:off x="3194105" y="1320043"/>
            <a:ext cx="2826248" cy="2966162"/>
          </a:xfrm>
          <a:prstGeom prst="rect">
            <a:avLst/>
          </a:prstGeom>
        </p:spPr>
      </p:pic>
      <p:sp>
        <p:nvSpPr>
          <p:cNvPr id="25" name="Text Box 9"/>
          <p:cNvSpPr txBox="1">
            <a:spLocks noChangeArrowheads="1"/>
          </p:cNvSpPr>
          <p:nvPr/>
        </p:nvSpPr>
        <p:spPr bwMode="auto">
          <a:xfrm>
            <a:off x="5617629" y="1376758"/>
            <a:ext cx="2031325" cy="369332"/>
          </a:xfrm>
          <a:prstGeom prst="rect">
            <a:avLst/>
          </a:prstGeom>
          <a:noFill/>
          <a:ln w="9525">
            <a:noFill/>
            <a:miter lim="800000"/>
            <a:headEnd/>
            <a:tailEnd/>
          </a:ln>
          <a:effectLst/>
        </p:spPr>
        <p:txBody>
          <a:bodyPr wrap="none">
            <a:spAutoFit/>
          </a:bodyPr>
          <a:lstStyle/>
          <a:p>
            <a:r>
              <a:rPr lang="zh-CN" altLang="en-US" dirty="0">
                <a:latin typeface="华文隶书" pitchFamily="2" charset="-122"/>
                <a:ea typeface="华文隶书" pitchFamily="2" charset="-122"/>
              </a:rPr>
              <a:t>单击此处添加文本</a:t>
            </a:r>
            <a:endParaRPr lang="en-US" altLang="zh-CN" dirty="0">
              <a:latin typeface="华文隶书" pitchFamily="2" charset="-122"/>
              <a:ea typeface="华文隶书" pitchFamily="2" charset="-122"/>
            </a:endParaRPr>
          </a:p>
        </p:txBody>
      </p:sp>
      <p:sp>
        <p:nvSpPr>
          <p:cNvPr id="26" name="Text Box 10"/>
          <p:cNvSpPr txBox="1">
            <a:spLocks noChangeArrowheads="1"/>
          </p:cNvSpPr>
          <p:nvPr/>
        </p:nvSpPr>
        <p:spPr bwMode="auto">
          <a:xfrm>
            <a:off x="1679072" y="1376758"/>
            <a:ext cx="2031325" cy="369332"/>
          </a:xfrm>
          <a:prstGeom prst="rect">
            <a:avLst/>
          </a:prstGeom>
          <a:noFill/>
          <a:ln w="9525">
            <a:noFill/>
            <a:miter lim="800000"/>
            <a:headEnd/>
            <a:tailEnd/>
          </a:ln>
          <a:effectLst/>
        </p:spPr>
        <p:txBody>
          <a:bodyPr wrap="none">
            <a:spAutoFit/>
          </a:bodyPr>
          <a:lstStyle/>
          <a:p>
            <a:r>
              <a:rPr lang="zh-CN" altLang="en-US" dirty="0">
                <a:latin typeface="华文隶书" pitchFamily="2" charset="-122"/>
                <a:ea typeface="华文隶书" pitchFamily="2" charset="-122"/>
              </a:rPr>
              <a:t>单击此处添加文本</a:t>
            </a:r>
            <a:endParaRPr lang="en-US" altLang="zh-CN" dirty="0">
              <a:latin typeface="华文隶书" pitchFamily="2" charset="-122"/>
              <a:ea typeface="华文隶书" pitchFamily="2" charset="-122"/>
            </a:endParaRPr>
          </a:p>
        </p:txBody>
      </p:sp>
      <p:sp>
        <p:nvSpPr>
          <p:cNvPr id="27" name="Text Box 11"/>
          <p:cNvSpPr txBox="1">
            <a:spLocks noChangeArrowheads="1"/>
          </p:cNvSpPr>
          <p:nvPr/>
        </p:nvSpPr>
        <p:spPr bwMode="auto">
          <a:xfrm>
            <a:off x="6220226" y="2624488"/>
            <a:ext cx="1659429" cy="313932"/>
          </a:xfrm>
          <a:prstGeom prst="rect">
            <a:avLst/>
          </a:prstGeom>
          <a:noFill/>
          <a:ln w="9525">
            <a:noFill/>
            <a:miter lim="800000"/>
            <a:headEnd/>
            <a:tailEnd/>
          </a:ln>
          <a:effectLst/>
        </p:spPr>
        <p:txBody>
          <a:bodyPr wrap="none">
            <a:spAutoFit/>
          </a:bodyPr>
          <a:lstStyle/>
          <a:p>
            <a:r>
              <a:rPr lang="zh-CN" altLang="en-US" sz="1440" dirty="0">
                <a:latin typeface="华文隶书" pitchFamily="2" charset="-122"/>
                <a:ea typeface="华文隶书" pitchFamily="2" charset="-122"/>
              </a:rPr>
              <a:t>单击此处添加文本</a:t>
            </a:r>
            <a:endParaRPr lang="en-US" altLang="zh-CN" sz="1440" dirty="0">
              <a:latin typeface="华文隶书" pitchFamily="2" charset="-122"/>
              <a:ea typeface="华文隶书" pitchFamily="2" charset="-122"/>
            </a:endParaRPr>
          </a:p>
        </p:txBody>
      </p:sp>
      <p:sp>
        <p:nvSpPr>
          <p:cNvPr id="28" name="Text Box 12"/>
          <p:cNvSpPr txBox="1">
            <a:spLocks noChangeArrowheads="1"/>
          </p:cNvSpPr>
          <p:nvPr/>
        </p:nvSpPr>
        <p:spPr bwMode="auto">
          <a:xfrm>
            <a:off x="5617629" y="3872219"/>
            <a:ext cx="2031325" cy="369332"/>
          </a:xfrm>
          <a:prstGeom prst="rect">
            <a:avLst/>
          </a:prstGeom>
          <a:noFill/>
          <a:ln w="9525">
            <a:noFill/>
            <a:miter lim="800000"/>
            <a:headEnd/>
            <a:tailEnd/>
          </a:ln>
          <a:effectLst/>
        </p:spPr>
        <p:txBody>
          <a:bodyPr wrap="none">
            <a:spAutoFit/>
          </a:bodyPr>
          <a:lstStyle/>
          <a:p>
            <a:r>
              <a:rPr lang="zh-CN" altLang="en-US" dirty="0">
                <a:latin typeface="华文隶书" pitchFamily="2" charset="-122"/>
                <a:ea typeface="华文隶书" pitchFamily="2" charset="-122"/>
              </a:rPr>
              <a:t>单击此处添加文本</a:t>
            </a:r>
            <a:endParaRPr lang="en-US" altLang="zh-CN" dirty="0">
              <a:latin typeface="华文隶书" pitchFamily="2" charset="-122"/>
              <a:ea typeface="华文隶书" pitchFamily="2" charset="-122"/>
            </a:endParaRPr>
          </a:p>
        </p:txBody>
      </p:sp>
      <p:sp>
        <p:nvSpPr>
          <p:cNvPr id="29" name="Text Box 13"/>
          <p:cNvSpPr txBox="1">
            <a:spLocks noChangeArrowheads="1"/>
          </p:cNvSpPr>
          <p:nvPr/>
        </p:nvSpPr>
        <p:spPr bwMode="auto">
          <a:xfrm>
            <a:off x="1176999" y="2624488"/>
            <a:ext cx="2031325" cy="369332"/>
          </a:xfrm>
          <a:prstGeom prst="rect">
            <a:avLst/>
          </a:prstGeom>
          <a:noFill/>
          <a:ln w="9525">
            <a:noFill/>
            <a:miter lim="800000"/>
            <a:headEnd/>
            <a:tailEnd/>
          </a:ln>
          <a:effectLst/>
        </p:spPr>
        <p:txBody>
          <a:bodyPr wrap="none">
            <a:spAutoFit/>
          </a:bodyPr>
          <a:lstStyle/>
          <a:p>
            <a:r>
              <a:rPr lang="zh-CN" altLang="en-US" dirty="0">
                <a:latin typeface="华文隶书" pitchFamily="2" charset="-122"/>
                <a:ea typeface="华文隶书" pitchFamily="2" charset="-122"/>
              </a:rPr>
              <a:t>单击此处添加文本</a:t>
            </a:r>
            <a:endParaRPr lang="en-US" altLang="zh-CN" dirty="0">
              <a:latin typeface="华文隶书" pitchFamily="2" charset="-122"/>
              <a:ea typeface="华文隶书" pitchFamily="2" charset="-122"/>
            </a:endParaRPr>
          </a:p>
        </p:txBody>
      </p:sp>
      <p:sp>
        <p:nvSpPr>
          <p:cNvPr id="30" name="Text Box 14"/>
          <p:cNvSpPr txBox="1">
            <a:spLocks noChangeArrowheads="1"/>
          </p:cNvSpPr>
          <p:nvPr/>
        </p:nvSpPr>
        <p:spPr bwMode="auto">
          <a:xfrm>
            <a:off x="1725384" y="3826138"/>
            <a:ext cx="2031325" cy="369332"/>
          </a:xfrm>
          <a:prstGeom prst="rect">
            <a:avLst/>
          </a:prstGeom>
          <a:noFill/>
          <a:ln w="9525">
            <a:noFill/>
            <a:miter lim="800000"/>
            <a:headEnd/>
            <a:tailEnd/>
          </a:ln>
          <a:effectLst/>
        </p:spPr>
        <p:txBody>
          <a:bodyPr wrap="none">
            <a:spAutoFit/>
          </a:bodyPr>
          <a:lstStyle/>
          <a:p>
            <a:r>
              <a:rPr lang="zh-CN" altLang="en-US" dirty="0">
                <a:latin typeface="华文隶书" pitchFamily="2" charset="-122"/>
                <a:ea typeface="华文隶书" pitchFamily="2" charset="-122"/>
              </a:rPr>
              <a:t>单击此处添加文本</a:t>
            </a:r>
            <a:endParaRPr lang="en-US" altLang="zh-CN" dirty="0">
              <a:latin typeface="华文隶书" pitchFamily="2" charset="-122"/>
              <a:ea typeface="华文隶书" pitchFamily="2" charset="-122"/>
            </a:endParaRPr>
          </a:p>
        </p:txBody>
      </p:sp>
      <p:grpSp>
        <p:nvGrpSpPr>
          <p:cNvPr id="31" name="组合 30"/>
          <p:cNvGrpSpPr/>
          <p:nvPr/>
        </p:nvGrpSpPr>
        <p:grpSpPr>
          <a:xfrm>
            <a:off x="3489182" y="1758154"/>
            <a:ext cx="2292324" cy="1984060"/>
            <a:chOff x="3036282" y="2265028"/>
            <a:chExt cx="3079871" cy="2665701"/>
          </a:xfrm>
        </p:grpSpPr>
        <p:pic>
          <p:nvPicPr>
            <p:cNvPr id="32" name="图片 31" descr="墨迹箭头2.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5410200" y="3346206"/>
              <a:ext cx="705953" cy="549875"/>
            </a:xfrm>
            <a:prstGeom prst="rect">
              <a:avLst/>
            </a:prstGeom>
          </p:spPr>
        </p:pic>
        <p:pic>
          <p:nvPicPr>
            <p:cNvPr id="33" name="图片 32" descr="墨迹箭头2.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036282" y="3346206"/>
              <a:ext cx="705953" cy="549875"/>
            </a:xfrm>
            <a:prstGeom prst="rect">
              <a:avLst/>
            </a:prstGeom>
          </p:spPr>
        </p:pic>
        <p:pic>
          <p:nvPicPr>
            <p:cNvPr id="34" name="图片 33" descr="墨迹箭头2.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7585268">
              <a:off x="4921180" y="2359845"/>
              <a:ext cx="705953" cy="549875"/>
            </a:xfrm>
            <a:prstGeom prst="rect">
              <a:avLst/>
            </a:prstGeom>
          </p:spPr>
        </p:pic>
        <p:pic>
          <p:nvPicPr>
            <p:cNvPr id="35" name="图片 34" descr="墨迹箭头2.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3155225">
              <a:off x="3515543" y="2343067"/>
              <a:ext cx="705953" cy="549875"/>
            </a:xfrm>
            <a:prstGeom prst="rect">
              <a:avLst/>
            </a:prstGeom>
          </p:spPr>
        </p:pic>
        <p:pic>
          <p:nvPicPr>
            <p:cNvPr id="36" name="图片 35" descr="墨迹箭头2.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4014732" flipV="1">
              <a:off x="4889035" y="4302815"/>
              <a:ext cx="705953" cy="549875"/>
            </a:xfrm>
            <a:prstGeom prst="rect">
              <a:avLst/>
            </a:prstGeom>
          </p:spPr>
        </p:pic>
        <p:pic>
          <p:nvPicPr>
            <p:cNvPr id="37" name="图片 36" descr="墨迹箭头2.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8444775" flipV="1">
              <a:off x="3525149" y="4245501"/>
              <a:ext cx="705953" cy="549875"/>
            </a:xfrm>
            <a:prstGeom prst="rect">
              <a:avLst/>
            </a:prstGeom>
          </p:spPr>
        </p:pic>
      </p:grpSp>
      <p:pic>
        <p:nvPicPr>
          <p:cNvPr id="38" name="图片 37" descr="墨迹3.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012964" y="2643220"/>
            <a:ext cx="338729" cy="313889"/>
          </a:xfrm>
          <a:prstGeom prst="rect">
            <a:avLst/>
          </a:prstGeom>
        </p:spPr>
      </p:pic>
      <p:pic>
        <p:nvPicPr>
          <p:cNvPr id="39" name="图片 38" descr="墨迹3.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593643" y="1481863"/>
            <a:ext cx="338729" cy="313889"/>
          </a:xfrm>
          <a:prstGeom prst="rect">
            <a:avLst/>
          </a:prstGeom>
        </p:spPr>
      </p:pic>
      <p:pic>
        <p:nvPicPr>
          <p:cNvPr id="40" name="图片 39" descr="墨迹3.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248266" y="1519326"/>
            <a:ext cx="338729" cy="313889"/>
          </a:xfrm>
          <a:prstGeom prst="rect">
            <a:avLst/>
          </a:prstGeom>
        </p:spPr>
      </p:pic>
      <p:pic>
        <p:nvPicPr>
          <p:cNvPr id="41" name="图片 40" descr="墨迹3.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821140" y="2597432"/>
            <a:ext cx="338729" cy="313889"/>
          </a:xfrm>
          <a:prstGeom prst="rect">
            <a:avLst/>
          </a:prstGeom>
        </p:spPr>
      </p:pic>
      <p:pic>
        <p:nvPicPr>
          <p:cNvPr id="42" name="图片 41" descr="墨迹3.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259193" y="3752546"/>
            <a:ext cx="338729" cy="313889"/>
          </a:xfrm>
          <a:prstGeom prst="rect">
            <a:avLst/>
          </a:prstGeom>
        </p:spPr>
      </p:pic>
      <p:pic>
        <p:nvPicPr>
          <p:cNvPr id="43" name="图片 42" descr="墨迹3.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553578" y="3674498"/>
            <a:ext cx="338729" cy="313889"/>
          </a:xfrm>
          <a:prstGeom prst="rect">
            <a:avLst/>
          </a:prstGeom>
        </p:spPr>
      </p:pic>
      <p:pic>
        <p:nvPicPr>
          <p:cNvPr id="44" name="图片 4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077532" y="2172997"/>
            <a:ext cx="1170734" cy="1207681"/>
          </a:xfrm>
          <a:prstGeom prst="rect">
            <a:avLst/>
          </a:prstGeom>
        </p:spPr>
      </p:pic>
      <p:sp>
        <p:nvSpPr>
          <p:cNvPr id="45" name="TextBox 44"/>
          <p:cNvSpPr txBox="1"/>
          <p:nvPr/>
        </p:nvSpPr>
        <p:spPr>
          <a:xfrm>
            <a:off x="4269752" y="2386356"/>
            <a:ext cx="739305" cy="757130"/>
          </a:xfrm>
          <a:prstGeom prst="rect">
            <a:avLst/>
          </a:prstGeom>
          <a:noFill/>
        </p:spPr>
        <p:txBody>
          <a:bodyPr wrap="none" rtlCol="0">
            <a:spAutoFit/>
          </a:bodyPr>
          <a:lstStyle/>
          <a:p>
            <a:r>
              <a:rPr lang="zh-CN" altLang="en-US" sz="2160" dirty="0">
                <a:solidFill>
                  <a:schemeClr val="bg1"/>
                </a:solidFill>
                <a:latin typeface="华文隶书" pitchFamily="2" charset="-122"/>
                <a:ea typeface="华文隶书" pitchFamily="2" charset="-122"/>
              </a:rPr>
              <a:t>添加</a:t>
            </a:r>
            <a:endParaRPr lang="en-US" altLang="zh-CN" sz="2160" dirty="0">
              <a:solidFill>
                <a:schemeClr val="bg1"/>
              </a:solidFill>
              <a:latin typeface="华文隶书" pitchFamily="2" charset="-122"/>
              <a:ea typeface="华文隶书" pitchFamily="2" charset="-122"/>
            </a:endParaRPr>
          </a:p>
          <a:p>
            <a:r>
              <a:rPr lang="zh-CN" altLang="en-US" sz="2160" dirty="0">
                <a:solidFill>
                  <a:schemeClr val="bg1"/>
                </a:solidFill>
                <a:latin typeface="华文隶书" pitchFamily="2" charset="-122"/>
                <a:ea typeface="华文隶书" pitchFamily="2" charset="-122"/>
              </a:rPr>
              <a:t>文本</a:t>
            </a:r>
            <a:endParaRPr lang="en-US" altLang="zh-CN" sz="2160" dirty="0">
              <a:solidFill>
                <a:schemeClr val="bg1"/>
              </a:solidFill>
              <a:latin typeface="华文隶书" pitchFamily="2" charset="-122"/>
              <a:ea typeface="华文隶书" pitchFamily="2"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2984">
        <p14:ferris dir="l"/>
      </p:transition>
    </mc:Choice>
    <mc:Fallback xmlns="">
      <p:transition spd="slow" advTm="298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1250" fill="hold"/>
                                        <p:tgtEl>
                                          <p:spTgt spid="44"/>
                                        </p:tgtEl>
                                        <p:attrNameLst>
                                          <p:attrName>ppt_w</p:attrName>
                                        </p:attrNameLst>
                                      </p:cBhvr>
                                      <p:tavLst>
                                        <p:tav tm="0">
                                          <p:val>
                                            <p:fltVal val="0"/>
                                          </p:val>
                                        </p:tav>
                                        <p:tav tm="100000">
                                          <p:val>
                                            <p:strVal val="#ppt_w"/>
                                          </p:val>
                                        </p:tav>
                                      </p:tavLst>
                                    </p:anim>
                                    <p:anim calcmode="lin" valueType="num">
                                      <p:cBhvr>
                                        <p:cTn id="8" dur="1250" fill="hold"/>
                                        <p:tgtEl>
                                          <p:spTgt spid="44"/>
                                        </p:tgtEl>
                                        <p:attrNameLst>
                                          <p:attrName>ppt_h</p:attrName>
                                        </p:attrNameLst>
                                      </p:cBhvr>
                                      <p:tavLst>
                                        <p:tav tm="0">
                                          <p:val>
                                            <p:fltVal val="0"/>
                                          </p:val>
                                        </p:tav>
                                        <p:tav tm="100000">
                                          <p:val>
                                            <p:strVal val="#ppt_h"/>
                                          </p:val>
                                        </p:tav>
                                      </p:tavLst>
                                    </p:anim>
                                    <p:anim calcmode="lin" valueType="num">
                                      <p:cBhvr>
                                        <p:cTn id="9" dur="1250" fill="hold"/>
                                        <p:tgtEl>
                                          <p:spTgt spid="44"/>
                                        </p:tgtEl>
                                        <p:attrNameLst>
                                          <p:attrName>style.rotation</p:attrName>
                                        </p:attrNameLst>
                                      </p:cBhvr>
                                      <p:tavLst>
                                        <p:tav tm="0">
                                          <p:val>
                                            <p:fltVal val="360"/>
                                          </p:val>
                                        </p:tav>
                                        <p:tav tm="100000">
                                          <p:val>
                                            <p:fltVal val="0"/>
                                          </p:val>
                                        </p:tav>
                                      </p:tavLst>
                                    </p:anim>
                                    <p:animEffect transition="in" filter="fade">
                                      <p:cBhvr>
                                        <p:cTn id="10" dur="1250"/>
                                        <p:tgtEl>
                                          <p:spTgt spid="44"/>
                                        </p:tgtEl>
                                      </p:cBhvr>
                                    </p:animEffect>
                                  </p:childTnLst>
                                </p:cTn>
                              </p:par>
                              <p:par>
                                <p:cTn id="11" presetID="10" presetClass="entr" presetSubtype="0" fill="hold" grpId="0" nodeType="withEffect">
                                  <p:stCondLst>
                                    <p:cond delay="125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500"/>
                                        <p:tgtEl>
                                          <p:spTgt spid="45"/>
                                        </p:tgtEl>
                                      </p:cBhvr>
                                    </p:animEffect>
                                  </p:childTnLst>
                                </p:cTn>
                              </p:par>
                              <p:par>
                                <p:cTn id="14" presetID="6" presetClass="entr" presetSubtype="32" fill="hold" nodeType="withEffect">
                                  <p:stCondLst>
                                    <p:cond delay="1800"/>
                                  </p:stCondLst>
                                  <p:childTnLst>
                                    <p:set>
                                      <p:cBhvr>
                                        <p:cTn id="15" dur="1" fill="hold">
                                          <p:stCondLst>
                                            <p:cond delay="0"/>
                                          </p:stCondLst>
                                        </p:cTn>
                                        <p:tgtEl>
                                          <p:spTgt spid="31"/>
                                        </p:tgtEl>
                                        <p:attrNameLst>
                                          <p:attrName>style.visibility</p:attrName>
                                        </p:attrNameLst>
                                      </p:cBhvr>
                                      <p:to>
                                        <p:strVal val="visible"/>
                                      </p:to>
                                    </p:set>
                                    <p:animEffect transition="in" filter="circle(out)">
                                      <p:cBhvr>
                                        <p:cTn id="16" dur="2000"/>
                                        <p:tgtEl>
                                          <p:spTgt spid="31"/>
                                        </p:tgtEl>
                                      </p:cBhvr>
                                    </p:animEffect>
                                  </p:childTnLst>
                                </p:cTn>
                              </p:par>
                              <p:par>
                                <p:cTn id="17" presetID="10" presetClass="entr" presetSubtype="0" fill="hold" nodeType="withEffect">
                                  <p:stCondLst>
                                    <p:cond delay="375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par>
                                <p:cTn id="20" presetID="2" presetClass="entr" presetSubtype="8" fill="hold" nodeType="withEffect">
                                  <p:stCondLst>
                                    <p:cond delay="375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500" fill="hold"/>
                                        <p:tgtEl>
                                          <p:spTgt spid="38"/>
                                        </p:tgtEl>
                                        <p:attrNameLst>
                                          <p:attrName>ppt_x</p:attrName>
                                        </p:attrNameLst>
                                      </p:cBhvr>
                                      <p:tavLst>
                                        <p:tav tm="0">
                                          <p:val>
                                            <p:strVal val="0-#ppt_w/2"/>
                                          </p:val>
                                        </p:tav>
                                        <p:tav tm="100000">
                                          <p:val>
                                            <p:strVal val="#ppt_x"/>
                                          </p:val>
                                        </p:tav>
                                      </p:tavLst>
                                    </p:anim>
                                    <p:anim calcmode="lin" valueType="num">
                                      <p:cBhvr additive="base">
                                        <p:cTn id="23" dur="500" fill="hold"/>
                                        <p:tgtEl>
                                          <p:spTgt spid="38"/>
                                        </p:tgtEl>
                                        <p:attrNameLst>
                                          <p:attrName>ppt_y</p:attrName>
                                        </p:attrNameLst>
                                      </p:cBhvr>
                                      <p:tavLst>
                                        <p:tav tm="0">
                                          <p:val>
                                            <p:strVal val="#ppt_y"/>
                                          </p:val>
                                        </p:tav>
                                        <p:tav tm="100000">
                                          <p:val>
                                            <p:strVal val="#ppt_y"/>
                                          </p:val>
                                        </p:tav>
                                      </p:tavLst>
                                    </p:anim>
                                  </p:childTnLst>
                                </p:cTn>
                              </p:par>
                              <p:par>
                                <p:cTn id="24" presetID="2" presetClass="entr" presetSubtype="9" fill="hold" nodeType="withEffect">
                                  <p:stCondLst>
                                    <p:cond delay="3750"/>
                                  </p:stCondLst>
                                  <p:childTnLst>
                                    <p:set>
                                      <p:cBhvr>
                                        <p:cTn id="25" dur="1" fill="hold">
                                          <p:stCondLst>
                                            <p:cond delay="0"/>
                                          </p:stCondLst>
                                        </p:cTn>
                                        <p:tgtEl>
                                          <p:spTgt spid="39"/>
                                        </p:tgtEl>
                                        <p:attrNameLst>
                                          <p:attrName>style.visibility</p:attrName>
                                        </p:attrNameLst>
                                      </p:cBhvr>
                                      <p:to>
                                        <p:strVal val="visible"/>
                                      </p:to>
                                    </p:set>
                                    <p:anim calcmode="lin" valueType="num">
                                      <p:cBhvr additive="base">
                                        <p:cTn id="26" dur="500" fill="hold"/>
                                        <p:tgtEl>
                                          <p:spTgt spid="39"/>
                                        </p:tgtEl>
                                        <p:attrNameLst>
                                          <p:attrName>ppt_x</p:attrName>
                                        </p:attrNameLst>
                                      </p:cBhvr>
                                      <p:tavLst>
                                        <p:tav tm="0">
                                          <p:val>
                                            <p:strVal val="0-#ppt_w/2"/>
                                          </p:val>
                                        </p:tav>
                                        <p:tav tm="100000">
                                          <p:val>
                                            <p:strVal val="#ppt_x"/>
                                          </p:val>
                                        </p:tav>
                                      </p:tavLst>
                                    </p:anim>
                                    <p:anim calcmode="lin" valueType="num">
                                      <p:cBhvr additive="base">
                                        <p:cTn id="27" dur="500" fill="hold"/>
                                        <p:tgtEl>
                                          <p:spTgt spid="39"/>
                                        </p:tgtEl>
                                        <p:attrNameLst>
                                          <p:attrName>ppt_y</p:attrName>
                                        </p:attrNameLst>
                                      </p:cBhvr>
                                      <p:tavLst>
                                        <p:tav tm="0">
                                          <p:val>
                                            <p:strVal val="0-#ppt_h/2"/>
                                          </p:val>
                                        </p:tav>
                                        <p:tav tm="100000">
                                          <p:val>
                                            <p:strVal val="#ppt_y"/>
                                          </p:val>
                                        </p:tav>
                                      </p:tavLst>
                                    </p:anim>
                                  </p:childTnLst>
                                </p:cTn>
                              </p:par>
                              <p:par>
                                <p:cTn id="28" presetID="2" presetClass="entr" presetSubtype="3" fill="hold" nodeType="withEffect">
                                  <p:stCondLst>
                                    <p:cond delay="3750"/>
                                  </p:stCondLst>
                                  <p:childTnLst>
                                    <p:set>
                                      <p:cBhvr>
                                        <p:cTn id="29" dur="1" fill="hold">
                                          <p:stCondLst>
                                            <p:cond delay="0"/>
                                          </p:stCondLst>
                                        </p:cTn>
                                        <p:tgtEl>
                                          <p:spTgt spid="40"/>
                                        </p:tgtEl>
                                        <p:attrNameLst>
                                          <p:attrName>style.visibility</p:attrName>
                                        </p:attrNameLst>
                                      </p:cBhvr>
                                      <p:to>
                                        <p:strVal val="visible"/>
                                      </p:to>
                                    </p:set>
                                    <p:anim calcmode="lin" valueType="num">
                                      <p:cBhvr additive="base">
                                        <p:cTn id="30" dur="500" fill="hold"/>
                                        <p:tgtEl>
                                          <p:spTgt spid="40"/>
                                        </p:tgtEl>
                                        <p:attrNameLst>
                                          <p:attrName>ppt_x</p:attrName>
                                        </p:attrNameLst>
                                      </p:cBhvr>
                                      <p:tavLst>
                                        <p:tav tm="0">
                                          <p:val>
                                            <p:strVal val="1+#ppt_w/2"/>
                                          </p:val>
                                        </p:tav>
                                        <p:tav tm="100000">
                                          <p:val>
                                            <p:strVal val="#ppt_x"/>
                                          </p:val>
                                        </p:tav>
                                      </p:tavLst>
                                    </p:anim>
                                    <p:anim calcmode="lin" valueType="num">
                                      <p:cBhvr additive="base">
                                        <p:cTn id="31" dur="500" fill="hold"/>
                                        <p:tgtEl>
                                          <p:spTgt spid="40"/>
                                        </p:tgtEl>
                                        <p:attrNameLst>
                                          <p:attrName>ppt_y</p:attrName>
                                        </p:attrNameLst>
                                      </p:cBhvr>
                                      <p:tavLst>
                                        <p:tav tm="0">
                                          <p:val>
                                            <p:strVal val="0-#ppt_h/2"/>
                                          </p:val>
                                        </p:tav>
                                        <p:tav tm="100000">
                                          <p:val>
                                            <p:strVal val="#ppt_y"/>
                                          </p:val>
                                        </p:tav>
                                      </p:tavLst>
                                    </p:anim>
                                  </p:childTnLst>
                                </p:cTn>
                              </p:par>
                              <p:par>
                                <p:cTn id="32" presetID="2" presetClass="entr" presetSubtype="2" fill="hold" nodeType="withEffect">
                                  <p:stCondLst>
                                    <p:cond delay="3750"/>
                                  </p:stCondLst>
                                  <p:childTnLst>
                                    <p:set>
                                      <p:cBhvr>
                                        <p:cTn id="33" dur="1" fill="hold">
                                          <p:stCondLst>
                                            <p:cond delay="0"/>
                                          </p:stCondLst>
                                        </p:cTn>
                                        <p:tgtEl>
                                          <p:spTgt spid="41"/>
                                        </p:tgtEl>
                                        <p:attrNameLst>
                                          <p:attrName>style.visibility</p:attrName>
                                        </p:attrNameLst>
                                      </p:cBhvr>
                                      <p:to>
                                        <p:strVal val="visible"/>
                                      </p:to>
                                    </p:set>
                                    <p:anim calcmode="lin" valueType="num">
                                      <p:cBhvr additive="base">
                                        <p:cTn id="34" dur="500" fill="hold"/>
                                        <p:tgtEl>
                                          <p:spTgt spid="41"/>
                                        </p:tgtEl>
                                        <p:attrNameLst>
                                          <p:attrName>ppt_x</p:attrName>
                                        </p:attrNameLst>
                                      </p:cBhvr>
                                      <p:tavLst>
                                        <p:tav tm="0">
                                          <p:val>
                                            <p:strVal val="1+#ppt_w/2"/>
                                          </p:val>
                                        </p:tav>
                                        <p:tav tm="100000">
                                          <p:val>
                                            <p:strVal val="#ppt_x"/>
                                          </p:val>
                                        </p:tav>
                                      </p:tavLst>
                                    </p:anim>
                                    <p:anim calcmode="lin" valueType="num">
                                      <p:cBhvr additive="base">
                                        <p:cTn id="35" dur="500" fill="hold"/>
                                        <p:tgtEl>
                                          <p:spTgt spid="41"/>
                                        </p:tgtEl>
                                        <p:attrNameLst>
                                          <p:attrName>ppt_y</p:attrName>
                                        </p:attrNameLst>
                                      </p:cBhvr>
                                      <p:tavLst>
                                        <p:tav tm="0">
                                          <p:val>
                                            <p:strVal val="#ppt_y"/>
                                          </p:val>
                                        </p:tav>
                                        <p:tav tm="100000">
                                          <p:val>
                                            <p:strVal val="#ppt_y"/>
                                          </p:val>
                                        </p:tav>
                                      </p:tavLst>
                                    </p:anim>
                                  </p:childTnLst>
                                </p:cTn>
                              </p:par>
                              <p:par>
                                <p:cTn id="36" presetID="2" presetClass="entr" presetSubtype="6" fill="hold" nodeType="withEffect">
                                  <p:stCondLst>
                                    <p:cond delay="3750"/>
                                  </p:stCondLst>
                                  <p:childTnLst>
                                    <p:set>
                                      <p:cBhvr>
                                        <p:cTn id="37" dur="1" fill="hold">
                                          <p:stCondLst>
                                            <p:cond delay="0"/>
                                          </p:stCondLst>
                                        </p:cTn>
                                        <p:tgtEl>
                                          <p:spTgt spid="42"/>
                                        </p:tgtEl>
                                        <p:attrNameLst>
                                          <p:attrName>style.visibility</p:attrName>
                                        </p:attrNameLst>
                                      </p:cBhvr>
                                      <p:to>
                                        <p:strVal val="visible"/>
                                      </p:to>
                                    </p:set>
                                    <p:anim calcmode="lin" valueType="num">
                                      <p:cBhvr additive="base">
                                        <p:cTn id="38" dur="500" fill="hold"/>
                                        <p:tgtEl>
                                          <p:spTgt spid="42"/>
                                        </p:tgtEl>
                                        <p:attrNameLst>
                                          <p:attrName>ppt_x</p:attrName>
                                        </p:attrNameLst>
                                      </p:cBhvr>
                                      <p:tavLst>
                                        <p:tav tm="0">
                                          <p:val>
                                            <p:strVal val="1+#ppt_w/2"/>
                                          </p:val>
                                        </p:tav>
                                        <p:tav tm="100000">
                                          <p:val>
                                            <p:strVal val="#ppt_x"/>
                                          </p:val>
                                        </p:tav>
                                      </p:tavLst>
                                    </p:anim>
                                    <p:anim calcmode="lin" valueType="num">
                                      <p:cBhvr additive="base">
                                        <p:cTn id="39" dur="500" fill="hold"/>
                                        <p:tgtEl>
                                          <p:spTgt spid="42"/>
                                        </p:tgtEl>
                                        <p:attrNameLst>
                                          <p:attrName>ppt_y</p:attrName>
                                        </p:attrNameLst>
                                      </p:cBhvr>
                                      <p:tavLst>
                                        <p:tav tm="0">
                                          <p:val>
                                            <p:strVal val="1+#ppt_h/2"/>
                                          </p:val>
                                        </p:tav>
                                        <p:tav tm="100000">
                                          <p:val>
                                            <p:strVal val="#ppt_y"/>
                                          </p:val>
                                        </p:tav>
                                      </p:tavLst>
                                    </p:anim>
                                  </p:childTnLst>
                                </p:cTn>
                              </p:par>
                              <p:par>
                                <p:cTn id="40" presetID="2" presetClass="entr" presetSubtype="12" fill="hold" nodeType="withEffect">
                                  <p:stCondLst>
                                    <p:cond delay="3750"/>
                                  </p:stCondLst>
                                  <p:childTnLst>
                                    <p:set>
                                      <p:cBhvr>
                                        <p:cTn id="41" dur="1" fill="hold">
                                          <p:stCondLst>
                                            <p:cond delay="0"/>
                                          </p:stCondLst>
                                        </p:cTn>
                                        <p:tgtEl>
                                          <p:spTgt spid="43"/>
                                        </p:tgtEl>
                                        <p:attrNameLst>
                                          <p:attrName>style.visibility</p:attrName>
                                        </p:attrNameLst>
                                      </p:cBhvr>
                                      <p:to>
                                        <p:strVal val="visible"/>
                                      </p:to>
                                    </p:set>
                                    <p:anim calcmode="lin" valueType="num">
                                      <p:cBhvr additive="base">
                                        <p:cTn id="42" dur="500" fill="hold"/>
                                        <p:tgtEl>
                                          <p:spTgt spid="43"/>
                                        </p:tgtEl>
                                        <p:attrNameLst>
                                          <p:attrName>ppt_x</p:attrName>
                                        </p:attrNameLst>
                                      </p:cBhvr>
                                      <p:tavLst>
                                        <p:tav tm="0">
                                          <p:val>
                                            <p:strVal val="0-#ppt_w/2"/>
                                          </p:val>
                                        </p:tav>
                                        <p:tav tm="100000">
                                          <p:val>
                                            <p:strVal val="#ppt_x"/>
                                          </p:val>
                                        </p:tav>
                                      </p:tavLst>
                                    </p:anim>
                                    <p:anim calcmode="lin" valueType="num">
                                      <p:cBhvr additive="base">
                                        <p:cTn id="43" dur="500" fill="hold"/>
                                        <p:tgtEl>
                                          <p:spTgt spid="43"/>
                                        </p:tgtEl>
                                        <p:attrNameLst>
                                          <p:attrName>ppt_y</p:attrName>
                                        </p:attrNameLst>
                                      </p:cBhvr>
                                      <p:tavLst>
                                        <p:tav tm="0">
                                          <p:val>
                                            <p:strVal val="1+#ppt_h/2"/>
                                          </p:val>
                                        </p:tav>
                                        <p:tav tm="100000">
                                          <p:val>
                                            <p:strVal val="#ppt_y"/>
                                          </p:val>
                                        </p:tav>
                                      </p:tavLst>
                                    </p:anim>
                                  </p:childTnLst>
                                </p:cTn>
                              </p:par>
                              <p:par>
                                <p:cTn id="44" presetID="23" presetClass="entr" presetSubtype="528" fill="hold" grpId="0" nodeType="withEffect">
                                  <p:stCondLst>
                                    <p:cond delay="425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anim calcmode="lin" valueType="num">
                                      <p:cBhvr>
                                        <p:cTn id="48" dur="500" fill="hold"/>
                                        <p:tgtEl>
                                          <p:spTgt spid="26"/>
                                        </p:tgtEl>
                                        <p:attrNameLst>
                                          <p:attrName>ppt_x</p:attrName>
                                        </p:attrNameLst>
                                      </p:cBhvr>
                                      <p:tavLst>
                                        <p:tav tm="0">
                                          <p:val>
                                            <p:fltVal val="0.5"/>
                                          </p:val>
                                        </p:tav>
                                        <p:tav tm="100000">
                                          <p:val>
                                            <p:strVal val="#ppt_x"/>
                                          </p:val>
                                        </p:tav>
                                      </p:tavLst>
                                    </p:anim>
                                    <p:anim calcmode="lin" valueType="num">
                                      <p:cBhvr>
                                        <p:cTn id="49" dur="500" fill="hold"/>
                                        <p:tgtEl>
                                          <p:spTgt spid="26"/>
                                        </p:tgtEl>
                                        <p:attrNameLst>
                                          <p:attrName>ppt_y</p:attrName>
                                        </p:attrNameLst>
                                      </p:cBhvr>
                                      <p:tavLst>
                                        <p:tav tm="0">
                                          <p:val>
                                            <p:fltVal val="0.5"/>
                                          </p:val>
                                        </p:tav>
                                        <p:tav tm="100000">
                                          <p:val>
                                            <p:strVal val="#ppt_y"/>
                                          </p:val>
                                        </p:tav>
                                      </p:tavLst>
                                    </p:anim>
                                  </p:childTnLst>
                                </p:cTn>
                              </p:par>
                              <p:par>
                                <p:cTn id="50" presetID="23" presetClass="entr" presetSubtype="528" fill="hold" grpId="0" nodeType="withEffect">
                                  <p:stCondLst>
                                    <p:cond delay="425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 calcmode="lin" valueType="num">
                                      <p:cBhvr>
                                        <p:cTn id="54" dur="500" fill="hold"/>
                                        <p:tgtEl>
                                          <p:spTgt spid="29"/>
                                        </p:tgtEl>
                                        <p:attrNameLst>
                                          <p:attrName>ppt_x</p:attrName>
                                        </p:attrNameLst>
                                      </p:cBhvr>
                                      <p:tavLst>
                                        <p:tav tm="0">
                                          <p:val>
                                            <p:fltVal val="0.5"/>
                                          </p:val>
                                        </p:tav>
                                        <p:tav tm="100000">
                                          <p:val>
                                            <p:strVal val="#ppt_x"/>
                                          </p:val>
                                        </p:tav>
                                      </p:tavLst>
                                    </p:anim>
                                    <p:anim calcmode="lin" valueType="num">
                                      <p:cBhvr>
                                        <p:cTn id="55" dur="500" fill="hold"/>
                                        <p:tgtEl>
                                          <p:spTgt spid="29"/>
                                        </p:tgtEl>
                                        <p:attrNameLst>
                                          <p:attrName>ppt_y</p:attrName>
                                        </p:attrNameLst>
                                      </p:cBhvr>
                                      <p:tavLst>
                                        <p:tav tm="0">
                                          <p:val>
                                            <p:fltVal val="0.5"/>
                                          </p:val>
                                        </p:tav>
                                        <p:tav tm="100000">
                                          <p:val>
                                            <p:strVal val="#ppt_y"/>
                                          </p:val>
                                        </p:tav>
                                      </p:tavLst>
                                    </p:anim>
                                  </p:childTnLst>
                                </p:cTn>
                              </p:par>
                              <p:par>
                                <p:cTn id="56" presetID="23" presetClass="entr" presetSubtype="528" fill="hold" grpId="0" nodeType="withEffect">
                                  <p:stCondLst>
                                    <p:cond delay="4250"/>
                                  </p:stCondLst>
                                  <p:childTnLst>
                                    <p:set>
                                      <p:cBhvr>
                                        <p:cTn id="57" dur="1" fill="hold">
                                          <p:stCondLst>
                                            <p:cond delay="0"/>
                                          </p:stCondLst>
                                        </p:cTn>
                                        <p:tgtEl>
                                          <p:spTgt spid="30"/>
                                        </p:tgtEl>
                                        <p:attrNameLst>
                                          <p:attrName>style.visibility</p:attrName>
                                        </p:attrNameLst>
                                      </p:cBhvr>
                                      <p:to>
                                        <p:strVal val="visible"/>
                                      </p:to>
                                    </p:set>
                                    <p:anim calcmode="lin" valueType="num">
                                      <p:cBhvr>
                                        <p:cTn id="58" dur="500" fill="hold"/>
                                        <p:tgtEl>
                                          <p:spTgt spid="30"/>
                                        </p:tgtEl>
                                        <p:attrNameLst>
                                          <p:attrName>ppt_w</p:attrName>
                                        </p:attrNameLst>
                                      </p:cBhvr>
                                      <p:tavLst>
                                        <p:tav tm="0">
                                          <p:val>
                                            <p:fltVal val="0"/>
                                          </p:val>
                                        </p:tav>
                                        <p:tav tm="100000">
                                          <p:val>
                                            <p:strVal val="#ppt_w"/>
                                          </p:val>
                                        </p:tav>
                                      </p:tavLst>
                                    </p:anim>
                                    <p:anim calcmode="lin" valueType="num">
                                      <p:cBhvr>
                                        <p:cTn id="59" dur="500" fill="hold"/>
                                        <p:tgtEl>
                                          <p:spTgt spid="30"/>
                                        </p:tgtEl>
                                        <p:attrNameLst>
                                          <p:attrName>ppt_h</p:attrName>
                                        </p:attrNameLst>
                                      </p:cBhvr>
                                      <p:tavLst>
                                        <p:tav tm="0">
                                          <p:val>
                                            <p:fltVal val="0"/>
                                          </p:val>
                                        </p:tav>
                                        <p:tav tm="100000">
                                          <p:val>
                                            <p:strVal val="#ppt_h"/>
                                          </p:val>
                                        </p:tav>
                                      </p:tavLst>
                                    </p:anim>
                                    <p:anim calcmode="lin" valueType="num">
                                      <p:cBhvr>
                                        <p:cTn id="60" dur="500" fill="hold"/>
                                        <p:tgtEl>
                                          <p:spTgt spid="30"/>
                                        </p:tgtEl>
                                        <p:attrNameLst>
                                          <p:attrName>ppt_x</p:attrName>
                                        </p:attrNameLst>
                                      </p:cBhvr>
                                      <p:tavLst>
                                        <p:tav tm="0">
                                          <p:val>
                                            <p:fltVal val="0.5"/>
                                          </p:val>
                                        </p:tav>
                                        <p:tav tm="100000">
                                          <p:val>
                                            <p:strVal val="#ppt_x"/>
                                          </p:val>
                                        </p:tav>
                                      </p:tavLst>
                                    </p:anim>
                                    <p:anim calcmode="lin" valueType="num">
                                      <p:cBhvr>
                                        <p:cTn id="61" dur="500" fill="hold"/>
                                        <p:tgtEl>
                                          <p:spTgt spid="30"/>
                                        </p:tgtEl>
                                        <p:attrNameLst>
                                          <p:attrName>ppt_y</p:attrName>
                                        </p:attrNameLst>
                                      </p:cBhvr>
                                      <p:tavLst>
                                        <p:tav tm="0">
                                          <p:val>
                                            <p:fltVal val="0.5"/>
                                          </p:val>
                                        </p:tav>
                                        <p:tav tm="100000">
                                          <p:val>
                                            <p:strVal val="#ppt_y"/>
                                          </p:val>
                                        </p:tav>
                                      </p:tavLst>
                                    </p:anim>
                                  </p:childTnLst>
                                </p:cTn>
                              </p:par>
                              <p:par>
                                <p:cTn id="62" presetID="23" presetClass="entr" presetSubtype="528" fill="hold" grpId="0" nodeType="withEffect">
                                  <p:stCondLst>
                                    <p:cond delay="4750"/>
                                  </p:stCondLst>
                                  <p:childTnLst>
                                    <p:set>
                                      <p:cBhvr>
                                        <p:cTn id="63" dur="1" fill="hold">
                                          <p:stCondLst>
                                            <p:cond delay="0"/>
                                          </p:stCondLst>
                                        </p:cTn>
                                        <p:tgtEl>
                                          <p:spTgt spid="25"/>
                                        </p:tgtEl>
                                        <p:attrNameLst>
                                          <p:attrName>style.visibility</p:attrName>
                                        </p:attrNameLst>
                                      </p:cBhvr>
                                      <p:to>
                                        <p:strVal val="visible"/>
                                      </p:to>
                                    </p:set>
                                    <p:anim calcmode="lin" valueType="num">
                                      <p:cBhvr>
                                        <p:cTn id="64" dur="500" fill="hold"/>
                                        <p:tgtEl>
                                          <p:spTgt spid="25"/>
                                        </p:tgtEl>
                                        <p:attrNameLst>
                                          <p:attrName>ppt_w</p:attrName>
                                        </p:attrNameLst>
                                      </p:cBhvr>
                                      <p:tavLst>
                                        <p:tav tm="0">
                                          <p:val>
                                            <p:fltVal val="0"/>
                                          </p:val>
                                        </p:tav>
                                        <p:tav tm="100000">
                                          <p:val>
                                            <p:strVal val="#ppt_w"/>
                                          </p:val>
                                        </p:tav>
                                      </p:tavLst>
                                    </p:anim>
                                    <p:anim calcmode="lin" valueType="num">
                                      <p:cBhvr>
                                        <p:cTn id="65" dur="500" fill="hold"/>
                                        <p:tgtEl>
                                          <p:spTgt spid="25"/>
                                        </p:tgtEl>
                                        <p:attrNameLst>
                                          <p:attrName>ppt_h</p:attrName>
                                        </p:attrNameLst>
                                      </p:cBhvr>
                                      <p:tavLst>
                                        <p:tav tm="0">
                                          <p:val>
                                            <p:fltVal val="0"/>
                                          </p:val>
                                        </p:tav>
                                        <p:tav tm="100000">
                                          <p:val>
                                            <p:strVal val="#ppt_h"/>
                                          </p:val>
                                        </p:tav>
                                      </p:tavLst>
                                    </p:anim>
                                    <p:anim calcmode="lin" valueType="num">
                                      <p:cBhvr>
                                        <p:cTn id="66" dur="500" fill="hold"/>
                                        <p:tgtEl>
                                          <p:spTgt spid="25"/>
                                        </p:tgtEl>
                                        <p:attrNameLst>
                                          <p:attrName>ppt_x</p:attrName>
                                        </p:attrNameLst>
                                      </p:cBhvr>
                                      <p:tavLst>
                                        <p:tav tm="0">
                                          <p:val>
                                            <p:fltVal val="0.5"/>
                                          </p:val>
                                        </p:tav>
                                        <p:tav tm="100000">
                                          <p:val>
                                            <p:strVal val="#ppt_x"/>
                                          </p:val>
                                        </p:tav>
                                      </p:tavLst>
                                    </p:anim>
                                    <p:anim calcmode="lin" valueType="num">
                                      <p:cBhvr>
                                        <p:cTn id="67" dur="500" fill="hold"/>
                                        <p:tgtEl>
                                          <p:spTgt spid="25"/>
                                        </p:tgtEl>
                                        <p:attrNameLst>
                                          <p:attrName>ppt_y</p:attrName>
                                        </p:attrNameLst>
                                      </p:cBhvr>
                                      <p:tavLst>
                                        <p:tav tm="0">
                                          <p:val>
                                            <p:fltVal val="0.5"/>
                                          </p:val>
                                        </p:tav>
                                        <p:tav tm="100000">
                                          <p:val>
                                            <p:strVal val="#ppt_y"/>
                                          </p:val>
                                        </p:tav>
                                      </p:tavLst>
                                    </p:anim>
                                  </p:childTnLst>
                                </p:cTn>
                              </p:par>
                              <p:par>
                                <p:cTn id="68" presetID="23" presetClass="entr" presetSubtype="528" fill="hold" grpId="0" nodeType="withEffect">
                                  <p:stCondLst>
                                    <p:cond delay="475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anim calcmode="lin" valueType="num">
                                      <p:cBhvr>
                                        <p:cTn id="72" dur="500" fill="hold"/>
                                        <p:tgtEl>
                                          <p:spTgt spid="27"/>
                                        </p:tgtEl>
                                        <p:attrNameLst>
                                          <p:attrName>ppt_x</p:attrName>
                                        </p:attrNameLst>
                                      </p:cBhvr>
                                      <p:tavLst>
                                        <p:tav tm="0">
                                          <p:val>
                                            <p:fltVal val="0.5"/>
                                          </p:val>
                                        </p:tav>
                                        <p:tav tm="100000">
                                          <p:val>
                                            <p:strVal val="#ppt_x"/>
                                          </p:val>
                                        </p:tav>
                                      </p:tavLst>
                                    </p:anim>
                                    <p:anim calcmode="lin" valueType="num">
                                      <p:cBhvr>
                                        <p:cTn id="73" dur="500" fill="hold"/>
                                        <p:tgtEl>
                                          <p:spTgt spid="27"/>
                                        </p:tgtEl>
                                        <p:attrNameLst>
                                          <p:attrName>ppt_y</p:attrName>
                                        </p:attrNameLst>
                                      </p:cBhvr>
                                      <p:tavLst>
                                        <p:tav tm="0">
                                          <p:val>
                                            <p:fltVal val="0.5"/>
                                          </p:val>
                                        </p:tav>
                                        <p:tav tm="100000">
                                          <p:val>
                                            <p:strVal val="#ppt_y"/>
                                          </p:val>
                                        </p:tav>
                                      </p:tavLst>
                                    </p:anim>
                                  </p:childTnLst>
                                </p:cTn>
                              </p:par>
                              <p:par>
                                <p:cTn id="74" presetID="23" presetClass="entr" presetSubtype="528" fill="hold" grpId="0" nodeType="withEffect">
                                  <p:stCondLst>
                                    <p:cond delay="4750"/>
                                  </p:stCondLst>
                                  <p:childTnLst>
                                    <p:set>
                                      <p:cBhvr>
                                        <p:cTn id="75" dur="1" fill="hold">
                                          <p:stCondLst>
                                            <p:cond delay="0"/>
                                          </p:stCondLst>
                                        </p:cTn>
                                        <p:tgtEl>
                                          <p:spTgt spid="28"/>
                                        </p:tgtEl>
                                        <p:attrNameLst>
                                          <p:attrName>style.visibility</p:attrName>
                                        </p:attrNameLst>
                                      </p:cBhvr>
                                      <p:to>
                                        <p:strVal val="visible"/>
                                      </p:to>
                                    </p:set>
                                    <p:anim calcmode="lin" valueType="num">
                                      <p:cBhvr>
                                        <p:cTn id="76" dur="500" fill="hold"/>
                                        <p:tgtEl>
                                          <p:spTgt spid="28"/>
                                        </p:tgtEl>
                                        <p:attrNameLst>
                                          <p:attrName>ppt_w</p:attrName>
                                        </p:attrNameLst>
                                      </p:cBhvr>
                                      <p:tavLst>
                                        <p:tav tm="0">
                                          <p:val>
                                            <p:fltVal val="0"/>
                                          </p:val>
                                        </p:tav>
                                        <p:tav tm="100000">
                                          <p:val>
                                            <p:strVal val="#ppt_w"/>
                                          </p:val>
                                        </p:tav>
                                      </p:tavLst>
                                    </p:anim>
                                    <p:anim calcmode="lin" valueType="num">
                                      <p:cBhvr>
                                        <p:cTn id="77" dur="500" fill="hold"/>
                                        <p:tgtEl>
                                          <p:spTgt spid="28"/>
                                        </p:tgtEl>
                                        <p:attrNameLst>
                                          <p:attrName>ppt_h</p:attrName>
                                        </p:attrNameLst>
                                      </p:cBhvr>
                                      <p:tavLst>
                                        <p:tav tm="0">
                                          <p:val>
                                            <p:fltVal val="0"/>
                                          </p:val>
                                        </p:tav>
                                        <p:tav tm="100000">
                                          <p:val>
                                            <p:strVal val="#ppt_h"/>
                                          </p:val>
                                        </p:tav>
                                      </p:tavLst>
                                    </p:anim>
                                    <p:anim calcmode="lin" valueType="num">
                                      <p:cBhvr>
                                        <p:cTn id="78" dur="500" fill="hold"/>
                                        <p:tgtEl>
                                          <p:spTgt spid="28"/>
                                        </p:tgtEl>
                                        <p:attrNameLst>
                                          <p:attrName>ppt_x</p:attrName>
                                        </p:attrNameLst>
                                      </p:cBhvr>
                                      <p:tavLst>
                                        <p:tav tm="0">
                                          <p:val>
                                            <p:fltVal val="0.5"/>
                                          </p:val>
                                        </p:tav>
                                        <p:tav tm="100000">
                                          <p:val>
                                            <p:strVal val="#ppt_x"/>
                                          </p:val>
                                        </p:tav>
                                      </p:tavLst>
                                    </p:anim>
                                    <p:anim calcmode="lin" valueType="num">
                                      <p:cBhvr>
                                        <p:cTn id="79" dur="500" fill="hold"/>
                                        <p:tgtEl>
                                          <p:spTgt spid="2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4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5" descr="C:\Users\zjd\Desktop\未命名 -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flipV="1">
            <a:off x="3386234" y="2520872"/>
            <a:ext cx="541436" cy="135283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5" descr="C:\Users\zjd\Desktop\未命名 -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flipH="1" flipV="1">
            <a:off x="4332020" y="1765446"/>
            <a:ext cx="541436" cy="210826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5" descr="C:\Users\zjd\Desktop\未命名 -2.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flipH="1" flipV="1">
            <a:off x="5277805" y="1566372"/>
            <a:ext cx="541436" cy="230733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5" descr="C:\Users\zjd\Desktop\未命名 -2.pn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flipH="1" flipV="1">
            <a:off x="6223591" y="1246988"/>
            <a:ext cx="541436" cy="2626721"/>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5" descr="C:\Users\zjd\Desktop\未命名 -2.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flipH="1" flipV="1">
            <a:off x="2440448" y="2790163"/>
            <a:ext cx="541436" cy="108354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C:\Users\zjd\Desktop\Nipic_9501016_20120419161707519191.png"/>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rot="10800000">
            <a:off x="1486251" y="3774469"/>
            <a:ext cx="5897455" cy="507207"/>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p:cNvSpPr txBox="1"/>
          <p:nvPr/>
        </p:nvSpPr>
        <p:spPr>
          <a:xfrm>
            <a:off x="6425850" y="4228119"/>
            <a:ext cx="588623" cy="369332"/>
          </a:xfrm>
          <a:prstGeom prst="rect">
            <a:avLst/>
          </a:prstGeom>
          <a:noFill/>
        </p:spPr>
        <p:txBody>
          <a:bodyPr wrap="none" rtlCol="0">
            <a:spAutoFit/>
          </a:bodyPr>
          <a:lstStyle/>
          <a:p>
            <a:r>
              <a:rPr lang="en-US" altLang="zh-CN" dirty="0" smtClean="0">
                <a:latin typeface="华文隶书" pitchFamily="2" charset="-122"/>
                <a:ea typeface="华文隶书" pitchFamily="2" charset="-122"/>
              </a:rPr>
              <a:t>2015</a:t>
            </a:r>
            <a:endParaRPr lang="zh-CN" altLang="en-US" dirty="0">
              <a:latin typeface="华文隶书" pitchFamily="2" charset="-122"/>
              <a:ea typeface="华文隶书" pitchFamily="2" charset="-122"/>
            </a:endParaRPr>
          </a:p>
        </p:txBody>
      </p:sp>
      <p:sp>
        <p:nvSpPr>
          <p:cNvPr id="25" name="TextBox 24"/>
          <p:cNvSpPr txBox="1"/>
          <p:nvPr/>
        </p:nvSpPr>
        <p:spPr>
          <a:xfrm>
            <a:off x="5483717" y="4228119"/>
            <a:ext cx="588623" cy="369332"/>
          </a:xfrm>
          <a:prstGeom prst="rect">
            <a:avLst/>
          </a:prstGeom>
          <a:noFill/>
        </p:spPr>
        <p:txBody>
          <a:bodyPr wrap="none" rtlCol="0">
            <a:spAutoFit/>
          </a:bodyPr>
          <a:lstStyle/>
          <a:p>
            <a:r>
              <a:rPr lang="en-US" altLang="zh-CN" dirty="0" smtClean="0">
                <a:latin typeface="华文隶书" pitchFamily="2" charset="-122"/>
                <a:ea typeface="华文隶书" pitchFamily="2" charset="-122"/>
              </a:rPr>
              <a:t>2014</a:t>
            </a:r>
            <a:endParaRPr lang="zh-CN" altLang="en-US" dirty="0">
              <a:latin typeface="华文隶书" pitchFamily="2" charset="-122"/>
              <a:ea typeface="华文隶书" pitchFamily="2" charset="-122"/>
            </a:endParaRPr>
          </a:p>
        </p:txBody>
      </p:sp>
      <p:sp>
        <p:nvSpPr>
          <p:cNvPr id="26" name="TextBox 25"/>
          <p:cNvSpPr txBox="1"/>
          <p:nvPr/>
        </p:nvSpPr>
        <p:spPr>
          <a:xfrm>
            <a:off x="4537931" y="4228119"/>
            <a:ext cx="588623" cy="369332"/>
          </a:xfrm>
          <a:prstGeom prst="rect">
            <a:avLst/>
          </a:prstGeom>
          <a:noFill/>
        </p:spPr>
        <p:txBody>
          <a:bodyPr wrap="none" rtlCol="0">
            <a:spAutoFit/>
          </a:bodyPr>
          <a:lstStyle/>
          <a:p>
            <a:r>
              <a:rPr lang="en-US" altLang="zh-CN" dirty="0" smtClean="0">
                <a:latin typeface="华文隶书" pitchFamily="2" charset="-122"/>
                <a:ea typeface="华文隶书" pitchFamily="2" charset="-122"/>
              </a:rPr>
              <a:t>2013</a:t>
            </a:r>
            <a:endParaRPr lang="zh-CN" altLang="en-US" dirty="0">
              <a:latin typeface="华文隶书" pitchFamily="2" charset="-122"/>
              <a:ea typeface="华文隶书" pitchFamily="2" charset="-122"/>
            </a:endParaRPr>
          </a:p>
        </p:txBody>
      </p:sp>
      <p:sp>
        <p:nvSpPr>
          <p:cNvPr id="27" name="TextBox 26"/>
          <p:cNvSpPr txBox="1"/>
          <p:nvPr/>
        </p:nvSpPr>
        <p:spPr>
          <a:xfrm>
            <a:off x="3495274" y="4228119"/>
            <a:ext cx="588623" cy="369332"/>
          </a:xfrm>
          <a:prstGeom prst="rect">
            <a:avLst/>
          </a:prstGeom>
          <a:noFill/>
        </p:spPr>
        <p:txBody>
          <a:bodyPr wrap="none" rtlCol="0">
            <a:spAutoFit/>
          </a:bodyPr>
          <a:lstStyle/>
          <a:p>
            <a:r>
              <a:rPr lang="en-US" altLang="zh-CN" dirty="0" smtClean="0">
                <a:latin typeface="华文隶书" pitchFamily="2" charset="-122"/>
                <a:ea typeface="华文隶书" pitchFamily="2" charset="-122"/>
              </a:rPr>
              <a:t>2012</a:t>
            </a:r>
            <a:endParaRPr lang="zh-CN" altLang="en-US" dirty="0">
              <a:latin typeface="华文隶书" pitchFamily="2" charset="-122"/>
              <a:ea typeface="华文隶书" pitchFamily="2" charset="-122"/>
            </a:endParaRPr>
          </a:p>
        </p:txBody>
      </p:sp>
      <p:sp>
        <p:nvSpPr>
          <p:cNvPr id="28" name="TextBox 27"/>
          <p:cNvSpPr txBox="1"/>
          <p:nvPr/>
        </p:nvSpPr>
        <p:spPr>
          <a:xfrm>
            <a:off x="2523166" y="4228119"/>
            <a:ext cx="588623" cy="369332"/>
          </a:xfrm>
          <a:prstGeom prst="rect">
            <a:avLst/>
          </a:prstGeom>
          <a:noFill/>
        </p:spPr>
        <p:txBody>
          <a:bodyPr wrap="none" rtlCol="0">
            <a:spAutoFit/>
          </a:bodyPr>
          <a:lstStyle/>
          <a:p>
            <a:r>
              <a:rPr lang="en-US" altLang="zh-CN" dirty="0" smtClean="0">
                <a:latin typeface="华文隶书" pitchFamily="2" charset="-122"/>
                <a:ea typeface="华文隶书" pitchFamily="2" charset="-122"/>
              </a:rPr>
              <a:t>2011</a:t>
            </a:r>
            <a:endParaRPr lang="zh-CN" altLang="en-US" dirty="0">
              <a:latin typeface="华文隶书" pitchFamily="2" charset="-122"/>
              <a:ea typeface="华文隶书" pitchFamily="2" charset="-122"/>
            </a:endParaRPr>
          </a:p>
        </p:txBody>
      </p:sp>
      <p:sp>
        <p:nvSpPr>
          <p:cNvPr id="29" name="TextBox 28"/>
          <p:cNvSpPr txBox="1"/>
          <p:nvPr/>
        </p:nvSpPr>
        <p:spPr>
          <a:xfrm>
            <a:off x="2055679" y="2448205"/>
            <a:ext cx="1107996" cy="369332"/>
          </a:xfrm>
          <a:prstGeom prst="rect">
            <a:avLst/>
          </a:prstGeom>
          <a:noFill/>
        </p:spPr>
        <p:txBody>
          <a:bodyPr wrap="none" rtlCol="0">
            <a:spAutoFit/>
          </a:bodyPr>
          <a:lstStyle/>
          <a:p>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30" name="TextBox 29"/>
          <p:cNvSpPr txBox="1"/>
          <p:nvPr/>
        </p:nvSpPr>
        <p:spPr>
          <a:xfrm>
            <a:off x="3027838" y="2024674"/>
            <a:ext cx="1107996" cy="369332"/>
          </a:xfrm>
          <a:prstGeom prst="rect">
            <a:avLst/>
          </a:prstGeom>
          <a:noFill/>
        </p:spPr>
        <p:txBody>
          <a:bodyPr wrap="none" rtlCol="0">
            <a:spAutoFit/>
          </a:bodyPr>
          <a:lstStyle/>
          <a:p>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31" name="TextBox 30"/>
          <p:cNvSpPr txBox="1"/>
          <p:nvPr/>
        </p:nvSpPr>
        <p:spPr>
          <a:xfrm>
            <a:off x="4070495" y="1497854"/>
            <a:ext cx="1107996" cy="369332"/>
          </a:xfrm>
          <a:prstGeom prst="rect">
            <a:avLst/>
          </a:prstGeom>
          <a:noFill/>
        </p:spPr>
        <p:txBody>
          <a:bodyPr wrap="none" rtlCol="0">
            <a:spAutoFit/>
          </a:bodyPr>
          <a:lstStyle/>
          <a:p>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32" name="TextBox 31"/>
          <p:cNvSpPr txBox="1"/>
          <p:nvPr/>
        </p:nvSpPr>
        <p:spPr>
          <a:xfrm>
            <a:off x="5067691" y="1173818"/>
            <a:ext cx="1107996" cy="369332"/>
          </a:xfrm>
          <a:prstGeom prst="rect">
            <a:avLst/>
          </a:prstGeom>
          <a:noFill/>
        </p:spPr>
        <p:txBody>
          <a:bodyPr wrap="none" rtlCol="0">
            <a:spAutoFit/>
          </a:bodyPr>
          <a:lstStyle/>
          <a:p>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33" name="TextBox 32"/>
          <p:cNvSpPr txBox="1"/>
          <p:nvPr/>
        </p:nvSpPr>
        <p:spPr>
          <a:xfrm>
            <a:off x="6191697" y="756752"/>
            <a:ext cx="1107996" cy="369332"/>
          </a:xfrm>
          <a:prstGeom prst="rect">
            <a:avLst/>
          </a:prstGeom>
          <a:noFill/>
        </p:spPr>
        <p:txBody>
          <a:bodyPr wrap="none" rtlCol="0">
            <a:spAutoFit/>
          </a:bodyPr>
          <a:lstStyle/>
          <a:p>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038">
        <p14:ferris dir="l"/>
      </p:transition>
    </mc:Choice>
    <mc:Fallback xmlns="">
      <p:transition spd="slow" advTm="303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2" presetClass="entr" presetSubtype="4" fill="hold" nodeType="withEffect">
                                  <p:stCondLst>
                                    <p:cond delay="500"/>
                                  </p:stCondLst>
                                  <p:childTnLst>
                                    <p:set>
                                      <p:cBhvr>
                                        <p:cTn id="10" dur="1" fill="hold">
                                          <p:stCondLst>
                                            <p:cond delay="0"/>
                                          </p:stCondLst>
                                        </p:cTn>
                                        <p:tgtEl>
                                          <p:spTgt spid="22"/>
                                        </p:tgtEl>
                                        <p:attrNameLst>
                                          <p:attrName>style.visibility</p:attrName>
                                        </p:attrNameLst>
                                      </p:cBhvr>
                                      <p:to>
                                        <p:strVal val="visible"/>
                                      </p:to>
                                    </p:set>
                                    <p:animEffect transition="in" filter="wipe(down)">
                                      <p:cBhvr>
                                        <p:cTn id="11" dur="1000"/>
                                        <p:tgtEl>
                                          <p:spTgt spid="22"/>
                                        </p:tgtEl>
                                      </p:cBhvr>
                                    </p:animEffect>
                                  </p:childTnLst>
                                </p:cTn>
                              </p:par>
                              <p:par>
                                <p:cTn id="12" presetID="22" presetClass="entr" presetSubtype="4" fill="hold" nodeType="withEffect">
                                  <p:stCondLst>
                                    <p:cond delay="500"/>
                                  </p:stCondLst>
                                  <p:childTnLst>
                                    <p:set>
                                      <p:cBhvr>
                                        <p:cTn id="13" dur="1" fill="hold">
                                          <p:stCondLst>
                                            <p:cond delay="0"/>
                                          </p:stCondLst>
                                        </p:cTn>
                                        <p:tgtEl>
                                          <p:spTgt spid="18"/>
                                        </p:tgtEl>
                                        <p:attrNameLst>
                                          <p:attrName>style.visibility</p:attrName>
                                        </p:attrNameLst>
                                      </p:cBhvr>
                                      <p:to>
                                        <p:strVal val="visible"/>
                                      </p:to>
                                    </p:set>
                                    <p:animEffect transition="in" filter="wipe(down)">
                                      <p:cBhvr>
                                        <p:cTn id="14" dur="1000"/>
                                        <p:tgtEl>
                                          <p:spTgt spid="18"/>
                                        </p:tgtEl>
                                      </p:cBhvr>
                                    </p:animEffect>
                                  </p:childTnLst>
                                </p:cTn>
                              </p:par>
                              <p:par>
                                <p:cTn id="15" presetID="22" presetClass="entr" presetSubtype="4" fill="hold" nodeType="withEffect">
                                  <p:stCondLst>
                                    <p:cond delay="500"/>
                                  </p:stCondLst>
                                  <p:childTnLst>
                                    <p:set>
                                      <p:cBhvr>
                                        <p:cTn id="16" dur="1" fill="hold">
                                          <p:stCondLst>
                                            <p:cond delay="0"/>
                                          </p:stCondLst>
                                        </p:cTn>
                                        <p:tgtEl>
                                          <p:spTgt spid="19"/>
                                        </p:tgtEl>
                                        <p:attrNameLst>
                                          <p:attrName>style.visibility</p:attrName>
                                        </p:attrNameLst>
                                      </p:cBhvr>
                                      <p:to>
                                        <p:strVal val="visible"/>
                                      </p:to>
                                    </p:set>
                                    <p:animEffect transition="in" filter="wipe(down)">
                                      <p:cBhvr>
                                        <p:cTn id="17" dur="1000"/>
                                        <p:tgtEl>
                                          <p:spTgt spid="19"/>
                                        </p:tgtEl>
                                      </p:cBhvr>
                                    </p:animEffect>
                                  </p:childTnLst>
                                </p:cTn>
                              </p:par>
                              <p:par>
                                <p:cTn id="18" presetID="22" presetClass="entr" presetSubtype="4" fill="hold" nodeType="withEffect">
                                  <p:stCondLst>
                                    <p:cond delay="500"/>
                                  </p:stCondLst>
                                  <p:childTnLst>
                                    <p:set>
                                      <p:cBhvr>
                                        <p:cTn id="19" dur="1" fill="hold">
                                          <p:stCondLst>
                                            <p:cond delay="0"/>
                                          </p:stCondLst>
                                        </p:cTn>
                                        <p:tgtEl>
                                          <p:spTgt spid="20"/>
                                        </p:tgtEl>
                                        <p:attrNameLst>
                                          <p:attrName>style.visibility</p:attrName>
                                        </p:attrNameLst>
                                      </p:cBhvr>
                                      <p:to>
                                        <p:strVal val="visible"/>
                                      </p:to>
                                    </p:set>
                                    <p:animEffect transition="in" filter="wipe(down)">
                                      <p:cBhvr>
                                        <p:cTn id="20" dur="1000"/>
                                        <p:tgtEl>
                                          <p:spTgt spid="20"/>
                                        </p:tgtEl>
                                      </p:cBhvr>
                                    </p:animEffect>
                                  </p:childTnLst>
                                </p:cTn>
                              </p:par>
                              <p:par>
                                <p:cTn id="21" presetID="22" presetClass="entr" presetSubtype="4"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Effect transition="in" filter="wipe(down)">
                                      <p:cBhvr>
                                        <p:cTn id="23" dur="1000"/>
                                        <p:tgtEl>
                                          <p:spTgt spid="21"/>
                                        </p:tgtEl>
                                      </p:cBhvr>
                                    </p:animEffect>
                                  </p:childTnLst>
                                </p:cTn>
                              </p:par>
                              <p:par>
                                <p:cTn id="24" presetID="12" presetClass="entr" presetSubtype="1" fill="hold" grpId="0" nodeType="withEffect">
                                  <p:stCondLst>
                                    <p:cond delay="1250"/>
                                  </p:stCondLst>
                                  <p:childTnLst>
                                    <p:set>
                                      <p:cBhvr>
                                        <p:cTn id="25" dur="1" fill="hold">
                                          <p:stCondLst>
                                            <p:cond delay="0"/>
                                          </p:stCondLst>
                                        </p:cTn>
                                        <p:tgtEl>
                                          <p:spTgt spid="29"/>
                                        </p:tgtEl>
                                        <p:attrNameLst>
                                          <p:attrName>style.visibility</p:attrName>
                                        </p:attrNameLst>
                                      </p:cBhvr>
                                      <p:to>
                                        <p:strVal val="visible"/>
                                      </p:to>
                                    </p:set>
                                    <p:anim calcmode="lin" valueType="num">
                                      <p:cBhvr additive="base">
                                        <p:cTn id="26" dur="500"/>
                                        <p:tgtEl>
                                          <p:spTgt spid="29"/>
                                        </p:tgtEl>
                                        <p:attrNameLst>
                                          <p:attrName>ppt_y</p:attrName>
                                        </p:attrNameLst>
                                      </p:cBhvr>
                                      <p:tavLst>
                                        <p:tav tm="0">
                                          <p:val>
                                            <p:strVal val="#ppt_y-#ppt_h*1.125000"/>
                                          </p:val>
                                        </p:tav>
                                        <p:tav tm="100000">
                                          <p:val>
                                            <p:strVal val="#ppt_y"/>
                                          </p:val>
                                        </p:tav>
                                      </p:tavLst>
                                    </p:anim>
                                    <p:animEffect transition="in" filter="wipe(down)">
                                      <p:cBhvr>
                                        <p:cTn id="27" dur="500"/>
                                        <p:tgtEl>
                                          <p:spTgt spid="29"/>
                                        </p:tgtEl>
                                      </p:cBhvr>
                                    </p:animEffect>
                                  </p:childTnLst>
                                </p:cTn>
                              </p:par>
                              <p:par>
                                <p:cTn id="28" presetID="12" presetClass="entr" presetSubtype="4" fill="hold" grpId="0" nodeType="withEffect">
                                  <p:stCondLst>
                                    <p:cond delay="1500"/>
                                  </p:stCondLst>
                                  <p:childTnLst>
                                    <p:set>
                                      <p:cBhvr>
                                        <p:cTn id="29" dur="1" fill="hold">
                                          <p:stCondLst>
                                            <p:cond delay="0"/>
                                          </p:stCondLst>
                                        </p:cTn>
                                        <p:tgtEl>
                                          <p:spTgt spid="28"/>
                                        </p:tgtEl>
                                        <p:attrNameLst>
                                          <p:attrName>style.visibility</p:attrName>
                                        </p:attrNameLst>
                                      </p:cBhvr>
                                      <p:to>
                                        <p:strVal val="visible"/>
                                      </p:to>
                                    </p:set>
                                    <p:anim calcmode="lin" valueType="num">
                                      <p:cBhvr additive="base">
                                        <p:cTn id="30" dur="500"/>
                                        <p:tgtEl>
                                          <p:spTgt spid="28"/>
                                        </p:tgtEl>
                                        <p:attrNameLst>
                                          <p:attrName>ppt_y</p:attrName>
                                        </p:attrNameLst>
                                      </p:cBhvr>
                                      <p:tavLst>
                                        <p:tav tm="0">
                                          <p:val>
                                            <p:strVal val="#ppt_y+#ppt_h*1.125000"/>
                                          </p:val>
                                        </p:tav>
                                        <p:tav tm="100000">
                                          <p:val>
                                            <p:strVal val="#ppt_y"/>
                                          </p:val>
                                        </p:tav>
                                      </p:tavLst>
                                    </p:anim>
                                    <p:animEffect transition="in" filter="wipe(up)">
                                      <p:cBhvr>
                                        <p:cTn id="31" dur="500"/>
                                        <p:tgtEl>
                                          <p:spTgt spid="28"/>
                                        </p:tgtEl>
                                      </p:cBhvr>
                                    </p:animEffect>
                                  </p:childTnLst>
                                </p:cTn>
                              </p:par>
                              <p:par>
                                <p:cTn id="32" presetID="12" presetClass="entr" presetSubtype="1" fill="hold" grpId="0" nodeType="withEffect">
                                  <p:stCondLst>
                                    <p:cond delay="2000"/>
                                  </p:stCondLst>
                                  <p:childTnLst>
                                    <p:set>
                                      <p:cBhvr>
                                        <p:cTn id="33" dur="1" fill="hold">
                                          <p:stCondLst>
                                            <p:cond delay="0"/>
                                          </p:stCondLst>
                                        </p:cTn>
                                        <p:tgtEl>
                                          <p:spTgt spid="30"/>
                                        </p:tgtEl>
                                        <p:attrNameLst>
                                          <p:attrName>style.visibility</p:attrName>
                                        </p:attrNameLst>
                                      </p:cBhvr>
                                      <p:to>
                                        <p:strVal val="visible"/>
                                      </p:to>
                                    </p:set>
                                    <p:anim calcmode="lin" valueType="num">
                                      <p:cBhvr additive="base">
                                        <p:cTn id="34" dur="500"/>
                                        <p:tgtEl>
                                          <p:spTgt spid="30"/>
                                        </p:tgtEl>
                                        <p:attrNameLst>
                                          <p:attrName>ppt_y</p:attrName>
                                        </p:attrNameLst>
                                      </p:cBhvr>
                                      <p:tavLst>
                                        <p:tav tm="0">
                                          <p:val>
                                            <p:strVal val="#ppt_y-#ppt_h*1.125000"/>
                                          </p:val>
                                        </p:tav>
                                        <p:tav tm="100000">
                                          <p:val>
                                            <p:strVal val="#ppt_y"/>
                                          </p:val>
                                        </p:tav>
                                      </p:tavLst>
                                    </p:anim>
                                    <p:animEffect transition="in" filter="wipe(down)">
                                      <p:cBhvr>
                                        <p:cTn id="35" dur="500"/>
                                        <p:tgtEl>
                                          <p:spTgt spid="30"/>
                                        </p:tgtEl>
                                      </p:cBhvr>
                                    </p:animEffect>
                                  </p:childTnLst>
                                </p:cTn>
                              </p:par>
                              <p:par>
                                <p:cTn id="36" presetID="12" presetClass="entr" presetSubtype="4" fill="hold" grpId="0" nodeType="withEffect">
                                  <p:stCondLst>
                                    <p:cond delay="225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p:tgtEl>
                                          <p:spTgt spid="27"/>
                                        </p:tgtEl>
                                        <p:attrNameLst>
                                          <p:attrName>ppt_y</p:attrName>
                                        </p:attrNameLst>
                                      </p:cBhvr>
                                      <p:tavLst>
                                        <p:tav tm="0">
                                          <p:val>
                                            <p:strVal val="#ppt_y+#ppt_h*1.125000"/>
                                          </p:val>
                                        </p:tav>
                                        <p:tav tm="100000">
                                          <p:val>
                                            <p:strVal val="#ppt_y"/>
                                          </p:val>
                                        </p:tav>
                                      </p:tavLst>
                                    </p:anim>
                                    <p:animEffect transition="in" filter="wipe(up)">
                                      <p:cBhvr>
                                        <p:cTn id="39" dur="500"/>
                                        <p:tgtEl>
                                          <p:spTgt spid="27"/>
                                        </p:tgtEl>
                                      </p:cBhvr>
                                    </p:animEffect>
                                  </p:childTnLst>
                                </p:cTn>
                              </p:par>
                              <p:par>
                                <p:cTn id="40" presetID="12" presetClass="entr" presetSubtype="1" fill="hold" grpId="0" nodeType="withEffect">
                                  <p:stCondLst>
                                    <p:cond delay="2750"/>
                                  </p:stCondLst>
                                  <p:childTnLst>
                                    <p:set>
                                      <p:cBhvr>
                                        <p:cTn id="41" dur="1" fill="hold">
                                          <p:stCondLst>
                                            <p:cond delay="0"/>
                                          </p:stCondLst>
                                        </p:cTn>
                                        <p:tgtEl>
                                          <p:spTgt spid="31"/>
                                        </p:tgtEl>
                                        <p:attrNameLst>
                                          <p:attrName>style.visibility</p:attrName>
                                        </p:attrNameLst>
                                      </p:cBhvr>
                                      <p:to>
                                        <p:strVal val="visible"/>
                                      </p:to>
                                    </p:set>
                                    <p:anim calcmode="lin" valueType="num">
                                      <p:cBhvr additive="base">
                                        <p:cTn id="42" dur="500"/>
                                        <p:tgtEl>
                                          <p:spTgt spid="31"/>
                                        </p:tgtEl>
                                        <p:attrNameLst>
                                          <p:attrName>ppt_y</p:attrName>
                                        </p:attrNameLst>
                                      </p:cBhvr>
                                      <p:tavLst>
                                        <p:tav tm="0">
                                          <p:val>
                                            <p:strVal val="#ppt_y-#ppt_h*1.125000"/>
                                          </p:val>
                                        </p:tav>
                                        <p:tav tm="100000">
                                          <p:val>
                                            <p:strVal val="#ppt_y"/>
                                          </p:val>
                                        </p:tav>
                                      </p:tavLst>
                                    </p:anim>
                                    <p:animEffect transition="in" filter="wipe(down)">
                                      <p:cBhvr>
                                        <p:cTn id="43" dur="500"/>
                                        <p:tgtEl>
                                          <p:spTgt spid="31"/>
                                        </p:tgtEl>
                                      </p:cBhvr>
                                    </p:animEffect>
                                  </p:childTnLst>
                                </p:cTn>
                              </p:par>
                              <p:par>
                                <p:cTn id="44" presetID="12" presetClass="entr" presetSubtype="4" fill="hold" grpId="0" nodeType="withEffect">
                                  <p:stCondLst>
                                    <p:cond delay="3000"/>
                                  </p:stCondLst>
                                  <p:childTnLst>
                                    <p:set>
                                      <p:cBhvr>
                                        <p:cTn id="45" dur="1" fill="hold">
                                          <p:stCondLst>
                                            <p:cond delay="0"/>
                                          </p:stCondLst>
                                        </p:cTn>
                                        <p:tgtEl>
                                          <p:spTgt spid="26"/>
                                        </p:tgtEl>
                                        <p:attrNameLst>
                                          <p:attrName>style.visibility</p:attrName>
                                        </p:attrNameLst>
                                      </p:cBhvr>
                                      <p:to>
                                        <p:strVal val="visible"/>
                                      </p:to>
                                    </p:set>
                                    <p:anim calcmode="lin" valueType="num">
                                      <p:cBhvr additive="base">
                                        <p:cTn id="46" dur="500"/>
                                        <p:tgtEl>
                                          <p:spTgt spid="26"/>
                                        </p:tgtEl>
                                        <p:attrNameLst>
                                          <p:attrName>ppt_y</p:attrName>
                                        </p:attrNameLst>
                                      </p:cBhvr>
                                      <p:tavLst>
                                        <p:tav tm="0">
                                          <p:val>
                                            <p:strVal val="#ppt_y+#ppt_h*1.125000"/>
                                          </p:val>
                                        </p:tav>
                                        <p:tav tm="100000">
                                          <p:val>
                                            <p:strVal val="#ppt_y"/>
                                          </p:val>
                                        </p:tav>
                                      </p:tavLst>
                                    </p:anim>
                                    <p:animEffect transition="in" filter="wipe(up)">
                                      <p:cBhvr>
                                        <p:cTn id="47" dur="500"/>
                                        <p:tgtEl>
                                          <p:spTgt spid="26"/>
                                        </p:tgtEl>
                                      </p:cBhvr>
                                    </p:animEffect>
                                  </p:childTnLst>
                                </p:cTn>
                              </p:par>
                              <p:par>
                                <p:cTn id="48" presetID="12" presetClass="entr" presetSubtype="1" fill="hold" grpId="0" nodeType="withEffect">
                                  <p:stCondLst>
                                    <p:cond delay="3500"/>
                                  </p:stCondLst>
                                  <p:childTnLst>
                                    <p:set>
                                      <p:cBhvr>
                                        <p:cTn id="49" dur="1" fill="hold">
                                          <p:stCondLst>
                                            <p:cond delay="0"/>
                                          </p:stCondLst>
                                        </p:cTn>
                                        <p:tgtEl>
                                          <p:spTgt spid="32"/>
                                        </p:tgtEl>
                                        <p:attrNameLst>
                                          <p:attrName>style.visibility</p:attrName>
                                        </p:attrNameLst>
                                      </p:cBhvr>
                                      <p:to>
                                        <p:strVal val="visible"/>
                                      </p:to>
                                    </p:set>
                                    <p:anim calcmode="lin" valueType="num">
                                      <p:cBhvr additive="base">
                                        <p:cTn id="50" dur="500"/>
                                        <p:tgtEl>
                                          <p:spTgt spid="32"/>
                                        </p:tgtEl>
                                        <p:attrNameLst>
                                          <p:attrName>ppt_y</p:attrName>
                                        </p:attrNameLst>
                                      </p:cBhvr>
                                      <p:tavLst>
                                        <p:tav tm="0">
                                          <p:val>
                                            <p:strVal val="#ppt_y-#ppt_h*1.125000"/>
                                          </p:val>
                                        </p:tav>
                                        <p:tav tm="100000">
                                          <p:val>
                                            <p:strVal val="#ppt_y"/>
                                          </p:val>
                                        </p:tav>
                                      </p:tavLst>
                                    </p:anim>
                                    <p:animEffect transition="in" filter="wipe(down)">
                                      <p:cBhvr>
                                        <p:cTn id="51" dur="500"/>
                                        <p:tgtEl>
                                          <p:spTgt spid="32"/>
                                        </p:tgtEl>
                                      </p:cBhvr>
                                    </p:animEffect>
                                  </p:childTnLst>
                                </p:cTn>
                              </p:par>
                              <p:par>
                                <p:cTn id="52" presetID="12" presetClass="entr" presetSubtype="4" fill="hold" grpId="0" nodeType="withEffect">
                                  <p:stCondLst>
                                    <p:cond delay="375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p:tgtEl>
                                          <p:spTgt spid="25"/>
                                        </p:tgtEl>
                                        <p:attrNameLst>
                                          <p:attrName>ppt_y</p:attrName>
                                        </p:attrNameLst>
                                      </p:cBhvr>
                                      <p:tavLst>
                                        <p:tav tm="0">
                                          <p:val>
                                            <p:strVal val="#ppt_y+#ppt_h*1.125000"/>
                                          </p:val>
                                        </p:tav>
                                        <p:tav tm="100000">
                                          <p:val>
                                            <p:strVal val="#ppt_y"/>
                                          </p:val>
                                        </p:tav>
                                      </p:tavLst>
                                    </p:anim>
                                    <p:animEffect transition="in" filter="wipe(up)">
                                      <p:cBhvr>
                                        <p:cTn id="55" dur="500"/>
                                        <p:tgtEl>
                                          <p:spTgt spid="25"/>
                                        </p:tgtEl>
                                      </p:cBhvr>
                                    </p:animEffect>
                                  </p:childTnLst>
                                </p:cTn>
                              </p:par>
                              <p:par>
                                <p:cTn id="56" presetID="12" presetClass="entr" presetSubtype="1" fill="hold" grpId="0" nodeType="withEffect">
                                  <p:stCondLst>
                                    <p:cond delay="4250"/>
                                  </p:stCondLst>
                                  <p:childTnLst>
                                    <p:set>
                                      <p:cBhvr>
                                        <p:cTn id="57" dur="1" fill="hold">
                                          <p:stCondLst>
                                            <p:cond delay="0"/>
                                          </p:stCondLst>
                                        </p:cTn>
                                        <p:tgtEl>
                                          <p:spTgt spid="33"/>
                                        </p:tgtEl>
                                        <p:attrNameLst>
                                          <p:attrName>style.visibility</p:attrName>
                                        </p:attrNameLst>
                                      </p:cBhvr>
                                      <p:to>
                                        <p:strVal val="visible"/>
                                      </p:to>
                                    </p:set>
                                    <p:anim calcmode="lin" valueType="num">
                                      <p:cBhvr additive="base">
                                        <p:cTn id="58" dur="500"/>
                                        <p:tgtEl>
                                          <p:spTgt spid="33"/>
                                        </p:tgtEl>
                                        <p:attrNameLst>
                                          <p:attrName>ppt_y</p:attrName>
                                        </p:attrNameLst>
                                      </p:cBhvr>
                                      <p:tavLst>
                                        <p:tav tm="0">
                                          <p:val>
                                            <p:strVal val="#ppt_y-#ppt_h*1.125000"/>
                                          </p:val>
                                        </p:tav>
                                        <p:tav tm="100000">
                                          <p:val>
                                            <p:strVal val="#ppt_y"/>
                                          </p:val>
                                        </p:tav>
                                      </p:tavLst>
                                    </p:anim>
                                    <p:animEffect transition="in" filter="wipe(down)">
                                      <p:cBhvr>
                                        <p:cTn id="59" dur="500"/>
                                        <p:tgtEl>
                                          <p:spTgt spid="33"/>
                                        </p:tgtEl>
                                      </p:cBhvr>
                                    </p:animEffect>
                                  </p:childTnLst>
                                </p:cTn>
                              </p:par>
                              <p:par>
                                <p:cTn id="60" presetID="12" presetClass="entr" presetSubtype="4" fill="hold" grpId="0" nodeType="withEffect">
                                  <p:stCondLst>
                                    <p:cond delay="4500"/>
                                  </p:stCondLst>
                                  <p:childTnLst>
                                    <p:set>
                                      <p:cBhvr>
                                        <p:cTn id="61" dur="1" fill="hold">
                                          <p:stCondLst>
                                            <p:cond delay="0"/>
                                          </p:stCondLst>
                                        </p:cTn>
                                        <p:tgtEl>
                                          <p:spTgt spid="24"/>
                                        </p:tgtEl>
                                        <p:attrNameLst>
                                          <p:attrName>style.visibility</p:attrName>
                                        </p:attrNameLst>
                                      </p:cBhvr>
                                      <p:to>
                                        <p:strVal val="visible"/>
                                      </p:to>
                                    </p:set>
                                    <p:anim calcmode="lin" valueType="num">
                                      <p:cBhvr additive="base">
                                        <p:cTn id="62" dur="500"/>
                                        <p:tgtEl>
                                          <p:spTgt spid="24"/>
                                        </p:tgtEl>
                                        <p:attrNameLst>
                                          <p:attrName>ppt_y</p:attrName>
                                        </p:attrNameLst>
                                      </p:cBhvr>
                                      <p:tavLst>
                                        <p:tav tm="0">
                                          <p:val>
                                            <p:strVal val="#ppt_y+#ppt_h*1.125000"/>
                                          </p:val>
                                        </p:tav>
                                        <p:tav tm="100000">
                                          <p:val>
                                            <p:strVal val="#ppt_y"/>
                                          </p:val>
                                        </p:tav>
                                      </p:tavLst>
                                    </p:anim>
                                    <p:animEffect transition="in" filter="wipe(up)">
                                      <p:cBhvr>
                                        <p:cTn id="6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P spid="29" grpId="0"/>
      <p:bldP spid="30" grpId="0"/>
      <p:bldP spid="31" grpId="0"/>
      <p:bldP spid="32" grpId="0"/>
      <p:bldP spid="3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1430917" y="1148338"/>
            <a:ext cx="1520903" cy="1743223"/>
            <a:chOff x="971600" y="1915953"/>
            <a:chExt cx="3141228" cy="3240360"/>
          </a:xfrm>
        </p:grpSpPr>
        <p:pic>
          <p:nvPicPr>
            <p:cNvPr id="38" name="图片 3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39" name="TextBox 38"/>
            <p:cNvSpPr txBox="1"/>
            <p:nvPr/>
          </p:nvSpPr>
          <p:spPr>
            <a:xfrm>
              <a:off x="1435811" y="3024152"/>
              <a:ext cx="2288422" cy="686526"/>
            </a:xfrm>
            <a:prstGeom prst="rect">
              <a:avLst/>
            </a:prstGeom>
            <a:noFill/>
          </p:spPr>
          <p:txBody>
            <a:bodyPr wrap="none" rtlCol="0">
              <a:spAutoFit/>
            </a:bodyPr>
            <a:lstStyle/>
            <a:p>
              <a:r>
                <a:rPr lang="zh-CN" altLang="en-US" dirty="0">
                  <a:solidFill>
                    <a:schemeClr val="bg1"/>
                  </a:solidFill>
                  <a:latin typeface="华文隶书" pitchFamily="2" charset="-122"/>
                  <a:ea typeface="华文隶书" pitchFamily="2" charset="-122"/>
                </a:rPr>
                <a:t>添加文字</a:t>
              </a:r>
            </a:p>
          </p:txBody>
        </p:sp>
      </p:grpSp>
      <p:grpSp>
        <p:nvGrpSpPr>
          <p:cNvPr id="40" name="组合 39"/>
          <p:cNvGrpSpPr/>
          <p:nvPr/>
        </p:nvGrpSpPr>
        <p:grpSpPr>
          <a:xfrm>
            <a:off x="3923928" y="1148337"/>
            <a:ext cx="1520903" cy="1743223"/>
            <a:chOff x="971600" y="1915953"/>
            <a:chExt cx="3141228" cy="3240360"/>
          </a:xfrm>
        </p:grpSpPr>
        <p:pic>
          <p:nvPicPr>
            <p:cNvPr id="41" name="图片 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42" name="TextBox 41"/>
            <p:cNvSpPr txBox="1"/>
            <p:nvPr/>
          </p:nvSpPr>
          <p:spPr>
            <a:xfrm>
              <a:off x="1435811" y="3024152"/>
              <a:ext cx="2288422" cy="686526"/>
            </a:xfrm>
            <a:prstGeom prst="rect">
              <a:avLst/>
            </a:prstGeom>
            <a:noFill/>
          </p:spPr>
          <p:txBody>
            <a:bodyPr wrap="none" rtlCol="0">
              <a:spAutoFit/>
            </a:bodyPr>
            <a:lstStyle/>
            <a:p>
              <a:r>
                <a:rPr lang="zh-CN" altLang="en-US" dirty="0">
                  <a:solidFill>
                    <a:schemeClr val="bg1"/>
                  </a:solidFill>
                  <a:latin typeface="华文隶书" pitchFamily="2" charset="-122"/>
                  <a:ea typeface="华文隶书" pitchFamily="2" charset="-122"/>
                </a:rPr>
                <a:t>添加文字</a:t>
              </a:r>
            </a:p>
          </p:txBody>
        </p:sp>
      </p:grpSp>
      <p:grpSp>
        <p:nvGrpSpPr>
          <p:cNvPr id="43" name="组合 42"/>
          <p:cNvGrpSpPr/>
          <p:nvPr/>
        </p:nvGrpSpPr>
        <p:grpSpPr>
          <a:xfrm>
            <a:off x="6321794" y="1131608"/>
            <a:ext cx="1520903" cy="1743223"/>
            <a:chOff x="971600" y="1915953"/>
            <a:chExt cx="3141228" cy="3240360"/>
          </a:xfrm>
        </p:grpSpPr>
        <p:pic>
          <p:nvPicPr>
            <p:cNvPr id="44" name="图片 4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45" name="TextBox 44"/>
            <p:cNvSpPr txBox="1"/>
            <p:nvPr/>
          </p:nvSpPr>
          <p:spPr>
            <a:xfrm>
              <a:off x="1435811" y="3024152"/>
              <a:ext cx="2288422" cy="686526"/>
            </a:xfrm>
            <a:prstGeom prst="rect">
              <a:avLst/>
            </a:prstGeom>
            <a:noFill/>
          </p:spPr>
          <p:txBody>
            <a:bodyPr wrap="none" rtlCol="0">
              <a:spAutoFit/>
            </a:bodyPr>
            <a:lstStyle/>
            <a:p>
              <a:r>
                <a:rPr lang="zh-CN" altLang="en-US" dirty="0">
                  <a:solidFill>
                    <a:schemeClr val="bg1"/>
                  </a:solidFill>
                  <a:latin typeface="华文隶书" pitchFamily="2" charset="-122"/>
                  <a:ea typeface="华文隶书" pitchFamily="2" charset="-122"/>
                </a:rPr>
                <a:t>添加文字</a:t>
              </a:r>
            </a:p>
          </p:txBody>
        </p:sp>
      </p:grpSp>
      <p:pic>
        <p:nvPicPr>
          <p:cNvPr id="46" name="Picture 4" descr="C:\Users\zjd\Desktop\Nipic_9501016_2012041916170751919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0800000">
            <a:off x="2693288" y="1744517"/>
            <a:ext cx="1154222" cy="41883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4" descr="C:\Users\zjd\Desktop\Nipic_9501016_2012041916170751919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0800000">
            <a:off x="5167573" y="1727787"/>
            <a:ext cx="1154222" cy="418838"/>
          </a:xfrm>
          <a:prstGeom prst="rect">
            <a:avLst/>
          </a:prstGeom>
          <a:noFill/>
          <a:extLst>
            <a:ext uri="{909E8E84-426E-40DD-AFC4-6F175D3DCCD1}">
              <a14:hiddenFill xmlns:a14="http://schemas.microsoft.com/office/drawing/2010/main">
                <a:solidFill>
                  <a:srgbClr val="FFFFFF"/>
                </a:solidFill>
              </a14:hiddenFill>
            </a:ext>
          </a:extLst>
        </p:spPr>
      </p:pic>
      <p:sp>
        <p:nvSpPr>
          <p:cNvPr id="4101" name="矩形 4100"/>
          <p:cNvSpPr/>
          <p:nvPr/>
        </p:nvSpPr>
        <p:spPr>
          <a:xfrm>
            <a:off x="1204399" y="3068302"/>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49" name="矩形 48"/>
          <p:cNvSpPr/>
          <p:nvPr/>
        </p:nvSpPr>
        <p:spPr>
          <a:xfrm>
            <a:off x="1204399" y="3443301"/>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50" name="矩形 49"/>
          <p:cNvSpPr/>
          <p:nvPr/>
        </p:nvSpPr>
        <p:spPr>
          <a:xfrm>
            <a:off x="1204399" y="3803341"/>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51" name="矩形 50"/>
          <p:cNvSpPr/>
          <p:nvPr/>
        </p:nvSpPr>
        <p:spPr>
          <a:xfrm>
            <a:off x="3770284" y="3058494"/>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52" name="矩形 51"/>
          <p:cNvSpPr/>
          <p:nvPr/>
        </p:nvSpPr>
        <p:spPr>
          <a:xfrm>
            <a:off x="3770284" y="3403504"/>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53" name="矩形 52"/>
          <p:cNvSpPr/>
          <p:nvPr/>
        </p:nvSpPr>
        <p:spPr>
          <a:xfrm>
            <a:off x="3770284" y="3763544"/>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54" name="矩形 53"/>
          <p:cNvSpPr/>
          <p:nvPr/>
        </p:nvSpPr>
        <p:spPr>
          <a:xfrm>
            <a:off x="6168150" y="3058494"/>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55" name="矩形 54"/>
          <p:cNvSpPr/>
          <p:nvPr/>
        </p:nvSpPr>
        <p:spPr>
          <a:xfrm>
            <a:off x="6168150" y="3403504"/>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56" name="矩形 55"/>
          <p:cNvSpPr/>
          <p:nvPr/>
        </p:nvSpPr>
        <p:spPr>
          <a:xfrm>
            <a:off x="6168150" y="3763544"/>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Tree>
    <p:extLst>
      <p:ext uri="{BB962C8B-B14F-4D97-AF65-F5344CB8AC3E}">
        <p14:creationId xmlns:p14="http://schemas.microsoft.com/office/powerpoint/2010/main" val="2993605445"/>
      </p:ext>
    </p:extLst>
  </p:cSld>
  <p:clrMapOvr>
    <a:masterClrMapping/>
  </p:clrMapOvr>
  <mc:AlternateContent xmlns:mc="http://schemas.openxmlformats.org/markup-compatibility/2006" xmlns:p14="http://schemas.microsoft.com/office/powerpoint/2010/main">
    <mc:Choice Requires="p14">
      <p:transition spd="slow" p14:dur="2000" advTm="5514">
        <p14:ferris dir="l"/>
      </p:transition>
    </mc:Choice>
    <mc:Fallback xmlns="">
      <p:transition spd="slow" advTm="551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22" presetClass="entr" presetSubtype="8" fill="hold" nodeType="withEffect">
                                  <p:stCondLst>
                                    <p:cond delay="500"/>
                                  </p:stCondLst>
                                  <p:childTnLst>
                                    <p:set>
                                      <p:cBhvr>
                                        <p:cTn id="9" dur="1" fill="hold">
                                          <p:stCondLst>
                                            <p:cond delay="0"/>
                                          </p:stCondLst>
                                        </p:cTn>
                                        <p:tgtEl>
                                          <p:spTgt spid="46"/>
                                        </p:tgtEl>
                                        <p:attrNameLst>
                                          <p:attrName>style.visibility</p:attrName>
                                        </p:attrNameLst>
                                      </p:cBhvr>
                                      <p:to>
                                        <p:strVal val="visible"/>
                                      </p:to>
                                    </p:set>
                                    <p:animEffect transition="in" filter="wipe(left)">
                                      <p:cBhvr>
                                        <p:cTn id="10" dur="500"/>
                                        <p:tgtEl>
                                          <p:spTgt spid="46"/>
                                        </p:tgtEl>
                                      </p:cBhvr>
                                    </p:animEffect>
                                  </p:childTnLst>
                                </p:cTn>
                              </p:par>
                              <p:par>
                                <p:cTn id="11" presetID="10" presetClass="entr" presetSubtype="0" fill="hold" nodeType="withEffect">
                                  <p:stCondLst>
                                    <p:cond delay="90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500"/>
                                        <p:tgtEl>
                                          <p:spTgt spid="40"/>
                                        </p:tgtEl>
                                      </p:cBhvr>
                                    </p:animEffect>
                                  </p:childTnLst>
                                </p:cTn>
                              </p:par>
                              <p:par>
                                <p:cTn id="14" presetID="22" presetClass="entr" presetSubtype="8" fill="hold" nodeType="withEffect">
                                  <p:stCondLst>
                                    <p:cond delay="1300"/>
                                  </p:stCondLst>
                                  <p:childTnLst>
                                    <p:set>
                                      <p:cBhvr>
                                        <p:cTn id="15" dur="1" fill="hold">
                                          <p:stCondLst>
                                            <p:cond delay="0"/>
                                          </p:stCondLst>
                                        </p:cTn>
                                        <p:tgtEl>
                                          <p:spTgt spid="47"/>
                                        </p:tgtEl>
                                        <p:attrNameLst>
                                          <p:attrName>style.visibility</p:attrName>
                                        </p:attrNameLst>
                                      </p:cBhvr>
                                      <p:to>
                                        <p:strVal val="visible"/>
                                      </p:to>
                                    </p:set>
                                    <p:animEffect transition="in" filter="wipe(left)">
                                      <p:cBhvr>
                                        <p:cTn id="16" dur="500"/>
                                        <p:tgtEl>
                                          <p:spTgt spid="47"/>
                                        </p:tgtEl>
                                      </p:cBhvr>
                                    </p:animEffect>
                                  </p:childTnLst>
                                </p:cTn>
                              </p:par>
                              <p:par>
                                <p:cTn id="17" presetID="10" presetClass="entr" presetSubtype="0" fill="hold" nodeType="withEffect">
                                  <p:stCondLst>
                                    <p:cond delay="170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500"/>
                                        <p:tgtEl>
                                          <p:spTgt spid="43"/>
                                        </p:tgtEl>
                                      </p:cBhvr>
                                    </p:animEffect>
                                  </p:childTnLst>
                                </p:cTn>
                              </p:par>
                              <p:par>
                                <p:cTn id="20" presetID="42" presetClass="entr" presetSubtype="0" fill="hold" grpId="0" nodeType="withEffect">
                                  <p:stCondLst>
                                    <p:cond delay="1700"/>
                                  </p:stCondLst>
                                  <p:childTnLst>
                                    <p:set>
                                      <p:cBhvr>
                                        <p:cTn id="21" dur="1" fill="hold">
                                          <p:stCondLst>
                                            <p:cond delay="0"/>
                                          </p:stCondLst>
                                        </p:cTn>
                                        <p:tgtEl>
                                          <p:spTgt spid="4101"/>
                                        </p:tgtEl>
                                        <p:attrNameLst>
                                          <p:attrName>style.visibility</p:attrName>
                                        </p:attrNameLst>
                                      </p:cBhvr>
                                      <p:to>
                                        <p:strVal val="visible"/>
                                      </p:to>
                                    </p:set>
                                    <p:animEffect transition="in" filter="fade">
                                      <p:cBhvr>
                                        <p:cTn id="22" dur="1000"/>
                                        <p:tgtEl>
                                          <p:spTgt spid="4101"/>
                                        </p:tgtEl>
                                      </p:cBhvr>
                                    </p:animEffect>
                                    <p:anim calcmode="lin" valueType="num">
                                      <p:cBhvr>
                                        <p:cTn id="23" dur="1000" fill="hold"/>
                                        <p:tgtEl>
                                          <p:spTgt spid="4101"/>
                                        </p:tgtEl>
                                        <p:attrNameLst>
                                          <p:attrName>ppt_x</p:attrName>
                                        </p:attrNameLst>
                                      </p:cBhvr>
                                      <p:tavLst>
                                        <p:tav tm="0">
                                          <p:val>
                                            <p:strVal val="#ppt_x"/>
                                          </p:val>
                                        </p:tav>
                                        <p:tav tm="100000">
                                          <p:val>
                                            <p:strVal val="#ppt_x"/>
                                          </p:val>
                                        </p:tav>
                                      </p:tavLst>
                                    </p:anim>
                                    <p:anim calcmode="lin" valueType="num">
                                      <p:cBhvr>
                                        <p:cTn id="24" dur="1000" fill="hold"/>
                                        <p:tgtEl>
                                          <p:spTgt spid="410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170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1000"/>
                                        <p:tgtEl>
                                          <p:spTgt spid="49"/>
                                        </p:tgtEl>
                                      </p:cBhvr>
                                    </p:animEffect>
                                    <p:anim calcmode="lin" valueType="num">
                                      <p:cBhvr>
                                        <p:cTn id="28" dur="1000" fill="hold"/>
                                        <p:tgtEl>
                                          <p:spTgt spid="49"/>
                                        </p:tgtEl>
                                        <p:attrNameLst>
                                          <p:attrName>ppt_x</p:attrName>
                                        </p:attrNameLst>
                                      </p:cBhvr>
                                      <p:tavLst>
                                        <p:tav tm="0">
                                          <p:val>
                                            <p:strVal val="#ppt_x"/>
                                          </p:val>
                                        </p:tav>
                                        <p:tav tm="100000">
                                          <p:val>
                                            <p:strVal val="#ppt_x"/>
                                          </p:val>
                                        </p:tav>
                                      </p:tavLst>
                                    </p:anim>
                                    <p:anim calcmode="lin" valueType="num">
                                      <p:cBhvr>
                                        <p:cTn id="29" dur="1000" fill="hold"/>
                                        <p:tgtEl>
                                          <p:spTgt spid="4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170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1000"/>
                                        <p:tgtEl>
                                          <p:spTgt spid="50"/>
                                        </p:tgtEl>
                                      </p:cBhvr>
                                    </p:animEffect>
                                    <p:anim calcmode="lin" valueType="num">
                                      <p:cBhvr>
                                        <p:cTn id="33" dur="1000" fill="hold"/>
                                        <p:tgtEl>
                                          <p:spTgt spid="50"/>
                                        </p:tgtEl>
                                        <p:attrNameLst>
                                          <p:attrName>ppt_x</p:attrName>
                                        </p:attrNameLst>
                                      </p:cBhvr>
                                      <p:tavLst>
                                        <p:tav tm="0">
                                          <p:val>
                                            <p:strVal val="#ppt_x"/>
                                          </p:val>
                                        </p:tav>
                                        <p:tav tm="100000">
                                          <p:val>
                                            <p:strVal val="#ppt_x"/>
                                          </p:val>
                                        </p:tav>
                                      </p:tavLst>
                                    </p:anim>
                                    <p:anim calcmode="lin" valueType="num">
                                      <p:cBhvr>
                                        <p:cTn id="34" dur="1000" fill="hold"/>
                                        <p:tgtEl>
                                          <p:spTgt spid="5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000"/>
                                  </p:stCondLst>
                                  <p:childTnLst>
                                    <p:set>
                                      <p:cBhvr>
                                        <p:cTn id="36" dur="1" fill="hold">
                                          <p:stCondLst>
                                            <p:cond delay="0"/>
                                          </p:stCondLst>
                                        </p:cTn>
                                        <p:tgtEl>
                                          <p:spTgt spid="51"/>
                                        </p:tgtEl>
                                        <p:attrNameLst>
                                          <p:attrName>style.visibility</p:attrName>
                                        </p:attrNameLst>
                                      </p:cBhvr>
                                      <p:to>
                                        <p:strVal val="visible"/>
                                      </p:to>
                                    </p:set>
                                    <p:animEffect transition="in" filter="fade">
                                      <p:cBhvr>
                                        <p:cTn id="37" dur="1000"/>
                                        <p:tgtEl>
                                          <p:spTgt spid="51"/>
                                        </p:tgtEl>
                                      </p:cBhvr>
                                    </p:animEffect>
                                    <p:anim calcmode="lin" valueType="num">
                                      <p:cBhvr>
                                        <p:cTn id="38" dur="1000" fill="hold"/>
                                        <p:tgtEl>
                                          <p:spTgt spid="51"/>
                                        </p:tgtEl>
                                        <p:attrNameLst>
                                          <p:attrName>ppt_x</p:attrName>
                                        </p:attrNameLst>
                                      </p:cBhvr>
                                      <p:tavLst>
                                        <p:tav tm="0">
                                          <p:val>
                                            <p:strVal val="#ppt_x"/>
                                          </p:val>
                                        </p:tav>
                                        <p:tav tm="100000">
                                          <p:val>
                                            <p:strVal val="#ppt_x"/>
                                          </p:val>
                                        </p:tav>
                                      </p:tavLst>
                                    </p:anim>
                                    <p:anim calcmode="lin" valueType="num">
                                      <p:cBhvr>
                                        <p:cTn id="39" dur="1000" fill="hold"/>
                                        <p:tgtEl>
                                          <p:spTgt spid="5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2100"/>
                                  </p:stCondLst>
                                  <p:childTnLst>
                                    <p:set>
                                      <p:cBhvr>
                                        <p:cTn id="41" dur="1" fill="hold">
                                          <p:stCondLst>
                                            <p:cond delay="0"/>
                                          </p:stCondLst>
                                        </p:cTn>
                                        <p:tgtEl>
                                          <p:spTgt spid="52"/>
                                        </p:tgtEl>
                                        <p:attrNameLst>
                                          <p:attrName>style.visibility</p:attrName>
                                        </p:attrNameLst>
                                      </p:cBhvr>
                                      <p:to>
                                        <p:strVal val="visible"/>
                                      </p:to>
                                    </p:set>
                                    <p:animEffect transition="in" filter="fade">
                                      <p:cBhvr>
                                        <p:cTn id="42" dur="1000"/>
                                        <p:tgtEl>
                                          <p:spTgt spid="52"/>
                                        </p:tgtEl>
                                      </p:cBhvr>
                                    </p:animEffect>
                                    <p:anim calcmode="lin" valueType="num">
                                      <p:cBhvr>
                                        <p:cTn id="43" dur="1000" fill="hold"/>
                                        <p:tgtEl>
                                          <p:spTgt spid="52"/>
                                        </p:tgtEl>
                                        <p:attrNameLst>
                                          <p:attrName>ppt_x</p:attrName>
                                        </p:attrNameLst>
                                      </p:cBhvr>
                                      <p:tavLst>
                                        <p:tav tm="0">
                                          <p:val>
                                            <p:strVal val="#ppt_x"/>
                                          </p:val>
                                        </p:tav>
                                        <p:tav tm="100000">
                                          <p:val>
                                            <p:strVal val="#ppt_x"/>
                                          </p:val>
                                        </p:tav>
                                      </p:tavLst>
                                    </p:anim>
                                    <p:anim calcmode="lin" valueType="num">
                                      <p:cBhvr>
                                        <p:cTn id="44" dur="1000" fill="hold"/>
                                        <p:tgtEl>
                                          <p:spTgt spid="5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210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1000"/>
                                        <p:tgtEl>
                                          <p:spTgt spid="53"/>
                                        </p:tgtEl>
                                      </p:cBhvr>
                                    </p:animEffect>
                                    <p:anim calcmode="lin" valueType="num">
                                      <p:cBhvr>
                                        <p:cTn id="48" dur="1000" fill="hold"/>
                                        <p:tgtEl>
                                          <p:spTgt spid="53"/>
                                        </p:tgtEl>
                                        <p:attrNameLst>
                                          <p:attrName>ppt_x</p:attrName>
                                        </p:attrNameLst>
                                      </p:cBhvr>
                                      <p:tavLst>
                                        <p:tav tm="0">
                                          <p:val>
                                            <p:strVal val="#ppt_x"/>
                                          </p:val>
                                        </p:tav>
                                        <p:tav tm="100000">
                                          <p:val>
                                            <p:strVal val="#ppt_x"/>
                                          </p:val>
                                        </p:tav>
                                      </p:tavLst>
                                    </p:anim>
                                    <p:anim calcmode="lin" valueType="num">
                                      <p:cBhvr>
                                        <p:cTn id="49" dur="1000" fill="hold"/>
                                        <p:tgtEl>
                                          <p:spTgt spid="5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60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1000"/>
                                        <p:tgtEl>
                                          <p:spTgt spid="54"/>
                                        </p:tgtEl>
                                      </p:cBhvr>
                                    </p:animEffect>
                                    <p:anim calcmode="lin" valueType="num">
                                      <p:cBhvr>
                                        <p:cTn id="53" dur="1000" fill="hold"/>
                                        <p:tgtEl>
                                          <p:spTgt spid="54"/>
                                        </p:tgtEl>
                                        <p:attrNameLst>
                                          <p:attrName>ppt_x</p:attrName>
                                        </p:attrNameLst>
                                      </p:cBhvr>
                                      <p:tavLst>
                                        <p:tav tm="0">
                                          <p:val>
                                            <p:strVal val="#ppt_x"/>
                                          </p:val>
                                        </p:tav>
                                        <p:tav tm="100000">
                                          <p:val>
                                            <p:strVal val="#ppt_x"/>
                                          </p:val>
                                        </p:tav>
                                      </p:tavLst>
                                    </p:anim>
                                    <p:anim calcmode="lin" valueType="num">
                                      <p:cBhvr>
                                        <p:cTn id="54" dur="1000" fill="hold"/>
                                        <p:tgtEl>
                                          <p:spTgt spid="5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2600"/>
                                  </p:stCondLst>
                                  <p:childTnLst>
                                    <p:set>
                                      <p:cBhvr>
                                        <p:cTn id="56" dur="1" fill="hold">
                                          <p:stCondLst>
                                            <p:cond delay="0"/>
                                          </p:stCondLst>
                                        </p:cTn>
                                        <p:tgtEl>
                                          <p:spTgt spid="55"/>
                                        </p:tgtEl>
                                        <p:attrNameLst>
                                          <p:attrName>style.visibility</p:attrName>
                                        </p:attrNameLst>
                                      </p:cBhvr>
                                      <p:to>
                                        <p:strVal val="visible"/>
                                      </p:to>
                                    </p:set>
                                    <p:animEffect transition="in" filter="fade">
                                      <p:cBhvr>
                                        <p:cTn id="57" dur="1000"/>
                                        <p:tgtEl>
                                          <p:spTgt spid="55"/>
                                        </p:tgtEl>
                                      </p:cBhvr>
                                    </p:animEffect>
                                    <p:anim calcmode="lin" valueType="num">
                                      <p:cBhvr>
                                        <p:cTn id="58" dur="1000" fill="hold"/>
                                        <p:tgtEl>
                                          <p:spTgt spid="55"/>
                                        </p:tgtEl>
                                        <p:attrNameLst>
                                          <p:attrName>ppt_x</p:attrName>
                                        </p:attrNameLst>
                                      </p:cBhvr>
                                      <p:tavLst>
                                        <p:tav tm="0">
                                          <p:val>
                                            <p:strVal val="#ppt_x"/>
                                          </p:val>
                                        </p:tav>
                                        <p:tav tm="100000">
                                          <p:val>
                                            <p:strVal val="#ppt_x"/>
                                          </p:val>
                                        </p:tav>
                                      </p:tavLst>
                                    </p:anim>
                                    <p:anim calcmode="lin" valueType="num">
                                      <p:cBhvr>
                                        <p:cTn id="59" dur="1000" fill="hold"/>
                                        <p:tgtEl>
                                          <p:spTgt spid="55"/>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500"/>
                                  </p:stCondLst>
                                  <p:childTnLst>
                                    <p:set>
                                      <p:cBhvr>
                                        <p:cTn id="61" dur="1" fill="hold">
                                          <p:stCondLst>
                                            <p:cond delay="0"/>
                                          </p:stCondLst>
                                        </p:cTn>
                                        <p:tgtEl>
                                          <p:spTgt spid="56"/>
                                        </p:tgtEl>
                                        <p:attrNameLst>
                                          <p:attrName>style.visibility</p:attrName>
                                        </p:attrNameLst>
                                      </p:cBhvr>
                                      <p:to>
                                        <p:strVal val="visible"/>
                                      </p:to>
                                    </p:set>
                                    <p:animEffect transition="in" filter="fade">
                                      <p:cBhvr>
                                        <p:cTn id="62" dur="1000"/>
                                        <p:tgtEl>
                                          <p:spTgt spid="56"/>
                                        </p:tgtEl>
                                      </p:cBhvr>
                                    </p:animEffect>
                                    <p:anim calcmode="lin" valueType="num">
                                      <p:cBhvr>
                                        <p:cTn id="63" dur="1000" fill="hold"/>
                                        <p:tgtEl>
                                          <p:spTgt spid="56"/>
                                        </p:tgtEl>
                                        <p:attrNameLst>
                                          <p:attrName>ppt_x</p:attrName>
                                        </p:attrNameLst>
                                      </p:cBhvr>
                                      <p:tavLst>
                                        <p:tav tm="0">
                                          <p:val>
                                            <p:strVal val="#ppt_x"/>
                                          </p:val>
                                        </p:tav>
                                        <p:tav tm="100000">
                                          <p:val>
                                            <p:strVal val="#ppt_x"/>
                                          </p:val>
                                        </p:tav>
                                      </p:tavLst>
                                    </p:anim>
                                    <p:anim calcmode="lin" valueType="num">
                                      <p:cBhvr>
                                        <p:cTn id="64"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p:bldP spid="49" grpId="0"/>
      <p:bldP spid="50" grpId="0"/>
      <p:bldP spid="51" grpId="0"/>
      <p:bldP spid="52" grpId="0"/>
      <p:bldP spid="53" grpId="0"/>
      <p:bldP spid="54" grpId="0"/>
      <p:bldP spid="55" grpId="0"/>
      <p:bldP spid="5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2" name="TextBox 1"/>
          <p:cNvSpPr txBox="1"/>
          <p:nvPr/>
        </p:nvSpPr>
        <p:spPr>
          <a:xfrm>
            <a:off x="2546445" y="1581176"/>
            <a:ext cx="4051109" cy="1754326"/>
          </a:xfrm>
          <a:prstGeom prst="rect">
            <a:avLst/>
          </a:prstGeom>
          <a:noFill/>
        </p:spPr>
        <p:txBody>
          <a:bodyPr wrap="none" rtlCol="0">
            <a:spAutoFit/>
          </a:bodyPr>
          <a:lstStyle/>
          <a:p>
            <a:pPr algn="ctr"/>
            <a:r>
              <a:rPr lang="en-US" altLang="zh-CN" sz="5400" dirty="0">
                <a:solidFill>
                  <a:srgbClr val="002060"/>
                </a:solidFill>
                <a:latin typeface="汉仪行楷简" panose="02010609000101010101" pitchFamily="49" charset="-122"/>
                <a:ea typeface="汉仪行楷简" panose="02010609000101010101" pitchFamily="49" charset="-122"/>
                <a:cs typeface="经典隶书简" panose="02010609000101010101" pitchFamily="49" charset="-122"/>
              </a:rPr>
              <a:t>THANK YOU</a:t>
            </a:r>
          </a:p>
          <a:p>
            <a:pPr algn="ctr"/>
            <a:r>
              <a:rPr lang="zh-CN" altLang="en-US" sz="5400" dirty="0">
                <a:latin typeface="汉仪行楷简" panose="02010609000101010101" pitchFamily="49" charset="-122"/>
                <a:ea typeface="汉仪行楷简" panose="02010609000101010101" pitchFamily="49" charset="-122"/>
                <a:cs typeface="经典隶书简" panose="02010609000101010101" pitchFamily="49" charset="-122"/>
              </a:rPr>
              <a:t>谢谢观看</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3000" advTm="6902">
        <p14:shred/>
      </p:transition>
    </mc:Choice>
    <mc:Fallback xmlns="">
      <p:transition spd="slow" advTm="690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8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07411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27" descr="圈轴bg"/>
          <p:cNvPicPr>
            <a:picLocks noChangeAspect="1" noChangeArrowheads="1"/>
          </p:cNvPicPr>
          <p:nvPr/>
        </p:nvPicPr>
        <p:blipFill>
          <a:blip r:embed="rId3">
            <a:grayscl/>
            <a:extLst>
              <a:ext uri="{28A0092B-C50C-407E-A947-70E740481C1C}">
                <a14:useLocalDpi xmlns:a14="http://schemas.microsoft.com/office/drawing/2010/main"/>
              </a:ext>
            </a:extLst>
          </a:blip>
          <a:srcRect/>
          <a:stretch>
            <a:fillRect/>
          </a:stretch>
        </p:blipFill>
        <p:spPr bwMode="auto">
          <a:xfrm>
            <a:off x="1282922" y="899701"/>
            <a:ext cx="6720840" cy="368111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30" descr="圈轴左右"/>
          <p:cNvPicPr>
            <a:picLocks noChangeAspect="1" noChangeArrowheads="1"/>
          </p:cNvPicPr>
          <p:nvPr/>
        </p:nvPicPr>
        <p:blipFill>
          <a:blip r:embed="rId4">
            <a:grayscl/>
            <a:extLst>
              <a:ext uri="{28A0092B-C50C-407E-A947-70E740481C1C}">
                <a14:useLocalDpi xmlns:a14="http://schemas.microsoft.com/office/drawing/2010/main"/>
              </a:ext>
            </a:extLst>
          </a:blip>
          <a:srcRect/>
          <a:stretch>
            <a:fillRect/>
          </a:stretch>
        </p:blipFill>
        <p:spPr bwMode="auto">
          <a:xfrm>
            <a:off x="7866602" y="756281"/>
            <a:ext cx="340043" cy="399318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32" descr="圈轴左右"/>
          <p:cNvPicPr>
            <a:picLocks noChangeAspect="1" noChangeArrowheads="1"/>
          </p:cNvPicPr>
          <p:nvPr/>
        </p:nvPicPr>
        <p:blipFill>
          <a:blip r:embed="rId4">
            <a:grayscl/>
            <a:extLst>
              <a:ext uri="{28A0092B-C50C-407E-A947-70E740481C1C}">
                <a14:useLocalDpi xmlns:a14="http://schemas.microsoft.com/office/drawing/2010/main"/>
              </a:ext>
            </a:extLst>
          </a:blip>
          <a:srcRect/>
          <a:stretch>
            <a:fillRect/>
          </a:stretch>
        </p:blipFill>
        <p:spPr bwMode="auto">
          <a:xfrm>
            <a:off x="995521" y="773069"/>
            <a:ext cx="340043" cy="3993184"/>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a:spLocks noChangeArrowheads="1"/>
          </p:cNvSpPr>
          <p:nvPr/>
        </p:nvSpPr>
        <p:spPr bwMode="auto">
          <a:xfrm>
            <a:off x="3365565" y="1748812"/>
            <a:ext cx="2678938" cy="8402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4860" dirty="0">
                <a:latin typeface="汉仪行楷简" panose="02010609000101010101" pitchFamily="49" charset="-122"/>
                <a:ea typeface="汉仪行楷简" panose="02010609000101010101" pitchFamily="49" charset="-122"/>
              </a:rPr>
              <a:t>第一部分</a:t>
            </a:r>
          </a:p>
        </p:txBody>
      </p:sp>
      <p:sp>
        <p:nvSpPr>
          <p:cNvPr id="18" name="TextBox 17"/>
          <p:cNvSpPr txBox="1">
            <a:spLocks noChangeArrowheads="1"/>
          </p:cNvSpPr>
          <p:nvPr/>
        </p:nvSpPr>
        <p:spPr bwMode="auto">
          <a:xfrm>
            <a:off x="2898129" y="2708906"/>
            <a:ext cx="3993401" cy="9233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dirty="0" smtClean="0">
                <a:latin typeface="汉仪行楷简" panose="02010609000101010101" pitchFamily="49" charset="-122"/>
                <a:ea typeface="汉仪行楷简" panose="02010609000101010101" pitchFamily="49" charset="-122"/>
              </a:rPr>
              <a:t>单击添加您的文字内容 合理排版布局</a:t>
            </a:r>
            <a:endParaRPr lang="en-US" altLang="zh-CN" dirty="0" smtClean="0">
              <a:latin typeface="汉仪行楷简" panose="02010609000101010101" pitchFamily="49" charset="-122"/>
              <a:ea typeface="汉仪行楷简" panose="02010609000101010101" pitchFamily="49" charset="-122"/>
            </a:endParaRPr>
          </a:p>
          <a:p>
            <a:pPr eaLnBrk="1" hangingPunct="1"/>
            <a:r>
              <a:rPr lang="zh-CN" altLang="en-US" dirty="0">
                <a:latin typeface="汉仪行楷简" panose="02010609000101010101" pitchFamily="49" charset="-122"/>
                <a:ea typeface="汉仪行楷简" panose="02010609000101010101" pitchFamily="49" charset="-122"/>
              </a:rPr>
              <a:t>单击添加您的文字内容 合理排版布局</a:t>
            </a:r>
          </a:p>
          <a:p>
            <a:pPr eaLnBrk="1" hangingPunct="1"/>
            <a:r>
              <a:rPr lang="zh-CN" altLang="en-US" dirty="0">
                <a:latin typeface="汉仪行楷简" panose="02010609000101010101" pitchFamily="49" charset="-122"/>
                <a:ea typeface="汉仪行楷简" panose="02010609000101010101" pitchFamily="49" charset="-122"/>
              </a:rPr>
              <a:t>单击添加您的文字内容 合理排版</a:t>
            </a:r>
            <a:r>
              <a:rPr lang="zh-CN" altLang="en-US" dirty="0" smtClean="0">
                <a:latin typeface="汉仪行楷简" panose="02010609000101010101" pitchFamily="49" charset="-122"/>
                <a:ea typeface="汉仪行楷简" panose="02010609000101010101" pitchFamily="49" charset="-122"/>
              </a:rPr>
              <a:t>布局</a:t>
            </a:r>
            <a:endParaRPr lang="zh-CN" altLang="en-US" dirty="0">
              <a:latin typeface="汉仪行楷简" panose="02010609000101010101" pitchFamily="49" charset="-122"/>
              <a:ea typeface="汉仪行楷简" panose="02010609000101010101" pitchFamily="49" charset="-122"/>
            </a:endParaRPr>
          </a:p>
        </p:txBody>
      </p:sp>
    </p:spTree>
    <p:extLst>
      <p:ext uri="{BB962C8B-B14F-4D97-AF65-F5344CB8AC3E}">
        <p14:creationId xmlns:p14="http://schemas.microsoft.com/office/powerpoint/2010/main" val="3706952272"/>
      </p:ext>
    </p:extLst>
  </p:cSld>
  <p:clrMapOvr>
    <a:masterClrMapping/>
  </p:clrMapOvr>
  <mc:AlternateContent xmlns:mc="http://schemas.openxmlformats.org/markup-compatibility/2006" xmlns:p14="http://schemas.microsoft.com/office/powerpoint/2010/main">
    <mc:Choice Requires="p14">
      <p:transition spd="slow" p14:dur="1200" advTm="8000">
        <p14:prism/>
      </p:transition>
    </mc:Choice>
    <mc:Fallback xmlns="">
      <p:transition spd="slow"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5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63" presetClass="path" presetSubtype="0" fill="hold" nodeType="withEffect">
                                  <p:stCondLst>
                                    <p:cond delay="500"/>
                                  </p:stCondLst>
                                  <p:childTnLst>
                                    <p:animMotion origin="layout" path="M -0.83333 -4.81481E-6 L 0 -4.81481E-6 " pathEditMode="relative" rAng="0" ptsTypes="AA">
                                      <p:cBhvr>
                                        <p:cTn id="12" dur="1750" fill="hold"/>
                                        <p:tgtEl>
                                          <p:spTgt spid="3"/>
                                        </p:tgtEl>
                                        <p:attrNameLst>
                                          <p:attrName>ppt_x</p:attrName>
                                          <p:attrName>ppt_y</p:attrName>
                                        </p:attrNameLst>
                                      </p:cBhvr>
                                      <p:rCtr x="41667" y="0"/>
                                    </p:animMotion>
                                  </p:childTnLst>
                                </p:cTn>
                              </p:par>
                              <p:par>
                                <p:cTn id="13" presetID="22" presetClass="entr" presetSubtype="8" fill="hold" nodeType="withEffect">
                                  <p:stCondLst>
                                    <p:cond delay="50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1750"/>
                                        <p:tgtEl>
                                          <p:spTgt spid="2"/>
                                        </p:tgtEl>
                                      </p:cBhvr>
                                    </p:animEffect>
                                  </p:childTnLst>
                                </p:cTn>
                              </p:par>
                              <p:par>
                                <p:cTn id="16" presetID="1" presetClass="entr" presetSubtype="0" fill="hold" grpId="0" nodeType="withEffect">
                                  <p:stCondLst>
                                    <p:cond delay="3000"/>
                                  </p:stCondLst>
                                  <p:iterate type="lt">
                                    <p:tmAbs val="200"/>
                                  </p:iterate>
                                  <p:childTnLst>
                                    <p:set>
                                      <p:cBhvr>
                                        <p:cTn id="17" dur="1" fill="hold">
                                          <p:stCondLst>
                                            <p:cond delay="249"/>
                                          </p:stCondLst>
                                        </p:cTn>
                                        <p:tgtEl>
                                          <p:spTgt spid="17"/>
                                        </p:tgtEl>
                                        <p:attrNameLst>
                                          <p:attrName>style.visibility</p:attrName>
                                        </p:attrNameLst>
                                      </p:cBhvr>
                                      <p:to>
                                        <p:strVal val="visible"/>
                                      </p:to>
                                    </p:set>
                                  </p:childTnLst>
                                </p:cTn>
                              </p:par>
                            </p:childTnLst>
                          </p:cTn>
                        </p:par>
                        <p:par>
                          <p:cTn id="18" fill="hold">
                            <p:stCondLst>
                              <p:cond delay="3850"/>
                            </p:stCondLst>
                            <p:childTnLst>
                              <p:par>
                                <p:cTn id="19" presetID="1" presetClass="entr" presetSubtype="0" fill="hold" grpId="0" nodeType="afterEffect">
                                  <p:stCondLst>
                                    <p:cond delay="0"/>
                                  </p:stCondLst>
                                  <p:iterate type="lt">
                                    <p:tmAbs val="200"/>
                                  </p:iterate>
                                  <p:childTnLst>
                                    <p:set>
                                      <p:cBhvr>
                                        <p:cTn id="20" dur="1" fill="hold">
                                          <p:stCondLst>
                                            <p:cond delay="24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descr="墨迹1.png"/>
          <p:cNvPicPr>
            <a:picLocks noChangeAspect="1"/>
          </p:cNvPicPr>
          <p:nvPr/>
        </p:nvPicPr>
        <p:blipFill>
          <a:blip r:embed="rId4" cstate="print"/>
          <a:stretch>
            <a:fillRect/>
          </a:stretch>
        </p:blipFill>
        <p:spPr>
          <a:xfrm rot="11753147">
            <a:off x="1166089" y="1603034"/>
            <a:ext cx="2651943" cy="2435307"/>
          </a:xfrm>
          <a:prstGeom prst="rect">
            <a:avLst/>
          </a:prstGeom>
        </p:spPr>
      </p:pic>
      <p:sp>
        <p:nvSpPr>
          <p:cNvPr id="20" name="Rectangle 30"/>
          <p:cNvSpPr>
            <a:spLocks noChangeArrowheads="1"/>
          </p:cNvSpPr>
          <p:nvPr/>
        </p:nvSpPr>
        <p:spPr bwMode="black">
          <a:xfrm>
            <a:off x="1725925" y="2395990"/>
            <a:ext cx="1440180" cy="1338828"/>
          </a:xfrm>
          <a:prstGeom prst="rect">
            <a:avLst/>
          </a:prstGeom>
          <a:noFill/>
          <a:ln w="9525">
            <a:noFill/>
            <a:miter lim="800000"/>
            <a:headEnd/>
            <a:tailEnd/>
          </a:ln>
        </p:spPr>
        <p:txBody>
          <a:bodyPr wrap="square">
            <a:spAutoFit/>
          </a:bodyPr>
          <a:lstStyle/>
          <a:p>
            <a:pPr>
              <a:spcBef>
                <a:spcPct val="50000"/>
              </a:spcBef>
            </a:pPr>
            <a:r>
              <a:rPr lang="zh-CN" altLang="en-US" dirty="0"/>
              <a:t>这里输入文本</a:t>
            </a:r>
            <a:endParaRPr lang="en-US" altLang="zh-CN" dirty="0"/>
          </a:p>
          <a:p>
            <a:pPr>
              <a:spcBef>
                <a:spcPct val="50000"/>
              </a:spcBef>
            </a:pPr>
            <a:r>
              <a:rPr lang="zh-CN" altLang="en-US" dirty="0"/>
              <a:t>这里输入文本</a:t>
            </a:r>
            <a:endParaRPr lang="en-US" altLang="zh-CN" dirty="0"/>
          </a:p>
        </p:txBody>
      </p:sp>
      <p:grpSp>
        <p:nvGrpSpPr>
          <p:cNvPr id="21" name="Group 243"/>
          <p:cNvGrpSpPr>
            <a:grpSpLocks/>
          </p:cNvGrpSpPr>
          <p:nvPr/>
        </p:nvGrpSpPr>
        <p:grpSpPr bwMode="auto">
          <a:xfrm>
            <a:off x="4123792" y="1221780"/>
            <a:ext cx="3441572" cy="386781"/>
            <a:chOff x="1632" y="1248"/>
            <a:chExt cx="1308" cy="147"/>
          </a:xfrm>
        </p:grpSpPr>
        <p:sp>
          <p:nvSpPr>
            <p:cNvPr id="22" name="Rectangle 22"/>
            <p:cNvSpPr>
              <a:spLocks noChangeArrowheads="1"/>
            </p:cNvSpPr>
            <p:nvPr/>
          </p:nvSpPr>
          <p:spPr bwMode="black">
            <a:xfrm>
              <a:off x="1769" y="1255"/>
              <a:ext cx="1171"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zh-CN" altLang="en-US" dirty="0">
                  <a:latin typeface="华文隶书" pitchFamily="2" charset="-122"/>
                  <a:ea typeface="华文隶书" pitchFamily="2" charset="-122"/>
                </a:rPr>
                <a:t>单击此处添加文本</a:t>
              </a:r>
            </a:p>
          </p:txBody>
        </p:sp>
        <p:pic>
          <p:nvPicPr>
            <p:cNvPr id="23" name="Picture 245" descr="墨滴"/>
            <p:cNvPicPr>
              <a:picLocks noChangeAspect="1" noChangeArrowheads="1"/>
            </p:cNvPicPr>
            <p:nvPr/>
          </p:nvPicPr>
          <p:blipFill>
            <a:blip r:embed="rId5" cstate="screen">
              <a:lum bright="-34000" contrast="22000"/>
              <a:extLst>
                <a:ext uri="{28A0092B-C50C-407E-A947-70E740481C1C}">
                  <a14:useLocalDpi xmlns:a14="http://schemas.microsoft.com/office/drawing/2010/main"/>
                </a:ext>
              </a:extLst>
            </a:blip>
            <a:srcRect/>
            <a:stretch>
              <a:fillRect/>
            </a:stretch>
          </p:blipFill>
          <p:spPr bwMode="auto">
            <a:xfrm flipV="1">
              <a:off x="1632" y="1248"/>
              <a:ext cx="144" cy="14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4" name="Group 246"/>
          <p:cNvGrpSpPr>
            <a:grpSpLocks/>
          </p:cNvGrpSpPr>
          <p:nvPr/>
        </p:nvGrpSpPr>
        <p:grpSpPr bwMode="auto">
          <a:xfrm>
            <a:off x="4601600" y="1891705"/>
            <a:ext cx="3475778" cy="386781"/>
            <a:chOff x="2016" y="1632"/>
            <a:chExt cx="1321" cy="147"/>
          </a:xfrm>
        </p:grpSpPr>
        <p:sp>
          <p:nvSpPr>
            <p:cNvPr id="25" name="Rectangle 24"/>
            <p:cNvSpPr>
              <a:spLocks noChangeArrowheads="1"/>
            </p:cNvSpPr>
            <p:nvPr/>
          </p:nvSpPr>
          <p:spPr bwMode="black">
            <a:xfrm>
              <a:off x="2168" y="1639"/>
              <a:ext cx="1169"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zh-CN" altLang="en-US" dirty="0">
                  <a:latin typeface="华文隶书" pitchFamily="2" charset="-122"/>
                  <a:ea typeface="华文隶书" pitchFamily="2" charset="-122"/>
                </a:rPr>
                <a:t>单击此处添加文本</a:t>
              </a:r>
            </a:p>
          </p:txBody>
        </p:sp>
        <p:pic>
          <p:nvPicPr>
            <p:cNvPr id="26" name="Picture 248" descr="墨滴"/>
            <p:cNvPicPr>
              <a:picLocks noChangeAspect="1" noChangeArrowheads="1"/>
            </p:cNvPicPr>
            <p:nvPr/>
          </p:nvPicPr>
          <p:blipFill>
            <a:blip r:embed="rId5" cstate="screen">
              <a:lum bright="-34000" contrast="22000"/>
              <a:extLst>
                <a:ext uri="{28A0092B-C50C-407E-A947-70E740481C1C}">
                  <a14:useLocalDpi xmlns:a14="http://schemas.microsoft.com/office/drawing/2010/main"/>
                </a:ext>
              </a:extLst>
            </a:blip>
            <a:srcRect/>
            <a:stretch>
              <a:fillRect/>
            </a:stretch>
          </p:blipFill>
          <p:spPr bwMode="auto">
            <a:xfrm flipV="1">
              <a:off x="2016" y="1632"/>
              <a:ext cx="144" cy="14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7" name="Group 249"/>
          <p:cNvGrpSpPr>
            <a:grpSpLocks/>
          </p:cNvGrpSpPr>
          <p:nvPr/>
        </p:nvGrpSpPr>
        <p:grpSpPr bwMode="auto">
          <a:xfrm>
            <a:off x="4738760" y="2582745"/>
            <a:ext cx="3467885" cy="394676"/>
            <a:chOff x="2112" y="2064"/>
            <a:chExt cx="1318" cy="150"/>
          </a:xfrm>
        </p:grpSpPr>
        <p:sp>
          <p:nvSpPr>
            <p:cNvPr id="34" name="Rectangle 23"/>
            <p:cNvSpPr>
              <a:spLocks noChangeArrowheads="1"/>
            </p:cNvSpPr>
            <p:nvPr/>
          </p:nvSpPr>
          <p:spPr bwMode="black">
            <a:xfrm>
              <a:off x="2260" y="2074"/>
              <a:ext cx="1170"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zh-CN" altLang="en-US" dirty="0">
                  <a:latin typeface="华文隶书" pitchFamily="2" charset="-122"/>
                  <a:ea typeface="华文隶书" pitchFamily="2" charset="-122"/>
                </a:rPr>
                <a:t>单击此处添加文本</a:t>
              </a:r>
            </a:p>
          </p:txBody>
        </p:sp>
        <p:pic>
          <p:nvPicPr>
            <p:cNvPr id="35" name="Picture 251" descr="墨滴"/>
            <p:cNvPicPr>
              <a:picLocks noChangeAspect="1" noChangeArrowheads="1"/>
            </p:cNvPicPr>
            <p:nvPr/>
          </p:nvPicPr>
          <p:blipFill>
            <a:blip r:embed="rId5" cstate="screen">
              <a:lum bright="-34000" contrast="22000"/>
              <a:extLst>
                <a:ext uri="{28A0092B-C50C-407E-A947-70E740481C1C}">
                  <a14:useLocalDpi xmlns:a14="http://schemas.microsoft.com/office/drawing/2010/main"/>
                </a:ext>
              </a:extLst>
            </a:blip>
            <a:srcRect/>
            <a:stretch>
              <a:fillRect/>
            </a:stretch>
          </p:blipFill>
          <p:spPr bwMode="auto">
            <a:xfrm flipV="1">
              <a:off x="2112" y="2064"/>
              <a:ext cx="144" cy="14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6" name="Group 252"/>
          <p:cNvGrpSpPr>
            <a:grpSpLocks/>
          </p:cNvGrpSpPr>
          <p:nvPr/>
        </p:nvGrpSpPr>
        <p:grpSpPr bwMode="auto">
          <a:xfrm>
            <a:off x="4533019" y="3234234"/>
            <a:ext cx="3415262" cy="405200"/>
            <a:chOff x="1968" y="2544"/>
            <a:chExt cx="1298" cy="154"/>
          </a:xfrm>
        </p:grpSpPr>
        <p:sp>
          <p:nvSpPr>
            <p:cNvPr id="48" name="Rectangle 25"/>
            <p:cNvSpPr>
              <a:spLocks noChangeArrowheads="1"/>
            </p:cNvSpPr>
            <p:nvPr/>
          </p:nvSpPr>
          <p:spPr bwMode="black">
            <a:xfrm>
              <a:off x="2096" y="2558"/>
              <a:ext cx="1170"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zh-CN" altLang="en-US" dirty="0">
                  <a:latin typeface="华文隶书" pitchFamily="2" charset="-122"/>
                  <a:ea typeface="华文隶书" pitchFamily="2" charset="-122"/>
                </a:rPr>
                <a:t>单击此处添加文本</a:t>
              </a:r>
            </a:p>
          </p:txBody>
        </p:sp>
        <p:pic>
          <p:nvPicPr>
            <p:cNvPr id="49" name="Picture 254" descr="墨滴"/>
            <p:cNvPicPr>
              <a:picLocks noChangeAspect="1" noChangeArrowheads="1"/>
            </p:cNvPicPr>
            <p:nvPr/>
          </p:nvPicPr>
          <p:blipFill>
            <a:blip r:embed="rId5" cstate="screen">
              <a:lum bright="-34000" contrast="22000"/>
              <a:extLst>
                <a:ext uri="{28A0092B-C50C-407E-A947-70E740481C1C}">
                  <a14:useLocalDpi xmlns:a14="http://schemas.microsoft.com/office/drawing/2010/main"/>
                </a:ext>
              </a:extLst>
            </a:blip>
            <a:srcRect/>
            <a:stretch>
              <a:fillRect/>
            </a:stretch>
          </p:blipFill>
          <p:spPr bwMode="auto">
            <a:xfrm flipV="1">
              <a:off x="1968" y="2544"/>
              <a:ext cx="144" cy="14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0" name="Group 255"/>
          <p:cNvGrpSpPr>
            <a:grpSpLocks/>
          </p:cNvGrpSpPr>
          <p:nvPr/>
        </p:nvGrpSpPr>
        <p:grpSpPr bwMode="auto">
          <a:xfrm>
            <a:off x="3984379" y="3793813"/>
            <a:ext cx="3423155" cy="428881"/>
            <a:chOff x="1584" y="2928"/>
            <a:chExt cx="1301" cy="163"/>
          </a:xfrm>
        </p:grpSpPr>
        <p:sp>
          <p:nvSpPr>
            <p:cNvPr id="51" name="Rectangle 26"/>
            <p:cNvSpPr>
              <a:spLocks noChangeArrowheads="1"/>
            </p:cNvSpPr>
            <p:nvPr/>
          </p:nvSpPr>
          <p:spPr bwMode="black">
            <a:xfrm>
              <a:off x="1715" y="2951"/>
              <a:ext cx="1170"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zh-CN" altLang="en-US" dirty="0">
                  <a:latin typeface="华文隶书" pitchFamily="2" charset="-122"/>
                  <a:ea typeface="华文隶书" pitchFamily="2" charset="-122"/>
                </a:rPr>
                <a:t>单击此处添加文本</a:t>
              </a:r>
            </a:p>
          </p:txBody>
        </p:sp>
        <p:pic>
          <p:nvPicPr>
            <p:cNvPr id="52" name="Picture 257" descr="墨滴"/>
            <p:cNvPicPr>
              <a:picLocks noChangeAspect="1" noChangeArrowheads="1"/>
            </p:cNvPicPr>
            <p:nvPr/>
          </p:nvPicPr>
          <p:blipFill>
            <a:blip r:embed="rId5" cstate="screen">
              <a:lum bright="-34000" contrast="22000"/>
              <a:extLst>
                <a:ext uri="{28A0092B-C50C-407E-A947-70E740481C1C}">
                  <a14:useLocalDpi xmlns:a14="http://schemas.microsoft.com/office/drawing/2010/main"/>
                </a:ext>
              </a:extLst>
            </a:blip>
            <a:srcRect/>
            <a:stretch>
              <a:fillRect/>
            </a:stretch>
          </p:blipFill>
          <p:spPr bwMode="auto">
            <a:xfrm flipV="1">
              <a:off x="1584" y="2928"/>
              <a:ext cx="144" cy="141"/>
            </a:xfrm>
            <a:prstGeom prst="rect">
              <a:avLst/>
            </a:prstGeom>
            <a:noFill/>
            <a:extLst>
              <a:ext uri="{909E8E84-426E-40DD-AFC4-6F175D3DCCD1}">
                <a14:hiddenFill xmlns:a14="http://schemas.microsoft.com/office/drawing/2010/main">
                  <a:solidFill>
                    <a:srgbClr val="FFFFFF"/>
                  </a:solidFill>
                </a14:hiddenFill>
              </a:ext>
            </a:extLst>
          </p:spPr>
        </p:pic>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900" advTm="4157">
        <p14:warp dir="in"/>
      </p:transition>
    </mc:Choice>
    <mc:Fallback xmlns="">
      <p:transition spd="slow" advTm="415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3000"/>
                                        <p:tgtEl>
                                          <p:spTgt spid="19"/>
                                        </p:tgtEl>
                                      </p:cBhvr>
                                    </p:animEffect>
                                    <p:anim calcmode="lin" valueType="num">
                                      <p:cBhvr>
                                        <p:cTn id="8" dur="3000" fill="hold"/>
                                        <p:tgtEl>
                                          <p:spTgt spid="19"/>
                                        </p:tgtEl>
                                        <p:attrNameLst>
                                          <p:attrName>style.rotation</p:attrName>
                                        </p:attrNameLst>
                                      </p:cBhvr>
                                      <p:tavLst>
                                        <p:tav tm="0">
                                          <p:val>
                                            <p:fltVal val="720"/>
                                          </p:val>
                                        </p:tav>
                                        <p:tav tm="100000">
                                          <p:val>
                                            <p:fltVal val="0"/>
                                          </p:val>
                                        </p:tav>
                                      </p:tavLst>
                                    </p:anim>
                                    <p:anim calcmode="lin" valueType="num">
                                      <p:cBhvr>
                                        <p:cTn id="9" dur="3000" fill="hold"/>
                                        <p:tgtEl>
                                          <p:spTgt spid="19"/>
                                        </p:tgtEl>
                                        <p:attrNameLst>
                                          <p:attrName>ppt_h</p:attrName>
                                        </p:attrNameLst>
                                      </p:cBhvr>
                                      <p:tavLst>
                                        <p:tav tm="0">
                                          <p:val>
                                            <p:fltVal val="0"/>
                                          </p:val>
                                        </p:tav>
                                        <p:tav tm="100000">
                                          <p:val>
                                            <p:strVal val="#ppt_h"/>
                                          </p:val>
                                        </p:tav>
                                      </p:tavLst>
                                    </p:anim>
                                    <p:anim calcmode="lin" valueType="num">
                                      <p:cBhvr>
                                        <p:cTn id="10" dur="3000" fill="hold"/>
                                        <p:tgtEl>
                                          <p:spTgt spid="19"/>
                                        </p:tgtEl>
                                        <p:attrNameLst>
                                          <p:attrName>ppt_w</p:attrName>
                                        </p:attrNameLst>
                                      </p:cBhvr>
                                      <p:tavLst>
                                        <p:tav tm="0">
                                          <p:val>
                                            <p:fltVal val="0"/>
                                          </p:val>
                                        </p:tav>
                                        <p:tav tm="100000">
                                          <p:val>
                                            <p:strVal val="#ppt_w"/>
                                          </p:val>
                                        </p:tav>
                                      </p:tavLst>
                                    </p:anim>
                                  </p:childTnLst>
                                </p:cTn>
                              </p:par>
                            </p:childTnLst>
                          </p:cTn>
                        </p:par>
                        <p:par>
                          <p:cTn id="11" fill="hold">
                            <p:stCondLst>
                              <p:cond delay="3000"/>
                            </p:stCondLst>
                            <p:childTnLst>
                              <p:par>
                                <p:cTn id="12" presetID="49" presetClass="entr" presetSubtype="0" decel="100000"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p:cTn id="14" dur="1000" fill="hold"/>
                                        <p:tgtEl>
                                          <p:spTgt spid="20"/>
                                        </p:tgtEl>
                                        <p:attrNameLst>
                                          <p:attrName>ppt_w</p:attrName>
                                        </p:attrNameLst>
                                      </p:cBhvr>
                                      <p:tavLst>
                                        <p:tav tm="0">
                                          <p:val>
                                            <p:fltVal val="0"/>
                                          </p:val>
                                        </p:tav>
                                        <p:tav tm="100000">
                                          <p:val>
                                            <p:strVal val="#ppt_w"/>
                                          </p:val>
                                        </p:tav>
                                      </p:tavLst>
                                    </p:anim>
                                    <p:anim calcmode="lin" valueType="num">
                                      <p:cBhvr>
                                        <p:cTn id="15" dur="1000" fill="hold"/>
                                        <p:tgtEl>
                                          <p:spTgt spid="20"/>
                                        </p:tgtEl>
                                        <p:attrNameLst>
                                          <p:attrName>ppt_h</p:attrName>
                                        </p:attrNameLst>
                                      </p:cBhvr>
                                      <p:tavLst>
                                        <p:tav tm="0">
                                          <p:val>
                                            <p:fltVal val="0"/>
                                          </p:val>
                                        </p:tav>
                                        <p:tav tm="100000">
                                          <p:val>
                                            <p:strVal val="#ppt_h"/>
                                          </p:val>
                                        </p:tav>
                                      </p:tavLst>
                                    </p:anim>
                                    <p:anim calcmode="lin" valueType="num">
                                      <p:cBhvr>
                                        <p:cTn id="16" dur="1000" fill="hold"/>
                                        <p:tgtEl>
                                          <p:spTgt spid="20"/>
                                        </p:tgtEl>
                                        <p:attrNameLst>
                                          <p:attrName>style.rotation</p:attrName>
                                        </p:attrNameLst>
                                      </p:cBhvr>
                                      <p:tavLst>
                                        <p:tav tm="0">
                                          <p:val>
                                            <p:fltVal val="360"/>
                                          </p:val>
                                        </p:tav>
                                        <p:tav tm="100000">
                                          <p:val>
                                            <p:fltVal val="0"/>
                                          </p:val>
                                        </p:tav>
                                      </p:tavLst>
                                    </p:anim>
                                    <p:animEffect transition="in" filter="fade">
                                      <p:cBhvr>
                                        <p:cTn id="17" dur="1000"/>
                                        <p:tgtEl>
                                          <p:spTgt spid="20"/>
                                        </p:tgtEl>
                                      </p:cBhvr>
                                    </p:animEffect>
                                  </p:childTnLst>
                                </p:cTn>
                              </p:par>
                            </p:childTnLst>
                          </p:cTn>
                        </p:par>
                        <p:par>
                          <p:cTn id="18" fill="hold">
                            <p:stCondLst>
                              <p:cond delay="4000"/>
                            </p:stCondLst>
                            <p:childTnLst>
                              <p:par>
                                <p:cTn id="19" presetID="22" presetClass="entr" presetSubtype="8"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4500"/>
                            </p:stCondLst>
                            <p:childTnLst>
                              <p:par>
                                <p:cTn id="23" presetID="22" presetClass="entr" presetSubtype="8"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500"/>
                                        <p:tgtEl>
                                          <p:spTgt spid="24"/>
                                        </p:tgtEl>
                                      </p:cBhvr>
                                    </p:animEffect>
                                  </p:childTnLst>
                                </p:cTn>
                              </p:par>
                            </p:childTnLst>
                          </p:cTn>
                        </p:par>
                        <p:par>
                          <p:cTn id="26" fill="hold">
                            <p:stCondLst>
                              <p:cond delay="5000"/>
                            </p:stCondLst>
                            <p:childTnLst>
                              <p:par>
                                <p:cTn id="27" presetID="22" presetClass="entr" presetSubtype="8" fill="hold"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5500"/>
                            </p:stCondLst>
                            <p:childTnLst>
                              <p:par>
                                <p:cTn id="31" presetID="22" presetClass="entr" presetSubtype="8" fill="hold"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childTnLst>
                          </p:cTn>
                        </p:par>
                        <p:par>
                          <p:cTn id="34" fill="hold">
                            <p:stCondLst>
                              <p:cond delay="6000"/>
                            </p:stCondLst>
                            <p:childTnLst>
                              <p:par>
                                <p:cTn id="35" presetID="22" presetClass="entr" presetSubtype="8" fill="hold" nodeType="after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wipe(left)">
                                      <p:cBhvr>
                                        <p:cTn id="3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2985979" y="1454081"/>
            <a:ext cx="3079955" cy="2969281"/>
            <a:chOff x="5796136" y="1363191"/>
            <a:chExt cx="2592288" cy="2499138"/>
          </a:xfrm>
        </p:grpSpPr>
        <p:pic>
          <p:nvPicPr>
            <p:cNvPr id="27" name="Picture 2" descr="C:\Users\zjd\Desktop\Nipic_3702205_20091124134507402850.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796136" y="1363191"/>
              <a:ext cx="2592288" cy="2499138"/>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p:cNvSpPr txBox="1"/>
            <p:nvPr/>
          </p:nvSpPr>
          <p:spPr>
            <a:xfrm>
              <a:off x="6434007" y="2320372"/>
              <a:ext cx="1368152" cy="450737"/>
            </a:xfrm>
            <a:prstGeom prst="rect">
              <a:avLst/>
            </a:prstGeom>
            <a:noFill/>
          </p:spPr>
          <p:txBody>
            <a:bodyPr wrap="square" rtlCol="0">
              <a:spAutoFit/>
            </a:bodyPr>
            <a:lstStyle/>
            <a:p>
              <a:pPr algn="ctr"/>
              <a:r>
                <a:rPr lang="zh-CN" altLang="en-US" sz="2880" dirty="0">
                  <a:latin typeface="华文隶书" pitchFamily="2" charset="-122"/>
                  <a:ea typeface="华文隶书" pitchFamily="2" charset="-122"/>
                </a:rPr>
                <a:t>文本</a:t>
              </a:r>
            </a:p>
          </p:txBody>
        </p:sp>
      </p:grpSp>
      <p:grpSp>
        <p:nvGrpSpPr>
          <p:cNvPr id="29" name="组合 28"/>
          <p:cNvGrpSpPr/>
          <p:nvPr/>
        </p:nvGrpSpPr>
        <p:grpSpPr>
          <a:xfrm>
            <a:off x="4888618" y="2987272"/>
            <a:ext cx="1368969" cy="1412172"/>
            <a:chOff x="1663985" y="1915953"/>
            <a:chExt cx="3141228" cy="3240360"/>
          </a:xfrm>
        </p:grpSpPr>
        <p:pic>
          <p:nvPicPr>
            <p:cNvPr id="30" name="图片 2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63985" y="1915953"/>
              <a:ext cx="3141228" cy="3240360"/>
            </a:xfrm>
            <a:prstGeom prst="rect">
              <a:avLst/>
            </a:prstGeom>
          </p:spPr>
        </p:pic>
        <p:sp>
          <p:nvSpPr>
            <p:cNvPr id="31" name="TextBox 30"/>
            <p:cNvSpPr txBox="1"/>
            <p:nvPr/>
          </p:nvSpPr>
          <p:spPr>
            <a:xfrm>
              <a:off x="2184899" y="3107459"/>
              <a:ext cx="2115723" cy="720346"/>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grpSp>
        <p:nvGrpSpPr>
          <p:cNvPr id="32" name="组合 31"/>
          <p:cNvGrpSpPr/>
          <p:nvPr/>
        </p:nvGrpSpPr>
        <p:grpSpPr>
          <a:xfrm>
            <a:off x="3865264" y="1017535"/>
            <a:ext cx="1368968" cy="1412172"/>
            <a:chOff x="971600" y="1915953"/>
            <a:chExt cx="3141228" cy="3240360"/>
          </a:xfrm>
        </p:grpSpPr>
        <p:pic>
          <p:nvPicPr>
            <p:cNvPr id="33" name="图片 3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34" name="TextBox 33"/>
            <p:cNvSpPr txBox="1"/>
            <p:nvPr/>
          </p:nvSpPr>
          <p:spPr>
            <a:xfrm>
              <a:off x="1479174" y="3005362"/>
              <a:ext cx="2115725" cy="720346"/>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grpSp>
        <p:nvGrpSpPr>
          <p:cNvPr id="35" name="组合 34"/>
          <p:cNvGrpSpPr/>
          <p:nvPr/>
        </p:nvGrpSpPr>
        <p:grpSpPr>
          <a:xfrm>
            <a:off x="2717501" y="3011189"/>
            <a:ext cx="1368968" cy="1412172"/>
            <a:chOff x="716735" y="1915951"/>
            <a:chExt cx="3141228" cy="3240360"/>
          </a:xfrm>
        </p:grpSpPr>
        <p:pic>
          <p:nvPicPr>
            <p:cNvPr id="60" name="图片 5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6735" y="1915951"/>
              <a:ext cx="3141228" cy="3240360"/>
            </a:xfrm>
            <a:prstGeom prst="rect">
              <a:avLst/>
            </a:prstGeom>
          </p:spPr>
        </p:pic>
        <p:sp>
          <p:nvSpPr>
            <p:cNvPr id="61" name="TextBox 60"/>
            <p:cNvSpPr txBox="1"/>
            <p:nvPr/>
          </p:nvSpPr>
          <p:spPr>
            <a:xfrm>
              <a:off x="1222175" y="3137517"/>
              <a:ext cx="2115725" cy="720346"/>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grpSp>
        <p:nvGrpSpPr>
          <p:cNvPr id="62" name="组合 61"/>
          <p:cNvGrpSpPr/>
          <p:nvPr/>
        </p:nvGrpSpPr>
        <p:grpSpPr>
          <a:xfrm>
            <a:off x="5286529" y="996718"/>
            <a:ext cx="2031325" cy="1000268"/>
            <a:chOff x="5365920" y="833155"/>
            <a:chExt cx="2257028" cy="1111408"/>
          </a:xfrm>
        </p:grpSpPr>
        <p:sp>
          <p:nvSpPr>
            <p:cNvPr id="63" name="矩形 62"/>
            <p:cNvSpPr/>
            <p:nvPr/>
          </p:nvSpPr>
          <p:spPr>
            <a:xfrm>
              <a:off x="5365920" y="833155"/>
              <a:ext cx="2257028" cy="410369"/>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64" name="矩形 63"/>
            <p:cNvSpPr/>
            <p:nvPr/>
          </p:nvSpPr>
          <p:spPr>
            <a:xfrm>
              <a:off x="5365920" y="1190808"/>
              <a:ext cx="2257028" cy="410369"/>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65" name="矩形 64"/>
            <p:cNvSpPr/>
            <p:nvPr/>
          </p:nvSpPr>
          <p:spPr>
            <a:xfrm>
              <a:off x="5365920" y="1534194"/>
              <a:ext cx="2257028" cy="410369"/>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grpSp>
      <p:grpSp>
        <p:nvGrpSpPr>
          <p:cNvPr id="66" name="组合 65"/>
          <p:cNvGrpSpPr/>
          <p:nvPr/>
        </p:nvGrpSpPr>
        <p:grpSpPr>
          <a:xfrm>
            <a:off x="6151860" y="3286113"/>
            <a:ext cx="2031325" cy="1000267"/>
            <a:chOff x="5778339" y="1041388"/>
            <a:chExt cx="2366499" cy="1165313"/>
          </a:xfrm>
        </p:grpSpPr>
        <p:sp>
          <p:nvSpPr>
            <p:cNvPr id="67" name="矩形 66"/>
            <p:cNvSpPr/>
            <p:nvPr/>
          </p:nvSpPr>
          <p:spPr>
            <a:xfrm>
              <a:off x="5778339" y="1041388"/>
              <a:ext cx="2366499" cy="430273"/>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68" name="矩形 67"/>
            <p:cNvSpPr/>
            <p:nvPr/>
          </p:nvSpPr>
          <p:spPr>
            <a:xfrm>
              <a:off x="5778339" y="1416388"/>
              <a:ext cx="2366499" cy="430273"/>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69" name="矩形 68"/>
            <p:cNvSpPr/>
            <p:nvPr/>
          </p:nvSpPr>
          <p:spPr>
            <a:xfrm>
              <a:off x="5778339" y="1776428"/>
              <a:ext cx="2366499" cy="430273"/>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grpSp>
      <p:grpSp>
        <p:nvGrpSpPr>
          <p:cNvPr id="70" name="组合 69"/>
          <p:cNvGrpSpPr/>
          <p:nvPr/>
        </p:nvGrpSpPr>
        <p:grpSpPr>
          <a:xfrm>
            <a:off x="959877" y="3323219"/>
            <a:ext cx="2031325" cy="1000268"/>
            <a:chOff x="558529" y="3418155"/>
            <a:chExt cx="2257028" cy="1111408"/>
          </a:xfrm>
        </p:grpSpPr>
        <p:sp>
          <p:nvSpPr>
            <p:cNvPr id="71" name="矩形 70"/>
            <p:cNvSpPr/>
            <p:nvPr/>
          </p:nvSpPr>
          <p:spPr>
            <a:xfrm>
              <a:off x="558529" y="3418155"/>
              <a:ext cx="2257028" cy="410369"/>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72" name="矩形 71"/>
            <p:cNvSpPr/>
            <p:nvPr/>
          </p:nvSpPr>
          <p:spPr>
            <a:xfrm>
              <a:off x="558529" y="3775808"/>
              <a:ext cx="2257028" cy="410369"/>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73" name="矩形 72"/>
            <p:cNvSpPr/>
            <p:nvPr/>
          </p:nvSpPr>
          <p:spPr>
            <a:xfrm>
              <a:off x="558529" y="4119194"/>
              <a:ext cx="2257028" cy="410369"/>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900" advTm="2966">
        <p14:warp dir="in"/>
      </p:transition>
    </mc:Choice>
    <mc:Fallback xmlns="">
      <p:transition spd="slow" advTm="296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1000" fill="hold"/>
                                        <p:tgtEl>
                                          <p:spTgt spid="26"/>
                                        </p:tgtEl>
                                        <p:attrNameLst>
                                          <p:attrName>ppt_w</p:attrName>
                                        </p:attrNameLst>
                                      </p:cBhvr>
                                      <p:tavLst>
                                        <p:tav tm="0">
                                          <p:val>
                                            <p:fltVal val="0"/>
                                          </p:val>
                                        </p:tav>
                                        <p:tav tm="100000">
                                          <p:val>
                                            <p:strVal val="#ppt_w"/>
                                          </p:val>
                                        </p:tav>
                                      </p:tavLst>
                                    </p:anim>
                                    <p:anim calcmode="lin" valueType="num">
                                      <p:cBhvr>
                                        <p:cTn id="8" dur="1000" fill="hold"/>
                                        <p:tgtEl>
                                          <p:spTgt spid="26"/>
                                        </p:tgtEl>
                                        <p:attrNameLst>
                                          <p:attrName>ppt_h</p:attrName>
                                        </p:attrNameLst>
                                      </p:cBhvr>
                                      <p:tavLst>
                                        <p:tav tm="0">
                                          <p:val>
                                            <p:fltVal val="0"/>
                                          </p:val>
                                        </p:tav>
                                        <p:tav tm="100000">
                                          <p:val>
                                            <p:strVal val="#ppt_h"/>
                                          </p:val>
                                        </p:tav>
                                      </p:tavLst>
                                    </p:anim>
                                    <p:anim calcmode="lin" valueType="num">
                                      <p:cBhvr>
                                        <p:cTn id="9" dur="1000" fill="hold"/>
                                        <p:tgtEl>
                                          <p:spTgt spid="26"/>
                                        </p:tgtEl>
                                        <p:attrNameLst>
                                          <p:attrName>style.rotation</p:attrName>
                                        </p:attrNameLst>
                                      </p:cBhvr>
                                      <p:tavLst>
                                        <p:tav tm="0">
                                          <p:val>
                                            <p:fltVal val="90"/>
                                          </p:val>
                                        </p:tav>
                                        <p:tav tm="100000">
                                          <p:val>
                                            <p:fltVal val="0"/>
                                          </p:val>
                                        </p:tav>
                                      </p:tavLst>
                                    </p:anim>
                                    <p:animEffect transition="in" filter="fade">
                                      <p:cBhvr>
                                        <p:cTn id="10" dur="1000"/>
                                        <p:tgtEl>
                                          <p:spTgt spid="26"/>
                                        </p:tgtEl>
                                      </p:cBhvr>
                                    </p:animEffect>
                                  </p:childTnLst>
                                </p:cTn>
                              </p:par>
                              <p:par>
                                <p:cTn id="11" presetID="8" presetClass="emph" presetSubtype="0" fill="hold" nodeType="withEffect">
                                  <p:stCondLst>
                                    <p:cond delay="0"/>
                                  </p:stCondLst>
                                  <p:childTnLst>
                                    <p:animRot by="-21600000">
                                      <p:cBhvr>
                                        <p:cTn id="12" dur="2000" fill="hold"/>
                                        <p:tgtEl>
                                          <p:spTgt spid="26"/>
                                        </p:tgtEl>
                                        <p:attrNameLst>
                                          <p:attrName>r</p:attrName>
                                        </p:attrNameLst>
                                      </p:cBhvr>
                                    </p:animRot>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500"/>
                                        <p:tgtEl>
                                          <p:spTgt spid="32"/>
                                        </p:tgtEl>
                                      </p:cBhvr>
                                    </p:animEffect>
                                  </p:childTnLst>
                                </p:cTn>
                              </p:par>
                            </p:childTnLst>
                          </p:cTn>
                        </p:par>
                        <p:par>
                          <p:cTn id="17" fill="hold">
                            <p:stCondLst>
                              <p:cond delay="2500"/>
                            </p:stCondLst>
                            <p:childTnLst>
                              <p:par>
                                <p:cTn id="18" presetID="42" presetClass="entr" presetSubtype="0" fill="hold" nodeType="afterEffect">
                                  <p:stCondLst>
                                    <p:cond delay="0"/>
                                  </p:stCondLst>
                                  <p:childTnLst>
                                    <p:set>
                                      <p:cBhvr>
                                        <p:cTn id="19" dur="1" fill="hold">
                                          <p:stCondLst>
                                            <p:cond delay="0"/>
                                          </p:stCondLst>
                                        </p:cTn>
                                        <p:tgtEl>
                                          <p:spTgt spid="62"/>
                                        </p:tgtEl>
                                        <p:attrNameLst>
                                          <p:attrName>style.visibility</p:attrName>
                                        </p:attrNameLst>
                                      </p:cBhvr>
                                      <p:to>
                                        <p:strVal val="visible"/>
                                      </p:to>
                                    </p:set>
                                    <p:animEffect transition="in" filter="fade">
                                      <p:cBhvr>
                                        <p:cTn id="20" dur="1000"/>
                                        <p:tgtEl>
                                          <p:spTgt spid="62"/>
                                        </p:tgtEl>
                                      </p:cBhvr>
                                    </p:animEffect>
                                    <p:anim calcmode="lin" valueType="num">
                                      <p:cBhvr>
                                        <p:cTn id="21" dur="1000" fill="hold"/>
                                        <p:tgtEl>
                                          <p:spTgt spid="62"/>
                                        </p:tgtEl>
                                        <p:attrNameLst>
                                          <p:attrName>ppt_x</p:attrName>
                                        </p:attrNameLst>
                                      </p:cBhvr>
                                      <p:tavLst>
                                        <p:tav tm="0">
                                          <p:val>
                                            <p:strVal val="#ppt_x"/>
                                          </p:val>
                                        </p:tav>
                                        <p:tav tm="100000">
                                          <p:val>
                                            <p:strVal val="#ppt_x"/>
                                          </p:val>
                                        </p:tav>
                                      </p:tavLst>
                                    </p:anim>
                                    <p:anim calcmode="lin" valueType="num">
                                      <p:cBhvr>
                                        <p:cTn id="22" dur="1000" fill="hold"/>
                                        <p:tgtEl>
                                          <p:spTgt spid="62"/>
                                        </p:tgtEl>
                                        <p:attrNameLst>
                                          <p:attrName>ppt_y</p:attrName>
                                        </p:attrNameLst>
                                      </p:cBhvr>
                                      <p:tavLst>
                                        <p:tav tm="0">
                                          <p:val>
                                            <p:strVal val="#ppt_y+.1"/>
                                          </p:val>
                                        </p:tav>
                                        <p:tav tm="100000">
                                          <p:val>
                                            <p:strVal val="#ppt_y"/>
                                          </p:val>
                                        </p:tav>
                                      </p:tavLst>
                                    </p:anim>
                                  </p:childTnLst>
                                </p:cTn>
                              </p:par>
                            </p:childTnLst>
                          </p:cTn>
                        </p:par>
                        <p:par>
                          <p:cTn id="23" fill="hold">
                            <p:stCondLst>
                              <p:cond delay="3500"/>
                            </p:stCondLst>
                            <p:childTnLst>
                              <p:par>
                                <p:cTn id="24" presetID="10" presetClass="entr" presetSubtype="0" fill="hold" nodeType="after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500"/>
                                        <p:tgtEl>
                                          <p:spTgt spid="29"/>
                                        </p:tgtEl>
                                      </p:cBhvr>
                                    </p:animEffect>
                                  </p:childTnLst>
                                </p:cTn>
                              </p:par>
                            </p:childTnLst>
                          </p:cTn>
                        </p:par>
                        <p:par>
                          <p:cTn id="27" fill="hold">
                            <p:stCondLst>
                              <p:cond delay="4000"/>
                            </p:stCondLst>
                            <p:childTnLst>
                              <p:par>
                                <p:cTn id="28" presetID="42" presetClass="entr" presetSubtype="0" fill="hold" nodeType="afterEffect">
                                  <p:stCondLst>
                                    <p:cond delay="0"/>
                                  </p:stCondLst>
                                  <p:childTnLst>
                                    <p:set>
                                      <p:cBhvr>
                                        <p:cTn id="29" dur="1" fill="hold">
                                          <p:stCondLst>
                                            <p:cond delay="0"/>
                                          </p:stCondLst>
                                        </p:cTn>
                                        <p:tgtEl>
                                          <p:spTgt spid="66"/>
                                        </p:tgtEl>
                                        <p:attrNameLst>
                                          <p:attrName>style.visibility</p:attrName>
                                        </p:attrNameLst>
                                      </p:cBhvr>
                                      <p:to>
                                        <p:strVal val="visible"/>
                                      </p:to>
                                    </p:set>
                                    <p:animEffect transition="in" filter="fade">
                                      <p:cBhvr>
                                        <p:cTn id="30" dur="1000"/>
                                        <p:tgtEl>
                                          <p:spTgt spid="66"/>
                                        </p:tgtEl>
                                      </p:cBhvr>
                                    </p:animEffect>
                                    <p:anim calcmode="lin" valueType="num">
                                      <p:cBhvr>
                                        <p:cTn id="31" dur="1000" fill="hold"/>
                                        <p:tgtEl>
                                          <p:spTgt spid="66"/>
                                        </p:tgtEl>
                                        <p:attrNameLst>
                                          <p:attrName>ppt_x</p:attrName>
                                        </p:attrNameLst>
                                      </p:cBhvr>
                                      <p:tavLst>
                                        <p:tav tm="0">
                                          <p:val>
                                            <p:strVal val="#ppt_x"/>
                                          </p:val>
                                        </p:tav>
                                        <p:tav tm="100000">
                                          <p:val>
                                            <p:strVal val="#ppt_x"/>
                                          </p:val>
                                        </p:tav>
                                      </p:tavLst>
                                    </p:anim>
                                    <p:anim calcmode="lin" valueType="num">
                                      <p:cBhvr>
                                        <p:cTn id="32" dur="1000" fill="hold"/>
                                        <p:tgtEl>
                                          <p:spTgt spid="66"/>
                                        </p:tgtEl>
                                        <p:attrNameLst>
                                          <p:attrName>ppt_y</p:attrName>
                                        </p:attrNameLst>
                                      </p:cBhvr>
                                      <p:tavLst>
                                        <p:tav tm="0">
                                          <p:val>
                                            <p:strVal val="#ppt_y+.1"/>
                                          </p:val>
                                        </p:tav>
                                        <p:tav tm="100000">
                                          <p:val>
                                            <p:strVal val="#ppt_y"/>
                                          </p:val>
                                        </p:tav>
                                      </p:tavLst>
                                    </p:anim>
                                  </p:childTnLst>
                                </p:cTn>
                              </p:par>
                            </p:childTnLst>
                          </p:cTn>
                        </p:par>
                        <p:par>
                          <p:cTn id="33" fill="hold">
                            <p:stCondLst>
                              <p:cond delay="5000"/>
                            </p:stCondLst>
                            <p:childTnLst>
                              <p:par>
                                <p:cTn id="34" presetID="10" presetClass="entr" presetSubtype="0" fill="hold" nodeType="after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500"/>
                                        <p:tgtEl>
                                          <p:spTgt spid="35"/>
                                        </p:tgtEl>
                                      </p:cBhvr>
                                    </p:animEffect>
                                  </p:childTnLst>
                                </p:cTn>
                              </p:par>
                            </p:childTnLst>
                          </p:cTn>
                        </p:par>
                        <p:par>
                          <p:cTn id="37" fill="hold">
                            <p:stCondLst>
                              <p:cond delay="5500"/>
                            </p:stCondLst>
                            <p:childTnLst>
                              <p:par>
                                <p:cTn id="38" presetID="42" presetClass="entr" presetSubtype="0" fill="hold" nodeType="after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fade">
                                      <p:cBhvr>
                                        <p:cTn id="40" dur="1000"/>
                                        <p:tgtEl>
                                          <p:spTgt spid="70"/>
                                        </p:tgtEl>
                                      </p:cBhvr>
                                    </p:animEffect>
                                    <p:anim calcmode="lin" valueType="num">
                                      <p:cBhvr>
                                        <p:cTn id="41" dur="1000" fill="hold"/>
                                        <p:tgtEl>
                                          <p:spTgt spid="70"/>
                                        </p:tgtEl>
                                        <p:attrNameLst>
                                          <p:attrName>ppt_x</p:attrName>
                                        </p:attrNameLst>
                                      </p:cBhvr>
                                      <p:tavLst>
                                        <p:tav tm="0">
                                          <p:val>
                                            <p:strVal val="#ppt_x"/>
                                          </p:val>
                                        </p:tav>
                                        <p:tav tm="100000">
                                          <p:val>
                                            <p:strVal val="#ppt_x"/>
                                          </p:val>
                                        </p:tav>
                                      </p:tavLst>
                                    </p:anim>
                                    <p:anim calcmode="lin" valueType="num">
                                      <p:cBhvr>
                                        <p:cTn id="42"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2027898" y="1707247"/>
            <a:ext cx="1068016" cy="1101722"/>
            <a:chOff x="971600" y="1915953"/>
            <a:chExt cx="3141228" cy="3240360"/>
          </a:xfrm>
        </p:grpSpPr>
        <p:pic>
          <p:nvPicPr>
            <p:cNvPr id="30" name="图片 2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31" name="TextBox 30"/>
            <p:cNvSpPr txBox="1"/>
            <p:nvPr/>
          </p:nvSpPr>
          <p:spPr>
            <a:xfrm>
              <a:off x="1111518" y="2925874"/>
              <a:ext cx="2711907" cy="923330"/>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grpSp>
        <p:nvGrpSpPr>
          <p:cNvPr id="32" name="组合 31"/>
          <p:cNvGrpSpPr/>
          <p:nvPr/>
        </p:nvGrpSpPr>
        <p:grpSpPr>
          <a:xfrm>
            <a:off x="3102627" y="3016458"/>
            <a:ext cx="1068016" cy="1101722"/>
            <a:chOff x="971600" y="1915953"/>
            <a:chExt cx="3141228" cy="3240360"/>
          </a:xfrm>
        </p:grpSpPr>
        <p:pic>
          <p:nvPicPr>
            <p:cNvPr id="33" name="图片 3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34" name="TextBox 33"/>
            <p:cNvSpPr txBox="1"/>
            <p:nvPr/>
          </p:nvSpPr>
          <p:spPr>
            <a:xfrm>
              <a:off x="1111518" y="2925874"/>
              <a:ext cx="2711907" cy="923330"/>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grpSp>
        <p:nvGrpSpPr>
          <p:cNvPr id="35" name="组合 34"/>
          <p:cNvGrpSpPr/>
          <p:nvPr/>
        </p:nvGrpSpPr>
        <p:grpSpPr>
          <a:xfrm>
            <a:off x="4711359" y="2171886"/>
            <a:ext cx="1068016" cy="1101722"/>
            <a:chOff x="971600" y="1915953"/>
            <a:chExt cx="3141228" cy="3240360"/>
          </a:xfrm>
        </p:grpSpPr>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64" name="TextBox 63"/>
            <p:cNvSpPr txBox="1"/>
            <p:nvPr/>
          </p:nvSpPr>
          <p:spPr>
            <a:xfrm>
              <a:off x="1111518" y="2925874"/>
              <a:ext cx="2711907" cy="923330"/>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grpSp>
        <p:nvGrpSpPr>
          <p:cNvPr id="65" name="组合 64"/>
          <p:cNvGrpSpPr/>
          <p:nvPr/>
        </p:nvGrpSpPr>
        <p:grpSpPr>
          <a:xfrm>
            <a:off x="6373011" y="1257568"/>
            <a:ext cx="1068016" cy="1101722"/>
            <a:chOff x="971600" y="1915953"/>
            <a:chExt cx="3141228" cy="3240360"/>
          </a:xfrm>
        </p:grpSpPr>
        <p:pic>
          <p:nvPicPr>
            <p:cNvPr id="66" name="图片 6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67" name="TextBox 66"/>
            <p:cNvSpPr txBox="1"/>
            <p:nvPr/>
          </p:nvSpPr>
          <p:spPr>
            <a:xfrm>
              <a:off x="1111518" y="2925874"/>
              <a:ext cx="2711907" cy="923330"/>
            </a:xfrm>
            <a:prstGeom prst="rect">
              <a:avLst/>
            </a:prstGeom>
            <a:noFill/>
          </p:spPr>
          <p:txBody>
            <a:bodyPr wrap="none" rtlCol="0">
              <a:spAutoFit/>
            </a:bodyPr>
            <a:lstStyle/>
            <a:p>
              <a:r>
                <a:rPr lang="zh-CN" altLang="en-US" sz="1440" dirty="0">
                  <a:solidFill>
                    <a:schemeClr val="bg1"/>
                  </a:solidFill>
                  <a:latin typeface="华文隶书" pitchFamily="2" charset="-122"/>
                  <a:ea typeface="华文隶书" pitchFamily="2" charset="-122"/>
                </a:rPr>
                <a:t>添加文字</a:t>
              </a:r>
            </a:p>
          </p:txBody>
        </p:sp>
      </p:grpSp>
      <p:pic>
        <p:nvPicPr>
          <p:cNvPr id="68" name="Picture 4" descr="C:\Users\zjd\Desktop\Nipic_9501016_2012041916170751919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13727444">
            <a:off x="2556093" y="2680280"/>
            <a:ext cx="855365" cy="279351"/>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4" descr="C:\Users\zjd\Desktop\Nipic_9501016_2012041916170751919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8963989">
            <a:off x="3991618" y="3089709"/>
            <a:ext cx="855365" cy="279351"/>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4" descr="C:\Users\zjd\Desktop\Nipic_9501016_2012041916170751919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8963989">
            <a:off x="5665316" y="2063292"/>
            <a:ext cx="855365" cy="279351"/>
          </a:xfrm>
          <a:prstGeom prst="rect">
            <a:avLst/>
          </a:prstGeom>
          <a:noFill/>
          <a:extLst>
            <a:ext uri="{909E8E84-426E-40DD-AFC4-6F175D3DCCD1}">
              <a14:hiddenFill xmlns:a14="http://schemas.microsoft.com/office/drawing/2010/main">
                <a:solidFill>
                  <a:srgbClr val="FFFFFF"/>
                </a:solidFill>
              </a14:hiddenFill>
            </a:ext>
          </a:extLst>
        </p:spPr>
      </p:pic>
      <p:sp>
        <p:nvSpPr>
          <p:cNvPr id="71" name="矩形 70"/>
          <p:cNvSpPr/>
          <p:nvPr/>
        </p:nvSpPr>
        <p:spPr>
          <a:xfrm>
            <a:off x="4688024" y="3312272"/>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72" name="矩形 71"/>
          <p:cNvSpPr/>
          <p:nvPr/>
        </p:nvSpPr>
        <p:spPr>
          <a:xfrm>
            <a:off x="4688024" y="3594866"/>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73" name="矩形 72"/>
          <p:cNvSpPr/>
          <p:nvPr/>
        </p:nvSpPr>
        <p:spPr>
          <a:xfrm>
            <a:off x="6243397" y="2401465"/>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74" name="矩形 73"/>
          <p:cNvSpPr/>
          <p:nvPr/>
        </p:nvSpPr>
        <p:spPr>
          <a:xfrm>
            <a:off x="6243397" y="2684059"/>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75" name="矩形 74"/>
          <p:cNvSpPr/>
          <p:nvPr/>
        </p:nvSpPr>
        <p:spPr>
          <a:xfrm>
            <a:off x="1007604" y="2886844"/>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76" name="矩形 75"/>
          <p:cNvSpPr/>
          <p:nvPr/>
        </p:nvSpPr>
        <p:spPr>
          <a:xfrm>
            <a:off x="1007604" y="3169438"/>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77" name="矩形 76"/>
          <p:cNvSpPr/>
          <p:nvPr/>
        </p:nvSpPr>
        <p:spPr>
          <a:xfrm>
            <a:off x="2665410" y="4151259"/>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sp>
        <p:nvSpPr>
          <p:cNvPr id="78" name="矩形 77"/>
          <p:cNvSpPr/>
          <p:nvPr/>
        </p:nvSpPr>
        <p:spPr>
          <a:xfrm>
            <a:off x="2665410" y="4433854"/>
            <a:ext cx="2031325" cy="369332"/>
          </a:xfrm>
          <a:prstGeom prst="rect">
            <a:avLst/>
          </a:prstGeom>
        </p:spPr>
        <p:txBody>
          <a:bodyPr wrap="none">
            <a:spAutoFit/>
          </a:bodyPr>
          <a:lstStyle/>
          <a:p>
            <a:r>
              <a:rPr lang="zh-CN" altLang="en-US" dirty="0">
                <a:latin typeface="华文隶书" pitchFamily="2" charset="-122"/>
                <a:ea typeface="华文隶书" pitchFamily="2" charset="-122"/>
              </a:rPr>
              <a:t>单击此处</a:t>
            </a:r>
            <a:r>
              <a:rPr lang="zh-CN" altLang="en-US" dirty="0" smtClean="0">
                <a:latin typeface="华文隶书" pitchFamily="2" charset="-122"/>
                <a:ea typeface="华文隶书" pitchFamily="2" charset="-122"/>
              </a:rPr>
              <a:t>添加文本</a:t>
            </a:r>
            <a:endParaRPr lang="zh-CN" altLang="en-US" dirty="0">
              <a:latin typeface="华文隶书" pitchFamily="2" charset="-122"/>
              <a:ea typeface="华文隶书" pitchFamily="2" charset="-122"/>
            </a:endParaRPr>
          </a:p>
        </p:txBody>
      </p:sp>
      <p:pic>
        <p:nvPicPr>
          <p:cNvPr id="79" name="图片 78" descr="墨迹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rot="14182418">
            <a:off x="1976348" y="1555623"/>
            <a:ext cx="1230682" cy="1291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 name="图片 79" descr="墨迹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rot="14182418">
            <a:off x="3020646" y="2866270"/>
            <a:ext cx="1230682" cy="1291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 name="图片 80" descr="墨迹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rot="14182418">
            <a:off x="4630026" y="2032580"/>
            <a:ext cx="1230682" cy="1291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 name="图片 81" descr="墨迹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rot="14182418">
            <a:off x="6318430" y="1111641"/>
            <a:ext cx="1230682" cy="1291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900" advTm="2381">
        <p14:warp dir="in"/>
      </p:transition>
    </mc:Choice>
    <mc:Fallback xmlns="">
      <p:transition spd="slow" advTm="238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par>
                                <p:cTn id="8" presetID="10" presetClass="entr" presetSubtype="0" fill="hold" nodeType="withEffect">
                                  <p:stCondLst>
                                    <p:cond delay="0"/>
                                  </p:stCondLst>
                                  <p:childTnLst>
                                    <p:set>
                                      <p:cBhvr>
                                        <p:cTn id="9" dur="1" fill="hold">
                                          <p:stCondLst>
                                            <p:cond delay="0"/>
                                          </p:stCondLst>
                                        </p:cTn>
                                        <p:tgtEl>
                                          <p:spTgt spid="79"/>
                                        </p:tgtEl>
                                        <p:attrNameLst>
                                          <p:attrName>style.visibility</p:attrName>
                                        </p:attrNameLst>
                                      </p:cBhvr>
                                      <p:to>
                                        <p:strVal val="visible"/>
                                      </p:to>
                                    </p:set>
                                    <p:animEffect transition="in" filter="fade">
                                      <p:cBhvr>
                                        <p:cTn id="10" dur="500"/>
                                        <p:tgtEl>
                                          <p:spTgt spid="79"/>
                                        </p:tgtEl>
                                      </p:cBhvr>
                                    </p:animEffect>
                                  </p:childTnLst>
                                </p:cTn>
                              </p:par>
                              <p:par>
                                <p:cTn id="11" presetID="22" presetClass="entr" presetSubtype="8" fill="hold" nodeType="withEffect">
                                  <p:stCondLst>
                                    <p:cond delay="300"/>
                                  </p:stCondLst>
                                  <p:childTnLst>
                                    <p:set>
                                      <p:cBhvr>
                                        <p:cTn id="12" dur="1" fill="hold">
                                          <p:stCondLst>
                                            <p:cond delay="0"/>
                                          </p:stCondLst>
                                        </p:cTn>
                                        <p:tgtEl>
                                          <p:spTgt spid="68"/>
                                        </p:tgtEl>
                                        <p:attrNameLst>
                                          <p:attrName>style.visibility</p:attrName>
                                        </p:attrNameLst>
                                      </p:cBhvr>
                                      <p:to>
                                        <p:strVal val="visible"/>
                                      </p:to>
                                    </p:set>
                                    <p:animEffect transition="in" filter="wipe(left)">
                                      <p:cBhvr>
                                        <p:cTn id="13" dur="500"/>
                                        <p:tgtEl>
                                          <p:spTgt spid="68"/>
                                        </p:tgtEl>
                                      </p:cBhvr>
                                    </p:animEffect>
                                  </p:childTnLst>
                                </p:cTn>
                              </p:par>
                              <p:par>
                                <p:cTn id="14" presetID="10" presetClass="entr" presetSubtype="0" fill="hold" nodeType="withEffect">
                                  <p:stCondLst>
                                    <p:cond delay="70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500"/>
                                        <p:tgtEl>
                                          <p:spTgt spid="32"/>
                                        </p:tgtEl>
                                      </p:cBhvr>
                                    </p:animEffect>
                                  </p:childTnLst>
                                </p:cTn>
                              </p:par>
                              <p:par>
                                <p:cTn id="17" presetID="10" presetClass="entr" presetSubtype="0" fill="hold" nodeType="withEffect">
                                  <p:stCondLst>
                                    <p:cond delay="70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par>
                                <p:cTn id="20" presetID="22" presetClass="entr" presetSubtype="8" fill="hold" nodeType="withEffect">
                                  <p:stCondLst>
                                    <p:cond delay="1100"/>
                                  </p:stCondLst>
                                  <p:childTnLst>
                                    <p:set>
                                      <p:cBhvr>
                                        <p:cTn id="21" dur="1" fill="hold">
                                          <p:stCondLst>
                                            <p:cond delay="0"/>
                                          </p:stCondLst>
                                        </p:cTn>
                                        <p:tgtEl>
                                          <p:spTgt spid="69"/>
                                        </p:tgtEl>
                                        <p:attrNameLst>
                                          <p:attrName>style.visibility</p:attrName>
                                        </p:attrNameLst>
                                      </p:cBhvr>
                                      <p:to>
                                        <p:strVal val="visible"/>
                                      </p:to>
                                    </p:set>
                                    <p:animEffect transition="in" filter="wipe(left)">
                                      <p:cBhvr>
                                        <p:cTn id="22" dur="500"/>
                                        <p:tgtEl>
                                          <p:spTgt spid="69"/>
                                        </p:tgtEl>
                                      </p:cBhvr>
                                    </p:animEffect>
                                  </p:childTnLst>
                                </p:cTn>
                              </p:par>
                              <p:par>
                                <p:cTn id="23" presetID="10" presetClass="entr" presetSubtype="0" fill="hold" nodeType="withEffect">
                                  <p:stCondLst>
                                    <p:cond delay="150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500"/>
                                        <p:tgtEl>
                                          <p:spTgt spid="35"/>
                                        </p:tgtEl>
                                      </p:cBhvr>
                                    </p:animEffect>
                                  </p:childTnLst>
                                </p:cTn>
                              </p:par>
                              <p:par>
                                <p:cTn id="26" presetID="10" presetClass="entr" presetSubtype="0" fill="hold" nodeType="withEffect">
                                  <p:stCondLst>
                                    <p:cond delay="1500"/>
                                  </p:stCondLst>
                                  <p:childTnLst>
                                    <p:set>
                                      <p:cBhvr>
                                        <p:cTn id="27" dur="1" fill="hold">
                                          <p:stCondLst>
                                            <p:cond delay="0"/>
                                          </p:stCondLst>
                                        </p:cTn>
                                        <p:tgtEl>
                                          <p:spTgt spid="81"/>
                                        </p:tgtEl>
                                        <p:attrNameLst>
                                          <p:attrName>style.visibility</p:attrName>
                                        </p:attrNameLst>
                                      </p:cBhvr>
                                      <p:to>
                                        <p:strVal val="visible"/>
                                      </p:to>
                                    </p:set>
                                    <p:animEffect transition="in" filter="fade">
                                      <p:cBhvr>
                                        <p:cTn id="28" dur="500"/>
                                        <p:tgtEl>
                                          <p:spTgt spid="81"/>
                                        </p:tgtEl>
                                      </p:cBhvr>
                                    </p:animEffect>
                                  </p:childTnLst>
                                </p:cTn>
                              </p:par>
                              <p:par>
                                <p:cTn id="29" presetID="22" presetClass="entr" presetSubtype="8" fill="hold" nodeType="withEffect">
                                  <p:stCondLst>
                                    <p:cond delay="1900"/>
                                  </p:stCondLst>
                                  <p:childTnLst>
                                    <p:set>
                                      <p:cBhvr>
                                        <p:cTn id="30" dur="1" fill="hold">
                                          <p:stCondLst>
                                            <p:cond delay="0"/>
                                          </p:stCondLst>
                                        </p:cTn>
                                        <p:tgtEl>
                                          <p:spTgt spid="70"/>
                                        </p:tgtEl>
                                        <p:attrNameLst>
                                          <p:attrName>style.visibility</p:attrName>
                                        </p:attrNameLst>
                                      </p:cBhvr>
                                      <p:to>
                                        <p:strVal val="visible"/>
                                      </p:to>
                                    </p:set>
                                    <p:animEffect transition="in" filter="wipe(left)">
                                      <p:cBhvr>
                                        <p:cTn id="31" dur="500"/>
                                        <p:tgtEl>
                                          <p:spTgt spid="70"/>
                                        </p:tgtEl>
                                      </p:cBhvr>
                                    </p:animEffect>
                                  </p:childTnLst>
                                </p:cTn>
                              </p:par>
                              <p:par>
                                <p:cTn id="32" presetID="10" presetClass="entr" presetSubtype="0" fill="hold" nodeType="withEffect">
                                  <p:stCondLst>
                                    <p:cond delay="2300"/>
                                  </p:stCondLst>
                                  <p:childTnLst>
                                    <p:set>
                                      <p:cBhvr>
                                        <p:cTn id="33" dur="1" fill="hold">
                                          <p:stCondLst>
                                            <p:cond delay="0"/>
                                          </p:stCondLst>
                                        </p:cTn>
                                        <p:tgtEl>
                                          <p:spTgt spid="65"/>
                                        </p:tgtEl>
                                        <p:attrNameLst>
                                          <p:attrName>style.visibility</p:attrName>
                                        </p:attrNameLst>
                                      </p:cBhvr>
                                      <p:to>
                                        <p:strVal val="visible"/>
                                      </p:to>
                                    </p:set>
                                    <p:animEffect transition="in" filter="fade">
                                      <p:cBhvr>
                                        <p:cTn id="34" dur="500"/>
                                        <p:tgtEl>
                                          <p:spTgt spid="65"/>
                                        </p:tgtEl>
                                      </p:cBhvr>
                                    </p:animEffect>
                                  </p:childTnLst>
                                </p:cTn>
                              </p:par>
                              <p:par>
                                <p:cTn id="35" presetID="10" presetClass="entr" presetSubtype="0" fill="hold" nodeType="withEffect">
                                  <p:stCondLst>
                                    <p:cond delay="2300"/>
                                  </p:stCondLst>
                                  <p:childTnLst>
                                    <p:set>
                                      <p:cBhvr>
                                        <p:cTn id="36" dur="1" fill="hold">
                                          <p:stCondLst>
                                            <p:cond delay="0"/>
                                          </p:stCondLst>
                                        </p:cTn>
                                        <p:tgtEl>
                                          <p:spTgt spid="82"/>
                                        </p:tgtEl>
                                        <p:attrNameLst>
                                          <p:attrName>style.visibility</p:attrName>
                                        </p:attrNameLst>
                                      </p:cBhvr>
                                      <p:to>
                                        <p:strVal val="visible"/>
                                      </p:to>
                                    </p:set>
                                    <p:animEffect transition="in" filter="fade">
                                      <p:cBhvr>
                                        <p:cTn id="37" dur="500"/>
                                        <p:tgtEl>
                                          <p:spTgt spid="82"/>
                                        </p:tgtEl>
                                      </p:cBhvr>
                                    </p:animEffect>
                                  </p:childTnLst>
                                </p:cTn>
                              </p:par>
                              <p:par>
                                <p:cTn id="38" presetID="42" presetClass="entr" presetSubtype="0" fill="hold" grpId="0" nodeType="withEffect">
                                  <p:stCondLst>
                                    <p:cond delay="2300"/>
                                  </p:stCondLst>
                                  <p:childTnLst>
                                    <p:set>
                                      <p:cBhvr>
                                        <p:cTn id="39" dur="1" fill="hold">
                                          <p:stCondLst>
                                            <p:cond delay="0"/>
                                          </p:stCondLst>
                                        </p:cTn>
                                        <p:tgtEl>
                                          <p:spTgt spid="71"/>
                                        </p:tgtEl>
                                        <p:attrNameLst>
                                          <p:attrName>style.visibility</p:attrName>
                                        </p:attrNameLst>
                                      </p:cBhvr>
                                      <p:to>
                                        <p:strVal val="visible"/>
                                      </p:to>
                                    </p:set>
                                    <p:animEffect transition="in" filter="fade">
                                      <p:cBhvr>
                                        <p:cTn id="40" dur="1000"/>
                                        <p:tgtEl>
                                          <p:spTgt spid="71"/>
                                        </p:tgtEl>
                                      </p:cBhvr>
                                    </p:animEffect>
                                    <p:anim calcmode="lin" valueType="num">
                                      <p:cBhvr>
                                        <p:cTn id="41" dur="1000" fill="hold"/>
                                        <p:tgtEl>
                                          <p:spTgt spid="71"/>
                                        </p:tgtEl>
                                        <p:attrNameLst>
                                          <p:attrName>ppt_x</p:attrName>
                                        </p:attrNameLst>
                                      </p:cBhvr>
                                      <p:tavLst>
                                        <p:tav tm="0">
                                          <p:val>
                                            <p:strVal val="#ppt_x"/>
                                          </p:val>
                                        </p:tav>
                                        <p:tav tm="100000">
                                          <p:val>
                                            <p:strVal val="#ppt_x"/>
                                          </p:val>
                                        </p:tav>
                                      </p:tavLst>
                                    </p:anim>
                                    <p:anim calcmode="lin" valueType="num">
                                      <p:cBhvr>
                                        <p:cTn id="42" dur="1000" fill="hold"/>
                                        <p:tgtEl>
                                          <p:spTgt spid="71"/>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2300"/>
                                  </p:stCondLst>
                                  <p:childTnLst>
                                    <p:set>
                                      <p:cBhvr>
                                        <p:cTn id="44" dur="1" fill="hold">
                                          <p:stCondLst>
                                            <p:cond delay="0"/>
                                          </p:stCondLst>
                                        </p:cTn>
                                        <p:tgtEl>
                                          <p:spTgt spid="72"/>
                                        </p:tgtEl>
                                        <p:attrNameLst>
                                          <p:attrName>style.visibility</p:attrName>
                                        </p:attrNameLst>
                                      </p:cBhvr>
                                      <p:to>
                                        <p:strVal val="visible"/>
                                      </p:to>
                                    </p:set>
                                    <p:animEffect transition="in" filter="fade">
                                      <p:cBhvr>
                                        <p:cTn id="45" dur="1000"/>
                                        <p:tgtEl>
                                          <p:spTgt spid="72"/>
                                        </p:tgtEl>
                                      </p:cBhvr>
                                    </p:animEffect>
                                    <p:anim calcmode="lin" valueType="num">
                                      <p:cBhvr>
                                        <p:cTn id="46" dur="1000" fill="hold"/>
                                        <p:tgtEl>
                                          <p:spTgt spid="72"/>
                                        </p:tgtEl>
                                        <p:attrNameLst>
                                          <p:attrName>ppt_x</p:attrName>
                                        </p:attrNameLst>
                                      </p:cBhvr>
                                      <p:tavLst>
                                        <p:tav tm="0">
                                          <p:val>
                                            <p:strVal val="#ppt_x"/>
                                          </p:val>
                                        </p:tav>
                                        <p:tav tm="100000">
                                          <p:val>
                                            <p:strVal val="#ppt_x"/>
                                          </p:val>
                                        </p:tav>
                                      </p:tavLst>
                                    </p:anim>
                                    <p:anim calcmode="lin" valueType="num">
                                      <p:cBhvr>
                                        <p:cTn id="47" dur="1000" fill="hold"/>
                                        <p:tgtEl>
                                          <p:spTgt spid="72"/>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2300"/>
                                  </p:stCondLst>
                                  <p:childTnLst>
                                    <p:set>
                                      <p:cBhvr>
                                        <p:cTn id="49" dur="1" fill="hold">
                                          <p:stCondLst>
                                            <p:cond delay="0"/>
                                          </p:stCondLst>
                                        </p:cTn>
                                        <p:tgtEl>
                                          <p:spTgt spid="73"/>
                                        </p:tgtEl>
                                        <p:attrNameLst>
                                          <p:attrName>style.visibility</p:attrName>
                                        </p:attrNameLst>
                                      </p:cBhvr>
                                      <p:to>
                                        <p:strVal val="visible"/>
                                      </p:to>
                                    </p:set>
                                    <p:animEffect transition="in" filter="fade">
                                      <p:cBhvr>
                                        <p:cTn id="50" dur="1000"/>
                                        <p:tgtEl>
                                          <p:spTgt spid="73"/>
                                        </p:tgtEl>
                                      </p:cBhvr>
                                    </p:animEffect>
                                    <p:anim calcmode="lin" valueType="num">
                                      <p:cBhvr>
                                        <p:cTn id="51" dur="1000" fill="hold"/>
                                        <p:tgtEl>
                                          <p:spTgt spid="73"/>
                                        </p:tgtEl>
                                        <p:attrNameLst>
                                          <p:attrName>ppt_x</p:attrName>
                                        </p:attrNameLst>
                                      </p:cBhvr>
                                      <p:tavLst>
                                        <p:tav tm="0">
                                          <p:val>
                                            <p:strVal val="#ppt_x"/>
                                          </p:val>
                                        </p:tav>
                                        <p:tav tm="100000">
                                          <p:val>
                                            <p:strVal val="#ppt_x"/>
                                          </p:val>
                                        </p:tav>
                                      </p:tavLst>
                                    </p:anim>
                                    <p:anim calcmode="lin" valueType="num">
                                      <p:cBhvr>
                                        <p:cTn id="52" dur="1000" fill="hold"/>
                                        <p:tgtEl>
                                          <p:spTgt spid="73"/>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2300"/>
                                  </p:stCondLst>
                                  <p:childTnLst>
                                    <p:set>
                                      <p:cBhvr>
                                        <p:cTn id="54" dur="1" fill="hold">
                                          <p:stCondLst>
                                            <p:cond delay="0"/>
                                          </p:stCondLst>
                                        </p:cTn>
                                        <p:tgtEl>
                                          <p:spTgt spid="74"/>
                                        </p:tgtEl>
                                        <p:attrNameLst>
                                          <p:attrName>style.visibility</p:attrName>
                                        </p:attrNameLst>
                                      </p:cBhvr>
                                      <p:to>
                                        <p:strVal val="visible"/>
                                      </p:to>
                                    </p:set>
                                    <p:animEffect transition="in" filter="fade">
                                      <p:cBhvr>
                                        <p:cTn id="55" dur="1000"/>
                                        <p:tgtEl>
                                          <p:spTgt spid="74"/>
                                        </p:tgtEl>
                                      </p:cBhvr>
                                    </p:animEffect>
                                    <p:anim calcmode="lin" valueType="num">
                                      <p:cBhvr>
                                        <p:cTn id="56" dur="1000" fill="hold"/>
                                        <p:tgtEl>
                                          <p:spTgt spid="74"/>
                                        </p:tgtEl>
                                        <p:attrNameLst>
                                          <p:attrName>ppt_x</p:attrName>
                                        </p:attrNameLst>
                                      </p:cBhvr>
                                      <p:tavLst>
                                        <p:tav tm="0">
                                          <p:val>
                                            <p:strVal val="#ppt_x"/>
                                          </p:val>
                                        </p:tav>
                                        <p:tav tm="100000">
                                          <p:val>
                                            <p:strVal val="#ppt_x"/>
                                          </p:val>
                                        </p:tav>
                                      </p:tavLst>
                                    </p:anim>
                                    <p:anim calcmode="lin" valueType="num">
                                      <p:cBhvr>
                                        <p:cTn id="57" dur="1000" fill="hold"/>
                                        <p:tgtEl>
                                          <p:spTgt spid="74"/>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300"/>
                                  </p:stCondLst>
                                  <p:childTnLst>
                                    <p:set>
                                      <p:cBhvr>
                                        <p:cTn id="59" dur="1" fill="hold">
                                          <p:stCondLst>
                                            <p:cond delay="0"/>
                                          </p:stCondLst>
                                        </p:cTn>
                                        <p:tgtEl>
                                          <p:spTgt spid="75"/>
                                        </p:tgtEl>
                                        <p:attrNameLst>
                                          <p:attrName>style.visibility</p:attrName>
                                        </p:attrNameLst>
                                      </p:cBhvr>
                                      <p:to>
                                        <p:strVal val="visible"/>
                                      </p:to>
                                    </p:set>
                                    <p:animEffect transition="in" filter="fade">
                                      <p:cBhvr>
                                        <p:cTn id="60" dur="1000"/>
                                        <p:tgtEl>
                                          <p:spTgt spid="75"/>
                                        </p:tgtEl>
                                      </p:cBhvr>
                                    </p:animEffect>
                                    <p:anim calcmode="lin" valueType="num">
                                      <p:cBhvr>
                                        <p:cTn id="61" dur="1000" fill="hold"/>
                                        <p:tgtEl>
                                          <p:spTgt spid="75"/>
                                        </p:tgtEl>
                                        <p:attrNameLst>
                                          <p:attrName>ppt_x</p:attrName>
                                        </p:attrNameLst>
                                      </p:cBhvr>
                                      <p:tavLst>
                                        <p:tav tm="0">
                                          <p:val>
                                            <p:strVal val="#ppt_x"/>
                                          </p:val>
                                        </p:tav>
                                        <p:tav tm="100000">
                                          <p:val>
                                            <p:strVal val="#ppt_x"/>
                                          </p:val>
                                        </p:tav>
                                      </p:tavLst>
                                    </p:anim>
                                    <p:anim calcmode="lin" valueType="num">
                                      <p:cBhvr>
                                        <p:cTn id="62" dur="1000" fill="hold"/>
                                        <p:tgtEl>
                                          <p:spTgt spid="7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2300"/>
                                  </p:stCondLst>
                                  <p:childTnLst>
                                    <p:set>
                                      <p:cBhvr>
                                        <p:cTn id="64" dur="1" fill="hold">
                                          <p:stCondLst>
                                            <p:cond delay="0"/>
                                          </p:stCondLst>
                                        </p:cTn>
                                        <p:tgtEl>
                                          <p:spTgt spid="76"/>
                                        </p:tgtEl>
                                        <p:attrNameLst>
                                          <p:attrName>style.visibility</p:attrName>
                                        </p:attrNameLst>
                                      </p:cBhvr>
                                      <p:to>
                                        <p:strVal val="visible"/>
                                      </p:to>
                                    </p:set>
                                    <p:animEffect transition="in" filter="fade">
                                      <p:cBhvr>
                                        <p:cTn id="65" dur="1000"/>
                                        <p:tgtEl>
                                          <p:spTgt spid="76"/>
                                        </p:tgtEl>
                                      </p:cBhvr>
                                    </p:animEffect>
                                    <p:anim calcmode="lin" valueType="num">
                                      <p:cBhvr>
                                        <p:cTn id="66" dur="1000" fill="hold"/>
                                        <p:tgtEl>
                                          <p:spTgt spid="76"/>
                                        </p:tgtEl>
                                        <p:attrNameLst>
                                          <p:attrName>ppt_x</p:attrName>
                                        </p:attrNameLst>
                                      </p:cBhvr>
                                      <p:tavLst>
                                        <p:tav tm="0">
                                          <p:val>
                                            <p:strVal val="#ppt_x"/>
                                          </p:val>
                                        </p:tav>
                                        <p:tav tm="100000">
                                          <p:val>
                                            <p:strVal val="#ppt_x"/>
                                          </p:val>
                                        </p:tav>
                                      </p:tavLst>
                                    </p:anim>
                                    <p:anim calcmode="lin" valueType="num">
                                      <p:cBhvr>
                                        <p:cTn id="67" dur="1000" fill="hold"/>
                                        <p:tgtEl>
                                          <p:spTgt spid="76"/>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300"/>
                                  </p:stCondLst>
                                  <p:childTnLst>
                                    <p:set>
                                      <p:cBhvr>
                                        <p:cTn id="69" dur="1" fill="hold">
                                          <p:stCondLst>
                                            <p:cond delay="0"/>
                                          </p:stCondLst>
                                        </p:cTn>
                                        <p:tgtEl>
                                          <p:spTgt spid="77"/>
                                        </p:tgtEl>
                                        <p:attrNameLst>
                                          <p:attrName>style.visibility</p:attrName>
                                        </p:attrNameLst>
                                      </p:cBhvr>
                                      <p:to>
                                        <p:strVal val="visible"/>
                                      </p:to>
                                    </p:set>
                                    <p:animEffect transition="in" filter="fade">
                                      <p:cBhvr>
                                        <p:cTn id="70" dur="1000"/>
                                        <p:tgtEl>
                                          <p:spTgt spid="77"/>
                                        </p:tgtEl>
                                      </p:cBhvr>
                                    </p:animEffect>
                                    <p:anim calcmode="lin" valueType="num">
                                      <p:cBhvr>
                                        <p:cTn id="71" dur="1000" fill="hold"/>
                                        <p:tgtEl>
                                          <p:spTgt spid="77"/>
                                        </p:tgtEl>
                                        <p:attrNameLst>
                                          <p:attrName>ppt_x</p:attrName>
                                        </p:attrNameLst>
                                      </p:cBhvr>
                                      <p:tavLst>
                                        <p:tav tm="0">
                                          <p:val>
                                            <p:strVal val="#ppt_x"/>
                                          </p:val>
                                        </p:tav>
                                        <p:tav tm="100000">
                                          <p:val>
                                            <p:strVal val="#ppt_x"/>
                                          </p:val>
                                        </p:tav>
                                      </p:tavLst>
                                    </p:anim>
                                    <p:anim calcmode="lin" valueType="num">
                                      <p:cBhvr>
                                        <p:cTn id="72" dur="1000" fill="hold"/>
                                        <p:tgtEl>
                                          <p:spTgt spid="77"/>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2300"/>
                                  </p:stCondLst>
                                  <p:childTnLst>
                                    <p:set>
                                      <p:cBhvr>
                                        <p:cTn id="74" dur="1" fill="hold">
                                          <p:stCondLst>
                                            <p:cond delay="0"/>
                                          </p:stCondLst>
                                        </p:cTn>
                                        <p:tgtEl>
                                          <p:spTgt spid="78"/>
                                        </p:tgtEl>
                                        <p:attrNameLst>
                                          <p:attrName>style.visibility</p:attrName>
                                        </p:attrNameLst>
                                      </p:cBhvr>
                                      <p:to>
                                        <p:strVal val="visible"/>
                                      </p:to>
                                    </p:set>
                                    <p:animEffect transition="in" filter="fade">
                                      <p:cBhvr>
                                        <p:cTn id="75" dur="1000"/>
                                        <p:tgtEl>
                                          <p:spTgt spid="78"/>
                                        </p:tgtEl>
                                      </p:cBhvr>
                                    </p:animEffect>
                                    <p:anim calcmode="lin" valueType="num">
                                      <p:cBhvr>
                                        <p:cTn id="76" dur="1000" fill="hold"/>
                                        <p:tgtEl>
                                          <p:spTgt spid="78"/>
                                        </p:tgtEl>
                                        <p:attrNameLst>
                                          <p:attrName>ppt_x</p:attrName>
                                        </p:attrNameLst>
                                      </p:cBhvr>
                                      <p:tavLst>
                                        <p:tav tm="0">
                                          <p:val>
                                            <p:strVal val="#ppt_x"/>
                                          </p:val>
                                        </p:tav>
                                        <p:tav tm="100000">
                                          <p:val>
                                            <p:strVal val="#ppt_x"/>
                                          </p:val>
                                        </p:tav>
                                      </p:tavLst>
                                    </p:anim>
                                    <p:anim calcmode="lin" valueType="num">
                                      <p:cBhvr>
                                        <p:cTn id="77"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3" grpId="0"/>
      <p:bldP spid="74" grpId="0"/>
      <p:bldP spid="75" grpId="0"/>
      <p:bldP spid="76" grpId="0"/>
      <p:bldP spid="77" grpId="0"/>
      <p:bldP spid="7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black">
          <a:xfrm>
            <a:off x="2327379" y="4311967"/>
            <a:ext cx="22245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r"/>
            <a:r>
              <a:rPr lang="zh-CN" altLang="en-US" b="1">
                <a:ea typeface="宋体" charset="-122"/>
              </a:rPr>
              <a:t>在此添加文字内容</a:t>
            </a:r>
          </a:p>
        </p:txBody>
      </p:sp>
      <p:sp>
        <p:nvSpPr>
          <p:cNvPr id="3" name="Freeform 6"/>
          <p:cNvSpPr>
            <a:spLocks/>
          </p:cNvSpPr>
          <p:nvPr/>
        </p:nvSpPr>
        <p:spPr bwMode="gray">
          <a:xfrm rot="10800000">
            <a:off x="1984479" y="894398"/>
            <a:ext cx="2167414" cy="2025968"/>
          </a:xfrm>
          <a:custGeom>
            <a:avLst/>
            <a:gdLst>
              <a:gd name="T0" fmla="*/ 0 w 952"/>
              <a:gd name="T1" fmla="*/ 756 h 947"/>
              <a:gd name="T2" fmla="*/ 191 w 952"/>
              <a:gd name="T3" fmla="*/ 591 h 947"/>
              <a:gd name="T4" fmla="*/ 190 w 952"/>
              <a:gd name="T5" fmla="*/ 672 h 947"/>
              <a:gd name="T6" fmla="*/ 194 w 952"/>
              <a:gd name="T7" fmla="*/ 672 h 947"/>
              <a:gd name="T8" fmla="*/ 205 w 952"/>
              <a:gd name="T9" fmla="*/ 672 h 947"/>
              <a:gd name="T10" fmla="*/ 225 w 952"/>
              <a:gd name="T11" fmla="*/ 671 h 947"/>
              <a:gd name="T12" fmla="*/ 250 w 952"/>
              <a:gd name="T13" fmla="*/ 667 h 947"/>
              <a:gd name="T14" fmla="*/ 281 w 952"/>
              <a:gd name="T15" fmla="*/ 662 h 947"/>
              <a:gd name="T16" fmla="*/ 316 w 952"/>
              <a:gd name="T17" fmla="*/ 653 h 947"/>
              <a:gd name="T18" fmla="*/ 356 w 952"/>
              <a:gd name="T19" fmla="*/ 641 h 947"/>
              <a:gd name="T20" fmla="*/ 399 w 952"/>
              <a:gd name="T21" fmla="*/ 626 h 947"/>
              <a:gd name="T22" fmla="*/ 444 w 952"/>
              <a:gd name="T23" fmla="*/ 605 h 947"/>
              <a:gd name="T24" fmla="*/ 492 w 952"/>
              <a:gd name="T25" fmla="*/ 578 h 947"/>
              <a:gd name="T26" fmla="*/ 540 w 952"/>
              <a:gd name="T27" fmla="*/ 547 h 947"/>
              <a:gd name="T28" fmla="*/ 587 w 952"/>
              <a:gd name="T29" fmla="*/ 508 h 947"/>
              <a:gd name="T30" fmla="*/ 635 w 952"/>
              <a:gd name="T31" fmla="*/ 463 h 947"/>
              <a:gd name="T32" fmla="*/ 689 w 952"/>
              <a:gd name="T33" fmla="*/ 405 h 947"/>
              <a:gd name="T34" fmla="*/ 737 w 952"/>
              <a:gd name="T35" fmla="*/ 350 h 947"/>
              <a:gd name="T36" fmla="*/ 780 w 952"/>
              <a:gd name="T37" fmla="*/ 298 h 947"/>
              <a:gd name="T38" fmla="*/ 816 w 952"/>
              <a:gd name="T39" fmla="*/ 249 h 947"/>
              <a:gd name="T40" fmla="*/ 847 w 952"/>
              <a:gd name="T41" fmla="*/ 204 h 947"/>
              <a:gd name="T42" fmla="*/ 873 w 952"/>
              <a:gd name="T43" fmla="*/ 164 h 947"/>
              <a:gd name="T44" fmla="*/ 895 w 952"/>
              <a:gd name="T45" fmla="*/ 126 h 947"/>
              <a:gd name="T46" fmla="*/ 913 w 952"/>
              <a:gd name="T47" fmla="*/ 94 h 947"/>
              <a:gd name="T48" fmla="*/ 926 w 952"/>
              <a:gd name="T49" fmla="*/ 66 h 947"/>
              <a:gd name="T50" fmla="*/ 936 w 952"/>
              <a:gd name="T51" fmla="*/ 42 h 947"/>
              <a:gd name="T52" fmla="*/ 944 w 952"/>
              <a:gd name="T53" fmla="*/ 24 h 947"/>
              <a:gd name="T54" fmla="*/ 949 w 952"/>
              <a:gd name="T55" fmla="*/ 12 h 947"/>
              <a:gd name="T56" fmla="*/ 952 w 952"/>
              <a:gd name="T57" fmla="*/ 2 h 947"/>
              <a:gd name="T58" fmla="*/ 952 w 952"/>
              <a:gd name="T59" fmla="*/ 0 h 947"/>
              <a:gd name="T60" fmla="*/ 952 w 952"/>
              <a:gd name="T61" fmla="*/ 4 h 947"/>
              <a:gd name="T62" fmla="*/ 950 w 952"/>
              <a:gd name="T63" fmla="*/ 17 h 947"/>
              <a:gd name="T64" fmla="*/ 948 w 952"/>
              <a:gd name="T65" fmla="*/ 36 h 947"/>
              <a:gd name="T66" fmla="*/ 942 w 952"/>
              <a:gd name="T67" fmla="*/ 62 h 947"/>
              <a:gd name="T68" fmla="*/ 936 w 952"/>
              <a:gd name="T69" fmla="*/ 93 h 947"/>
              <a:gd name="T70" fmla="*/ 927 w 952"/>
              <a:gd name="T71" fmla="*/ 130 h 947"/>
              <a:gd name="T72" fmla="*/ 914 w 952"/>
              <a:gd name="T73" fmla="*/ 172 h 947"/>
              <a:gd name="T74" fmla="*/ 899 w 952"/>
              <a:gd name="T75" fmla="*/ 217 h 947"/>
              <a:gd name="T76" fmla="*/ 881 w 952"/>
              <a:gd name="T77" fmla="*/ 264 h 947"/>
              <a:gd name="T78" fmla="*/ 857 w 952"/>
              <a:gd name="T79" fmla="*/ 315 h 947"/>
              <a:gd name="T80" fmla="*/ 830 w 952"/>
              <a:gd name="T81" fmla="*/ 368 h 947"/>
              <a:gd name="T82" fmla="*/ 798 w 952"/>
              <a:gd name="T83" fmla="*/ 421 h 947"/>
              <a:gd name="T84" fmla="*/ 762 w 952"/>
              <a:gd name="T85" fmla="*/ 475 h 947"/>
              <a:gd name="T86" fmla="*/ 719 w 952"/>
              <a:gd name="T87" fmla="*/ 529 h 947"/>
              <a:gd name="T88" fmla="*/ 671 w 952"/>
              <a:gd name="T89" fmla="*/ 582 h 947"/>
              <a:gd name="T90" fmla="*/ 613 w 952"/>
              <a:gd name="T91" fmla="*/ 637 h 947"/>
              <a:gd name="T92" fmla="*/ 555 w 952"/>
              <a:gd name="T93" fmla="*/ 685 h 947"/>
              <a:gd name="T94" fmla="*/ 500 w 952"/>
              <a:gd name="T95" fmla="*/ 726 h 947"/>
              <a:gd name="T96" fmla="*/ 447 w 952"/>
              <a:gd name="T97" fmla="*/ 761 h 947"/>
              <a:gd name="T98" fmla="*/ 396 w 952"/>
              <a:gd name="T99" fmla="*/ 790 h 947"/>
              <a:gd name="T100" fmla="*/ 350 w 952"/>
              <a:gd name="T101" fmla="*/ 813 h 947"/>
              <a:gd name="T102" fmla="*/ 307 w 952"/>
              <a:gd name="T103" fmla="*/ 831 h 947"/>
              <a:gd name="T104" fmla="*/ 270 w 952"/>
              <a:gd name="T105" fmla="*/ 845 h 947"/>
              <a:gd name="T106" fmla="*/ 238 w 952"/>
              <a:gd name="T107" fmla="*/ 855 h 947"/>
              <a:gd name="T108" fmla="*/ 212 w 952"/>
              <a:gd name="T109" fmla="*/ 862 h 947"/>
              <a:gd name="T110" fmla="*/ 192 w 952"/>
              <a:gd name="T111" fmla="*/ 866 h 947"/>
              <a:gd name="T112" fmla="*/ 181 w 952"/>
              <a:gd name="T113" fmla="*/ 868 h 947"/>
              <a:gd name="T114" fmla="*/ 176 w 952"/>
              <a:gd name="T115" fmla="*/ 868 h 947"/>
              <a:gd name="T116" fmla="*/ 167 w 952"/>
              <a:gd name="T117" fmla="*/ 947 h 947"/>
              <a:gd name="T118" fmla="*/ 0 w 952"/>
              <a:gd name="T119" fmla="*/ 756 h 94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52"/>
              <a:gd name="T181" fmla="*/ 0 h 947"/>
              <a:gd name="T182" fmla="*/ 952 w 952"/>
              <a:gd name="T183" fmla="*/ 947 h 94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52" h="947">
                <a:moveTo>
                  <a:pt x="0" y="756"/>
                </a:moveTo>
                <a:lnTo>
                  <a:pt x="191" y="591"/>
                </a:lnTo>
                <a:lnTo>
                  <a:pt x="190" y="672"/>
                </a:lnTo>
                <a:lnTo>
                  <a:pt x="194" y="672"/>
                </a:lnTo>
                <a:lnTo>
                  <a:pt x="205" y="672"/>
                </a:lnTo>
                <a:lnTo>
                  <a:pt x="225" y="671"/>
                </a:lnTo>
                <a:lnTo>
                  <a:pt x="250" y="667"/>
                </a:lnTo>
                <a:lnTo>
                  <a:pt x="281" y="662"/>
                </a:lnTo>
                <a:lnTo>
                  <a:pt x="316" y="653"/>
                </a:lnTo>
                <a:lnTo>
                  <a:pt x="356" y="641"/>
                </a:lnTo>
                <a:lnTo>
                  <a:pt x="399" y="626"/>
                </a:lnTo>
                <a:lnTo>
                  <a:pt x="444" y="605"/>
                </a:lnTo>
                <a:lnTo>
                  <a:pt x="492" y="578"/>
                </a:lnTo>
                <a:lnTo>
                  <a:pt x="540" y="547"/>
                </a:lnTo>
                <a:lnTo>
                  <a:pt x="587" y="508"/>
                </a:lnTo>
                <a:lnTo>
                  <a:pt x="635" y="463"/>
                </a:lnTo>
                <a:lnTo>
                  <a:pt x="689" y="405"/>
                </a:lnTo>
                <a:lnTo>
                  <a:pt x="737" y="350"/>
                </a:lnTo>
                <a:lnTo>
                  <a:pt x="780" y="298"/>
                </a:lnTo>
                <a:lnTo>
                  <a:pt x="816" y="249"/>
                </a:lnTo>
                <a:lnTo>
                  <a:pt x="847" y="204"/>
                </a:lnTo>
                <a:lnTo>
                  <a:pt x="873" y="164"/>
                </a:lnTo>
                <a:lnTo>
                  <a:pt x="895" y="126"/>
                </a:lnTo>
                <a:lnTo>
                  <a:pt x="913" y="94"/>
                </a:lnTo>
                <a:lnTo>
                  <a:pt x="926" y="66"/>
                </a:lnTo>
                <a:lnTo>
                  <a:pt x="936" y="42"/>
                </a:lnTo>
                <a:lnTo>
                  <a:pt x="944" y="24"/>
                </a:lnTo>
                <a:lnTo>
                  <a:pt x="949" y="12"/>
                </a:lnTo>
                <a:lnTo>
                  <a:pt x="952" y="2"/>
                </a:lnTo>
                <a:lnTo>
                  <a:pt x="952" y="0"/>
                </a:lnTo>
                <a:lnTo>
                  <a:pt x="952" y="4"/>
                </a:lnTo>
                <a:lnTo>
                  <a:pt x="950" y="17"/>
                </a:lnTo>
                <a:lnTo>
                  <a:pt x="948" y="36"/>
                </a:lnTo>
                <a:lnTo>
                  <a:pt x="942" y="62"/>
                </a:lnTo>
                <a:lnTo>
                  <a:pt x="936" y="93"/>
                </a:lnTo>
                <a:lnTo>
                  <a:pt x="927" y="130"/>
                </a:lnTo>
                <a:lnTo>
                  <a:pt x="914" y="172"/>
                </a:lnTo>
                <a:lnTo>
                  <a:pt x="899" y="217"/>
                </a:lnTo>
                <a:lnTo>
                  <a:pt x="881" y="264"/>
                </a:lnTo>
                <a:lnTo>
                  <a:pt x="857" y="315"/>
                </a:lnTo>
                <a:lnTo>
                  <a:pt x="830" y="368"/>
                </a:lnTo>
                <a:lnTo>
                  <a:pt x="798" y="421"/>
                </a:lnTo>
                <a:lnTo>
                  <a:pt x="762" y="475"/>
                </a:lnTo>
                <a:lnTo>
                  <a:pt x="719" y="529"/>
                </a:lnTo>
                <a:lnTo>
                  <a:pt x="671" y="582"/>
                </a:lnTo>
                <a:lnTo>
                  <a:pt x="613" y="637"/>
                </a:lnTo>
                <a:lnTo>
                  <a:pt x="555" y="685"/>
                </a:lnTo>
                <a:lnTo>
                  <a:pt x="500" y="726"/>
                </a:lnTo>
                <a:lnTo>
                  <a:pt x="447" y="761"/>
                </a:lnTo>
                <a:lnTo>
                  <a:pt x="396" y="790"/>
                </a:lnTo>
                <a:lnTo>
                  <a:pt x="350" y="813"/>
                </a:lnTo>
                <a:lnTo>
                  <a:pt x="307" y="831"/>
                </a:lnTo>
                <a:lnTo>
                  <a:pt x="270" y="845"/>
                </a:lnTo>
                <a:lnTo>
                  <a:pt x="238" y="855"/>
                </a:lnTo>
                <a:lnTo>
                  <a:pt x="212" y="862"/>
                </a:lnTo>
                <a:lnTo>
                  <a:pt x="192" y="866"/>
                </a:lnTo>
                <a:lnTo>
                  <a:pt x="181" y="868"/>
                </a:lnTo>
                <a:lnTo>
                  <a:pt x="176" y="868"/>
                </a:lnTo>
                <a:lnTo>
                  <a:pt x="167" y="947"/>
                </a:lnTo>
                <a:lnTo>
                  <a:pt x="0" y="756"/>
                </a:lnTo>
                <a:close/>
              </a:path>
            </a:pathLst>
          </a:custGeom>
          <a:gradFill rotWithShape="1">
            <a:gsLst>
              <a:gs pos="0">
                <a:srgbClr val="5F5F5F"/>
              </a:gs>
              <a:gs pos="100000">
                <a:srgbClr val="969696"/>
              </a:gs>
            </a:gsLst>
            <a:lin ang="0" scaled="1"/>
          </a:gradFill>
          <a:ln>
            <a:noFill/>
          </a:ln>
          <a:effectLst/>
          <a:extLst>
            <a:ext uri="{91240B29-F687-4F45-9708-019B960494DF}">
              <a14:hiddenLine xmlns:a14="http://schemas.microsoft.com/office/drawing/2010/main" w="0">
                <a:solidFill>
                  <a:srgbClr val="000000"/>
                </a:solidFill>
                <a:prstDash val="solid"/>
                <a:round/>
                <a:headEnd/>
                <a:tailEnd/>
              </a14:hiddenLine>
            </a:ext>
            <a:ext uri="{AF507438-7753-43E0-B8FC-AC1667EBCBE1}">
              <a14:hiddenEffects xmlns:a14="http://schemas.microsoft.com/office/drawing/2010/main">
                <a:effectLst>
                  <a:outerShdw dist="107763" dir="2700000" algn="ctr" rotWithShape="0">
                    <a:srgbClr val="080808">
                      <a:alpha val="50000"/>
                    </a:srgbClr>
                  </a:outerShdw>
                </a:effectLst>
              </a14:hiddenEffects>
            </a:ext>
          </a:extLst>
        </p:spPr>
        <p:txBody>
          <a:bodyPr/>
          <a:lstStyle/>
          <a:p>
            <a:endParaRPr lang="zh-CN" altLang="en-US"/>
          </a:p>
        </p:txBody>
      </p:sp>
      <p:grpSp>
        <p:nvGrpSpPr>
          <p:cNvPr id="4" name="Group 162"/>
          <p:cNvGrpSpPr>
            <a:grpSpLocks/>
          </p:cNvGrpSpPr>
          <p:nvPr/>
        </p:nvGrpSpPr>
        <p:grpSpPr bwMode="auto">
          <a:xfrm>
            <a:off x="2053058" y="2814638"/>
            <a:ext cx="617220" cy="1062990"/>
            <a:chOff x="864" y="2496"/>
            <a:chExt cx="432" cy="744"/>
          </a:xfrm>
        </p:grpSpPr>
        <p:pic>
          <p:nvPicPr>
            <p:cNvPr id="5" name="Picture 149" descr="墨迹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64" y="2496"/>
              <a:ext cx="432" cy="744"/>
            </a:xfrm>
            <a:prstGeom prst="rect">
              <a:avLst/>
            </a:prstGeom>
            <a:noFill/>
            <a:extLst>
              <a:ext uri="{909E8E84-426E-40DD-AFC4-6F175D3DCCD1}">
                <a14:hiddenFill xmlns:a14="http://schemas.microsoft.com/office/drawing/2010/main">
                  <a:solidFill>
                    <a:srgbClr val="FFFFFF"/>
                  </a:solidFill>
                </a14:hiddenFill>
              </a:ext>
            </a:extLst>
          </p:spPr>
        </p:pic>
        <p:sp>
          <p:nvSpPr>
            <p:cNvPr id="6" name="Text Box 16"/>
            <p:cNvSpPr txBox="1">
              <a:spLocks noChangeArrowheads="1"/>
            </p:cNvSpPr>
            <p:nvPr/>
          </p:nvSpPr>
          <p:spPr bwMode="black">
            <a:xfrm>
              <a:off x="919" y="2630"/>
              <a:ext cx="309"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altLang="zh-CN">
                  <a:solidFill>
                    <a:srgbClr val="FEFEFE"/>
                  </a:solidFill>
                  <a:ea typeface="宋体" charset="-122"/>
                </a:rPr>
                <a:t>30</a:t>
              </a:r>
            </a:p>
          </p:txBody>
        </p:sp>
      </p:grpSp>
      <p:grpSp>
        <p:nvGrpSpPr>
          <p:cNvPr id="7" name="Group 163"/>
          <p:cNvGrpSpPr>
            <a:grpSpLocks/>
          </p:cNvGrpSpPr>
          <p:nvPr/>
        </p:nvGrpSpPr>
        <p:grpSpPr bwMode="auto">
          <a:xfrm>
            <a:off x="2807438" y="2403158"/>
            <a:ext cx="617220" cy="1474470"/>
            <a:chOff x="1392" y="2208"/>
            <a:chExt cx="432" cy="1032"/>
          </a:xfrm>
        </p:grpSpPr>
        <p:pic>
          <p:nvPicPr>
            <p:cNvPr id="8" name="Picture 150" descr="墨迹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92" y="2208"/>
              <a:ext cx="432" cy="1032"/>
            </a:xfrm>
            <a:prstGeom prst="rect">
              <a:avLst/>
            </a:prstGeom>
            <a:noFill/>
            <a:extLst>
              <a:ext uri="{909E8E84-426E-40DD-AFC4-6F175D3DCCD1}">
                <a14:hiddenFill xmlns:a14="http://schemas.microsoft.com/office/drawing/2010/main">
                  <a:solidFill>
                    <a:srgbClr val="FFFFFF"/>
                  </a:solidFill>
                </a14:hiddenFill>
              </a:ext>
            </a:extLst>
          </p:spPr>
        </p:pic>
        <p:sp>
          <p:nvSpPr>
            <p:cNvPr id="9" name="Text Box 17"/>
            <p:cNvSpPr txBox="1">
              <a:spLocks noChangeArrowheads="1"/>
            </p:cNvSpPr>
            <p:nvPr/>
          </p:nvSpPr>
          <p:spPr bwMode="black">
            <a:xfrm>
              <a:off x="1423" y="2312"/>
              <a:ext cx="309"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altLang="zh-CN">
                  <a:solidFill>
                    <a:srgbClr val="FEFEFE"/>
                  </a:solidFill>
                  <a:ea typeface="宋体" charset="-122"/>
                </a:rPr>
                <a:t>50</a:t>
              </a:r>
            </a:p>
          </p:txBody>
        </p:sp>
      </p:grpSp>
      <p:grpSp>
        <p:nvGrpSpPr>
          <p:cNvPr id="10" name="Group 164"/>
          <p:cNvGrpSpPr>
            <a:grpSpLocks/>
          </p:cNvGrpSpPr>
          <p:nvPr/>
        </p:nvGrpSpPr>
        <p:grpSpPr bwMode="auto">
          <a:xfrm>
            <a:off x="3493238" y="1854518"/>
            <a:ext cx="617220" cy="2160270"/>
            <a:chOff x="1872" y="1824"/>
            <a:chExt cx="432" cy="1512"/>
          </a:xfrm>
        </p:grpSpPr>
        <p:pic>
          <p:nvPicPr>
            <p:cNvPr id="11" name="Picture 151" descr="墨迹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872" y="1824"/>
              <a:ext cx="432" cy="1512"/>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18"/>
            <p:cNvSpPr txBox="1">
              <a:spLocks noChangeArrowheads="1"/>
            </p:cNvSpPr>
            <p:nvPr/>
          </p:nvSpPr>
          <p:spPr bwMode="black">
            <a:xfrm>
              <a:off x="1909" y="2018"/>
              <a:ext cx="309"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altLang="zh-CN">
                  <a:solidFill>
                    <a:srgbClr val="FEFEFE"/>
                  </a:solidFill>
                  <a:ea typeface="宋体" charset="-122"/>
                </a:rPr>
                <a:t>70</a:t>
              </a:r>
            </a:p>
          </p:txBody>
        </p:sp>
      </p:grpSp>
      <p:grpSp>
        <p:nvGrpSpPr>
          <p:cNvPr id="13" name="Group 161"/>
          <p:cNvGrpSpPr>
            <a:grpSpLocks/>
          </p:cNvGrpSpPr>
          <p:nvPr/>
        </p:nvGrpSpPr>
        <p:grpSpPr bwMode="auto">
          <a:xfrm>
            <a:off x="1710158" y="3671888"/>
            <a:ext cx="4114800" cy="582930"/>
            <a:chOff x="624" y="3096"/>
            <a:chExt cx="2880" cy="408"/>
          </a:xfrm>
        </p:grpSpPr>
        <p:pic>
          <p:nvPicPr>
            <p:cNvPr id="14" name="Picture 148" descr="墨迹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151567">
              <a:off x="624" y="3096"/>
              <a:ext cx="2880" cy="408"/>
            </a:xfrm>
            <a:prstGeom prst="rect">
              <a:avLst/>
            </a:prstGeom>
            <a:noFill/>
            <a:extLst>
              <a:ext uri="{909E8E84-426E-40DD-AFC4-6F175D3DCCD1}">
                <a14:hiddenFill xmlns:a14="http://schemas.microsoft.com/office/drawing/2010/main">
                  <a:solidFill>
                    <a:srgbClr val="FFFFFF"/>
                  </a:solidFill>
                </a14:hiddenFill>
              </a:ext>
            </a:extLst>
          </p:spPr>
        </p:pic>
        <p:sp>
          <p:nvSpPr>
            <p:cNvPr id="15" name="Text Box 12"/>
            <p:cNvSpPr txBox="1">
              <a:spLocks noChangeArrowheads="1"/>
            </p:cNvSpPr>
            <p:nvPr/>
          </p:nvSpPr>
          <p:spPr bwMode="black">
            <a:xfrm>
              <a:off x="868" y="3225"/>
              <a:ext cx="416" cy="220"/>
            </a:xfrm>
            <a:prstGeom prst="rect">
              <a:avLst/>
            </a:prstGeom>
            <a:noFill/>
            <a:ln>
              <a:noFill/>
            </a:ln>
            <a:effectLst>
              <a:outerShdw dist="12700" dir="108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altLang="zh-CN" sz="1440" b="1" dirty="0">
                  <a:ea typeface="宋体" charset="-122"/>
                </a:rPr>
                <a:t>2012</a:t>
              </a:r>
            </a:p>
          </p:txBody>
        </p:sp>
        <p:sp>
          <p:nvSpPr>
            <p:cNvPr id="16" name="Text Box 13"/>
            <p:cNvSpPr txBox="1">
              <a:spLocks noChangeArrowheads="1"/>
            </p:cNvSpPr>
            <p:nvPr/>
          </p:nvSpPr>
          <p:spPr bwMode="black">
            <a:xfrm>
              <a:off x="1366" y="3225"/>
              <a:ext cx="416" cy="220"/>
            </a:xfrm>
            <a:prstGeom prst="rect">
              <a:avLst/>
            </a:prstGeom>
            <a:noFill/>
            <a:ln>
              <a:noFill/>
            </a:ln>
            <a:effectLst>
              <a:outerShdw dist="12700" dir="108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altLang="zh-CN" sz="1440" b="1" dirty="0">
                  <a:ea typeface="宋体" charset="-122"/>
                </a:rPr>
                <a:t>2013</a:t>
              </a:r>
            </a:p>
          </p:txBody>
        </p:sp>
        <p:sp>
          <p:nvSpPr>
            <p:cNvPr id="17" name="Text Box 14"/>
            <p:cNvSpPr txBox="1">
              <a:spLocks noChangeArrowheads="1"/>
            </p:cNvSpPr>
            <p:nvPr/>
          </p:nvSpPr>
          <p:spPr bwMode="black">
            <a:xfrm>
              <a:off x="1858" y="3225"/>
              <a:ext cx="416" cy="220"/>
            </a:xfrm>
            <a:prstGeom prst="rect">
              <a:avLst/>
            </a:prstGeom>
            <a:noFill/>
            <a:ln>
              <a:noFill/>
            </a:ln>
            <a:effectLst>
              <a:outerShdw dist="12700" dir="108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altLang="zh-CN" sz="1440" b="1" dirty="0">
                  <a:ea typeface="宋体" charset="-122"/>
                </a:rPr>
                <a:t>2014</a:t>
              </a:r>
            </a:p>
          </p:txBody>
        </p:sp>
        <p:sp>
          <p:nvSpPr>
            <p:cNvPr id="18" name="Text Box 15"/>
            <p:cNvSpPr txBox="1">
              <a:spLocks noChangeArrowheads="1"/>
            </p:cNvSpPr>
            <p:nvPr/>
          </p:nvSpPr>
          <p:spPr bwMode="black">
            <a:xfrm>
              <a:off x="2398" y="3225"/>
              <a:ext cx="416" cy="220"/>
            </a:xfrm>
            <a:prstGeom prst="rect">
              <a:avLst/>
            </a:prstGeom>
            <a:noFill/>
            <a:ln>
              <a:noFill/>
            </a:ln>
            <a:effectLst>
              <a:outerShdw dist="12700" dir="108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altLang="zh-CN" sz="1440" b="1" dirty="0">
                  <a:ea typeface="宋体" charset="-122"/>
                </a:rPr>
                <a:t>2015</a:t>
              </a:r>
            </a:p>
          </p:txBody>
        </p:sp>
      </p:grpSp>
      <p:grpSp>
        <p:nvGrpSpPr>
          <p:cNvPr id="19" name="Group 165"/>
          <p:cNvGrpSpPr>
            <a:grpSpLocks/>
          </p:cNvGrpSpPr>
          <p:nvPr/>
        </p:nvGrpSpPr>
        <p:grpSpPr bwMode="auto">
          <a:xfrm>
            <a:off x="4247618" y="551498"/>
            <a:ext cx="685800" cy="3463290"/>
            <a:chOff x="2400" y="912"/>
            <a:chExt cx="480" cy="2424"/>
          </a:xfrm>
        </p:grpSpPr>
        <p:pic>
          <p:nvPicPr>
            <p:cNvPr id="20" name="Picture 152" descr="墨迹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400" y="912"/>
              <a:ext cx="480" cy="2424"/>
            </a:xfrm>
            <a:prstGeom prst="rect">
              <a:avLst/>
            </a:prstGeom>
            <a:noFill/>
            <a:extLst>
              <a:ext uri="{909E8E84-426E-40DD-AFC4-6F175D3DCCD1}">
                <a14:hiddenFill xmlns:a14="http://schemas.microsoft.com/office/drawing/2010/main">
                  <a:solidFill>
                    <a:srgbClr val="FFFFFF"/>
                  </a:solidFill>
                </a14:hiddenFill>
              </a:ext>
            </a:extLst>
          </p:spPr>
        </p:pic>
        <p:sp>
          <p:nvSpPr>
            <p:cNvPr id="21" name="Text Box 19"/>
            <p:cNvSpPr txBox="1">
              <a:spLocks noChangeArrowheads="1"/>
            </p:cNvSpPr>
            <p:nvPr/>
          </p:nvSpPr>
          <p:spPr bwMode="black">
            <a:xfrm>
              <a:off x="2407" y="1298"/>
              <a:ext cx="399"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altLang="zh-CN">
                  <a:solidFill>
                    <a:srgbClr val="FEFEFE"/>
                  </a:solidFill>
                  <a:ea typeface="宋体" charset="-122"/>
                </a:rPr>
                <a:t>120</a:t>
              </a:r>
            </a:p>
          </p:txBody>
        </p:sp>
      </p:grpSp>
      <p:pic>
        <p:nvPicPr>
          <p:cNvPr id="22" name="Picture 159" descr="毛笔"/>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362169" y="740093"/>
            <a:ext cx="1147287" cy="4389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2193825"/>
      </p:ext>
    </p:extLst>
  </p:cSld>
  <p:clrMapOvr>
    <a:masterClrMapping/>
  </p:clrMapOvr>
  <mc:AlternateContent xmlns:mc="http://schemas.openxmlformats.org/markup-compatibility/2006" xmlns:p14="http://schemas.microsoft.com/office/powerpoint/2010/main">
    <mc:Choice Requires="p14">
      <p:transition spd="slow" p14:dur="900" advTm="8000">
        <p14:warp dir="in"/>
      </p:transition>
    </mc:Choice>
    <mc:Fallback xmlns="">
      <p:transition spd="slow"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2000"/>
                                        <p:tgtEl>
                                          <p:spTgt spid="22"/>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2500"/>
                            </p:stCondLst>
                            <p:childTnLst>
                              <p:par>
                                <p:cTn id="13" presetID="22" presetClass="entr" presetSubtype="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up)">
                                      <p:cBhvr>
                                        <p:cTn id="15" dur="500"/>
                                        <p:tgtEl>
                                          <p:spTgt spid="4"/>
                                        </p:tgtEl>
                                      </p:cBhvr>
                                    </p:animEffect>
                                  </p:childTnLst>
                                </p:cTn>
                              </p:par>
                            </p:childTnLst>
                          </p:cTn>
                        </p:par>
                        <p:par>
                          <p:cTn id="16" fill="hold">
                            <p:stCondLst>
                              <p:cond delay="3000"/>
                            </p:stCondLst>
                            <p:childTnLst>
                              <p:par>
                                <p:cTn id="17" presetID="22" presetClass="entr" presetSubtype="1"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3500"/>
                            </p:stCondLst>
                            <p:childTnLst>
                              <p:par>
                                <p:cTn id="21" presetID="22" presetClass="entr" presetSubtype="1"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4000"/>
                            </p:stCondLst>
                            <p:childTnLst>
                              <p:par>
                                <p:cTn id="25" presetID="22" presetClass="entr" presetSubtype="1"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up)">
                                      <p:cBhvr>
                                        <p:cTn id="27" dur="500"/>
                                        <p:tgtEl>
                                          <p:spTgt spid="19"/>
                                        </p:tgtEl>
                                      </p:cBhvr>
                                    </p:animEffect>
                                  </p:childTnLst>
                                </p:cTn>
                              </p:par>
                            </p:childTnLst>
                          </p:cTn>
                        </p:par>
                        <p:par>
                          <p:cTn id="28" fill="hold">
                            <p:stCondLst>
                              <p:cond delay="4500"/>
                            </p:stCondLst>
                            <p:childTnLst>
                              <p:par>
                                <p:cTn id="29" presetID="22" presetClass="entr" presetSubtype="8"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left)">
                                      <p:cBhvr>
                                        <p:cTn id="31" dur="500"/>
                                        <p:tgtEl>
                                          <p:spTgt spid="3"/>
                                        </p:tgtEl>
                                      </p:cBhvr>
                                    </p:animEffect>
                                  </p:childTnLst>
                                </p:cTn>
                              </p:par>
                            </p:childTnLst>
                          </p:cTn>
                        </p:par>
                        <p:par>
                          <p:cTn id="32" fill="hold">
                            <p:stCondLst>
                              <p:cond delay="5000"/>
                            </p:stCondLst>
                            <p:childTnLst>
                              <p:par>
                                <p:cTn id="33" presetID="22" presetClass="entr" presetSubtype="8" fill="hold" nodeType="afterEffect">
                                  <p:stCondLst>
                                    <p:cond delay="0"/>
                                  </p:stCondLst>
                                  <p:childTnLst>
                                    <p:set>
                                      <p:cBhvr>
                                        <p:cTn id="34" dur="1" fill="hold">
                                          <p:stCondLst>
                                            <p:cond delay="0"/>
                                          </p:stCondLst>
                                        </p:cTn>
                                        <p:tgtEl>
                                          <p:spTgt spid="2">
                                            <p:txEl>
                                              <p:pRg st="0" end="0"/>
                                            </p:txEl>
                                          </p:spTgt>
                                        </p:tgtEl>
                                        <p:attrNameLst>
                                          <p:attrName>style.visibility</p:attrName>
                                        </p:attrNameLst>
                                      </p:cBhvr>
                                      <p:to>
                                        <p:strVal val="visible"/>
                                      </p:to>
                                    </p:set>
                                    <p:animEffect transition="in" filter="wipe(left)">
                                      <p:cBhvr>
                                        <p:cTn id="35"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27" descr="圈轴bg"/>
          <p:cNvPicPr>
            <a:picLocks noChangeAspect="1" noChangeArrowheads="1"/>
          </p:cNvPicPr>
          <p:nvPr/>
        </p:nvPicPr>
        <p:blipFill>
          <a:blip r:embed="rId3">
            <a:grayscl/>
            <a:extLst>
              <a:ext uri="{28A0092B-C50C-407E-A947-70E740481C1C}">
                <a14:useLocalDpi xmlns:a14="http://schemas.microsoft.com/office/drawing/2010/main"/>
              </a:ext>
            </a:extLst>
          </a:blip>
          <a:srcRect/>
          <a:stretch>
            <a:fillRect/>
          </a:stretch>
        </p:blipFill>
        <p:spPr bwMode="auto">
          <a:xfrm>
            <a:off x="1282922" y="899701"/>
            <a:ext cx="6720840" cy="368111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30" descr="圈轴左右"/>
          <p:cNvPicPr>
            <a:picLocks noChangeAspect="1" noChangeArrowheads="1"/>
          </p:cNvPicPr>
          <p:nvPr/>
        </p:nvPicPr>
        <p:blipFill>
          <a:blip r:embed="rId4">
            <a:grayscl/>
            <a:extLst>
              <a:ext uri="{28A0092B-C50C-407E-A947-70E740481C1C}">
                <a14:useLocalDpi xmlns:a14="http://schemas.microsoft.com/office/drawing/2010/main"/>
              </a:ext>
            </a:extLst>
          </a:blip>
          <a:srcRect/>
          <a:stretch>
            <a:fillRect/>
          </a:stretch>
        </p:blipFill>
        <p:spPr bwMode="auto">
          <a:xfrm>
            <a:off x="7866602" y="756281"/>
            <a:ext cx="340043" cy="399318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32" descr="圈轴左右"/>
          <p:cNvPicPr>
            <a:picLocks noChangeAspect="1" noChangeArrowheads="1"/>
          </p:cNvPicPr>
          <p:nvPr/>
        </p:nvPicPr>
        <p:blipFill>
          <a:blip r:embed="rId4">
            <a:grayscl/>
            <a:extLst>
              <a:ext uri="{28A0092B-C50C-407E-A947-70E740481C1C}">
                <a14:useLocalDpi xmlns:a14="http://schemas.microsoft.com/office/drawing/2010/main"/>
              </a:ext>
            </a:extLst>
          </a:blip>
          <a:srcRect/>
          <a:stretch>
            <a:fillRect/>
          </a:stretch>
        </p:blipFill>
        <p:spPr bwMode="auto">
          <a:xfrm>
            <a:off x="995521" y="773069"/>
            <a:ext cx="340043" cy="3993184"/>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a:spLocks noChangeArrowheads="1"/>
          </p:cNvSpPr>
          <p:nvPr/>
        </p:nvSpPr>
        <p:spPr bwMode="auto">
          <a:xfrm>
            <a:off x="3365565" y="1748812"/>
            <a:ext cx="2678938" cy="8402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4860" dirty="0">
                <a:latin typeface="李旭科书法" pitchFamily="2" charset="-122"/>
                <a:ea typeface="李旭科书法" pitchFamily="2" charset="-122"/>
              </a:rPr>
              <a:t>第二部分</a:t>
            </a:r>
          </a:p>
        </p:txBody>
      </p:sp>
      <p:sp>
        <p:nvSpPr>
          <p:cNvPr id="18" name="TextBox 17"/>
          <p:cNvSpPr txBox="1">
            <a:spLocks noChangeArrowheads="1"/>
          </p:cNvSpPr>
          <p:nvPr/>
        </p:nvSpPr>
        <p:spPr bwMode="auto">
          <a:xfrm>
            <a:off x="2898129" y="2708906"/>
            <a:ext cx="3993401" cy="9233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dirty="0" smtClean="0">
                <a:latin typeface="李旭科书法" pitchFamily="2" charset="-122"/>
                <a:ea typeface="李旭科书法" pitchFamily="2" charset="-122"/>
              </a:rPr>
              <a:t>单击添加您的文字内容 合理排版布局</a:t>
            </a:r>
            <a:endParaRPr lang="en-US" altLang="zh-CN" dirty="0" smtClean="0">
              <a:latin typeface="李旭科书法" pitchFamily="2" charset="-122"/>
              <a:ea typeface="李旭科书法" pitchFamily="2" charset="-122"/>
            </a:endParaRPr>
          </a:p>
          <a:p>
            <a:pPr eaLnBrk="1" hangingPunct="1"/>
            <a:r>
              <a:rPr lang="zh-CN" altLang="en-US" dirty="0">
                <a:latin typeface="李旭科书法" pitchFamily="2" charset="-122"/>
                <a:ea typeface="李旭科书法" pitchFamily="2" charset="-122"/>
              </a:rPr>
              <a:t>单击添加您的文字内容 合理排版布局</a:t>
            </a:r>
          </a:p>
          <a:p>
            <a:pPr eaLnBrk="1" hangingPunct="1"/>
            <a:r>
              <a:rPr lang="zh-CN" altLang="en-US" dirty="0">
                <a:latin typeface="李旭科书法" pitchFamily="2" charset="-122"/>
                <a:ea typeface="李旭科书法" pitchFamily="2" charset="-122"/>
              </a:rPr>
              <a:t>单击添加您的文字内容 合理排版</a:t>
            </a:r>
            <a:r>
              <a:rPr lang="zh-CN" altLang="en-US" dirty="0" smtClean="0">
                <a:latin typeface="李旭科书法" pitchFamily="2" charset="-122"/>
                <a:ea typeface="李旭科书法" pitchFamily="2" charset="-122"/>
              </a:rPr>
              <a:t>布局</a:t>
            </a:r>
            <a:endParaRPr lang="zh-CN" altLang="en-US" dirty="0">
              <a:latin typeface="李旭科书法" pitchFamily="2" charset="-122"/>
              <a:ea typeface="李旭科书法" pitchFamily="2" charset="-122"/>
            </a:endParaRPr>
          </a:p>
        </p:txBody>
      </p:sp>
    </p:spTree>
    <p:extLst>
      <p:ext uri="{BB962C8B-B14F-4D97-AF65-F5344CB8AC3E}">
        <p14:creationId xmlns:p14="http://schemas.microsoft.com/office/powerpoint/2010/main" val="1998136240"/>
      </p:ext>
    </p:extLst>
  </p:cSld>
  <p:clrMapOvr>
    <a:masterClrMapping/>
  </p:clrMapOvr>
  <mc:AlternateContent xmlns:mc="http://schemas.openxmlformats.org/markup-compatibility/2006" xmlns:p14="http://schemas.microsoft.com/office/powerpoint/2010/main">
    <mc:Choice Requires="p14">
      <p:transition spd="slow" p14:dur="1200" advTm="8000">
        <p14:prism/>
      </p:transition>
    </mc:Choice>
    <mc:Fallback xmlns="">
      <p:transition spd="slow"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5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63" presetClass="path" presetSubtype="0" fill="hold" nodeType="withEffect">
                                  <p:stCondLst>
                                    <p:cond delay="500"/>
                                  </p:stCondLst>
                                  <p:childTnLst>
                                    <p:animMotion origin="layout" path="M -0.83333 -4.81481E-6 L 0 -4.81481E-6 " pathEditMode="relative" rAng="0" ptsTypes="AA">
                                      <p:cBhvr>
                                        <p:cTn id="12" dur="1750" fill="hold"/>
                                        <p:tgtEl>
                                          <p:spTgt spid="3"/>
                                        </p:tgtEl>
                                        <p:attrNameLst>
                                          <p:attrName>ppt_x</p:attrName>
                                          <p:attrName>ppt_y</p:attrName>
                                        </p:attrNameLst>
                                      </p:cBhvr>
                                      <p:rCtr x="41667" y="0"/>
                                    </p:animMotion>
                                  </p:childTnLst>
                                </p:cTn>
                              </p:par>
                              <p:par>
                                <p:cTn id="13" presetID="22" presetClass="entr" presetSubtype="8" fill="hold" nodeType="withEffect">
                                  <p:stCondLst>
                                    <p:cond delay="50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1750"/>
                                        <p:tgtEl>
                                          <p:spTgt spid="2"/>
                                        </p:tgtEl>
                                      </p:cBhvr>
                                    </p:animEffect>
                                  </p:childTnLst>
                                </p:cTn>
                              </p:par>
                              <p:par>
                                <p:cTn id="16" presetID="1" presetClass="entr" presetSubtype="0" fill="hold" grpId="0" nodeType="withEffect">
                                  <p:stCondLst>
                                    <p:cond delay="3000"/>
                                  </p:stCondLst>
                                  <p:iterate type="lt">
                                    <p:tmAbs val="200"/>
                                  </p:iterate>
                                  <p:childTnLst>
                                    <p:set>
                                      <p:cBhvr>
                                        <p:cTn id="17" dur="1" fill="hold">
                                          <p:stCondLst>
                                            <p:cond delay="249"/>
                                          </p:stCondLst>
                                        </p:cTn>
                                        <p:tgtEl>
                                          <p:spTgt spid="17"/>
                                        </p:tgtEl>
                                        <p:attrNameLst>
                                          <p:attrName>style.visibility</p:attrName>
                                        </p:attrNameLst>
                                      </p:cBhvr>
                                      <p:to>
                                        <p:strVal val="visible"/>
                                      </p:to>
                                    </p:set>
                                  </p:childTnLst>
                                </p:cTn>
                              </p:par>
                            </p:childTnLst>
                          </p:cTn>
                        </p:par>
                        <p:par>
                          <p:cTn id="18" fill="hold">
                            <p:stCondLst>
                              <p:cond delay="3850"/>
                            </p:stCondLst>
                            <p:childTnLst>
                              <p:par>
                                <p:cTn id="19" presetID="1" presetClass="entr" presetSubtype="0" fill="hold" grpId="0" nodeType="afterEffect">
                                  <p:stCondLst>
                                    <p:cond delay="0"/>
                                  </p:stCondLst>
                                  <p:iterate type="lt">
                                    <p:tmAbs val="200"/>
                                  </p:iterate>
                                  <p:childTnLst>
                                    <p:set>
                                      <p:cBhvr>
                                        <p:cTn id="20" dur="1" fill="hold">
                                          <p:stCondLst>
                                            <p:cond delay="24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623028" y="1208635"/>
            <a:ext cx="1381991" cy="1425605"/>
            <a:chOff x="971600" y="1915953"/>
            <a:chExt cx="3141228" cy="3240360"/>
          </a:xfrm>
        </p:grpSpPr>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18" name="TextBox 17"/>
            <p:cNvSpPr txBox="1"/>
            <p:nvPr/>
          </p:nvSpPr>
          <p:spPr>
            <a:xfrm>
              <a:off x="1435812" y="3024154"/>
              <a:ext cx="2518445" cy="839481"/>
            </a:xfrm>
            <a:prstGeom prst="rect">
              <a:avLst/>
            </a:prstGeom>
            <a:noFill/>
          </p:spPr>
          <p:txBody>
            <a:bodyPr wrap="none" rtlCol="0">
              <a:spAutoFit/>
            </a:bodyPr>
            <a:lstStyle/>
            <a:p>
              <a:r>
                <a:rPr lang="zh-CN" altLang="en-US" dirty="0">
                  <a:solidFill>
                    <a:schemeClr val="bg1"/>
                  </a:solidFill>
                  <a:latin typeface="华文隶书" pitchFamily="2" charset="-122"/>
                  <a:ea typeface="华文隶书" pitchFamily="2" charset="-122"/>
                </a:rPr>
                <a:t>添加文字</a:t>
              </a:r>
            </a:p>
          </p:txBody>
        </p:sp>
      </p:grpSp>
      <p:grpSp>
        <p:nvGrpSpPr>
          <p:cNvPr id="19" name="组合 18"/>
          <p:cNvGrpSpPr/>
          <p:nvPr/>
        </p:nvGrpSpPr>
        <p:grpSpPr>
          <a:xfrm>
            <a:off x="3888339" y="1208634"/>
            <a:ext cx="1381991" cy="1425605"/>
            <a:chOff x="971600" y="1915953"/>
            <a:chExt cx="3141228" cy="3240360"/>
          </a:xfrm>
        </p:grpSpPr>
        <p:pic>
          <p:nvPicPr>
            <p:cNvPr id="20" name="图片 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21" name="TextBox 20"/>
            <p:cNvSpPr txBox="1"/>
            <p:nvPr/>
          </p:nvSpPr>
          <p:spPr>
            <a:xfrm>
              <a:off x="1435812" y="3024154"/>
              <a:ext cx="2518445" cy="839481"/>
            </a:xfrm>
            <a:prstGeom prst="rect">
              <a:avLst/>
            </a:prstGeom>
            <a:noFill/>
          </p:spPr>
          <p:txBody>
            <a:bodyPr wrap="none" rtlCol="0">
              <a:spAutoFit/>
            </a:bodyPr>
            <a:lstStyle/>
            <a:p>
              <a:r>
                <a:rPr lang="zh-CN" altLang="en-US" dirty="0">
                  <a:solidFill>
                    <a:schemeClr val="bg1"/>
                  </a:solidFill>
                  <a:latin typeface="华文隶书" pitchFamily="2" charset="-122"/>
                  <a:ea typeface="华文隶书" pitchFamily="2" charset="-122"/>
                </a:rPr>
                <a:t>添加文字</a:t>
              </a:r>
            </a:p>
          </p:txBody>
        </p:sp>
      </p:grpSp>
      <p:grpSp>
        <p:nvGrpSpPr>
          <p:cNvPr id="22" name="组合 21"/>
          <p:cNvGrpSpPr/>
          <p:nvPr/>
        </p:nvGrpSpPr>
        <p:grpSpPr>
          <a:xfrm>
            <a:off x="6067195" y="1194953"/>
            <a:ext cx="1381991" cy="1425605"/>
            <a:chOff x="971600" y="1915953"/>
            <a:chExt cx="3141228" cy="3240360"/>
          </a:xfrm>
        </p:grpSpPr>
        <p:pic>
          <p:nvPicPr>
            <p:cNvPr id="23" name="图片 2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24" name="TextBox 23"/>
            <p:cNvSpPr txBox="1"/>
            <p:nvPr/>
          </p:nvSpPr>
          <p:spPr>
            <a:xfrm>
              <a:off x="1435812" y="3024154"/>
              <a:ext cx="2518445" cy="839481"/>
            </a:xfrm>
            <a:prstGeom prst="rect">
              <a:avLst/>
            </a:prstGeom>
            <a:noFill/>
          </p:spPr>
          <p:txBody>
            <a:bodyPr wrap="none" rtlCol="0">
              <a:spAutoFit/>
            </a:bodyPr>
            <a:lstStyle/>
            <a:p>
              <a:r>
                <a:rPr lang="zh-CN" altLang="en-US" dirty="0">
                  <a:solidFill>
                    <a:schemeClr val="bg1"/>
                  </a:solidFill>
                  <a:latin typeface="华文隶书" pitchFamily="2" charset="-122"/>
                  <a:ea typeface="华文隶书" pitchFamily="2" charset="-122"/>
                </a:rPr>
                <a:t>添加文字</a:t>
              </a:r>
            </a:p>
          </p:txBody>
        </p:sp>
      </p:grpSp>
      <p:pic>
        <p:nvPicPr>
          <p:cNvPr id="25" name="图片 24" descr="墨迹箭头2.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4736026">
            <a:off x="2257153" y="2742271"/>
            <a:ext cx="635358" cy="494888"/>
          </a:xfrm>
          <a:prstGeom prst="rect">
            <a:avLst/>
          </a:prstGeom>
        </p:spPr>
      </p:pic>
      <p:pic>
        <p:nvPicPr>
          <p:cNvPr id="26" name="图片 25" descr="墨迹箭头2.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4231469" y="2738596"/>
            <a:ext cx="635358" cy="494888"/>
          </a:xfrm>
          <a:prstGeom prst="rect">
            <a:avLst/>
          </a:prstGeom>
        </p:spPr>
      </p:pic>
      <p:pic>
        <p:nvPicPr>
          <p:cNvPr id="27" name="图片 26" descr="墨迹箭头2.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7502950">
            <a:off x="6228888" y="2737436"/>
            <a:ext cx="635358" cy="494888"/>
          </a:xfrm>
          <a:prstGeom prst="rect">
            <a:avLst/>
          </a:prstGeom>
        </p:spPr>
      </p:pic>
      <p:pic>
        <p:nvPicPr>
          <p:cNvPr id="28" name="Picture 2" descr="C:\Documents and Settings\Administrator\桌面\244b.pn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211238" y="2986039"/>
            <a:ext cx="7063985" cy="1437323"/>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p:cNvSpPr txBox="1"/>
          <p:nvPr/>
        </p:nvSpPr>
        <p:spPr>
          <a:xfrm>
            <a:off x="1623028" y="3689247"/>
            <a:ext cx="6554641" cy="369332"/>
          </a:xfrm>
          <a:prstGeom prst="rect">
            <a:avLst/>
          </a:prstGeom>
          <a:noFill/>
        </p:spPr>
        <p:txBody>
          <a:bodyPr wrap="square" rtlCol="0">
            <a:spAutoFit/>
          </a:bodyPr>
          <a:lstStyle/>
          <a:p>
            <a:r>
              <a:rPr lang="zh-CN" altLang="en-US" dirty="0">
                <a:solidFill>
                  <a:schemeClr val="bg1"/>
                </a:solidFill>
                <a:latin typeface="华文隶书" pitchFamily="2" charset="-122"/>
                <a:ea typeface="华文隶书" pitchFamily="2" charset="-122"/>
              </a:rPr>
              <a:t>单击此处添加</a:t>
            </a:r>
            <a:r>
              <a:rPr lang="zh-CN" altLang="en-US" dirty="0" smtClean="0">
                <a:solidFill>
                  <a:schemeClr val="bg1"/>
                </a:solidFill>
                <a:latin typeface="华文隶书" pitchFamily="2" charset="-122"/>
                <a:ea typeface="华文隶书" pitchFamily="2" charset="-122"/>
              </a:rPr>
              <a:t>文本     单击</a:t>
            </a:r>
            <a:r>
              <a:rPr lang="zh-CN" altLang="en-US" dirty="0">
                <a:solidFill>
                  <a:schemeClr val="bg1"/>
                </a:solidFill>
                <a:latin typeface="华文隶书" pitchFamily="2" charset="-122"/>
                <a:ea typeface="华文隶书" pitchFamily="2" charset="-122"/>
              </a:rPr>
              <a:t>此处添加</a:t>
            </a:r>
            <a:r>
              <a:rPr lang="zh-CN" altLang="en-US" dirty="0" smtClean="0">
                <a:solidFill>
                  <a:schemeClr val="bg1"/>
                </a:solidFill>
                <a:latin typeface="华文隶书" pitchFamily="2" charset="-122"/>
                <a:ea typeface="华文隶书" pitchFamily="2" charset="-122"/>
              </a:rPr>
              <a:t>文本      单击</a:t>
            </a:r>
            <a:r>
              <a:rPr lang="zh-CN" altLang="en-US" dirty="0">
                <a:solidFill>
                  <a:schemeClr val="bg1"/>
                </a:solidFill>
                <a:latin typeface="华文隶书" pitchFamily="2" charset="-122"/>
                <a:ea typeface="华文隶书" pitchFamily="2" charset="-122"/>
              </a:rPr>
              <a:t>此处添加</a:t>
            </a:r>
            <a:r>
              <a:rPr lang="zh-CN" altLang="en-US" dirty="0" smtClean="0">
                <a:solidFill>
                  <a:schemeClr val="bg1"/>
                </a:solidFill>
                <a:latin typeface="华文隶书" pitchFamily="2" charset="-122"/>
                <a:ea typeface="华文隶书" pitchFamily="2" charset="-122"/>
              </a:rPr>
              <a:t>文本</a:t>
            </a:r>
            <a:endParaRPr lang="zh-CN" altLang="en-US" dirty="0">
              <a:solidFill>
                <a:schemeClr val="bg1"/>
              </a:solidFill>
              <a:latin typeface="华文隶书" pitchFamily="2" charset="-122"/>
              <a:ea typeface="华文隶书" pitchFamily="2"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900" advTm="3310">
        <p14:warp dir="in"/>
      </p:transition>
    </mc:Choice>
    <mc:Fallback xmlns="">
      <p:transition spd="slow" advTm="33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50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nodeType="withEffect">
                                  <p:stCondLst>
                                    <p:cond delay="100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22" presetClass="entr" presetSubtype="1" fill="hold" nodeType="withEffect">
                                  <p:stCondLst>
                                    <p:cond delay="1500"/>
                                  </p:stCondLst>
                                  <p:childTnLst>
                                    <p:set>
                                      <p:cBhvr>
                                        <p:cTn id="15" dur="1" fill="hold">
                                          <p:stCondLst>
                                            <p:cond delay="0"/>
                                          </p:stCondLst>
                                        </p:cTn>
                                        <p:tgtEl>
                                          <p:spTgt spid="25"/>
                                        </p:tgtEl>
                                        <p:attrNameLst>
                                          <p:attrName>style.visibility</p:attrName>
                                        </p:attrNameLst>
                                      </p:cBhvr>
                                      <p:to>
                                        <p:strVal val="visible"/>
                                      </p:to>
                                    </p:set>
                                    <p:animEffect transition="in" filter="wipe(up)">
                                      <p:cBhvr>
                                        <p:cTn id="16" dur="500"/>
                                        <p:tgtEl>
                                          <p:spTgt spid="25"/>
                                        </p:tgtEl>
                                      </p:cBhvr>
                                    </p:animEffect>
                                  </p:childTnLst>
                                </p:cTn>
                              </p:par>
                              <p:par>
                                <p:cTn id="17" presetID="22" presetClass="entr" presetSubtype="1" fill="hold" nodeType="withEffect">
                                  <p:stCondLst>
                                    <p:cond delay="1500"/>
                                  </p:stCondLst>
                                  <p:childTnLst>
                                    <p:set>
                                      <p:cBhvr>
                                        <p:cTn id="18" dur="1" fill="hold">
                                          <p:stCondLst>
                                            <p:cond delay="0"/>
                                          </p:stCondLst>
                                        </p:cTn>
                                        <p:tgtEl>
                                          <p:spTgt spid="26"/>
                                        </p:tgtEl>
                                        <p:attrNameLst>
                                          <p:attrName>style.visibility</p:attrName>
                                        </p:attrNameLst>
                                      </p:cBhvr>
                                      <p:to>
                                        <p:strVal val="visible"/>
                                      </p:to>
                                    </p:set>
                                    <p:animEffect transition="in" filter="wipe(up)">
                                      <p:cBhvr>
                                        <p:cTn id="19" dur="500"/>
                                        <p:tgtEl>
                                          <p:spTgt spid="26"/>
                                        </p:tgtEl>
                                      </p:cBhvr>
                                    </p:animEffect>
                                  </p:childTnLst>
                                </p:cTn>
                              </p:par>
                              <p:par>
                                <p:cTn id="20" presetID="22" presetClass="entr" presetSubtype="1" fill="hold" nodeType="withEffect">
                                  <p:stCondLst>
                                    <p:cond delay="150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500"/>
                                        <p:tgtEl>
                                          <p:spTgt spid="27"/>
                                        </p:tgtEl>
                                      </p:cBhvr>
                                    </p:animEffect>
                                  </p:childTnLst>
                                </p:cTn>
                              </p:par>
                              <p:par>
                                <p:cTn id="23" presetID="16" presetClass="entr" presetSubtype="37" fill="hold" nodeType="withEffect">
                                  <p:stCondLst>
                                    <p:cond delay="2000"/>
                                  </p:stCondLst>
                                  <p:childTnLst>
                                    <p:set>
                                      <p:cBhvr>
                                        <p:cTn id="24" dur="1" fill="hold">
                                          <p:stCondLst>
                                            <p:cond delay="0"/>
                                          </p:stCondLst>
                                        </p:cTn>
                                        <p:tgtEl>
                                          <p:spTgt spid="28"/>
                                        </p:tgtEl>
                                        <p:attrNameLst>
                                          <p:attrName>style.visibility</p:attrName>
                                        </p:attrNameLst>
                                      </p:cBhvr>
                                      <p:to>
                                        <p:strVal val="visible"/>
                                      </p:to>
                                    </p:set>
                                    <p:animEffect transition="in" filter="barn(outVertical)">
                                      <p:cBhvr>
                                        <p:cTn id="25" dur="500"/>
                                        <p:tgtEl>
                                          <p:spTgt spid="28"/>
                                        </p:tgtEl>
                                      </p:cBhvr>
                                    </p:animEffect>
                                  </p:childTnLst>
                                </p:cTn>
                              </p:par>
                              <p:par>
                                <p:cTn id="26" presetID="42" presetClass="entr" presetSubtype="0" fill="hold" grpId="0" nodeType="withEffect">
                                  <p:stCondLst>
                                    <p:cond delay="250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500"/>
                                        <p:tgtEl>
                                          <p:spTgt spid="29"/>
                                        </p:tgtEl>
                                      </p:cBhvr>
                                    </p:animEffect>
                                    <p:anim calcmode="lin" valueType="num">
                                      <p:cBhvr>
                                        <p:cTn id="29" dur="500" fill="hold"/>
                                        <p:tgtEl>
                                          <p:spTgt spid="29"/>
                                        </p:tgtEl>
                                        <p:attrNameLst>
                                          <p:attrName>ppt_x</p:attrName>
                                        </p:attrNameLst>
                                      </p:cBhvr>
                                      <p:tavLst>
                                        <p:tav tm="0">
                                          <p:val>
                                            <p:strVal val="#ppt_x"/>
                                          </p:val>
                                        </p:tav>
                                        <p:tav tm="100000">
                                          <p:val>
                                            <p:strVal val="#ppt_x"/>
                                          </p:val>
                                        </p:tav>
                                      </p:tavLst>
                                    </p:anim>
                                    <p:anim calcmode="lin" valueType="num">
                                      <p:cBhvr>
                                        <p:cTn id="30"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0557B36A-B451-485E-87AE-BE6CC95C01F1"/>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Content List"/>
  <p:tag name="ISPRING_PLAYERS_CUSTOMIZATION" val="UEsDBBQAAgAIANOodEk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DTqHRJ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NOodEm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06h0SS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06h0SW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06h0ST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06h0SZr5lmRrAAAAawAAABwAAAB1bml2ZXJzYWwvbG9jYWxfc2V0dGluZ3MueG1ss7GvyM1RKEstKs7Mz7NVMtQzUFJIzUvOT8nMS7dVCg1x07VQUiguScxLSczJz0u1VcrLV1Kwt+OyyclPTswJTi0pASosVijISaxMLQpJzQUySlL9EnOBKp/tmfJ8ya5n09qfr9ivpG/HBQ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06h0SbCHI/RsAQAA9wIAACkAAAB1bml2ZXJzYWwvc2tpbl9jdXN0b21pemF0aW9uX3NldHRpbmdzLnhtbI1S20okMRB99yuCPzBJKreGdiC3lnlR0QGfm+ns0qyml07EZcnHm3Z3GEdHNPVUdU6doiqnTb/GaJ9Snh7Hv30ep3gXch7jz7Q+Q6jdTQ/TfDOHFHJaHSr3Yxym5038MS21Wk25j0M/D3ZB0xqj7vUhJbVyqmbMMIok89Qr5Dy3FWvANWAr5iix7eqdxD/dOexCzKdV29UR+rFhE1OY8yYO4c8ajtlvoeMNLud+GCsvrQVbouynFseWQIxwyX2hGgAEstwRh4uUjdQEecw4hmIUBQqIcE4aUYikHGrWNaKqMN8IxCRj1BXqae1GWhtHbZHQEKLrNK8aW7rOSIwRIQSYK1xAZzCqbKgaGtRyQHBgQBRtNFGAOtuZjhXvvLAcKeoFxoUZAxgfjnvY7u25DtVvr7M/5xeCJ7/gJLp4a3XCXO3uaZ4reRsefz/0OaBxuDi/ufV3/mqrt5vrq/P/vnz18J61mLVu/am3XwBQSwMEFAACAAgA1Kh0Sd92xIjVDAAA2h0AABcAAAB1bml2ZXJzYWwvdW5pdmVyc2FsLnBuZ+2Za1QTV7vHB21fKypITxGUm8JapVVuXrgjqFw9PQIiFwEBeRFQkQSEcAsBW1uwCqQUD7FqSFEqhEsCAolOIEGpib4UkBISJASQNEQmEsA4CbmRM9i+53x41/lw1jof+TC/mdkzs/fzPLOf/37W2t+HhwZvM9xlCADAtuMhAREAsJEMABuUn/wNaTnvsPEKcjLIiQg+BlCGLOeRm4/Sj544CgAd+C3a5I+R+81ZIbE5AGDUv3YYcNBN5wDACn084GhkQeKC8ETLQVjHWZbuVwFqYNIw4Sbq14QvF5odv/iCdi3v5KX63Y4h0n/cC7lhYVLv1DV+7IntMRMyqufrb0A5xVGltNCzWlgZFLRsyPMF7LnsumTr+dNP/5H2490/iD/dzUlx3UYqUc9Dvcqp+F75kHcGmqn6HLHoDHnk7hhprF6edTDCb2Xmal4a0ujxABrZ32oHi/B+KPuPAODKqSanhGDILKl4JBR5DDRG4oruVxnIgjYAQN+XUaSpAmkbfaIaeZL172ON7qDJ2pX9tUjk9Pd1rnOd61znOte5znWuc53rXOc617nO/19OrrztHI5Grn440rABALb7/x8pOlatfmFPak0seP3d2L+F+XQUvR8JjvFTj+BnuQvNghh6JwpNtwaAvgu/bRvpLWU5QQrCtH5VuQkTdCJeXqFiSJlIk01np1EV19hPmwW/9DfudneLEk6BQqEasYsDyxiLbNkkWAFVxNFRxHTXQUxGE46LA4fVNtBMCE493yiwuEVB5dN9CfBkznAbRlRrXTDz9Zj3Yk+OQFyqHiVFs7RiZ36JRjA95VYnKhRVuqNQGrOk4uXabLkuYnRQlIYhVc6vqoZLpw6gzjAXdeD8/sumA+OuwhT8YRrmsHPG6vv3exMbLB0NAL7/goMX54hVifzOdJf0cMsFsHD4qJAe0+u/NBPSSyEB3AUZT3IAGlxNyBd2l4imK5PARaYGxWjdQHei7t6bP41TqnM9rTgnBczZLppKydLr7tTH7fGQ3Xg3iC7JEW3a6ppE5PW4Cs1j8DcMWbvch4bleSDneZRDiiC3m4LRwacpy/LiGPF48FkuxjtuA/COu+kF3m+1QKPGhYIYEkZ+twbEUy83PnlSPSFskt6LJ91ododNt2Di0GrGhTRTj4Qj3LpOz60QqHjs60SlaSyLu806nnYNOftTfH9o0jQP8TdtEflaVHs/aOH0j3cmjrgvwlq2O3OkTNaORGYkletVIRc8aMFY4yUpgdCXVX0evJFPgb5nYyZhQqni8TwPxxvMQUFMGU9nGwB9XNlvq6z8x/W7nofcOuzhXMg3dirfNAcDapd+HsL33jX90e7TfQr2oVQf670AARsolWQqFx5wngcSTkqk2WAGaNIiT41Z+Cz4rKXo/GZgZhZiXBdmKDwhXumHYXrHo3B+UQ2Jv39ShppsVUQOYh96mQaloK04fGG+XQThSbSEUB/Dft//aAilTjB5hLjwKvWtt5AiyN8plC+bg6kbgcaY8pI6uTKcAGa6SOc8gzHjaPpq+adkwqFv6i3c44Oetj5tYG/hjkIyhvdOshA2qwZZqFdA3zxRbmMI5QrOIpZQoOm3uYKZ7bbwj0EuuaIyr29zRg+ZNsEJfTLGNcsYq4fepS4upfbdTjbl72tV3uTO2yWWTvFsZaD0YXZCP22xAYWtOJO3UxNqH2FwpWVpIoPaTR2VtAqMOlF1OQq1lEoXJCflO0QQ+pkip/vxpIEJ+4h9R9x1GXhD0vKmjLJUnyzLbuI+Hht3Svnsk5HrfWAS5P/t8tGn13heVvvdh0/xD3KSvnvtM3zgs3SGtZ1ZbNBhJ+PHjheq1b9/5dxNQGuILx0tAA9iij5QHymk3UImUufAquTj6qLjcFlpj2r6XGGT2MVInjCBwZ0hTvAwHpk7T3qxo8yrsruVl8/46l83mLSngCqmxdFYAn+eBrRqehk9Z3J3Yoh2xcrHjoJjqoegRPQ5/NWCjX6Fw5asPhj4in4JmMl1ki+mQRuhXxrriqC5lSLqATx2VSWJYanHqNF+etVwfmJY4dxP6ajEYCJJ8iUmwZUSShDlzdOetd5JJ4CO3VXyVJEbr4g73G0N5zSy+YoWuTzPAdOLKexdvC2JBZ/TzJ3kushqQ8sEZfFbrvPTMD/dez1JRdcn3grzFj40uDLatGibRx3WTByqCG9Rbr5T5j5dnCOBueUzriU9/NOyZZxep+QT8IBPAP1wmtCHUZFs9MyQo3q4/KTEnbtiuLLrIpGjjm7nudA4tPramNEz3EAWaW/E1/eldfh+WrKnsHhivnYbYDm9pn6KbtV214qsvaaN8lS7CElW88/aFREe6f5RazKz7hfWKkyVXpjrvemK3mbaLO/SQLQXa57u56orB9wCIfPpnXJuUUxTVUgSe2WcKaAJA7kp9wWfC65FzrxBItyeaS5ijIauhXaFMktV8dq3NnTkdw7lV8clFor/ExbbTV4c3xGXsjhr2WB3jdF/RTmSWRPrPuwkd+GpbKvj2HmWo870ZM/oBt7/1i3IF/uPhe+P6ogMKubVsXb5BUcGRseGHqQ0Wsy5WGCTOMrY4F8djQ2mYugn1sLFDZfG0dt4VEUx6jpX3L510GTO9TdsWjrnOvf3zJrMAGgHmqVTQHzEdbXB/paBi2fcjbMYMpXHJQv2iqxrdG1iMmUYVfidsuXg0qCAyr7W+tk2Jj5ucUQiJQ/so6XJE383oWPi5Lzw8v6q5fK/QrYLysPDFHjyM7K8qDaOqgLn+osztD6o7WR9t6XCChEAde7eI9In6t5FHBoeJa3mwjeStLM78D7vnkPe06qhol0dhgzMMCdZ4MLObySu5fzyYfWb+wsZ8j0XbykbqrZbINYcvmc3Xns0up/y8rb+55ce3HyVWZbxX0F1rYDNp++3kTLMBWlan2E+ua8t+aNVLW4y+dJ0SxW36FKu4JxFNbg0EmzTVrJ01abVv8u66Y6P6o8a6YWLE7cbGU4z+4Ty7HE3h8Y7f05WEVYlJgj4c/7cdscfapH/lQwOsGSMsPOD2HPuVhsYVNSd38DCPHJyK6fHvqvM37ZbsZsfPjqU7WuEsa4yJcPjb2gv3Gwx9YqbU6V6XeatvP8Zp+Ogr4lVvw9K6xP6Z2IUzH5vP8GX4MaQscAQq3KI5/K0rUyWNS3G4A83uToo2dbNAmtEohIu3kLndHPMa6u9qKJwkzhBIy2QLHcdPr1oqM0Wis2r4/Dfo7BvbSPs0T3LbLXLVOo12bsFdCkWLvfTJsN0lq4yY+5VOinBhjeYBm+hYJmW97C+qAjWbo79d8KVEwTCWvAvFL97YW+22u//y+z5eAce9sfbaSqzgn0g9M6EiimpKWRep2WrPnl0A6JxPohDwsDCyXIdT5zifL7SRtoeOcp1I8sH+rEcOHKgYoCt6L3UbgyfbuIgaZ1nQq5RXw2Brbip3/KIGqiFShlTiVdI2j/sW8ptSh5V7n6HSWa3gZKBPUg2uMFftZUczxPRdKFvkMS+OxSlZXGlTYIda2qt/KDWf7dB1HrxWxQubVony+djs+eAtjCr2pOnCIOjXNRbNE4aTz/BgV8G7qRDdc7lb+rwnA8K3GaWWFCPI/qmC/M+iHAjqQQUGmk+JddokGKodsUhgXtTnKuczAnztlKBX4iihXLx9v9eyZSIlNCpY5Jmwd/WTIkqHVTeK1cZ2WJsI1h1//r263KbREhD5p+gb0MSVQIJ86cz6U/2BEAN3pN05lWw4rZYGWElw/ZiTv7pe+iybdTAmsuTO2HirzJXjSVG6re2ZlJ7FXGMtUWzRh1zQGgTqhbZ6AsOnoe0l4t1rxvUMYdyVrJwuX/1AmE3C3Pe7U1QMIyBvjHvZ9grHwnBYbBwaDCKaebtEUGVojQ4xUMtUpQlsvYkBb1xUk5hF6F8libB4sg5zUDS6uX4H7JbbFaXyhcQfzi+fzRSGLUjSPgedTpp9KdGx/JdGHDd2CFhj2T2nt4YU3PVDgZLdj1Ev1rbtmsJti5sqBwJRYrQXP7H2jCc32tz5wgMMWZZuAmY8RjSaciaXLbn4klf9tA3yJdevs+NXmUt9iqn1Ayy3+oyXvCFVR0yFeFDrpmDowlmALA0Vj4mMW/W5LEflxW1je7P22FpSRafxgZUvbbFxu71kmrImFspRKeNcLqf5pXa5fku+3AD4Cxdyt2u8eg6yJRJS69tCYT4zwacWT1Fbzs4PP3ttGjC2CMUUj4DTqH/WnqzJaTSqSpgbbux2bd3WUxIotkZAMDMzeYwtFbip78Q/M/txtO6/HZ3U+RFbzLYVYZp4C1RS3UtxO3It1Xkotyt7nbdZaV6zXSLM3PlHnEz0kyJgNMxb/RlY5AemLye3lSMgy+v7WQeDwwNoBw7+81/AVBLAwQUAAIACADUqHRJcD84SUoAAABqAAAAGwAAAHVuaXZlcnNhbC91bml2ZXJzYWwucG5nLnhtbLOxr8jNUShLLSrOzM+zVTLUM1Cyt+PlsikoSi3LTC1XqACKGekZQICSQiUqtzwzpSTDVsnS0BghlpGamZ5RYqtkZmEKF9QHGgkAUEsBAgAAFAACAAgA06h0SRUOrShkBAAABxEAAB0AAAAAAAAAAQAAAAAAAAAAAHVuaXZlcnNhbC9jb21tb25fbWVzc2FnZXMubG5nUEsBAgAAFAACAAgA06h0SQh+CyMpAwAAhgwAACcAAAAAAAAAAQAAAAAAnwQAAHVuaXZlcnNhbC9mbGFzaF9wdWJsaXNoaW5nX3NldHRpbmdzLnhtbFBLAQIAABQAAgAIANOodEm1/AlkugIAAFUKAAAhAAAAAAAAAAEAAAAAAA0IAAB1bml2ZXJzYWwvZmxhc2hfc2tpbl9zZXR0aW5ncy54bWxQSwECAAAUAAIACADTqHRJKpYPZ/4CAACXCwAAJgAAAAAAAAABAAAAAAAGCwAAdW5pdmVyc2FsL2h0bWxfcHVibGlzaGluZ19zZXR0aW5ncy54bWxQSwECAAAUAAIACADTqHRJaHFSkZoBAAAfBgAAHwAAAAAAAAABAAAAAABIDgAAdW5pdmVyc2FsL2h0bWxfc2tpbl9zZXR0aW5ncy5qc1BLAQIAABQAAgAIANOodEk9PC/RwQAAAOUBAAAaAAAAAAAAAAEAAAAAAB8QAAB1bml2ZXJzYWwvaTE4bl9wcmVzZXRzLnhtbFBLAQIAABQAAgAIANOodEma+ZZkawAAAGsAAAAcAAAAAAAAAAEAAAAAABgRAAB1bml2ZXJzYWwvbG9jYWxfc2V0dGluZ3MueG1sUEsBAgAAFAACAAgARJRXRyO0Tvv7AgAAsAgAABQAAAAAAAAAAQAAAAAAvREAAHVuaXZlcnNhbC9wbGF5ZXIueG1sUEsBAgAAFAACAAgA06h0SbCHI/RsAQAA9wIAACkAAAAAAAAAAQAAAAAA6hQAAHVuaXZlcnNhbC9za2luX2N1c3RvbWl6YXRpb25fc2V0dGluZ3MueG1sUEsBAgAAFAACAAgA1Kh0Sd92xIjVDAAA2h0AABcAAAAAAAAAAAAAAAAAnRYAAHVuaXZlcnNhbC91bml2ZXJzYWwucG5nUEsBAgAAFAACAAgA1Kh0SXA/OElKAAAAagAAABsAAAAAAAAAAQAAAAAApyMAAHVuaXZlcnNhbC91bml2ZXJzYWwucG5nLnhtbFBLBQYAAAAACwALAEkDAAAqJAAAAAA="/>
  <p:tag name="ISPRING_PRESENTATION_TITLE" val="1221-16"/>
</p:tagLst>
</file>

<file path=ppt/tags/tag10.xml><?xml version="1.0" encoding="utf-8"?>
<p:tagLst xmlns:a="http://schemas.openxmlformats.org/drawingml/2006/main" xmlns:r="http://schemas.openxmlformats.org/officeDocument/2006/relationships" xmlns:p="http://schemas.openxmlformats.org/presentationml/2006/main">
  <p:tag name="TIMING" val="|0.1"/>
</p:tagLst>
</file>

<file path=ppt/tags/tag11.xml><?xml version="1.0" encoding="utf-8"?>
<p:tagLst xmlns:a="http://schemas.openxmlformats.org/drawingml/2006/main" xmlns:r="http://schemas.openxmlformats.org/officeDocument/2006/relationships" xmlns:p="http://schemas.openxmlformats.org/presentationml/2006/main">
  <p:tag name="TIMING" val="|0.2"/>
</p:tagLst>
</file>

<file path=ppt/tags/tag12.xml><?xml version="1.0" encoding="utf-8"?>
<p:tagLst xmlns:a="http://schemas.openxmlformats.org/drawingml/2006/main" xmlns:r="http://schemas.openxmlformats.org/officeDocument/2006/relationships" xmlns:p="http://schemas.openxmlformats.org/presentationml/2006/main">
  <p:tag name="TIMING" val="|0.1"/>
</p:tagLst>
</file>

<file path=ppt/tags/tag13.xml><?xml version="1.0" encoding="utf-8"?>
<p:tagLst xmlns:a="http://schemas.openxmlformats.org/drawingml/2006/main" xmlns:r="http://schemas.openxmlformats.org/officeDocument/2006/relationships" xmlns:p="http://schemas.openxmlformats.org/presentationml/2006/main">
  <p:tag name="TIMING" val="|0.3"/>
</p:tagLst>
</file>

<file path=ppt/tags/tag14.xml><?xml version="1.0" encoding="utf-8"?>
<p:tagLst xmlns:a="http://schemas.openxmlformats.org/drawingml/2006/main" xmlns:r="http://schemas.openxmlformats.org/officeDocument/2006/relationships" xmlns:p="http://schemas.openxmlformats.org/presentationml/2006/main">
  <p:tag name="TIMING" val="|0.4"/>
</p:tagLst>
</file>

<file path=ppt/tags/tag15.xml><?xml version="1.0" encoding="utf-8"?>
<p:tagLst xmlns:a="http://schemas.openxmlformats.org/drawingml/2006/main" xmlns:r="http://schemas.openxmlformats.org/officeDocument/2006/relationships" xmlns:p="http://schemas.openxmlformats.org/presentationml/2006/main">
  <p:tag name="TIMING" val="|0.4"/>
</p:tagLst>
</file>

<file path=ppt/tags/tag16.xml><?xml version="1.0" encoding="utf-8"?>
<p:tagLst xmlns:a="http://schemas.openxmlformats.org/drawingml/2006/main" xmlns:r="http://schemas.openxmlformats.org/officeDocument/2006/relationships" xmlns:p="http://schemas.openxmlformats.org/presentationml/2006/main">
  <p:tag name="TIMING" val="|0.4"/>
</p:tagLst>
</file>

<file path=ppt/tags/tag2.xml><?xml version="1.0" encoding="utf-8"?>
<p:tagLst xmlns:a="http://schemas.openxmlformats.org/drawingml/2006/main" xmlns:r="http://schemas.openxmlformats.org/officeDocument/2006/relationships" xmlns:p="http://schemas.openxmlformats.org/presentationml/2006/main">
  <p:tag name="TIMING" val="|0.6|1.3"/>
</p:tagLst>
</file>

<file path=ppt/tags/tag3.xml><?xml version="1.0" encoding="utf-8"?>
<p:tagLst xmlns:a="http://schemas.openxmlformats.org/drawingml/2006/main" xmlns:r="http://schemas.openxmlformats.org/officeDocument/2006/relationships" xmlns:p="http://schemas.openxmlformats.org/presentationml/2006/main">
  <p:tag name="TIMING" val="|0.2"/>
</p:tagLst>
</file>

<file path=ppt/tags/tag4.xml><?xml version="1.0" encoding="utf-8"?>
<p:tagLst xmlns:a="http://schemas.openxmlformats.org/drawingml/2006/main" xmlns:r="http://schemas.openxmlformats.org/officeDocument/2006/relationships" xmlns:p="http://schemas.openxmlformats.org/presentationml/2006/main">
  <p:tag name="TIMING" val="|0.3"/>
</p:tagLst>
</file>

<file path=ppt/tags/tag5.xml><?xml version="1.0" encoding="utf-8"?>
<p:tagLst xmlns:a="http://schemas.openxmlformats.org/drawingml/2006/main" xmlns:r="http://schemas.openxmlformats.org/officeDocument/2006/relationships" xmlns:p="http://schemas.openxmlformats.org/presentationml/2006/main">
  <p:tag name="TIMING" val="|0.2"/>
</p:tagLst>
</file>

<file path=ppt/tags/tag6.xml><?xml version="1.0" encoding="utf-8"?>
<p:tagLst xmlns:a="http://schemas.openxmlformats.org/drawingml/2006/main" xmlns:r="http://schemas.openxmlformats.org/officeDocument/2006/relationships" xmlns:p="http://schemas.openxmlformats.org/presentationml/2006/main">
  <p:tag name="TIMING" val="|0.2"/>
</p:tagLst>
</file>

<file path=ppt/tags/tag7.xml><?xml version="1.0" encoding="utf-8"?>
<p:tagLst xmlns:a="http://schemas.openxmlformats.org/drawingml/2006/main" xmlns:r="http://schemas.openxmlformats.org/officeDocument/2006/relationships" xmlns:p="http://schemas.openxmlformats.org/presentationml/2006/main">
  <p:tag name="TIMING" val="|0.4"/>
</p:tagLst>
</file>

<file path=ppt/tags/tag8.xml><?xml version="1.0" encoding="utf-8"?>
<p:tagLst xmlns:a="http://schemas.openxmlformats.org/drawingml/2006/main" xmlns:r="http://schemas.openxmlformats.org/officeDocument/2006/relationships" xmlns:p="http://schemas.openxmlformats.org/presentationml/2006/main">
  <p:tag name="TIMING" val="|0.2"/>
</p:tagLst>
</file>

<file path=ppt/tags/tag9.xml><?xml version="1.0" encoding="utf-8"?>
<p:tagLst xmlns:a="http://schemas.openxmlformats.org/drawingml/2006/main" xmlns:r="http://schemas.openxmlformats.org/officeDocument/2006/relationships" xmlns:p="http://schemas.openxmlformats.org/presentationml/2006/main">
  <p:tag name="TIMING" val="|0.3"/>
</p:tagLst>
</file>

<file path=ppt/theme/theme1.xml><?xml version="1.0" encoding="utf-8"?>
<a:theme xmlns:a="http://schemas.openxmlformats.org/drawingml/2006/main" name="第一PPT，www.1ppt.com">
  <a:themeElements>
    <a:clrScheme name="2_Default Design 2">
      <a:dk1>
        <a:srgbClr val="000000"/>
      </a:dk1>
      <a:lt1>
        <a:srgbClr val="FFFFFF"/>
      </a:lt1>
      <a:dk2>
        <a:srgbClr val="AFE91F"/>
      </a:dk2>
      <a:lt2>
        <a:srgbClr val="B2B2B2"/>
      </a:lt2>
      <a:accent1>
        <a:srgbClr val="70D34D"/>
      </a:accent1>
      <a:accent2>
        <a:srgbClr val="4192DB"/>
      </a:accent2>
      <a:accent3>
        <a:srgbClr val="FFFFFF"/>
      </a:accent3>
      <a:accent4>
        <a:srgbClr val="000000"/>
      </a:accent4>
      <a:accent5>
        <a:srgbClr val="BBE6B2"/>
      </a:accent5>
      <a:accent6>
        <a:srgbClr val="3A84C6"/>
      </a:accent6>
      <a:hlink>
        <a:srgbClr val="EC7A24"/>
      </a:hlink>
      <a:folHlink>
        <a:srgbClr val="AB6CCE"/>
      </a:folHlink>
    </a:clrScheme>
    <a:fontScheme name="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2_Default Design 1">
        <a:dk1>
          <a:srgbClr val="000000"/>
        </a:dk1>
        <a:lt1>
          <a:srgbClr val="FFFFFF"/>
        </a:lt1>
        <a:dk2>
          <a:srgbClr val="FDD903"/>
        </a:dk2>
        <a:lt2>
          <a:srgbClr val="B2B2B2"/>
        </a:lt2>
        <a:accent1>
          <a:srgbClr val="FF9900"/>
        </a:accent1>
        <a:accent2>
          <a:srgbClr val="76C73F"/>
        </a:accent2>
        <a:accent3>
          <a:srgbClr val="FFFFFF"/>
        </a:accent3>
        <a:accent4>
          <a:srgbClr val="000000"/>
        </a:accent4>
        <a:accent5>
          <a:srgbClr val="FFCAAA"/>
        </a:accent5>
        <a:accent6>
          <a:srgbClr val="6AB438"/>
        </a:accent6>
        <a:hlink>
          <a:srgbClr val="E2507A"/>
        </a:hlink>
        <a:folHlink>
          <a:srgbClr val="5ACAAF"/>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AFE91F"/>
        </a:dk2>
        <a:lt2>
          <a:srgbClr val="B2B2B2"/>
        </a:lt2>
        <a:accent1>
          <a:srgbClr val="70D34D"/>
        </a:accent1>
        <a:accent2>
          <a:srgbClr val="4192DB"/>
        </a:accent2>
        <a:accent3>
          <a:srgbClr val="FFFFFF"/>
        </a:accent3>
        <a:accent4>
          <a:srgbClr val="000000"/>
        </a:accent4>
        <a:accent5>
          <a:srgbClr val="BBE6B2"/>
        </a:accent5>
        <a:accent6>
          <a:srgbClr val="3A84C6"/>
        </a:accent6>
        <a:hlink>
          <a:srgbClr val="EC7A24"/>
        </a:hlink>
        <a:folHlink>
          <a:srgbClr val="AB6CCE"/>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72D3F6"/>
        </a:dk2>
        <a:lt2>
          <a:srgbClr val="B2B2B2"/>
        </a:lt2>
        <a:accent1>
          <a:srgbClr val="51A0E1"/>
        </a:accent1>
        <a:accent2>
          <a:srgbClr val="7FCD53"/>
        </a:accent2>
        <a:accent3>
          <a:srgbClr val="FFFFFF"/>
        </a:accent3>
        <a:accent4>
          <a:srgbClr val="000000"/>
        </a:accent4>
        <a:accent5>
          <a:srgbClr val="B3CDEE"/>
        </a:accent5>
        <a:accent6>
          <a:srgbClr val="72BA4A"/>
        </a:accent6>
        <a:hlink>
          <a:srgbClr val="CB518E"/>
        </a:hlink>
        <a:folHlink>
          <a:srgbClr val="DB862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640</TotalTime>
  <Pages>0</Pages>
  <Words>1830</Words>
  <Characters>0</Characters>
  <Application>Microsoft Office PowerPoint</Application>
  <DocSecurity>0</DocSecurity>
  <PresentationFormat>全屏显示(16:9)</PresentationFormat>
  <Lines>0</Lines>
  <Paragraphs>258</Paragraphs>
  <Slides>28</Slides>
  <Notes>27</Notes>
  <HiddenSlides>0</HiddenSlides>
  <MMClips>0</MMClips>
  <ScaleCrop>false</ScaleCrop>
  <HeadingPairs>
    <vt:vector size="6" baseType="variant">
      <vt:variant>
        <vt:lpstr>主题</vt:lpstr>
      </vt:variant>
      <vt:variant>
        <vt:i4>2</vt:i4>
      </vt:variant>
      <vt:variant>
        <vt:lpstr>幻灯片标题</vt:lpstr>
      </vt:variant>
      <vt:variant>
        <vt:i4>28</vt:i4>
      </vt:variant>
      <vt:variant>
        <vt:lpstr>自定义放映</vt:lpstr>
      </vt:variant>
      <vt:variant>
        <vt:i4>1</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自定义放映 1</vt:lpstr>
    </vt:vector>
  </TitlesOfParts>
  <Company>第一PPT，www.1ppt.com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道德讲堂</dc:title>
  <dc:creator>第一PPT</dc:creator>
  <cp:keywords>www.1ppt.com</cp:keywords>
  <cp:lastModifiedBy>Windows User</cp:lastModifiedBy>
  <cp:revision>258</cp:revision>
  <cp:lastPrinted>1899-12-30T00:00:00Z</cp:lastPrinted>
  <dcterms:created xsi:type="dcterms:W3CDTF">2008-02-28T09:07:44Z</dcterms:created>
  <dcterms:modified xsi:type="dcterms:W3CDTF">2019-01-01T14:47:17Z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2052-8.1.0.3526</vt:lpwstr>
  </property>
</Properties>
</file>