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7.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8.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82" r:id="rId2"/>
  </p:sldMasterIdLst>
  <p:notesMasterIdLst>
    <p:notesMasterId r:id="rId31"/>
  </p:notesMasterIdLst>
  <p:sldIdLst>
    <p:sldId id="685" r:id="rId3"/>
    <p:sldId id="691" r:id="rId4"/>
    <p:sldId id="686" r:id="rId5"/>
    <p:sldId id="677" r:id="rId6"/>
    <p:sldId id="696" r:id="rId7"/>
    <p:sldId id="697" r:id="rId8"/>
    <p:sldId id="698" r:id="rId9"/>
    <p:sldId id="700" r:id="rId10"/>
    <p:sldId id="702" r:id="rId11"/>
    <p:sldId id="703" r:id="rId12"/>
    <p:sldId id="704" r:id="rId13"/>
    <p:sldId id="693" r:id="rId14"/>
    <p:sldId id="707" r:id="rId15"/>
    <p:sldId id="708" r:id="rId16"/>
    <p:sldId id="710" r:id="rId17"/>
    <p:sldId id="713" r:id="rId18"/>
    <p:sldId id="695" r:id="rId19"/>
    <p:sldId id="717" r:id="rId20"/>
    <p:sldId id="719" r:id="rId21"/>
    <p:sldId id="720" r:id="rId22"/>
    <p:sldId id="722" r:id="rId23"/>
    <p:sldId id="694" r:id="rId24"/>
    <p:sldId id="726" r:id="rId25"/>
    <p:sldId id="728" r:id="rId26"/>
    <p:sldId id="729" r:id="rId27"/>
    <p:sldId id="730" r:id="rId28"/>
    <p:sldId id="690" r:id="rId29"/>
    <p:sldId id="731" r:id="rId30"/>
  </p:sldIdLst>
  <p:sldSz cx="9144000" cy="5143500" type="screen16x9"/>
  <p:notesSz cx="6858000" cy="9144000"/>
  <p:custDataLst>
    <p:tags r:id="rId32"/>
  </p:custDataLst>
  <p:defaultTextStyle>
    <a:defPPr>
      <a:defRPr lang="zh-CN"/>
    </a:defPPr>
    <a:lvl1pPr marL="0" algn="l" defTabSz="685749" rtl="0" eaLnBrk="1" latinLnBrk="0" hangingPunct="1">
      <a:defRPr sz="1425" kern="1200">
        <a:solidFill>
          <a:schemeClr val="tx1"/>
        </a:solidFill>
        <a:latin typeface="+mn-lt"/>
        <a:ea typeface="+mn-ea"/>
        <a:cs typeface="+mn-cs"/>
      </a:defRPr>
    </a:lvl1pPr>
    <a:lvl2pPr marL="342875" algn="l" defTabSz="685749" rtl="0" eaLnBrk="1" latinLnBrk="0" hangingPunct="1">
      <a:defRPr sz="1425" kern="1200">
        <a:solidFill>
          <a:schemeClr val="tx1"/>
        </a:solidFill>
        <a:latin typeface="+mn-lt"/>
        <a:ea typeface="+mn-ea"/>
        <a:cs typeface="+mn-cs"/>
      </a:defRPr>
    </a:lvl2pPr>
    <a:lvl3pPr marL="685749" algn="l" defTabSz="685749" rtl="0" eaLnBrk="1" latinLnBrk="0" hangingPunct="1">
      <a:defRPr sz="1425" kern="1200">
        <a:solidFill>
          <a:schemeClr val="tx1"/>
        </a:solidFill>
        <a:latin typeface="+mn-lt"/>
        <a:ea typeface="+mn-ea"/>
        <a:cs typeface="+mn-cs"/>
      </a:defRPr>
    </a:lvl3pPr>
    <a:lvl4pPr marL="1028624" algn="l" defTabSz="685749" rtl="0" eaLnBrk="1" latinLnBrk="0" hangingPunct="1">
      <a:defRPr sz="1425" kern="1200">
        <a:solidFill>
          <a:schemeClr val="tx1"/>
        </a:solidFill>
        <a:latin typeface="+mn-lt"/>
        <a:ea typeface="+mn-ea"/>
        <a:cs typeface="+mn-cs"/>
      </a:defRPr>
    </a:lvl4pPr>
    <a:lvl5pPr marL="1371498" algn="l" defTabSz="685749" rtl="0" eaLnBrk="1" latinLnBrk="0" hangingPunct="1">
      <a:defRPr sz="1425" kern="1200">
        <a:solidFill>
          <a:schemeClr val="tx1"/>
        </a:solidFill>
        <a:latin typeface="+mn-lt"/>
        <a:ea typeface="+mn-ea"/>
        <a:cs typeface="+mn-cs"/>
      </a:defRPr>
    </a:lvl5pPr>
    <a:lvl6pPr marL="1714373" algn="l" defTabSz="685749" rtl="0" eaLnBrk="1" latinLnBrk="0" hangingPunct="1">
      <a:defRPr sz="1425" kern="1200">
        <a:solidFill>
          <a:schemeClr val="tx1"/>
        </a:solidFill>
        <a:latin typeface="+mn-lt"/>
        <a:ea typeface="+mn-ea"/>
        <a:cs typeface="+mn-cs"/>
      </a:defRPr>
    </a:lvl6pPr>
    <a:lvl7pPr marL="2057246" algn="l" defTabSz="685749" rtl="0" eaLnBrk="1" latinLnBrk="0" hangingPunct="1">
      <a:defRPr sz="1425" kern="1200">
        <a:solidFill>
          <a:schemeClr val="tx1"/>
        </a:solidFill>
        <a:latin typeface="+mn-lt"/>
        <a:ea typeface="+mn-ea"/>
        <a:cs typeface="+mn-cs"/>
      </a:defRPr>
    </a:lvl7pPr>
    <a:lvl8pPr marL="2400120" algn="l" defTabSz="685749" rtl="0" eaLnBrk="1" latinLnBrk="0" hangingPunct="1">
      <a:defRPr sz="1425" kern="1200">
        <a:solidFill>
          <a:schemeClr val="tx1"/>
        </a:solidFill>
        <a:latin typeface="+mn-lt"/>
        <a:ea typeface="+mn-ea"/>
        <a:cs typeface="+mn-cs"/>
      </a:defRPr>
    </a:lvl8pPr>
    <a:lvl9pPr marL="2742995" algn="l" defTabSz="685749" rtl="0" eaLnBrk="1" latinLnBrk="0" hangingPunct="1">
      <a:defRPr sz="1425"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4377" userDrawn="1">
          <p15:clr>
            <a:srgbClr val="A4A3A4"/>
          </p15:clr>
        </p15:guide>
        <p15:guide id="3" pos="5108" userDrawn="1">
          <p15:clr>
            <a:srgbClr val="A4A3A4"/>
          </p15:clr>
        </p15:guide>
        <p15:guide id="4" orient="horz" pos="2232" userDrawn="1">
          <p15:clr>
            <a:srgbClr val="A4A3A4"/>
          </p15:clr>
        </p15:guide>
        <p15:guide id="8" pos="362" userDrawn="1">
          <p15:clr>
            <a:srgbClr val="A4A3A4"/>
          </p15:clr>
        </p15:guide>
        <p15:guide id="9" orient="horz" pos="3100" userDrawn="1">
          <p15:clr>
            <a:srgbClr val="A4A3A4"/>
          </p15:clr>
        </p15:guide>
        <p15:guide id="12" orient="horz" pos="787" userDrawn="1">
          <p15:clr>
            <a:srgbClr val="A4A3A4"/>
          </p15:clr>
        </p15:guide>
        <p15:guide id="13" orient="horz" pos="2675" userDrawn="1">
          <p15:clr>
            <a:srgbClr val="A4A3A4"/>
          </p15:clr>
        </p15:guide>
        <p15:guide id="15" pos="2880" userDrawn="1">
          <p15:clr>
            <a:srgbClr val="A4A3A4"/>
          </p15:clr>
        </p15:guide>
        <p15:guide id="16" pos="2676" userDrawn="1">
          <p15:clr>
            <a:srgbClr val="A4A3A4"/>
          </p15:clr>
        </p15:guide>
        <p15:guide id="17" pos="3084" userDrawn="1">
          <p15:clr>
            <a:srgbClr val="A4A3A4"/>
          </p15:clr>
        </p15:guide>
        <p15:guide id="18" pos="2063" userDrawn="1">
          <p15:clr>
            <a:srgbClr val="A4A3A4"/>
          </p15:clr>
        </p15:guide>
        <p15:guide id="19" pos="3237" userDrawn="1">
          <p15:clr>
            <a:srgbClr val="A4A3A4"/>
          </p15:clr>
        </p15:guide>
        <p15:guide id="20" pos="4768" userDrawn="1">
          <p15:clr>
            <a:srgbClr val="A4A3A4"/>
          </p15:clr>
        </p15:guide>
        <p15:guide id="21" pos="237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F9F9F9"/>
    <a:srgbClr val="F6F6F6"/>
    <a:srgbClr val="D9D9D9"/>
    <a:srgbClr val="F2F2F2"/>
    <a:srgbClr val="E6E6E6"/>
    <a:srgbClr val="831824"/>
    <a:srgbClr val="7F7F7F"/>
    <a:srgbClr val="C7455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53" autoAdjust="0"/>
    <p:restoredTop sz="94424" autoAdjust="0"/>
  </p:normalViewPr>
  <p:slideViewPr>
    <p:cSldViewPr snapToGrid="0" showGuides="1">
      <p:cViewPr>
        <p:scale>
          <a:sx n="75" d="100"/>
          <a:sy n="75" d="100"/>
        </p:scale>
        <p:origin x="-300" y="-1626"/>
      </p:cViewPr>
      <p:guideLst>
        <p:guide orient="horz" pos="2232"/>
        <p:guide orient="horz" pos="3100"/>
        <p:guide orient="horz" pos="787"/>
        <p:guide orient="horz" pos="2675"/>
        <p:guide pos="4377"/>
        <p:guide pos="5108"/>
        <p:guide pos="362"/>
        <p:guide pos="2880"/>
        <p:guide pos="2676"/>
        <p:guide pos="3084"/>
        <p:guide pos="2063"/>
        <p:guide pos="3237"/>
        <p:guide pos="4768"/>
        <p:guide pos="237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10.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2"/>
              </a:solidFill>
            </c:spPr>
          </c:dPt>
          <c:dPt>
            <c:idx val="1"/>
            <c:bubble3D val="0"/>
            <c:spPr>
              <a:solidFill>
                <a:schemeClr val="bg1">
                  <a:lumMod val="75000"/>
                  <a:alpha val="65000"/>
                </a:schemeClr>
              </a:solidFill>
            </c:spPr>
          </c:dPt>
          <c:val>
            <c:numRef>
              <c:f>Sheet1!$A$2:$A$3</c:f>
              <c:numCache>
                <c:formatCode>0%</c:formatCode>
                <c:ptCount val="2"/>
                <c:pt idx="0">
                  <c:v>0.55000000000000004</c:v>
                </c:pt>
                <c:pt idx="1">
                  <c:v>0.45</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1"/>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A</c:v>
                </c:pt>
                <c:pt idx="1">
                  <c:v>B</c:v>
                </c:pt>
              </c:strCache>
            </c:strRef>
          </c:cat>
          <c:val>
            <c:numRef>
              <c:f>Sheet1!$B$2:$B$3</c:f>
              <c:numCache>
                <c:formatCode>General</c:formatCode>
                <c:ptCount val="2"/>
                <c:pt idx="0">
                  <c:v>50</c:v>
                </c:pt>
                <c:pt idx="1">
                  <c:v>50</c:v>
                </c:pt>
              </c:numCache>
            </c:numRef>
          </c:val>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dPt>
          <c:dPt>
            <c:idx val="1"/>
            <c:bubble3D val="0"/>
            <c:spPr>
              <a:solidFill>
                <a:schemeClr val="bg1">
                  <a:lumMod val="75000"/>
                  <a:alpha val="65000"/>
                </a:schemeClr>
              </a:solidFill>
            </c:spPr>
          </c:dPt>
          <c:val>
            <c:numRef>
              <c:f>Sheet1!$A$2:$A$3</c:f>
              <c:numCache>
                <c:formatCode>0%</c:formatCode>
                <c:ptCount val="2"/>
                <c:pt idx="0">
                  <c:v>0.35</c:v>
                </c:pt>
                <c:pt idx="1">
                  <c:v>0.65</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dPt>
          <c:dPt>
            <c:idx val="1"/>
            <c:bubble3D val="0"/>
            <c:spPr>
              <a:solidFill>
                <a:schemeClr val="bg1">
                  <a:lumMod val="75000"/>
                  <a:alpha val="65000"/>
                </a:schemeClr>
              </a:solidFill>
            </c:spPr>
          </c:dPt>
          <c:val>
            <c:numRef>
              <c:f>Sheet1!$A$2:$A$3</c:f>
              <c:numCache>
                <c:formatCode>0%</c:formatCode>
                <c:ptCount val="2"/>
                <c:pt idx="0">
                  <c:v>0.21</c:v>
                </c:pt>
                <c:pt idx="1">
                  <c:v>0.79</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2"/>
              </a:solidFill>
            </c:spPr>
          </c:dPt>
          <c:dPt>
            <c:idx val="1"/>
            <c:bubble3D val="0"/>
            <c:spPr>
              <a:solidFill>
                <a:schemeClr val="bg1">
                  <a:lumMod val="75000"/>
                  <a:alpha val="65000"/>
                </a:schemeClr>
              </a:solidFill>
            </c:spPr>
          </c:dPt>
          <c:val>
            <c:numRef>
              <c:f>Sheet1!$A$2:$A$3</c:f>
              <c:numCache>
                <c:formatCode>0%</c:formatCode>
                <c:ptCount val="2"/>
                <c:pt idx="0">
                  <c:v>0.42</c:v>
                </c:pt>
                <c:pt idx="1">
                  <c:v>0.57999999999999996</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dPt>
          <c:dPt>
            <c:idx val="1"/>
            <c:bubble3D val="0"/>
            <c:spPr>
              <a:solidFill>
                <a:schemeClr val="bg1">
                  <a:lumMod val="75000"/>
                  <a:alpha val="65000"/>
                </a:schemeClr>
              </a:solidFill>
            </c:spPr>
          </c:dPt>
          <c:val>
            <c:numRef>
              <c:f>Sheet1!$A$2:$A$3</c:f>
              <c:numCache>
                <c:formatCode>0%</c:formatCode>
                <c:ptCount val="2"/>
                <c:pt idx="0">
                  <c:v>0.94</c:v>
                </c:pt>
                <c:pt idx="1">
                  <c:v>0.06</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2"/>
              </a:solidFill>
            </c:spPr>
          </c:dPt>
          <c:dPt>
            <c:idx val="1"/>
            <c:bubble3D val="0"/>
            <c:spPr>
              <a:solidFill>
                <a:schemeClr val="bg1">
                  <a:lumMod val="75000"/>
                  <a:alpha val="65000"/>
                </a:schemeClr>
              </a:solidFill>
            </c:spPr>
          </c:dPt>
          <c:val>
            <c:numRef>
              <c:f>Sheet1!$A$2:$A$3</c:f>
              <c:numCache>
                <c:formatCode>0%</c:formatCode>
                <c:ptCount val="2"/>
                <c:pt idx="0">
                  <c:v>0.89</c:v>
                </c:pt>
                <c:pt idx="1">
                  <c:v>0.11</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类别 1</c:v>
                </c:pt>
              </c:strCache>
            </c:strRef>
          </c:tx>
          <c:spPr>
            <a:solidFill>
              <a:schemeClr val="accent1"/>
            </a:solidFill>
          </c:spPr>
          <c:invertIfNegative val="0"/>
          <c:dLbls>
            <c:dLbl>
              <c:idx val="0"/>
              <c:layout/>
              <c:showLegendKey val="0"/>
              <c:showVal val="1"/>
              <c:showCatName val="0"/>
              <c:showSerName val="0"/>
              <c:showPercent val="0"/>
              <c:showBubbleSize val="0"/>
              <c:extLst>
                <c:ext xmlns:c15="http://schemas.microsoft.com/office/drawing/2012/chart" uri="{CE6537A1-D6FC-4f65-9D91-7224C49458BB}"/>
              </c:extLst>
            </c:dLbl>
            <c:dLbl>
              <c:idx val="1"/>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Sheet1!$A$2</c:f>
              <c:strCache>
                <c:ptCount val="1"/>
                <c:pt idx="0">
                  <c:v>项目 1</c:v>
                </c:pt>
              </c:strCache>
            </c:strRef>
          </c:cat>
          <c:val>
            <c:numRef>
              <c:f>Sheet1!$B$2</c:f>
              <c:numCache>
                <c:formatCode>General</c:formatCode>
                <c:ptCount val="1"/>
                <c:pt idx="0">
                  <c:v>100</c:v>
                </c:pt>
              </c:numCache>
            </c:numRef>
          </c:val>
        </c:ser>
        <c:ser>
          <c:idx val="1"/>
          <c:order val="1"/>
          <c:tx>
            <c:strRef>
              <c:f>Sheet1!$C$1</c:f>
              <c:strCache>
                <c:ptCount val="1"/>
                <c:pt idx="0">
                  <c:v>类别 2</c:v>
                </c:pt>
              </c:strCache>
            </c:strRef>
          </c:tx>
          <c:spPr>
            <a:solidFill>
              <a:schemeClr val="accent2"/>
            </a:solidFill>
          </c:spPr>
          <c:invertIfNegative val="0"/>
          <c:dPt>
            <c:idx val="0"/>
            <c:invertIfNegative val="0"/>
            <c:bubble3D val="0"/>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项目 1</c:v>
                </c:pt>
              </c:strCache>
            </c:strRef>
          </c:cat>
          <c:val>
            <c:numRef>
              <c:f>Sheet1!$C$2</c:f>
              <c:numCache>
                <c:formatCode>General</c:formatCode>
                <c:ptCount val="1"/>
                <c:pt idx="0">
                  <c:v>90</c:v>
                </c:pt>
              </c:numCache>
            </c:numRef>
          </c:val>
        </c:ser>
        <c:ser>
          <c:idx val="2"/>
          <c:order val="2"/>
          <c:tx>
            <c:strRef>
              <c:f>Sheet1!$D$1</c:f>
              <c:strCache>
                <c:ptCount val="1"/>
                <c:pt idx="0">
                  <c:v>类别 3</c:v>
                </c:pt>
              </c:strCache>
            </c:strRef>
          </c:tx>
          <c:spPr>
            <a:solidFill>
              <a:schemeClr val="accent1"/>
            </a:solidFill>
            <a:effectLst/>
          </c:spPr>
          <c:invertIfNegative val="0"/>
          <c:dPt>
            <c:idx val="0"/>
            <c:invertIfNegative val="0"/>
            <c:bubble3D val="0"/>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项目 1</c:v>
                </c:pt>
              </c:strCache>
            </c:strRef>
          </c:cat>
          <c:val>
            <c:numRef>
              <c:f>Sheet1!$D$2</c:f>
              <c:numCache>
                <c:formatCode>General</c:formatCode>
                <c:ptCount val="1"/>
                <c:pt idx="0">
                  <c:v>50</c:v>
                </c:pt>
              </c:numCache>
            </c:numRef>
          </c:val>
        </c:ser>
        <c:ser>
          <c:idx val="3"/>
          <c:order val="3"/>
          <c:tx>
            <c:strRef>
              <c:f>Sheet1!$E$1</c:f>
              <c:strCache>
                <c:ptCount val="1"/>
                <c:pt idx="0">
                  <c:v>类别 4</c:v>
                </c:pt>
              </c:strCache>
            </c:strRef>
          </c:tx>
          <c:spPr>
            <a:solidFill>
              <a:schemeClr val="accent2"/>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trendline>
            <c:trendlineType val="linear"/>
            <c:dispRSqr val="0"/>
            <c:dispEq val="0"/>
          </c:trendline>
          <c:cat>
            <c:strRef>
              <c:f>Sheet1!$A$2</c:f>
              <c:strCache>
                <c:ptCount val="1"/>
                <c:pt idx="0">
                  <c:v>项目 1</c:v>
                </c:pt>
              </c:strCache>
            </c:strRef>
          </c:cat>
          <c:val>
            <c:numRef>
              <c:f>Sheet1!$E$2</c:f>
              <c:numCache>
                <c:formatCode>General</c:formatCode>
                <c:ptCount val="1"/>
                <c:pt idx="0">
                  <c:v>40</c:v>
                </c:pt>
              </c:numCache>
            </c:numRef>
          </c:val>
        </c:ser>
        <c:dLbls>
          <c:showLegendKey val="0"/>
          <c:showVal val="0"/>
          <c:showCatName val="0"/>
          <c:showSerName val="0"/>
          <c:showPercent val="0"/>
          <c:showBubbleSize val="0"/>
        </c:dLbls>
        <c:gapWidth val="0"/>
        <c:overlap val="-20"/>
        <c:axId val="251356672"/>
        <c:axId val="251358208"/>
      </c:barChart>
      <c:catAx>
        <c:axId val="251356672"/>
        <c:scaling>
          <c:orientation val="maxMin"/>
        </c:scaling>
        <c:delete val="1"/>
        <c:axPos val="l"/>
        <c:minorGridlines>
          <c:spPr>
            <a:ln>
              <a:solidFill>
                <a:prstClr val="black">
                  <a:tint val="50000"/>
                  <a:shade val="95000"/>
                  <a:satMod val="105000"/>
                </a:prstClr>
              </a:solidFill>
              <a:prstDash val="dash"/>
            </a:ln>
          </c:spPr>
        </c:minorGridlines>
        <c:numFmt formatCode="General" sourceLinked="0"/>
        <c:majorTickMark val="out"/>
        <c:minorTickMark val="none"/>
        <c:tickLblPos val="none"/>
        <c:crossAx val="251358208"/>
        <c:crosses val="autoZero"/>
        <c:auto val="0"/>
        <c:lblAlgn val="ctr"/>
        <c:lblOffset val="100"/>
        <c:tickMarkSkip val="1"/>
        <c:noMultiLvlLbl val="0"/>
      </c:catAx>
      <c:valAx>
        <c:axId val="251358208"/>
        <c:scaling>
          <c:orientation val="minMax"/>
        </c:scaling>
        <c:delete val="1"/>
        <c:axPos val="t"/>
        <c:majorGridlines>
          <c:spPr>
            <a:ln>
              <a:solidFill>
                <a:schemeClr val="bg1"/>
              </a:solidFill>
            </a:ln>
          </c:spPr>
        </c:majorGridlines>
        <c:numFmt formatCode="0.00%" sourceLinked="0"/>
        <c:majorTickMark val="cross"/>
        <c:minorTickMark val="none"/>
        <c:tickLblPos val="none"/>
        <c:crossAx val="251356672"/>
        <c:crosses val="autoZero"/>
        <c:crossBetween val="between"/>
      </c:valAx>
      <c:spPr>
        <a:noFill/>
        <a:ln w="25400">
          <a:solidFill>
            <a:schemeClr val="bg1">
              <a:lumMod val="85000"/>
              <a:alpha val="0"/>
            </a:schemeClr>
          </a:solidFill>
        </a:ln>
      </c:spPr>
    </c:plotArea>
    <c:plotVisOnly val="1"/>
    <c:dispBlanksAs val="gap"/>
    <c:showDLblsOverMax val="0"/>
  </c:chart>
  <c:txPr>
    <a:bodyPr/>
    <a:lstStyle/>
    <a:p>
      <a:pPr>
        <a:defRPr sz="1000" b="1">
          <a:solidFill>
            <a:schemeClr val="tx1">
              <a:lumMod val="65000"/>
              <a:lumOff val="35000"/>
            </a:schemeClr>
          </a:solidFill>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bg1">
                <a:lumMod val="7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4</c:v>
                </c:pt>
              </c:numCache>
            </c:numRef>
          </c:val>
        </c:ser>
        <c:dLbls>
          <c:showLegendKey val="0"/>
          <c:showVal val="0"/>
          <c:showCatName val="0"/>
          <c:showSerName val="0"/>
          <c:showPercent val="0"/>
          <c:showBubbleSize val="0"/>
        </c:dLbls>
        <c:gapWidth val="150"/>
        <c:overlap val="100"/>
        <c:axId val="268019968"/>
        <c:axId val="268034048"/>
      </c:barChart>
      <c:catAx>
        <c:axId val="268019968"/>
        <c:scaling>
          <c:orientation val="minMax"/>
        </c:scaling>
        <c:delete val="1"/>
        <c:axPos val="b"/>
        <c:numFmt formatCode="General" sourceLinked="1"/>
        <c:majorTickMark val="none"/>
        <c:minorTickMark val="none"/>
        <c:tickLblPos val="nextTo"/>
        <c:crossAx val="268034048"/>
        <c:crosses val="autoZero"/>
        <c:auto val="1"/>
        <c:lblAlgn val="ctr"/>
        <c:lblOffset val="100"/>
        <c:noMultiLvlLbl val="0"/>
      </c:catAx>
      <c:valAx>
        <c:axId val="268034048"/>
        <c:scaling>
          <c:orientation val="minMax"/>
          <c:max val="1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680199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1"/>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A</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A699EB-6B6F-4303-84E5-698CBBF28AE0}" type="datetimeFigureOut">
              <a:rPr lang="zh-CN" altLang="en-US" smtClean="0"/>
              <a:t>2019/1/1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1D5E53-1996-4A18-8378-BCF5C8046DA1}" type="slidenum">
              <a:rPr lang="zh-CN" altLang="en-US" smtClean="0"/>
              <a:t>‹#›</a:t>
            </a:fld>
            <a:endParaRPr lang="zh-CN" altLang="en-US"/>
          </a:p>
        </p:txBody>
      </p:sp>
    </p:spTree>
    <p:extLst>
      <p:ext uri="{BB962C8B-B14F-4D97-AF65-F5344CB8AC3E}">
        <p14:creationId xmlns:p14="http://schemas.microsoft.com/office/powerpoint/2010/main" val="3744765781"/>
      </p:ext>
    </p:extLst>
  </p:cSld>
  <p:clrMap bg1="lt1" tx1="dk1" bg2="lt2" tx2="dk2" accent1="accent1" accent2="accent2" accent3="accent3" accent4="accent4" accent5="accent5" accent6="accent6" hlink="hlink" folHlink="folHlink"/>
  <p:notesStyle>
    <a:lvl1pPr marL="0" algn="l" defTabSz="685749" rtl="0" eaLnBrk="1" latinLnBrk="0" hangingPunct="1">
      <a:defRPr sz="900" kern="1200">
        <a:solidFill>
          <a:schemeClr val="tx1"/>
        </a:solidFill>
        <a:latin typeface="+mn-lt"/>
        <a:ea typeface="+mn-ea"/>
        <a:cs typeface="+mn-cs"/>
      </a:defRPr>
    </a:lvl1pPr>
    <a:lvl2pPr marL="342875" algn="l" defTabSz="685749" rtl="0" eaLnBrk="1" latinLnBrk="0" hangingPunct="1">
      <a:defRPr sz="900" kern="1200">
        <a:solidFill>
          <a:schemeClr val="tx1"/>
        </a:solidFill>
        <a:latin typeface="+mn-lt"/>
        <a:ea typeface="+mn-ea"/>
        <a:cs typeface="+mn-cs"/>
      </a:defRPr>
    </a:lvl2pPr>
    <a:lvl3pPr marL="685749" algn="l" defTabSz="685749" rtl="0" eaLnBrk="1" latinLnBrk="0" hangingPunct="1">
      <a:defRPr sz="900" kern="1200">
        <a:solidFill>
          <a:schemeClr val="tx1"/>
        </a:solidFill>
        <a:latin typeface="+mn-lt"/>
        <a:ea typeface="+mn-ea"/>
        <a:cs typeface="+mn-cs"/>
      </a:defRPr>
    </a:lvl3pPr>
    <a:lvl4pPr marL="1028624" algn="l" defTabSz="685749" rtl="0" eaLnBrk="1" latinLnBrk="0" hangingPunct="1">
      <a:defRPr sz="900" kern="1200">
        <a:solidFill>
          <a:schemeClr val="tx1"/>
        </a:solidFill>
        <a:latin typeface="+mn-lt"/>
        <a:ea typeface="+mn-ea"/>
        <a:cs typeface="+mn-cs"/>
      </a:defRPr>
    </a:lvl4pPr>
    <a:lvl5pPr marL="1371498" algn="l" defTabSz="685749" rtl="0" eaLnBrk="1" latinLnBrk="0" hangingPunct="1">
      <a:defRPr sz="900" kern="1200">
        <a:solidFill>
          <a:schemeClr val="tx1"/>
        </a:solidFill>
        <a:latin typeface="+mn-lt"/>
        <a:ea typeface="+mn-ea"/>
        <a:cs typeface="+mn-cs"/>
      </a:defRPr>
    </a:lvl5pPr>
    <a:lvl6pPr marL="1714373" algn="l" defTabSz="685749" rtl="0" eaLnBrk="1" latinLnBrk="0" hangingPunct="1">
      <a:defRPr sz="900" kern="1200">
        <a:solidFill>
          <a:schemeClr val="tx1"/>
        </a:solidFill>
        <a:latin typeface="+mn-lt"/>
        <a:ea typeface="+mn-ea"/>
        <a:cs typeface="+mn-cs"/>
      </a:defRPr>
    </a:lvl6pPr>
    <a:lvl7pPr marL="2057246" algn="l" defTabSz="685749" rtl="0" eaLnBrk="1" latinLnBrk="0" hangingPunct="1">
      <a:defRPr sz="900" kern="1200">
        <a:solidFill>
          <a:schemeClr val="tx1"/>
        </a:solidFill>
        <a:latin typeface="+mn-lt"/>
        <a:ea typeface="+mn-ea"/>
        <a:cs typeface="+mn-cs"/>
      </a:defRPr>
    </a:lvl7pPr>
    <a:lvl8pPr marL="2400120" algn="l" defTabSz="685749" rtl="0" eaLnBrk="1" latinLnBrk="0" hangingPunct="1">
      <a:defRPr sz="900" kern="1200">
        <a:solidFill>
          <a:schemeClr val="tx1"/>
        </a:solidFill>
        <a:latin typeface="+mn-lt"/>
        <a:ea typeface="+mn-ea"/>
        <a:cs typeface="+mn-cs"/>
      </a:defRPr>
    </a:lvl8pPr>
    <a:lvl9pPr marL="2742995" algn="l" defTabSz="685749"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a:t>
            </a:fld>
            <a:endParaRPr lang="zh-CN" altLang="en-US"/>
          </a:p>
        </p:txBody>
      </p:sp>
    </p:spTree>
    <p:extLst>
      <p:ext uri="{BB962C8B-B14F-4D97-AF65-F5344CB8AC3E}">
        <p14:creationId xmlns:p14="http://schemas.microsoft.com/office/powerpoint/2010/main" val="2945848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10</a:t>
            </a:fld>
            <a:endParaRPr lang="zh-CN" altLang="en-US"/>
          </a:p>
        </p:txBody>
      </p:sp>
    </p:spTree>
    <p:extLst>
      <p:ext uri="{BB962C8B-B14F-4D97-AF65-F5344CB8AC3E}">
        <p14:creationId xmlns:p14="http://schemas.microsoft.com/office/powerpoint/2010/main" val="3093891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11</a:t>
            </a:fld>
            <a:endParaRPr lang="zh-CN" altLang="en-US"/>
          </a:p>
        </p:txBody>
      </p:sp>
    </p:spTree>
    <p:extLst>
      <p:ext uri="{BB962C8B-B14F-4D97-AF65-F5344CB8AC3E}">
        <p14:creationId xmlns:p14="http://schemas.microsoft.com/office/powerpoint/2010/main" val="1706079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12</a:t>
            </a:fld>
            <a:endParaRPr lang="zh-CN" altLang="en-US"/>
          </a:p>
        </p:txBody>
      </p:sp>
    </p:spTree>
    <p:extLst>
      <p:ext uri="{BB962C8B-B14F-4D97-AF65-F5344CB8AC3E}">
        <p14:creationId xmlns:p14="http://schemas.microsoft.com/office/powerpoint/2010/main" val="1988140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13</a:t>
            </a:fld>
            <a:endParaRPr lang="zh-CN" altLang="en-US"/>
          </a:p>
        </p:txBody>
      </p:sp>
    </p:spTree>
    <p:extLst>
      <p:ext uri="{BB962C8B-B14F-4D97-AF65-F5344CB8AC3E}">
        <p14:creationId xmlns:p14="http://schemas.microsoft.com/office/powerpoint/2010/main" val="2446426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14</a:t>
            </a:fld>
            <a:endParaRPr lang="zh-CN" altLang="en-US"/>
          </a:p>
        </p:txBody>
      </p:sp>
    </p:spTree>
    <p:extLst>
      <p:ext uri="{BB962C8B-B14F-4D97-AF65-F5344CB8AC3E}">
        <p14:creationId xmlns:p14="http://schemas.microsoft.com/office/powerpoint/2010/main" val="15380856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15</a:t>
            </a:fld>
            <a:endParaRPr lang="zh-CN" altLang="en-US"/>
          </a:p>
        </p:txBody>
      </p:sp>
    </p:spTree>
    <p:extLst>
      <p:ext uri="{BB962C8B-B14F-4D97-AF65-F5344CB8AC3E}">
        <p14:creationId xmlns:p14="http://schemas.microsoft.com/office/powerpoint/2010/main" val="3026684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16</a:t>
            </a:fld>
            <a:endParaRPr lang="zh-CN" altLang="en-US"/>
          </a:p>
        </p:txBody>
      </p:sp>
    </p:spTree>
    <p:extLst>
      <p:ext uri="{BB962C8B-B14F-4D97-AF65-F5344CB8AC3E}">
        <p14:creationId xmlns:p14="http://schemas.microsoft.com/office/powerpoint/2010/main" val="19385793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17</a:t>
            </a:fld>
            <a:endParaRPr lang="zh-CN" altLang="en-US"/>
          </a:p>
        </p:txBody>
      </p:sp>
    </p:spTree>
    <p:extLst>
      <p:ext uri="{BB962C8B-B14F-4D97-AF65-F5344CB8AC3E}">
        <p14:creationId xmlns:p14="http://schemas.microsoft.com/office/powerpoint/2010/main" val="17533660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18</a:t>
            </a:fld>
            <a:endParaRPr lang="zh-CN" altLang="en-US"/>
          </a:p>
        </p:txBody>
      </p:sp>
    </p:spTree>
    <p:extLst>
      <p:ext uri="{BB962C8B-B14F-4D97-AF65-F5344CB8AC3E}">
        <p14:creationId xmlns:p14="http://schemas.microsoft.com/office/powerpoint/2010/main" val="27549526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19</a:t>
            </a:fld>
            <a:endParaRPr lang="zh-CN" altLang="en-US"/>
          </a:p>
        </p:txBody>
      </p:sp>
    </p:spTree>
    <p:extLst>
      <p:ext uri="{BB962C8B-B14F-4D97-AF65-F5344CB8AC3E}">
        <p14:creationId xmlns:p14="http://schemas.microsoft.com/office/powerpoint/2010/main" val="3946705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a:t>
            </a:fld>
            <a:endParaRPr lang="zh-CN" altLang="en-US"/>
          </a:p>
        </p:txBody>
      </p:sp>
    </p:spTree>
    <p:extLst>
      <p:ext uri="{BB962C8B-B14F-4D97-AF65-F5344CB8AC3E}">
        <p14:creationId xmlns:p14="http://schemas.microsoft.com/office/powerpoint/2010/main" val="42769227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20</a:t>
            </a:fld>
            <a:endParaRPr lang="zh-CN" altLang="en-US"/>
          </a:p>
        </p:txBody>
      </p:sp>
    </p:spTree>
    <p:extLst>
      <p:ext uri="{BB962C8B-B14F-4D97-AF65-F5344CB8AC3E}">
        <p14:creationId xmlns:p14="http://schemas.microsoft.com/office/powerpoint/2010/main" val="32541791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21</a:t>
            </a:fld>
            <a:endParaRPr lang="zh-CN" altLang="en-US"/>
          </a:p>
        </p:txBody>
      </p:sp>
    </p:spTree>
    <p:extLst>
      <p:ext uri="{BB962C8B-B14F-4D97-AF65-F5344CB8AC3E}">
        <p14:creationId xmlns:p14="http://schemas.microsoft.com/office/powerpoint/2010/main" val="16220981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22</a:t>
            </a:fld>
            <a:endParaRPr lang="zh-CN" altLang="en-US"/>
          </a:p>
        </p:txBody>
      </p:sp>
    </p:spTree>
    <p:extLst>
      <p:ext uri="{BB962C8B-B14F-4D97-AF65-F5344CB8AC3E}">
        <p14:creationId xmlns:p14="http://schemas.microsoft.com/office/powerpoint/2010/main" val="36995229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23</a:t>
            </a:fld>
            <a:endParaRPr lang="zh-CN" altLang="en-US"/>
          </a:p>
        </p:txBody>
      </p:sp>
    </p:spTree>
    <p:extLst>
      <p:ext uri="{BB962C8B-B14F-4D97-AF65-F5344CB8AC3E}">
        <p14:creationId xmlns:p14="http://schemas.microsoft.com/office/powerpoint/2010/main" val="27189706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24</a:t>
            </a:fld>
            <a:endParaRPr lang="zh-CN" altLang="en-US"/>
          </a:p>
        </p:txBody>
      </p:sp>
    </p:spTree>
    <p:extLst>
      <p:ext uri="{BB962C8B-B14F-4D97-AF65-F5344CB8AC3E}">
        <p14:creationId xmlns:p14="http://schemas.microsoft.com/office/powerpoint/2010/main" val="23914289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25</a:t>
            </a:fld>
            <a:endParaRPr lang="zh-CN" altLang="en-US"/>
          </a:p>
        </p:txBody>
      </p:sp>
    </p:spTree>
    <p:extLst>
      <p:ext uri="{BB962C8B-B14F-4D97-AF65-F5344CB8AC3E}">
        <p14:creationId xmlns:p14="http://schemas.microsoft.com/office/powerpoint/2010/main" val="22715407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26</a:t>
            </a:fld>
            <a:endParaRPr lang="zh-CN" altLang="en-US"/>
          </a:p>
        </p:txBody>
      </p:sp>
    </p:spTree>
    <p:extLst>
      <p:ext uri="{BB962C8B-B14F-4D97-AF65-F5344CB8AC3E}">
        <p14:creationId xmlns:p14="http://schemas.microsoft.com/office/powerpoint/2010/main" val="30014325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27</a:t>
            </a:fld>
            <a:endParaRPr lang="zh-CN" altLang="en-US"/>
          </a:p>
        </p:txBody>
      </p:sp>
    </p:spTree>
    <p:extLst>
      <p:ext uri="{BB962C8B-B14F-4D97-AF65-F5344CB8AC3E}">
        <p14:creationId xmlns:p14="http://schemas.microsoft.com/office/powerpoint/2010/main" val="461624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3</a:t>
            </a:fld>
            <a:endParaRPr lang="zh-CN" altLang="en-US"/>
          </a:p>
        </p:txBody>
      </p:sp>
    </p:spTree>
    <p:extLst>
      <p:ext uri="{BB962C8B-B14F-4D97-AF65-F5344CB8AC3E}">
        <p14:creationId xmlns:p14="http://schemas.microsoft.com/office/powerpoint/2010/main" val="1490712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4</a:t>
            </a:fld>
            <a:endParaRPr lang="zh-CN" altLang="en-US"/>
          </a:p>
        </p:txBody>
      </p:sp>
    </p:spTree>
    <p:extLst>
      <p:ext uri="{BB962C8B-B14F-4D97-AF65-F5344CB8AC3E}">
        <p14:creationId xmlns:p14="http://schemas.microsoft.com/office/powerpoint/2010/main" val="3995990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5</a:t>
            </a:fld>
            <a:endParaRPr lang="zh-CN" altLang="en-US"/>
          </a:p>
        </p:txBody>
      </p:sp>
    </p:spTree>
    <p:extLst>
      <p:ext uri="{BB962C8B-B14F-4D97-AF65-F5344CB8AC3E}">
        <p14:creationId xmlns:p14="http://schemas.microsoft.com/office/powerpoint/2010/main" val="2317587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6</a:t>
            </a:fld>
            <a:endParaRPr lang="zh-CN" altLang="en-US"/>
          </a:p>
        </p:txBody>
      </p:sp>
    </p:spTree>
    <p:extLst>
      <p:ext uri="{BB962C8B-B14F-4D97-AF65-F5344CB8AC3E}">
        <p14:creationId xmlns:p14="http://schemas.microsoft.com/office/powerpoint/2010/main" val="214113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7</a:t>
            </a:fld>
            <a:endParaRPr lang="zh-CN" altLang="en-US"/>
          </a:p>
        </p:txBody>
      </p:sp>
    </p:spTree>
    <p:extLst>
      <p:ext uri="{BB962C8B-B14F-4D97-AF65-F5344CB8AC3E}">
        <p14:creationId xmlns:p14="http://schemas.microsoft.com/office/powerpoint/2010/main" val="2898417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8</a:t>
            </a:fld>
            <a:endParaRPr lang="zh-CN" altLang="en-US"/>
          </a:p>
        </p:txBody>
      </p:sp>
    </p:spTree>
    <p:extLst>
      <p:ext uri="{BB962C8B-B14F-4D97-AF65-F5344CB8AC3E}">
        <p14:creationId xmlns:p14="http://schemas.microsoft.com/office/powerpoint/2010/main" val="989646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9</a:t>
            </a:fld>
            <a:endParaRPr lang="zh-CN" altLang="en-US"/>
          </a:p>
        </p:txBody>
      </p:sp>
    </p:spTree>
    <p:extLst>
      <p:ext uri="{BB962C8B-B14F-4D97-AF65-F5344CB8AC3E}">
        <p14:creationId xmlns:p14="http://schemas.microsoft.com/office/powerpoint/2010/main" val="1924107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4DA96E64-783D-463C-BA44-F5AF67B46485}" type="datetimeFigureOut">
              <a:rPr lang="zh-CN" altLang="en-US" smtClean="0"/>
              <a:pPr/>
              <a:t>2019/1/1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33087477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DA96E64-783D-463C-BA44-F5AF67B46485}" type="datetimeFigureOut">
              <a:rPr lang="zh-CN" altLang="en-US" smtClean="0"/>
              <a:pPr/>
              <a:t>2019/1/1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245261685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DA96E64-783D-463C-BA44-F5AF67B46485}" type="datetimeFigureOut">
              <a:rPr lang="zh-CN" altLang="en-US" smtClean="0"/>
              <a:pPr/>
              <a:t>2019/1/1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21536504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2" name="任意多边形 1"/>
          <p:cNvSpPr/>
          <p:nvPr userDrawn="1"/>
        </p:nvSpPr>
        <p:spPr>
          <a:xfrm>
            <a:off x="-7772" y="4811152"/>
            <a:ext cx="9151772" cy="326396"/>
          </a:xfrm>
          <a:custGeom>
            <a:avLst/>
            <a:gdLst>
              <a:gd name="connsiteX0" fmla="*/ 6442848 w 12885696"/>
              <a:gd name="connsiteY0" fmla="*/ 0 h 677930"/>
              <a:gd name="connsiteX1" fmla="*/ 12818477 w 12885696"/>
              <a:gd name="connsiteY1" fmla="*/ 656546 h 677930"/>
              <a:gd name="connsiteX2" fmla="*/ 12885696 w 12885696"/>
              <a:gd name="connsiteY2" fmla="*/ 677930 h 677930"/>
              <a:gd name="connsiteX3" fmla="*/ 0 w 12885696"/>
              <a:gd name="connsiteY3" fmla="*/ 677930 h 677930"/>
              <a:gd name="connsiteX4" fmla="*/ 67219 w 12885696"/>
              <a:gd name="connsiteY4" fmla="*/ 656546 h 677930"/>
              <a:gd name="connsiteX5" fmla="*/ 6442848 w 12885696"/>
              <a:gd name="connsiteY5" fmla="*/ 0 h 677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85696" h="677930">
                <a:moveTo>
                  <a:pt x="6442848" y="0"/>
                </a:moveTo>
                <a:cubicBezTo>
                  <a:pt x="9144779" y="0"/>
                  <a:pt x="11510983" y="262931"/>
                  <a:pt x="12818477" y="656546"/>
                </a:cubicBezTo>
                <a:lnTo>
                  <a:pt x="12885696" y="677930"/>
                </a:lnTo>
                <a:lnTo>
                  <a:pt x="0" y="677930"/>
                </a:lnTo>
                <a:lnTo>
                  <a:pt x="67219" y="656546"/>
                </a:lnTo>
                <a:cubicBezTo>
                  <a:pt x="1374713" y="262931"/>
                  <a:pt x="3740917" y="0"/>
                  <a:pt x="6442848" y="0"/>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Tree>
    <p:extLst>
      <p:ext uri="{BB962C8B-B14F-4D97-AF65-F5344CB8AC3E}">
        <p14:creationId xmlns:p14="http://schemas.microsoft.com/office/powerpoint/2010/main" val="30256112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extLst mod="1">
    <p:ext uri="{DCECCB84-F9BA-43D5-87BE-67443E8EF086}">
      <p15:sldGuideLst xmlns:p15="http://schemas.microsoft.com/office/powerpoint/2012/main" xmlns="">
        <p15:guide id="1" orient="horz" pos="1620">
          <p15:clr>
            <a:srgbClr val="FBAE40"/>
          </p15:clr>
        </p15:guide>
        <p15:guide id="2" pos="2880">
          <p15:clr>
            <a:srgbClr val="FBAE40"/>
          </p15:clr>
        </p15:guide>
        <p15:guide id="3" orient="horz" pos="323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67789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
        <p:nvSpPr>
          <p:cNvPr id="18" name="TextBox 15"/>
          <p:cNvSpPr txBox="1"/>
          <p:nvPr userDrawn="1"/>
        </p:nvSpPr>
        <p:spPr>
          <a:xfrm>
            <a:off x="8780757" y="4859401"/>
            <a:ext cx="297007" cy="213507"/>
          </a:xfrm>
          <a:prstGeom prst="rect">
            <a:avLst/>
          </a:prstGeom>
          <a:noFill/>
        </p:spPr>
        <p:txBody>
          <a:bodyPr wrap="square" lIns="51422" tIns="25711" rIns="51422" bIns="25711" rtlCol="0" anchor="ctr">
            <a:spAutoFit/>
          </a:bodyPr>
          <a:lstStyle/>
          <a:p>
            <a:pPr algn="ctr"/>
            <a:fld id="{2EEF1883-7A0E-4F66-9932-E581691AD397}" type="slidenum">
              <a:rPr lang="zh-CN" altLang="en-US" sz="1050" smtClean="0">
                <a:solidFill>
                  <a:schemeClr val="tx1">
                    <a:lumMod val="50000"/>
                    <a:lumOff val="50000"/>
                  </a:schemeClr>
                </a:solidFill>
                <a:latin typeface="+mn-lt"/>
                <a:ea typeface="Arial Unicode MS" panose="020B0604020202020204" pitchFamily="34" charset="-122"/>
                <a:cs typeface="Arial Unicode MS" panose="020B0604020202020204" pitchFamily="34" charset="-122"/>
              </a:rPr>
              <a:pPr algn="ctr"/>
              <a:t>‹#›</a:t>
            </a:fld>
            <a:r>
              <a:rPr lang="zh-CN" altLang="en-US" sz="1050" dirty="0" smtClean="0">
                <a:solidFill>
                  <a:schemeClr val="tx1">
                    <a:lumMod val="50000"/>
                    <a:lumOff val="50000"/>
                  </a:schemeClr>
                </a:solidFill>
                <a:latin typeface="+mn-lt"/>
                <a:ea typeface="Arial Unicode MS" panose="020B0604020202020204" pitchFamily="34" charset="-122"/>
                <a:cs typeface="Arial Unicode MS" panose="020B0604020202020204" pitchFamily="34" charset="-122"/>
              </a:rPr>
              <a:t> </a:t>
            </a:r>
            <a:endParaRPr lang="zh-CN" altLang="en-US" sz="1050" b="0" dirty="0">
              <a:solidFill>
                <a:schemeClr val="tx1">
                  <a:lumMod val="50000"/>
                  <a:lumOff val="50000"/>
                </a:schemeClr>
              </a:solidFill>
              <a:latin typeface="+mn-lt"/>
              <a:ea typeface="Arial Unicode MS" panose="020B0604020202020204" pitchFamily="34" charset="-122"/>
              <a:cs typeface="Arial Unicode MS" panose="020B0604020202020204" pitchFamily="34" charset="-122"/>
            </a:endParaRPr>
          </a:p>
        </p:txBody>
      </p:sp>
      <p:sp>
        <p:nvSpPr>
          <p:cNvPr id="5" name="任意多边形 4"/>
          <p:cNvSpPr/>
          <p:nvPr userDrawn="1"/>
        </p:nvSpPr>
        <p:spPr>
          <a:xfrm flipH="1">
            <a:off x="205868" y="317303"/>
            <a:ext cx="372426" cy="418173"/>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6" name="任意多边形 5"/>
          <p:cNvSpPr/>
          <p:nvPr userDrawn="1"/>
        </p:nvSpPr>
        <p:spPr>
          <a:xfrm flipH="1">
            <a:off x="319455" y="225089"/>
            <a:ext cx="372426" cy="332885"/>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6" fmla="*/ 1104717 w 2253807"/>
              <a:gd name="connsiteY6" fmla="*/ 79151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0" fmla="*/ 0 w 2253807"/>
              <a:gd name="connsiteY0" fmla="*/ 700070 h 1262130"/>
              <a:gd name="connsiteX1" fmla="*/ 0 w 2253807"/>
              <a:gd name="connsiteY1" fmla="*/ 0 h 1262130"/>
              <a:gd name="connsiteX2" fmla="*/ 2253807 w 2253807"/>
              <a:gd name="connsiteY2" fmla="*/ 0 h 1262130"/>
              <a:gd name="connsiteX3" fmla="*/ 2253807 w 2253807"/>
              <a:gd name="connsiteY3" fmla="*/ 1262130 h 1262130"/>
              <a:gd name="connsiteX4" fmla="*/ 1013277 w 2253807"/>
              <a:gd name="connsiteY4" fmla="*/ 1262130 h 1262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7" h="1262130">
                <a:moveTo>
                  <a:pt x="0" y="700070"/>
                </a:moveTo>
                <a:lnTo>
                  <a:pt x="0" y="0"/>
                </a:lnTo>
                <a:lnTo>
                  <a:pt x="2253807" y="0"/>
                </a:lnTo>
                <a:lnTo>
                  <a:pt x="2253807" y="1262130"/>
                </a:lnTo>
                <a:lnTo>
                  <a:pt x="1013277" y="1262130"/>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10" name="任意多边形 9"/>
          <p:cNvSpPr/>
          <p:nvPr userDrawn="1"/>
        </p:nvSpPr>
        <p:spPr>
          <a:xfrm flipH="1">
            <a:off x="8780756" y="4836794"/>
            <a:ext cx="297007" cy="257836"/>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3662" h="1478645">
                <a:moveTo>
                  <a:pt x="2463662" y="1105159"/>
                </a:moveTo>
                <a:lnTo>
                  <a:pt x="2463662" y="1478645"/>
                </a:lnTo>
                <a:lnTo>
                  <a:pt x="0" y="1478645"/>
                </a:lnTo>
                <a:lnTo>
                  <a:pt x="0" y="0"/>
                </a:lnTo>
                <a:lnTo>
                  <a:pt x="877819" y="0"/>
                </a:lnTo>
              </a:path>
            </a:pathLst>
          </a:cu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Tree>
    <p:extLst>
      <p:ext uri="{BB962C8B-B14F-4D97-AF65-F5344CB8AC3E}">
        <p14:creationId xmlns:p14="http://schemas.microsoft.com/office/powerpoint/2010/main" val="326639691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794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84672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90848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74059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9600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DA96E64-783D-463C-BA44-F5AF67B46485}" type="datetimeFigureOut">
              <a:rPr lang="zh-CN" altLang="en-US" smtClean="0"/>
              <a:pPr/>
              <a:t>2019/1/1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175266860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05522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84087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53112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03418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19677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4416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4DA96E64-783D-463C-BA44-F5AF67B46485}" type="datetimeFigureOut">
              <a:rPr lang="zh-CN" altLang="en-US" smtClean="0"/>
              <a:pPr/>
              <a:t>2019/1/1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18615314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4DA96E64-783D-463C-BA44-F5AF67B46485}" type="datetimeFigureOut">
              <a:rPr lang="zh-CN" altLang="en-US" smtClean="0"/>
              <a:pPr/>
              <a:t>2019/1/1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177517046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4DA96E64-783D-463C-BA44-F5AF67B46485}" type="datetimeFigureOut">
              <a:rPr lang="zh-CN" altLang="en-US" smtClean="0"/>
              <a:pPr/>
              <a:t>2019/1/1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38139310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DA96E64-783D-463C-BA44-F5AF67B46485}" type="datetimeFigureOut">
              <a:rPr lang="zh-CN" altLang="en-US" smtClean="0"/>
              <a:pPr/>
              <a:t>2019/1/1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199814763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A96E64-783D-463C-BA44-F5AF67B46485}" type="datetimeFigureOut">
              <a:rPr lang="zh-CN" altLang="en-US" smtClean="0"/>
              <a:pPr/>
              <a:t>2019/1/1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35889245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DA96E64-783D-463C-BA44-F5AF67B46485}" type="datetimeFigureOut">
              <a:rPr lang="zh-CN" altLang="en-US" smtClean="0"/>
              <a:pPr/>
              <a:t>2019/1/1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35412756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DA96E64-783D-463C-BA44-F5AF67B46485}" type="datetimeFigureOut">
              <a:rPr lang="zh-CN" altLang="en-US" smtClean="0"/>
              <a:pPr/>
              <a:t>2019/1/1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31249464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矩形 9"/>
          <p:cNvSpPr/>
          <p:nvPr userDrawn="1"/>
        </p:nvSpPr>
        <p:spPr>
          <a:xfrm>
            <a:off x="0" y="42975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8" name="图片 7"/>
          <p:cNvPicPr>
            <a:picLocks noChangeAspect="1"/>
          </p:cNvPicPr>
          <p:nvPr userDrawn="1"/>
        </p:nvPicPr>
        <p:blipFill>
          <a:blip r:embed="rId16">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7" name="矩形 6"/>
          <p:cNvSpPr/>
          <p:nvPr userDrawn="1"/>
        </p:nvSpPr>
        <p:spPr>
          <a:xfrm>
            <a:off x="0" y="0"/>
            <a:ext cx="9144000" cy="5143500"/>
          </a:xfrm>
          <a:prstGeom prst="rect">
            <a:avLst/>
          </a:prstGeom>
          <a:gradFill flip="none" rotWithShape="1">
            <a:gsLst>
              <a:gs pos="0">
                <a:srgbClr val="FBFBFB">
                  <a:alpha val="0"/>
                </a:srgbClr>
              </a:gs>
              <a:gs pos="79000">
                <a:schemeClr val="bg1">
                  <a:lumMod val="95000"/>
                </a:schemeClr>
              </a:gs>
              <a:gs pos="100000">
                <a:schemeClr val="bg1">
                  <a:lumMod val="8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51432" tIns="25716" rIns="51432" bIns="25716" rtlCol="0" anchor="ctr"/>
          <a:lstStyle/>
          <a:p>
            <a:pPr algn="ctr"/>
            <a:endParaRPr lang="zh-CN" altLang="en-US" sz="1069"/>
          </a:p>
        </p:txBody>
      </p:sp>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DA96E64-783D-463C-BA44-F5AF67B46485}" type="datetimeFigureOut">
              <a:rPr lang="zh-CN" altLang="en-US" smtClean="0"/>
              <a:pPr/>
              <a:t>2019/1/1</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100298830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060399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chart" Target="../charts/char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14.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14.xml"/><Relationship Id="rId5" Type="http://schemas.openxmlformats.org/officeDocument/2006/relationships/chart" Target="../charts/chart10.xml"/><Relationship Id="rId4" Type="http://schemas.openxmlformats.org/officeDocument/2006/relationships/chart" Target="../charts/chart9.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chart" Target="../charts/chart1.xml"/><Relationship Id="rId7"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26" name="TextBox 5"/>
          <p:cNvSpPr txBox="1"/>
          <p:nvPr/>
        </p:nvSpPr>
        <p:spPr>
          <a:xfrm>
            <a:off x="4229119" y="2614871"/>
            <a:ext cx="4776951"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cs typeface="Ebrima" panose="02000000000000000000" pitchFamily="2" charset="0"/>
              </a:rPr>
              <a:t>市场营销</a:t>
            </a:r>
            <a:r>
              <a:rPr lang="zh-CN" altLang="en-US" sz="2800" dirty="0" smtClean="0">
                <a:solidFill>
                  <a:schemeClr val="tx1">
                    <a:lumMod val="75000"/>
                    <a:lumOff val="25000"/>
                  </a:schemeClr>
                </a:solidFill>
                <a:latin typeface="微软雅黑" panose="020B0503020204020204" pitchFamily="34" charset="-122"/>
                <a:ea typeface="微软雅黑" panose="020B0503020204020204" pitchFamily="34" charset="-122"/>
                <a:cs typeface="Ebrima" panose="02000000000000000000" pitchFamily="2" charset="0"/>
              </a:rPr>
              <a:t>工作</a:t>
            </a: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cs typeface="Ebrima" panose="02000000000000000000" pitchFamily="2" charset="0"/>
              </a:rPr>
              <a:t>总结</a:t>
            </a:r>
            <a:r>
              <a:rPr lang="zh-CN" altLang="en-US" sz="2800" dirty="0" smtClean="0">
                <a:solidFill>
                  <a:schemeClr val="tx1">
                    <a:lumMod val="75000"/>
                    <a:lumOff val="25000"/>
                  </a:schemeClr>
                </a:solidFill>
                <a:latin typeface="微软雅黑" panose="020B0503020204020204" pitchFamily="34" charset="-122"/>
                <a:ea typeface="微软雅黑" panose="020B0503020204020204" pitchFamily="34" charset="-122"/>
                <a:cs typeface="Ebrima" panose="02000000000000000000" pitchFamily="2" charset="0"/>
              </a:rPr>
              <a:t>计</a:t>
            </a: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cs typeface="Ebrima" panose="02000000000000000000" pitchFamily="2" charset="0"/>
              </a:rPr>
              <a:t>划</a:t>
            </a:r>
            <a:r>
              <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cs typeface="Ebrima" panose="02000000000000000000" pitchFamily="2" charset="0"/>
              </a:rPr>
              <a:t>PPT</a:t>
            </a:r>
            <a:endPar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cs typeface="Ebrima" panose="02000000000000000000" pitchFamily="2" charset="0"/>
            </a:endParaRPr>
          </a:p>
        </p:txBody>
      </p:sp>
      <p:sp>
        <p:nvSpPr>
          <p:cNvPr id="27" name="文本框 26"/>
          <p:cNvSpPr txBox="1"/>
          <p:nvPr/>
        </p:nvSpPr>
        <p:spPr>
          <a:xfrm>
            <a:off x="5146255" y="3173466"/>
            <a:ext cx="2954289" cy="230832"/>
          </a:xfrm>
          <a:prstGeom prst="rect">
            <a:avLst/>
          </a:prstGeom>
          <a:noFill/>
        </p:spPr>
        <p:txBody>
          <a:bodyPr wrap="square" rtlCol="0">
            <a:spAutoFit/>
          </a:bodyPr>
          <a:lstStyle/>
          <a:p>
            <a:pPr algn="ctr"/>
            <a:r>
              <a:rPr lang="en-US" altLang="zh-CN" sz="900" spc="113" dirty="0">
                <a:solidFill>
                  <a:schemeClr val="bg2">
                    <a:lumMod val="25000"/>
                  </a:schemeClr>
                </a:solidFill>
                <a:latin typeface="微软雅黑" panose="020B0503020204020204" pitchFamily="34" charset="-122"/>
                <a:ea typeface="微软雅黑" panose="020B0503020204020204" pitchFamily="34" charset="-122"/>
              </a:rPr>
              <a:t>[</a:t>
            </a:r>
            <a:r>
              <a:rPr lang="zh-CN" altLang="en-US" sz="900" spc="113" dirty="0">
                <a:solidFill>
                  <a:schemeClr val="bg2">
                    <a:lumMod val="25000"/>
                  </a:schemeClr>
                </a:solidFill>
                <a:latin typeface="微软雅黑" panose="020B0503020204020204" pitchFamily="34" charset="-122"/>
                <a:ea typeface="微软雅黑" panose="020B0503020204020204" pitchFamily="34" charset="-122"/>
              </a:rPr>
              <a:t>工作汇报</a:t>
            </a:r>
            <a:r>
              <a:rPr lang="en-US" altLang="zh-CN" sz="900" spc="113" dirty="0">
                <a:solidFill>
                  <a:schemeClr val="bg2">
                    <a:lumMod val="25000"/>
                  </a:schemeClr>
                </a:solidFill>
                <a:latin typeface="微软雅黑" panose="020B0503020204020204" pitchFamily="34" charset="-122"/>
                <a:ea typeface="微软雅黑" panose="020B0503020204020204" pitchFamily="34" charset="-122"/>
              </a:rPr>
              <a:t>] [</a:t>
            </a:r>
            <a:r>
              <a:rPr lang="zh-CN" altLang="en-US" sz="900" spc="113" dirty="0">
                <a:solidFill>
                  <a:schemeClr val="bg2">
                    <a:lumMod val="25000"/>
                  </a:schemeClr>
                </a:solidFill>
                <a:latin typeface="微软雅黑" panose="020B0503020204020204" pitchFamily="34" charset="-122"/>
                <a:ea typeface="微软雅黑" panose="020B0503020204020204" pitchFamily="34" charset="-122"/>
              </a:rPr>
              <a:t>商务路演</a:t>
            </a:r>
            <a:r>
              <a:rPr lang="en-US" altLang="zh-CN" sz="900" spc="113" dirty="0">
                <a:solidFill>
                  <a:schemeClr val="bg2">
                    <a:lumMod val="25000"/>
                  </a:schemeClr>
                </a:solidFill>
                <a:latin typeface="微软雅黑" panose="020B0503020204020204" pitchFamily="34" charset="-122"/>
                <a:ea typeface="微软雅黑" panose="020B0503020204020204" pitchFamily="34" charset="-122"/>
              </a:rPr>
              <a:t>] [</a:t>
            </a:r>
            <a:r>
              <a:rPr lang="zh-CN" altLang="en-US" sz="900" spc="113" dirty="0">
                <a:solidFill>
                  <a:schemeClr val="bg2">
                    <a:lumMod val="25000"/>
                  </a:schemeClr>
                </a:solidFill>
                <a:latin typeface="微软雅黑" panose="020B0503020204020204" pitchFamily="34" charset="-122"/>
                <a:ea typeface="微软雅黑" panose="020B0503020204020204" pitchFamily="34" charset="-122"/>
              </a:rPr>
              <a:t>新年计划</a:t>
            </a:r>
            <a:r>
              <a:rPr lang="en-US" altLang="zh-CN" sz="900" spc="113" dirty="0">
                <a:solidFill>
                  <a:schemeClr val="bg2">
                    <a:lumMod val="25000"/>
                  </a:schemeClr>
                </a:solidFill>
                <a:latin typeface="微软雅黑" panose="020B0503020204020204" pitchFamily="34" charset="-122"/>
                <a:ea typeface="微软雅黑" panose="020B0503020204020204" pitchFamily="34" charset="-122"/>
              </a:rPr>
              <a:t>] [PPT</a:t>
            </a:r>
            <a:r>
              <a:rPr lang="zh-CN" altLang="en-US" sz="900" spc="113" dirty="0">
                <a:solidFill>
                  <a:schemeClr val="bg2">
                    <a:lumMod val="25000"/>
                  </a:schemeClr>
                </a:solidFill>
                <a:latin typeface="微软雅黑" panose="020B0503020204020204" pitchFamily="34" charset="-122"/>
                <a:ea typeface="微软雅黑" panose="020B0503020204020204" pitchFamily="34" charset="-122"/>
              </a:rPr>
              <a:t>演示</a:t>
            </a:r>
            <a:r>
              <a:rPr lang="en-US" altLang="zh-CN" sz="900" spc="113" dirty="0">
                <a:solidFill>
                  <a:schemeClr val="bg2">
                    <a:lumMod val="25000"/>
                  </a:schemeClr>
                </a:solidFill>
                <a:latin typeface="微软雅黑" panose="020B0503020204020204" pitchFamily="34" charset="-122"/>
                <a:ea typeface="微软雅黑" panose="020B0503020204020204" pitchFamily="34" charset="-122"/>
              </a:rPr>
              <a:t>]</a:t>
            </a:r>
          </a:p>
        </p:txBody>
      </p:sp>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r="34996"/>
          <a:stretch/>
        </p:blipFill>
        <p:spPr>
          <a:xfrm>
            <a:off x="1355" y="0"/>
            <a:ext cx="5942246" cy="5143500"/>
          </a:xfrm>
          <a:prstGeom prst="rect">
            <a:avLst/>
          </a:prstGeom>
        </p:spPr>
      </p:pic>
      <p:pic>
        <p:nvPicPr>
          <p:cNvPr id="12" name="图片 1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809660" y="558212"/>
            <a:ext cx="3290884" cy="2164420"/>
          </a:xfrm>
          <a:prstGeom prst="rect">
            <a:avLst/>
          </a:prstGeom>
        </p:spPr>
      </p:pic>
      <p:pic>
        <p:nvPicPr>
          <p:cNvPr id="13" name="图片 1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767754" y="3460531"/>
            <a:ext cx="1843762" cy="1323618"/>
          </a:xfrm>
          <a:prstGeom prst="rect">
            <a:avLst/>
          </a:prstGeom>
        </p:spPr>
      </p:pic>
    </p:spTree>
    <p:extLst>
      <p:ext uri="{BB962C8B-B14F-4D97-AF65-F5344CB8AC3E}">
        <p14:creationId xmlns:p14="http://schemas.microsoft.com/office/powerpoint/2010/main" val="8105594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1500"/>
                                        <p:tgtEl>
                                          <p:spTgt spid="11"/>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childTnLst>
                          </p:cTn>
                        </p:par>
                        <p:par>
                          <p:cTn id="28" fill="hold">
                            <p:stCondLst>
                              <p:cond delay="4000"/>
                            </p:stCondLst>
                            <p:childTnLst>
                              <p:par>
                                <p:cTn id="29" presetID="26" presetClass="emph" presetSubtype="0" fill="hold" grpId="1" nodeType="afterEffect">
                                  <p:stCondLst>
                                    <p:cond delay="0"/>
                                  </p:stCondLst>
                                  <p:childTnLst>
                                    <p:animEffect transition="out" filter="fade">
                                      <p:cBhvr>
                                        <p:cTn id="30" dur="500" tmFilter="0, 0; .2, .5; .8, .5; 1, 0"/>
                                        <p:tgtEl>
                                          <p:spTgt spid="26"/>
                                        </p:tgtEl>
                                      </p:cBhvr>
                                    </p:animEffect>
                                    <p:animScale>
                                      <p:cBhvr>
                                        <p:cTn id="31" dur="250" autoRev="1" fill="hold"/>
                                        <p:tgtEl>
                                          <p:spTgt spid="26"/>
                                        </p:tgtEl>
                                      </p:cBhvr>
                                      <p:by x="105000" y="105000"/>
                                    </p:animScale>
                                  </p:childTnLst>
                                </p:cTn>
                              </p:par>
                              <p:par>
                                <p:cTn id="32" presetID="12" presetClass="entr" presetSubtype="1"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p:tgtEl>
                                          <p:spTgt spid="27"/>
                                        </p:tgtEl>
                                        <p:attrNameLst>
                                          <p:attrName>ppt_y</p:attrName>
                                        </p:attrNameLst>
                                      </p:cBhvr>
                                      <p:tavLst>
                                        <p:tav tm="0">
                                          <p:val>
                                            <p:strVal val="#ppt_y-#ppt_h*1.125000"/>
                                          </p:val>
                                        </p:tav>
                                        <p:tav tm="100000">
                                          <p:val>
                                            <p:strVal val="#ppt_y"/>
                                          </p:val>
                                        </p:tav>
                                      </p:tavLst>
                                    </p:anim>
                                    <p:animEffect transition="in" filter="wipe(down)">
                                      <p:cBhvr>
                                        <p:cTn id="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6" grpId="1"/>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81"/>
          <p:cNvGrpSpPr/>
          <p:nvPr/>
        </p:nvGrpSpPr>
        <p:grpSpPr>
          <a:xfrm>
            <a:off x="6012177" y="3295923"/>
            <a:ext cx="735013" cy="850900"/>
            <a:chOff x="5028984" y="2913471"/>
            <a:chExt cx="735013" cy="850900"/>
          </a:xfrm>
        </p:grpSpPr>
        <p:sp>
          <p:nvSpPr>
            <p:cNvPr id="38" name="Rectangle 6"/>
            <p:cNvSpPr>
              <a:spLocks noChangeArrowheads="1"/>
            </p:cNvSpPr>
            <p:nvPr/>
          </p:nvSpPr>
          <p:spPr bwMode="auto">
            <a:xfrm>
              <a:off x="5451259"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45" name="Oval 7"/>
            <p:cNvSpPr>
              <a:spLocks noChangeArrowheads="1"/>
            </p:cNvSpPr>
            <p:nvPr/>
          </p:nvSpPr>
          <p:spPr bwMode="auto">
            <a:xfrm>
              <a:off x="5198847" y="3107146"/>
              <a:ext cx="565150" cy="566737"/>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46" name="Rectangle 13"/>
            <p:cNvSpPr>
              <a:spLocks noChangeArrowheads="1"/>
            </p:cNvSpPr>
            <p:nvPr/>
          </p:nvSpPr>
          <p:spPr bwMode="auto">
            <a:xfrm>
              <a:off x="5208372" y="3251609"/>
              <a:ext cx="381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47" name="Oval 14"/>
            <p:cNvSpPr>
              <a:spLocks noChangeArrowheads="1"/>
            </p:cNvSpPr>
            <p:nvPr/>
          </p:nvSpPr>
          <p:spPr bwMode="auto">
            <a:xfrm>
              <a:off x="5028984" y="2913471"/>
              <a:ext cx="406400" cy="636587"/>
            </a:xfrm>
            <a:prstGeom prst="ellipse">
              <a:avLst/>
            </a:pr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grpSp>
        <p:nvGrpSpPr>
          <p:cNvPr id="48" name="Group 78"/>
          <p:cNvGrpSpPr/>
          <p:nvPr/>
        </p:nvGrpSpPr>
        <p:grpSpPr>
          <a:xfrm>
            <a:off x="2460311" y="3251929"/>
            <a:ext cx="671514" cy="952500"/>
            <a:chOff x="2050833" y="2869478"/>
            <a:chExt cx="671514" cy="952500"/>
          </a:xfrm>
        </p:grpSpPr>
        <p:sp>
          <p:nvSpPr>
            <p:cNvPr id="49" name="Rectangle 10"/>
            <p:cNvSpPr>
              <a:spLocks noChangeArrowheads="1"/>
            </p:cNvSpPr>
            <p:nvPr/>
          </p:nvSpPr>
          <p:spPr bwMode="auto">
            <a:xfrm>
              <a:off x="2242922" y="3667991"/>
              <a:ext cx="50800" cy="153987"/>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50" name="Rectangle 11"/>
            <p:cNvSpPr>
              <a:spLocks noChangeArrowheads="1"/>
            </p:cNvSpPr>
            <p:nvPr/>
          </p:nvSpPr>
          <p:spPr bwMode="auto">
            <a:xfrm>
              <a:off x="2498509"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51" name="Oval 12"/>
            <p:cNvSpPr>
              <a:spLocks noChangeArrowheads="1"/>
            </p:cNvSpPr>
            <p:nvPr/>
          </p:nvSpPr>
          <p:spPr bwMode="auto">
            <a:xfrm>
              <a:off x="2312772" y="2949984"/>
              <a:ext cx="409575" cy="635000"/>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52" name="Oval 20"/>
            <p:cNvSpPr>
              <a:spLocks noChangeArrowheads="1"/>
            </p:cNvSpPr>
            <p:nvPr/>
          </p:nvSpPr>
          <p:spPr bwMode="auto">
            <a:xfrm>
              <a:off x="2050833" y="2869478"/>
              <a:ext cx="436566" cy="830262"/>
            </a:xfrm>
            <a:prstGeom prst="ellipse">
              <a:avLst/>
            </a:pr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grpSp>
        <p:nvGrpSpPr>
          <p:cNvPr id="53" name="Group 77"/>
          <p:cNvGrpSpPr/>
          <p:nvPr/>
        </p:nvGrpSpPr>
        <p:grpSpPr>
          <a:xfrm>
            <a:off x="1241497" y="3424293"/>
            <a:ext cx="738188" cy="895350"/>
            <a:chOff x="942759" y="2869021"/>
            <a:chExt cx="738188" cy="895350"/>
          </a:xfrm>
        </p:grpSpPr>
        <p:sp>
          <p:nvSpPr>
            <p:cNvPr id="54" name="Rectangle 8"/>
            <p:cNvSpPr>
              <a:spLocks noChangeArrowheads="1"/>
            </p:cNvSpPr>
            <p:nvPr/>
          </p:nvSpPr>
          <p:spPr bwMode="auto">
            <a:xfrm>
              <a:off x="1182472"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55" name="Rectangle 9"/>
            <p:cNvSpPr>
              <a:spLocks noChangeArrowheads="1"/>
            </p:cNvSpPr>
            <p:nvPr/>
          </p:nvSpPr>
          <p:spPr bwMode="auto">
            <a:xfrm>
              <a:off x="1450759" y="3384237"/>
              <a:ext cx="38100" cy="346075"/>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56" name="Oval 17"/>
            <p:cNvSpPr>
              <a:spLocks noChangeArrowheads="1"/>
            </p:cNvSpPr>
            <p:nvPr/>
          </p:nvSpPr>
          <p:spPr bwMode="auto">
            <a:xfrm>
              <a:off x="942759" y="2869021"/>
              <a:ext cx="520700" cy="523875"/>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57" name="Oval 29"/>
            <p:cNvSpPr>
              <a:spLocks noChangeArrowheads="1"/>
            </p:cNvSpPr>
            <p:nvPr/>
          </p:nvSpPr>
          <p:spPr bwMode="auto">
            <a:xfrm>
              <a:off x="1271372" y="3073087"/>
              <a:ext cx="409575" cy="409575"/>
            </a:xfrm>
            <a:prstGeom prst="ellipse">
              <a:avLst/>
            </a:pr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grpSp>
        <p:nvGrpSpPr>
          <p:cNvPr id="58" name="Group 82"/>
          <p:cNvGrpSpPr/>
          <p:nvPr/>
        </p:nvGrpSpPr>
        <p:grpSpPr>
          <a:xfrm>
            <a:off x="7009029" y="3659244"/>
            <a:ext cx="673750" cy="660400"/>
            <a:chOff x="6224853" y="3161578"/>
            <a:chExt cx="673750" cy="660400"/>
          </a:xfrm>
        </p:grpSpPr>
        <p:sp>
          <p:nvSpPr>
            <p:cNvPr id="59" name="Rectangle 24"/>
            <p:cNvSpPr>
              <a:spLocks noChangeArrowheads="1"/>
            </p:cNvSpPr>
            <p:nvPr/>
          </p:nvSpPr>
          <p:spPr bwMode="auto">
            <a:xfrm>
              <a:off x="6397891" y="3327809"/>
              <a:ext cx="50800" cy="4365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60" name="Oval 25"/>
            <p:cNvSpPr>
              <a:spLocks noChangeArrowheads="1"/>
            </p:cNvSpPr>
            <p:nvPr/>
          </p:nvSpPr>
          <p:spPr bwMode="auto">
            <a:xfrm>
              <a:off x="6224853" y="3254784"/>
              <a:ext cx="406400" cy="409575"/>
            </a:xfrm>
            <a:prstGeom prst="ellipse">
              <a:avLst/>
            </a:pr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61" name="Rectangle 30"/>
            <p:cNvSpPr>
              <a:spLocks noChangeArrowheads="1"/>
            </p:cNvSpPr>
            <p:nvPr/>
          </p:nvSpPr>
          <p:spPr bwMode="auto">
            <a:xfrm>
              <a:off x="6633490" y="3475903"/>
              <a:ext cx="38100" cy="346075"/>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62" name="Oval 31"/>
            <p:cNvSpPr>
              <a:spLocks noChangeArrowheads="1"/>
            </p:cNvSpPr>
            <p:nvPr/>
          </p:nvSpPr>
          <p:spPr bwMode="auto">
            <a:xfrm>
              <a:off x="6412828" y="3161578"/>
              <a:ext cx="485775" cy="484187"/>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sp>
        <p:nvSpPr>
          <p:cNvPr id="65" name="Freeform 5"/>
          <p:cNvSpPr>
            <a:spLocks/>
          </p:cNvSpPr>
          <p:nvPr/>
        </p:nvSpPr>
        <p:spPr bwMode="auto">
          <a:xfrm>
            <a:off x="3879855" y="1848389"/>
            <a:ext cx="1384294" cy="2528863"/>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99" name="任意多边形 98"/>
          <p:cNvSpPr>
            <a:spLocks/>
          </p:cNvSpPr>
          <p:nvPr/>
        </p:nvSpPr>
        <p:spPr bwMode="auto">
          <a:xfrm>
            <a:off x="0" y="4060257"/>
            <a:ext cx="9144000" cy="1083243"/>
          </a:xfrm>
          <a:custGeom>
            <a:avLst/>
            <a:gdLst>
              <a:gd name="connsiteX0" fmla="*/ 6099175 w 12192000"/>
              <a:gd name="connsiteY0" fmla="*/ 0 h 1444324"/>
              <a:gd name="connsiteX1" fmla="*/ 10707688 w 12192000"/>
              <a:gd name="connsiteY1" fmla="*/ 362504 h 1444324"/>
              <a:gd name="connsiteX2" fmla="*/ 12192000 w 12192000"/>
              <a:gd name="connsiteY2" fmla="*/ 788446 h 1444324"/>
              <a:gd name="connsiteX3" fmla="*/ 12192000 w 12192000"/>
              <a:gd name="connsiteY3" fmla="*/ 1397156 h 1444324"/>
              <a:gd name="connsiteX4" fmla="*/ 12192000 w 12192000"/>
              <a:gd name="connsiteY4" fmla="*/ 1444324 h 1444324"/>
              <a:gd name="connsiteX5" fmla="*/ 0 w 12192000"/>
              <a:gd name="connsiteY5" fmla="*/ 1444324 h 1444324"/>
              <a:gd name="connsiteX6" fmla="*/ 0 w 12192000"/>
              <a:gd name="connsiteY6" fmla="*/ 1391752 h 1444324"/>
              <a:gd name="connsiteX7" fmla="*/ 0 w 12192000"/>
              <a:gd name="connsiteY7" fmla="*/ 792977 h 1444324"/>
              <a:gd name="connsiteX8" fmla="*/ 1492250 w 12192000"/>
              <a:gd name="connsiteY8" fmla="*/ 362504 h 1444324"/>
              <a:gd name="connsiteX9" fmla="*/ 6099175 w 12192000"/>
              <a:gd name="connsiteY9" fmla="*/ 0 h 1444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1444324">
                <a:moveTo>
                  <a:pt x="6099175" y="0"/>
                </a:moveTo>
                <a:cubicBezTo>
                  <a:pt x="7899400" y="0"/>
                  <a:pt x="9434512" y="121212"/>
                  <a:pt x="10707688" y="362504"/>
                </a:cubicBezTo>
                <a:cubicBezTo>
                  <a:pt x="11379200" y="490513"/>
                  <a:pt x="11874500" y="633249"/>
                  <a:pt x="12192000" y="788446"/>
                </a:cubicBezTo>
                <a:cubicBezTo>
                  <a:pt x="12192000" y="1070236"/>
                  <a:pt x="12192000" y="1263967"/>
                  <a:pt x="12192000" y="1397156"/>
                </a:cubicBezTo>
                <a:lnTo>
                  <a:pt x="12192000" y="1444324"/>
                </a:lnTo>
                <a:lnTo>
                  <a:pt x="0" y="1444324"/>
                </a:lnTo>
                <a:lnTo>
                  <a:pt x="0" y="1391752"/>
                </a:lnTo>
                <a:cubicBezTo>
                  <a:pt x="0" y="792977"/>
                  <a:pt x="0" y="792977"/>
                  <a:pt x="0" y="792977"/>
                </a:cubicBezTo>
                <a:cubicBezTo>
                  <a:pt x="315913" y="635515"/>
                  <a:pt x="812800" y="491646"/>
                  <a:pt x="1492250" y="362504"/>
                </a:cubicBezTo>
                <a:cubicBezTo>
                  <a:pt x="2763838" y="121212"/>
                  <a:pt x="4300538" y="0"/>
                  <a:pt x="6099175" y="0"/>
                </a:cubicBez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noAutofit/>
          </a:bodyPr>
          <a:lstStyle/>
          <a:p>
            <a:endParaRPr lang="en-US" sz="2667">
              <a:latin typeface="微软雅黑" panose="020B0503020204020204" pitchFamily="34" charset="-122"/>
              <a:ea typeface="微软雅黑" panose="020B0503020204020204" pitchFamily="34" charset="-122"/>
            </a:endParaRPr>
          </a:p>
        </p:txBody>
      </p:sp>
      <p:sp>
        <p:nvSpPr>
          <p:cNvPr id="67" name="TextBox 9"/>
          <p:cNvSpPr txBox="1"/>
          <p:nvPr/>
        </p:nvSpPr>
        <p:spPr>
          <a:xfrm>
            <a:off x="776085" y="4364362"/>
            <a:ext cx="7591831" cy="43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defPPr>
              <a:defRPr lang="zh-CN"/>
            </a:defPPr>
            <a:lvl1pPr algn="ctr">
              <a:lnSpc>
                <a:spcPct val="12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sz="1050" dirty="0">
                <a:solidFill>
                  <a:schemeClr val="bg1">
                    <a:lumMod val="95000"/>
                  </a:schemeClr>
                </a:solidFill>
                <a:sym typeface="微软雅黑" pitchFamily="34" charset="-122"/>
              </a:rPr>
              <a:t>在此录入图表的综合描述说明。在此录入上述图表的综合描述说明，在此录入上述图表</a:t>
            </a:r>
            <a:endParaRPr lang="en-US" altLang="zh-CN" sz="1050" dirty="0">
              <a:solidFill>
                <a:schemeClr val="bg1">
                  <a:lumMod val="95000"/>
                </a:schemeClr>
              </a:solidFill>
              <a:sym typeface="微软雅黑" pitchFamily="34" charset="-122"/>
            </a:endParaRPr>
          </a:p>
          <a:p>
            <a:r>
              <a:rPr lang="zh-CN" altLang="en-US" sz="1050" dirty="0">
                <a:solidFill>
                  <a:schemeClr val="bg1">
                    <a:lumMod val="95000"/>
                  </a:schemeClr>
                </a:solidFill>
                <a:sym typeface="微软雅黑" pitchFamily="34" charset="-122"/>
              </a:rPr>
              <a:t>的综合描述说明，在此录入上述图表的综合描述说明，在此录入上述图表的综合描述说明，在此录入上述图表的综合描述说明。</a:t>
            </a:r>
          </a:p>
        </p:txBody>
      </p:sp>
      <p:sp>
        <p:nvSpPr>
          <p:cNvPr id="88" name="文本框 87"/>
          <p:cNvSpPr txBox="1"/>
          <p:nvPr/>
        </p:nvSpPr>
        <p:spPr>
          <a:xfrm>
            <a:off x="5984117" y="1424589"/>
            <a:ext cx="2274797" cy="755856"/>
          </a:xfrm>
          <a:prstGeom prst="rect">
            <a:avLst/>
          </a:prstGeom>
        </p:spPr>
        <p:txBody>
          <a:bodyPr vert="horz" lIns="68580" tIns="34290" rIns="68580" bIns="3429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lang="zh-CN" altLang="en-US" sz="1050" dirty="0">
                <a:sym typeface="微软雅黑" pitchFamily="34" charset="-122"/>
              </a:rPr>
              <a:t>在此录入上述图表的描述说明，在此录入上述图表的描述说明，在此录入上述图表的描述说明。</a:t>
            </a:r>
          </a:p>
        </p:txBody>
      </p:sp>
      <p:sp>
        <p:nvSpPr>
          <p:cNvPr id="89" name="文本框 88"/>
          <p:cNvSpPr txBox="1"/>
          <p:nvPr/>
        </p:nvSpPr>
        <p:spPr>
          <a:xfrm>
            <a:off x="5989027" y="1160299"/>
            <a:ext cx="954107" cy="323165"/>
          </a:xfrm>
          <a:prstGeom prst="rect">
            <a:avLst/>
          </a:prstGeom>
          <a:noFill/>
        </p:spPr>
        <p:txBody>
          <a:bodyPr wrap="non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团队管理</a:t>
            </a:r>
          </a:p>
        </p:txBody>
      </p:sp>
      <p:sp>
        <p:nvSpPr>
          <p:cNvPr id="90" name="文本框 89"/>
          <p:cNvSpPr txBox="1"/>
          <p:nvPr/>
        </p:nvSpPr>
        <p:spPr>
          <a:xfrm>
            <a:off x="6001939" y="2525892"/>
            <a:ext cx="2274797" cy="528866"/>
          </a:xfrm>
          <a:prstGeom prst="rect">
            <a:avLst/>
          </a:prstGeom>
        </p:spPr>
        <p:txBody>
          <a:bodyPr vert="horz" lIns="68580" tIns="34290" rIns="68580" bIns="3429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lang="zh-CN" altLang="en-US" sz="1050" dirty="0">
                <a:sym typeface="微软雅黑" pitchFamily="34" charset="-122"/>
              </a:rPr>
              <a:t>在此录入上述图表的描述说明，在此录入上述图表的描述说明，在此录入上述图表的描述说明。</a:t>
            </a:r>
          </a:p>
        </p:txBody>
      </p:sp>
      <p:sp>
        <p:nvSpPr>
          <p:cNvPr id="91" name="文本框 90"/>
          <p:cNvSpPr txBox="1"/>
          <p:nvPr/>
        </p:nvSpPr>
        <p:spPr>
          <a:xfrm>
            <a:off x="5997190" y="2261601"/>
            <a:ext cx="954107" cy="323165"/>
          </a:xfrm>
          <a:prstGeom prst="rect">
            <a:avLst/>
          </a:prstGeom>
          <a:noFill/>
        </p:spPr>
        <p:txBody>
          <a:bodyPr wrap="non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时间管理</a:t>
            </a:r>
          </a:p>
        </p:txBody>
      </p:sp>
      <p:sp>
        <p:nvSpPr>
          <p:cNvPr id="92" name="文本框 91"/>
          <p:cNvSpPr txBox="1"/>
          <p:nvPr/>
        </p:nvSpPr>
        <p:spPr>
          <a:xfrm>
            <a:off x="764056" y="2525892"/>
            <a:ext cx="2395953" cy="528866"/>
          </a:xfrm>
          <a:prstGeom prst="rect">
            <a:avLst/>
          </a:prstGeom>
        </p:spPr>
        <p:txBody>
          <a:bodyPr vert="horz" lIns="68580" tIns="34290" rIns="68580" bIns="3429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ct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p:txBody>
      </p:sp>
      <p:sp>
        <p:nvSpPr>
          <p:cNvPr id="93" name="文本框 92"/>
          <p:cNvSpPr txBox="1"/>
          <p:nvPr/>
        </p:nvSpPr>
        <p:spPr>
          <a:xfrm>
            <a:off x="2252068" y="2261601"/>
            <a:ext cx="954107" cy="323165"/>
          </a:xfrm>
          <a:prstGeom prst="rect">
            <a:avLst/>
          </a:prstGeom>
          <a:noFill/>
        </p:spPr>
        <p:txBody>
          <a:bodyPr wrap="non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得失管理</a:t>
            </a:r>
          </a:p>
        </p:txBody>
      </p:sp>
      <p:sp>
        <p:nvSpPr>
          <p:cNvPr id="94" name="文本框 93"/>
          <p:cNvSpPr txBox="1"/>
          <p:nvPr/>
        </p:nvSpPr>
        <p:spPr>
          <a:xfrm>
            <a:off x="764056" y="1424590"/>
            <a:ext cx="2395953" cy="872804"/>
          </a:xfrm>
          <a:prstGeom prst="rect">
            <a:avLst/>
          </a:prstGeom>
        </p:spPr>
        <p:txBody>
          <a:bodyPr vert="horz" lIns="68580" tIns="34290" rIns="68580" bIns="3429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ts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a:p>
            <a:pPr algn="r">
              <a:lnSpc>
                <a:spcPct val="113000"/>
              </a:lnSpc>
              <a:spcBef>
                <a:spcPts val="0"/>
              </a:spcBef>
            </a:pP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5" name="文本框 94"/>
          <p:cNvSpPr txBox="1"/>
          <p:nvPr/>
        </p:nvSpPr>
        <p:spPr>
          <a:xfrm>
            <a:off x="2252068" y="1160299"/>
            <a:ext cx="954107" cy="323165"/>
          </a:xfrm>
          <a:prstGeom prst="rect">
            <a:avLst/>
          </a:prstGeom>
          <a:noFill/>
        </p:spPr>
        <p:txBody>
          <a:bodyPr wrap="non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项目管理</a:t>
            </a:r>
          </a:p>
        </p:txBody>
      </p:sp>
      <p:grpSp>
        <p:nvGrpSpPr>
          <p:cNvPr id="3" name="组合 2"/>
          <p:cNvGrpSpPr/>
          <p:nvPr/>
        </p:nvGrpSpPr>
        <p:grpSpPr>
          <a:xfrm>
            <a:off x="5032857" y="1416160"/>
            <a:ext cx="835480" cy="835478"/>
            <a:chOff x="6710476" y="1888212"/>
            <a:chExt cx="1113973" cy="1113971"/>
          </a:xfrm>
          <a:solidFill>
            <a:schemeClr val="accent1"/>
          </a:solidFill>
        </p:grpSpPr>
        <p:sp>
          <p:nvSpPr>
            <p:cNvPr id="63" name="Oval 13"/>
            <p:cNvSpPr/>
            <p:nvPr/>
          </p:nvSpPr>
          <p:spPr>
            <a:xfrm>
              <a:off x="6710476" y="1888212"/>
              <a:ext cx="1113973" cy="1113971"/>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微软雅黑" panose="020B0503020204020204" pitchFamily="34" charset="-122"/>
                <a:ea typeface="微软雅黑" panose="020B0503020204020204" pitchFamily="34" charset="-122"/>
              </a:endParaRPr>
            </a:p>
          </p:txBody>
        </p:sp>
        <p:grpSp>
          <p:nvGrpSpPr>
            <p:cNvPr id="115" name="Group 55"/>
            <p:cNvGrpSpPr/>
            <p:nvPr/>
          </p:nvGrpSpPr>
          <p:grpSpPr>
            <a:xfrm>
              <a:off x="7004202" y="2137989"/>
              <a:ext cx="526521" cy="518164"/>
              <a:chOff x="1587575" y="2265358"/>
              <a:chExt cx="314468" cy="309477"/>
            </a:xfrm>
            <a:grpFill/>
          </p:grpSpPr>
          <p:sp>
            <p:nvSpPr>
              <p:cNvPr id="116"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17"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grpSp>
      </p:grpSp>
      <p:grpSp>
        <p:nvGrpSpPr>
          <p:cNvPr id="4" name="组合 3"/>
          <p:cNvGrpSpPr/>
          <p:nvPr/>
        </p:nvGrpSpPr>
        <p:grpSpPr>
          <a:xfrm>
            <a:off x="3275664" y="1416160"/>
            <a:ext cx="835480" cy="835478"/>
            <a:chOff x="4367552" y="1888212"/>
            <a:chExt cx="1113973" cy="1113971"/>
          </a:xfrm>
          <a:solidFill>
            <a:schemeClr val="accent1"/>
          </a:solidFill>
        </p:grpSpPr>
        <p:sp>
          <p:nvSpPr>
            <p:cNvPr id="64" name="Oval 14"/>
            <p:cNvSpPr/>
            <p:nvPr/>
          </p:nvSpPr>
          <p:spPr>
            <a:xfrm>
              <a:off x="4367552" y="1888212"/>
              <a:ext cx="1113973" cy="1113971"/>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微软雅黑" panose="020B0503020204020204" pitchFamily="34" charset="-122"/>
                <a:ea typeface="微软雅黑" panose="020B0503020204020204" pitchFamily="34" charset="-122"/>
              </a:endParaRPr>
            </a:p>
          </p:txBody>
        </p:sp>
        <p:sp>
          <p:nvSpPr>
            <p:cNvPr id="132" name="Freeform 62"/>
            <p:cNvSpPr>
              <a:spLocks noEditPoints="1"/>
            </p:cNvSpPr>
            <p:nvPr/>
          </p:nvSpPr>
          <p:spPr bwMode="auto">
            <a:xfrm>
              <a:off x="4764643" y="2181656"/>
              <a:ext cx="319790" cy="430830"/>
            </a:xfrm>
            <a:custGeom>
              <a:avLst/>
              <a:gdLst>
                <a:gd name="T0" fmla="*/ 108 w 108"/>
                <a:gd name="T1" fmla="*/ 145 h 145"/>
                <a:gd name="T2" fmla="*/ 0 w 108"/>
                <a:gd name="T3" fmla="*/ 145 h 145"/>
                <a:gd name="T4" fmla="*/ 0 w 108"/>
                <a:gd name="T5" fmla="*/ 136 h 145"/>
                <a:gd name="T6" fmla="*/ 13 w 108"/>
                <a:gd name="T7" fmla="*/ 125 h 145"/>
                <a:gd name="T8" fmla="*/ 96 w 108"/>
                <a:gd name="T9" fmla="*/ 125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2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8 w 108"/>
                <a:gd name="T35" fmla="*/ 12 h 145"/>
                <a:gd name="T36" fmla="*/ 60 w 108"/>
                <a:gd name="T37" fmla="*/ 12 h 145"/>
                <a:gd name="T38" fmla="*/ 67 w 108"/>
                <a:gd name="T39" fmla="*/ 37 h 145"/>
                <a:gd name="T40" fmla="*/ 41 w 108"/>
                <a:gd name="T41" fmla="*/ 37 h 145"/>
                <a:gd name="T42" fmla="*/ 48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grpFill/>
            <a:ln>
              <a:noFill/>
            </a:ln>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3864928" y="1028352"/>
            <a:ext cx="1341670" cy="1341668"/>
            <a:chOff x="5173139" y="1322888"/>
            <a:chExt cx="1788893" cy="1788891"/>
          </a:xfrm>
          <a:solidFill>
            <a:schemeClr val="accent1"/>
          </a:solidFill>
        </p:grpSpPr>
        <p:sp>
          <p:nvSpPr>
            <p:cNvPr id="69" name="Oval 11"/>
            <p:cNvSpPr/>
            <p:nvPr/>
          </p:nvSpPr>
          <p:spPr>
            <a:xfrm>
              <a:off x="5173139" y="1322888"/>
              <a:ext cx="1788893" cy="1788891"/>
            </a:xfrm>
            <a:prstGeom prst="ellipse">
              <a:avLst/>
            </a:prstGeom>
            <a:solidFill>
              <a:schemeClr val="bg1"/>
            </a:solidFill>
            <a:ln w="38100" cmpd="sng">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微软雅黑" panose="020B0503020204020204" pitchFamily="34" charset="-122"/>
                <a:ea typeface="微软雅黑" panose="020B0503020204020204" pitchFamily="34" charset="-122"/>
              </a:endParaRPr>
            </a:p>
          </p:txBody>
        </p:sp>
        <p:grpSp>
          <p:nvGrpSpPr>
            <p:cNvPr id="103" name="Group 47"/>
            <p:cNvGrpSpPr/>
            <p:nvPr/>
          </p:nvGrpSpPr>
          <p:grpSpPr>
            <a:xfrm>
              <a:off x="5744854" y="1812677"/>
              <a:ext cx="645463" cy="809312"/>
              <a:chOff x="5106627" y="2260366"/>
              <a:chExt cx="324452" cy="406813"/>
            </a:xfrm>
            <a:grpFill/>
          </p:grpSpPr>
          <p:sp>
            <p:nvSpPr>
              <p:cNvPr id="104" name="Freeform 80"/>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05" name="Freeform 81"/>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06" name="Freeform 82"/>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07"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grpSp>
      </p:grpSp>
      <p:grpSp>
        <p:nvGrpSpPr>
          <p:cNvPr id="6" name="组合 5"/>
          <p:cNvGrpSpPr/>
          <p:nvPr/>
        </p:nvGrpSpPr>
        <p:grpSpPr>
          <a:xfrm>
            <a:off x="4754267" y="2067284"/>
            <a:ext cx="1094733" cy="1094733"/>
            <a:chOff x="6339023" y="2756378"/>
            <a:chExt cx="1459644" cy="1459644"/>
          </a:xfrm>
          <a:solidFill>
            <a:schemeClr val="accent1"/>
          </a:solidFill>
        </p:grpSpPr>
        <p:sp>
          <p:nvSpPr>
            <p:cNvPr id="70" name="Oval 12"/>
            <p:cNvSpPr/>
            <p:nvPr/>
          </p:nvSpPr>
          <p:spPr>
            <a:xfrm>
              <a:off x="6339023" y="2756378"/>
              <a:ext cx="1459644" cy="1459644"/>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tIns="0" bIns="91440" rtlCol="0" anchor="ctr"/>
            <a:lstStyle/>
            <a:p>
              <a:pPr algn="ctr"/>
              <a:endParaRPr lang="en-US" sz="3200" dirty="0">
                <a:solidFill>
                  <a:schemeClr val="accent1"/>
                </a:solidFill>
                <a:latin typeface="微软雅黑" panose="020B0503020204020204" pitchFamily="34" charset="-122"/>
                <a:ea typeface="微软雅黑" panose="020B0503020204020204" pitchFamily="34" charset="-122"/>
              </a:endParaRPr>
            </a:p>
          </p:txBody>
        </p:sp>
        <p:grpSp>
          <p:nvGrpSpPr>
            <p:cNvPr id="126" name="Group 101"/>
            <p:cNvGrpSpPr/>
            <p:nvPr/>
          </p:nvGrpSpPr>
          <p:grpSpPr>
            <a:xfrm>
              <a:off x="6726846" y="3144200"/>
              <a:ext cx="684000" cy="684000"/>
              <a:chOff x="6352023" y="2360197"/>
              <a:chExt cx="406813" cy="406813"/>
            </a:xfrm>
            <a:grpFill/>
          </p:grpSpPr>
          <p:sp>
            <p:nvSpPr>
              <p:cNvPr id="127" name="Freeform 39"/>
              <p:cNvSpPr>
                <a:spLocks noEditPoints="1"/>
              </p:cNvSpPr>
              <p:nvPr/>
            </p:nvSpPr>
            <p:spPr bwMode="auto">
              <a:xfrm>
                <a:off x="6352023" y="2360197"/>
                <a:ext cx="406813" cy="406813"/>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30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8 w 122"/>
                  <a:gd name="T51" fmla="*/ 21 h 122"/>
                  <a:gd name="T52" fmla="*/ 90 w 122"/>
                  <a:gd name="T53" fmla="*/ 23 h 122"/>
                  <a:gd name="T54" fmla="*/ 91 w 122"/>
                  <a:gd name="T55" fmla="*/ 24 h 122"/>
                  <a:gd name="T56" fmla="*/ 94 w 122"/>
                  <a:gd name="T57" fmla="*/ 25 h 122"/>
                  <a:gd name="T58" fmla="*/ 95 w 122"/>
                  <a:gd name="T59" fmla="*/ 27 h 122"/>
                  <a:gd name="T60" fmla="*/ 97 w 122"/>
                  <a:gd name="T61" fmla="*/ 28 h 122"/>
                  <a:gd name="T62" fmla="*/ 98 w 122"/>
                  <a:gd name="T63" fmla="*/ 31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30" y="97"/>
                    </a:cubicBezTo>
                    <a:cubicBezTo>
                      <a:pt x="29" y="97"/>
                      <a:pt x="29" y="97"/>
                      <a:pt x="29" y="97"/>
                    </a:cubicBezTo>
                    <a:cubicBezTo>
                      <a:pt x="28" y="96"/>
                      <a:pt x="28" y="95"/>
                      <a:pt x="27" y="95"/>
                    </a:cubicBezTo>
                    <a:cubicBezTo>
                      <a:pt x="27" y="94"/>
                      <a:pt x="26" y="94"/>
                      <a:pt x="25" y="93"/>
                    </a:cubicBezTo>
                    <a:cubicBezTo>
                      <a:pt x="25" y="93"/>
                      <a:pt x="25" y="93"/>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0"/>
                      <a:pt x="87" y="21"/>
                      <a:pt x="88" y="21"/>
                    </a:cubicBezTo>
                    <a:cubicBezTo>
                      <a:pt x="88" y="21"/>
                      <a:pt x="89" y="22"/>
                      <a:pt x="90" y="23"/>
                    </a:cubicBezTo>
                    <a:cubicBezTo>
                      <a:pt x="91" y="23"/>
                      <a:pt x="91" y="23"/>
                      <a:pt x="91" y="24"/>
                    </a:cubicBezTo>
                    <a:cubicBezTo>
                      <a:pt x="92" y="24"/>
                      <a:pt x="93" y="25"/>
                      <a:pt x="94" y="25"/>
                    </a:cubicBezTo>
                    <a:cubicBezTo>
                      <a:pt x="94" y="26"/>
                      <a:pt x="95" y="26"/>
                      <a:pt x="95" y="27"/>
                    </a:cubicBezTo>
                    <a:cubicBezTo>
                      <a:pt x="96" y="27"/>
                      <a:pt x="96" y="28"/>
                      <a:pt x="97" y="28"/>
                    </a:cubicBezTo>
                    <a:cubicBezTo>
                      <a:pt x="97" y="29"/>
                      <a:pt x="98" y="30"/>
                      <a:pt x="98" y="31"/>
                    </a:cubicBezTo>
                    <a:cubicBezTo>
                      <a:pt x="99" y="31"/>
                      <a:pt x="99" y="31"/>
                      <a:pt x="99" y="32"/>
                    </a:cubicBezTo>
                    <a:cubicBezTo>
                      <a:pt x="100" y="33"/>
                      <a:pt x="101" y="34"/>
                      <a:pt x="101" y="34"/>
                    </a:cubicBezTo>
                    <a:cubicBezTo>
                      <a:pt x="101"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28" name="Freeform 40"/>
              <p:cNvSpPr>
                <a:spLocks noEditPoints="1"/>
              </p:cNvSpPr>
              <p:nvPr/>
            </p:nvSpPr>
            <p:spPr bwMode="auto">
              <a:xfrm>
                <a:off x="6506761" y="2460029"/>
                <a:ext cx="119797" cy="177201"/>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2"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29" name="Oval 41"/>
              <p:cNvSpPr>
                <a:spLocks noChangeArrowheads="1"/>
              </p:cNvSpPr>
              <p:nvPr/>
            </p:nvSpPr>
            <p:spPr bwMode="auto">
              <a:xfrm>
                <a:off x="6551685" y="2557365"/>
                <a:ext cx="9983" cy="998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3284327" y="2067284"/>
            <a:ext cx="1094733" cy="1094733"/>
            <a:chOff x="4379103" y="2756378"/>
            <a:chExt cx="1459644" cy="1459644"/>
          </a:xfrm>
          <a:solidFill>
            <a:schemeClr val="accent1"/>
          </a:solidFill>
        </p:grpSpPr>
        <p:sp>
          <p:nvSpPr>
            <p:cNvPr id="71" name="Oval 15"/>
            <p:cNvSpPr/>
            <p:nvPr/>
          </p:nvSpPr>
          <p:spPr>
            <a:xfrm>
              <a:off x="4379103" y="2756378"/>
              <a:ext cx="1459644" cy="1459644"/>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微软雅黑" panose="020B0503020204020204" pitchFamily="34" charset="-122"/>
                <a:ea typeface="微软雅黑" panose="020B0503020204020204" pitchFamily="34" charset="-122"/>
              </a:endParaRPr>
            </a:p>
          </p:txBody>
        </p:sp>
        <p:grpSp>
          <p:nvGrpSpPr>
            <p:cNvPr id="110" name="Group 52"/>
            <p:cNvGrpSpPr/>
            <p:nvPr/>
          </p:nvGrpSpPr>
          <p:grpSpPr>
            <a:xfrm>
              <a:off x="4883442" y="3199655"/>
              <a:ext cx="488611" cy="635193"/>
              <a:chOff x="6421904" y="4798576"/>
              <a:chExt cx="299494" cy="389342"/>
            </a:xfrm>
            <a:grpFill/>
          </p:grpSpPr>
          <p:sp>
            <p:nvSpPr>
              <p:cNvPr id="111"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12"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grpSp>
      </p:grpSp>
      <p:sp>
        <p:nvSpPr>
          <p:cNvPr id="66"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68"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6298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99"/>
                                        </p:tgtEl>
                                        <p:attrNameLst>
                                          <p:attrName>style.visibility</p:attrName>
                                        </p:attrNameLst>
                                      </p:cBhvr>
                                      <p:to>
                                        <p:strVal val="visible"/>
                                      </p:to>
                                    </p:set>
                                    <p:anim calcmode="lin" valueType="num">
                                      <p:cBhvr additive="base">
                                        <p:cTn id="15" dur="500" fill="hold"/>
                                        <p:tgtEl>
                                          <p:spTgt spid="99"/>
                                        </p:tgtEl>
                                        <p:attrNameLst>
                                          <p:attrName>ppt_x</p:attrName>
                                        </p:attrNameLst>
                                      </p:cBhvr>
                                      <p:tavLst>
                                        <p:tav tm="0">
                                          <p:val>
                                            <p:strVal val="#ppt_x"/>
                                          </p:val>
                                        </p:tav>
                                        <p:tav tm="100000">
                                          <p:val>
                                            <p:strVal val="#ppt_x"/>
                                          </p:val>
                                        </p:tav>
                                      </p:tavLst>
                                    </p:anim>
                                    <p:anim calcmode="lin" valueType="num">
                                      <p:cBhvr additive="base">
                                        <p:cTn id="16" dur="500" fill="hold"/>
                                        <p:tgtEl>
                                          <p:spTgt spid="99"/>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down)">
                                      <p:cBhvr>
                                        <p:cTn id="20" dur="1000"/>
                                        <p:tgtEl>
                                          <p:spTgt spid="65"/>
                                        </p:tgtEl>
                                      </p:cBhvr>
                                    </p:animEffect>
                                  </p:childTnLst>
                                </p:cTn>
                              </p:par>
                            </p:childTnLst>
                          </p:cTn>
                        </p:par>
                        <p:par>
                          <p:cTn id="21" fill="hold">
                            <p:stCondLst>
                              <p:cond delay="2500"/>
                            </p:stCondLst>
                            <p:childTnLst>
                              <p:par>
                                <p:cTn id="22" presetID="23" presetClass="entr" presetSubtype="1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childTnLst>
                                </p:cTn>
                              </p:par>
                            </p:childTnLst>
                          </p:cTn>
                        </p:par>
                        <p:par>
                          <p:cTn id="26" fill="hold">
                            <p:stCondLst>
                              <p:cond delay="3000"/>
                            </p:stCondLst>
                            <p:childTnLst>
                              <p:par>
                                <p:cTn id="27" presetID="2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childTnLst>
                                </p:cTn>
                              </p:par>
                            </p:childTnLst>
                          </p:cTn>
                        </p:par>
                        <p:par>
                          <p:cTn id="31" fill="hold">
                            <p:stCondLst>
                              <p:cond delay="3500"/>
                            </p:stCondLst>
                            <p:childTnLst>
                              <p:par>
                                <p:cTn id="32" presetID="2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childTnLst>
                                </p:cTn>
                              </p:par>
                            </p:childTnLst>
                          </p:cTn>
                        </p:par>
                        <p:par>
                          <p:cTn id="36" fill="hold">
                            <p:stCondLst>
                              <p:cond delay="4000"/>
                            </p:stCondLst>
                            <p:childTnLst>
                              <p:par>
                                <p:cTn id="37" presetID="23" presetClass="entr" presetSubtype="16"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childTnLst>
                                </p:cTn>
                              </p:par>
                            </p:childTnLst>
                          </p:cTn>
                        </p:par>
                        <p:par>
                          <p:cTn id="41" fill="hold">
                            <p:stCondLst>
                              <p:cond delay="4500"/>
                            </p:stCondLst>
                            <p:childTnLst>
                              <p:par>
                                <p:cTn id="42" presetID="23" presetClass="entr" presetSubtype="16"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childTnLst>
                                </p:cTn>
                              </p:par>
                            </p:childTnLst>
                          </p:cTn>
                        </p:par>
                        <p:par>
                          <p:cTn id="46" fill="hold">
                            <p:stCondLst>
                              <p:cond delay="5000"/>
                            </p:stCondLst>
                            <p:childTnLst>
                              <p:par>
                                <p:cTn id="47" presetID="12" presetClass="entr" presetSubtype="4" fill="hold"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slide(fromBottom)">
                                      <p:cBhvr>
                                        <p:cTn id="49" dur="500"/>
                                        <p:tgtEl>
                                          <p:spTgt spid="53"/>
                                        </p:tgtEl>
                                      </p:cBhvr>
                                    </p:animEffect>
                                  </p:childTnLst>
                                </p:cTn>
                              </p:par>
                              <p:par>
                                <p:cTn id="50" presetID="12" presetClass="entr" presetSubtype="4" fill="hold" nodeType="withEffect">
                                  <p:stCondLst>
                                    <p:cond delay="500"/>
                                  </p:stCondLst>
                                  <p:childTnLst>
                                    <p:set>
                                      <p:cBhvr>
                                        <p:cTn id="51" dur="1" fill="hold">
                                          <p:stCondLst>
                                            <p:cond delay="0"/>
                                          </p:stCondLst>
                                        </p:cTn>
                                        <p:tgtEl>
                                          <p:spTgt spid="48"/>
                                        </p:tgtEl>
                                        <p:attrNameLst>
                                          <p:attrName>style.visibility</p:attrName>
                                        </p:attrNameLst>
                                      </p:cBhvr>
                                      <p:to>
                                        <p:strVal val="visible"/>
                                      </p:to>
                                    </p:set>
                                    <p:animEffect transition="in" filter="slide(fromBottom)">
                                      <p:cBhvr>
                                        <p:cTn id="52" dur="500"/>
                                        <p:tgtEl>
                                          <p:spTgt spid="48"/>
                                        </p:tgtEl>
                                      </p:cBhvr>
                                    </p:animEffect>
                                  </p:childTnLst>
                                </p:cTn>
                              </p:par>
                              <p:par>
                                <p:cTn id="53" presetID="12" presetClass="entr" presetSubtype="4" fill="hold" nodeType="withEffect">
                                  <p:stCondLst>
                                    <p:cond delay="250"/>
                                  </p:stCondLst>
                                  <p:childTnLst>
                                    <p:set>
                                      <p:cBhvr>
                                        <p:cTn id="54" dur="1" fill="hold">
                                          <p:stCondLst>
                                            <p:cond delay="0"/>
                                          </p:stCondLst>
                                        </p:cTn>
                                        <p:tgtEl>
                                          <p:spTgt spid="37"/>
                                        </p:tgtEl>
                                        <p:attrNameLst>
                                          <p:attrName>style.visibility</p:attrName>
                                        </p:attrNameLst>
                                      </p:cBhvr>
                                      <p:to>
                                        <p:strVal val="visible"/>
                                      </p:to>
                                    </p:set>
                                    <p:animEffect transition="in" filter="slide(fromBottom)">
                                      <p:cBhvr>
                                        <p:cTn id="55" dur="500"/>
                                        <p:tgtEl>
                                          <p:spTgt spid="37"/>
                                        </p:tgtEl>
                                      </p:cBhvr>
                                    </p:animEffect>
                                  </p:childTnLst>
                                </p:cTn>
                              </p:par>
                              <p:par>
                                <p:cTn id="56" presetID="12" presetClass="entr" presetSubtype="4" fill="hold" nodeType="withEffect">
                                  <p:stCondLst>
                                    <p:cond delay="500"/>
                                  </p:stCondLst>
                                  <p:childTnLst>
                                    <p:set>
                                      <p:cBhvr>
                                        <p:cTn id="57" dur="1" fill="hold">
                                          <p:stCondLst>
                                            <p:cond delay="0"/>
                                          </p:stCondLst>
                                        </p:cTn>
                                        <p:tgtEl>
                                          <p:spTgt spid="58"/>
                                        </p:tgtEl>
                                        <p:attrNameLst>
                                          <p:attrName>style.visibility</p:attrName>
                                        </p:attrNameLst>
                                      </p:cBhvr>
                                      <p:to>
                                        <p:strVal val="visible"/>
                                      </p:to>
                                    </p:set>
                                    <p:animEffect transition="in" filter="slide(fromBottom)">
                                      <p:cBhvr>
                                        <p:cTn id="58" dur="500"/>
                                        <p:tgtEl>
                                          <p:spTgt spid="58"/>
                                        </p:tgtEl>
                                      </p:cBhvr>
                                    </p:animEffect>
                                  </p:childTnLst>
                                </p:cTn>
                              </p:par>
                            </p:childTnLst>
                          </p:cTn>
                        </p:par>
                        <p:par>
                          <p:cTn id="59" fill="hold">
                            <p:stCondLst>
                              <p:cond delay="6000"/>
                            </p:stCondLst>
                            <p:childTnLst>
                              <p:par>
                                <p:cTn id="60" presetID="12" presetClass="entr" presetSubtype="8" fill="hold" grpId="0" nodeType="afterEffect">
                                  <p:stCondLst>
                                    <p:cond delay="250"/>
                                  </p:stCondLst>
                                  <p:childTnLst>
                                    <p:set>
                                      <p:cBhvr>
                                        <p:cTn id="61" dur="1" fill="hold">
                                          <p:stCondLst>
                                            <p:cond delay="0"/>
                                          </p:stCondLst>
                                        </p:cTn>
                                        <p:tgtEl>
                                          <p:spTgt spid="89"/>
                                        </p:tgtEl>
                                        <p:attrNameLst>
                                          <p:attrName>style.visibility</p:attrName>
                                        </p:attrNameLst>
                                      </p:cBhvr>
                                      <p:to>
                                        <p:strVal val="visible"/>
                                      </p:to>
                                    </p:set>
                                    <p:animEffect transition="in" filter="slide(fromLeft)">
                                      <p:cBhvr>
                                        <p:cTn id="62" dur="500"/>
                                        <p:tgtEl>
                                          <p:spTgt spid="89"/>
                                        </p:tgtEl>
                                      </p:cBhvr>
                                    </p:animEffect>
                                  </p:childTnLst>
                                </p:cTn>
                              </p:par>
                              <p:par>
                                <p:cTn id="63" presetID="12" presetClass="entr" presetSubtype="8" fill="hold" grpId="0" nodeType="withEffect">
                                  <p:stCondLst>
                                    <p:cond delay="250"/>
                                  </p:stCondLst>
                                  <p:childTnLst>
                                    <p:set>
                                      <p:cBhvr>
                                        <p:cTn id="64" dur="1" fill="hold">
                                          <p:stCondLst>
                                            <p:cond delay="0"/>
                                          </p:stCondLst>
                                        </p:cTn>
                                        <p:tgtEl>
                                          <p:spTgt spid="88"/>
                                        </p:tgtEl>
                                        <p:attrNameLst>
                                          <p:attrName>style.visibility</p:attrName>
                                        </p:attrNameLst>
                                      </p:cBhvr>
                                      <p:to>
                                        <p:strVal val="visible"/>
                                      </p:to>
                                    </p:set>
                                    <p:animEffect transition="in" filter="slide(fromLeft)">
                                      <p:cBhvr>
                                        <p:cTn id="65" dur="500"/>
                                        <p:tgtEl>
                                          <p:spTgt spid="88"/>
                                        </p:tgtEl>
                                      </p:cBhvr>
                                    </p:animEffect>
                                  </p:childTnLst>
                                </p:cTn>
                              </p:par>
                            </p:childTnLst>
                          </p:cTn>
                        </p:par>
                        <p:par>
                          <p:cTn id="66" fill="hold">
                            <p:stCondLst>
                              <p:cond delay="6750"/>
                            </p:stCondLst>
                            <p:childTnLst>
                              <p:par>
                                <p:cTn id="67" presetID="12" presetClass="entr" presetSubtype="2" fill="hold" grpId="0" nodeType="afterEffect">
                                  <p:stCondLst>
                                    <p:cond delay="0"/>
                                  </p:stCondLst>
                                  <p:childTnLst>
                                    <p:set>
                                      <p:cBhvr>
                                        <p:cTn id="68" dur="1" fill="hold">
                                          <p:stCondLst>
                                            <p:cond delay="0"/>
                                          </p:stCondLst>
                                        </p:cTn>
                                        <p:tgtEl>
                                          <p:spTgt spid="95"/>
                                        </p:tgtEl>
                                        <p:attrNameLst>
                                          <p:attrName>style.visibility</p:attrName>
                                        </p:attrNameLst>
                                      </p:cBhvr>
                                      <p:to>
                                        <p:strVal val="visible"/>
                                      </p:to>
                                    </p:set>
                                    <p:anim calcmode="lin" valueType="num">
                                      <p:cBhvr additive="base">
                                        <p:cTn id="69" dur="500"/>
                                        <p:tgtEl>
                                          <p:spTgt spid="95"/>
                                        </p:tgtEl>
                                        <p:attrNameLst>
                                          <p:attrName>ppt_x</p:attrName>
                                        </p:attrNameLst>
                                      </p:cBhvr>
                                      <p:tavLst>
                                        <p:tav tm="0">
                                          <p:val>
                                            <p:strVal val="#ppt_x+#ppt_w*1.125000"/>
                                          </p:val>
                                        </p:tav>
                                        <p:tav tm="100000">
                                          <p:val>
                                            <p:strVal val="#ppt_x"/>
                                          </p:val>
                                        </p:tav>
                                      </p:tavLst>
                                    </p:anim>
                                    <p:animEffect transition="in" filter="wipe(left)">
                                      <p:cBhvr>
                                        <p:cTn id="70" dur="500"/>
                                        <p:tgtEl>
                                          <p:spTgt spid="95"/>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94"/>
                                        </p:tgtEl>
                                        <p:attrNameLst>
                                          <p:attrName>style.visibility</p:attrName>
                                        </p:attrNameLst>
                                      </p:cBhvr>
                                      <p:to>
                                        <p:strVal val="visible"/>
                                      </p:to>
                                    </p:set>
                                    <p:anim calcmode="lin" valueType="num">
                                      <p:cBhvr additive="base">
                                        <p:cTn id="73" dur="500"/>
                                        <p:tgtEl>
                                          <p:spTgt spid="94"/>
                                        </p:tgtEl>
                                        <p:attrNameLst>
                                          <p:attrName>ppt_x</p:attrName>
                                        </p:attrNameLst>
                                      </p:cBhvr>
                                      <p:tavLst>
                                        <p:tav tm="0">
                                          <p:val>
                                            <p:strVal val="#ppt_x+#ppt_w*1.125000"/>
                                          </p:val>
                                        </p:tav>
                                        <p:tav tm="100000">
                                          <p:val>
                                            <p:strVal val="#ppt_x"/>
                                          </p:val>
                                        </p:tav>
                                      </p:tavLst>
                                    </p:anim>
                                    <p:animEffect transition="in" filter="wipe(left)">
                                      <p:cBhvr>
                                        <p:cTn id="74" dur="500"/>
                                        <p:tgtEl>
                                          <p:spTgt spid="94"/>
                                        </p:tgtEl>
                                      </p:cBhvr>
                                    </p:animEffect>
                                  </p:childTnLst>
                                </p:cTn>
                              </p:par>
                            </p:childTnLst>
                          </p:cTn>
                        </p:par>
                        <p:par>
                          <p:cTn id="75" fill="hold">
                            <p:stCondLst>
                              <p:cond delay="7250"/>
                            </p:stCondLst>
                            <p:childTnLst>
                              <p:par>
                                <p:cTn id="76" presetID="12" presetClass="entr" presetSubtype="8" fill="hold" grpId="0" nodeType="afterEffect">
                                  <p:stCondLst>
                                    <p:cond delay="0"/>
                                  </p:stCondLst>
                                  <p:childTnLst>
                                    <p:set>
                                      <p:cBhvr>
                                        <p:cTn id="77" dur="1" fill="hold">
                                          <p:stCondLst>
                                            <p:cond delay="0"/>
                                          </p:stCondLst>
                                        </p:cTn>
                                        <p:tgtEl>
                                          <p:spTgt spid="91"/>
                                        </p:tgtEl>
                                        <p:attrNameLst>
                                          <p:attrName>style.visibility</p:attrName>
                                        </p:attrNameLst>
                                      </p:cBhvr>
                                      <p:to>
                                        <p:strVal val="visible"/>
                                      </p:to>
                                    </p:set>
                                    <p:anim calcmode="lin" valueType="num">
                                      <p:cBhvr additive="base">
                                        <p:cTn id="78" dur="500"/>
                                        <p:tgtEl>
                                          <p:spTgt spid="91"/>
                                        </p:tgtEl>
                                        <p:attrNameLst>
                                          <p:attrName>ppt_x</p:attrName>
                                        </p:attrNameLst>
                                      </p:cBhvr>
                                      <p:tavLst>
                                        <p:tav tm="0">
                                          <p:val>
                                            <p:strVal val="#ppt_x-#ppt_w*1.125000"/>
                                          </p:val>
                                        </p:tav>
                                        <p:tav tm="100000">
                                          <p:val>
                                            <p:strVal val="#ppt_x"/>
                                          </p:val>
                                        </p:tav>
                                      </p:tavLst>
                                    </p:anim>
                                    <p:animEffect transition="in" filter="wipe(right)">
                                      <p:cBhvr>
                                        <p:cTn id="79" dur="500"/>
                                        <p:tgtEl>
                                          <p:spTgt spid="91"/>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90"/>
                                        </p:tgtEl>
                                        <p:attrNameLst>
                                          <p:attrName>style.visibility</p:attrName>
                                        </p:attrNameLst>
                                      </p:cBhvr>
                                      <p:to>
                                        <p:strVal val="visible"/>
                                      </p:to>
                                    </p:set>
                                    <p:anim calcmode="lin" valueType="num">
                                      <p:cBhvr additive="base">
                                        <p:cTn id="82" dur="500"/>
                                        <p:tgtEl>
                                          <p:spTgt spid="90"/>
                                        </p:tgtEl>
                                        <p:attrNameLst>
                                          <p:attrName>ppt_x</p:attrName>
                                        </p:attrNameLst>
                                      </p:cBhvr>
                                      <p:tavLst>
                                        <p:tav tm="0">
                                          <p:val>
                                            <p:strVal val="#ppt_x-#ppt_w*1.125000"/>
                                          </p:val>
                                        </p:tav>
                                        <p:tav tm="100000">
                                          <p:val>
                                            <p:strVal val="#ppt_x"/>
                                          </p:val>
                                        </p:tav>
                                      </p:tavLst>
                                    </p:anim>
                                    <p:animEffect transition="in" filter="wipe(right)">
                                      <p:cBhvr>
                                        <p:cTn id="83" dur="500"/>
                                        <p:tgtEl>
                                          <p:spTgt spid="90"/>
                                        </p:tgtEl>
                                      </p:cBhvr>
                                    </p:animEffect>
                                  </p:childTnLst>
                                </p:cTn>
                              </p:par>
                            </p:childTnLst>
                          </p:cTn>
                        </p:par>
                        <p:par>
                          <p:cTn id="84" fill="hold">
                            <p:stCondLst>
                              <p:cond delay="7750"/>
                            </p:stCondLst>
                            <p:childTnLst>
                              <p:par>
                                <p:cTn id="85" presetID="12" presetClass="entr" presetSubtype="2" fill="hold" grpId="0" nodeType="afterEffect">
                                  <p:stCondLst>
                                    <p:cond delay="0"/>
                                  </p:stCondLst>
                                  <p:childTnLst>
                                    <p:set>
                                      <p:cBhvr>
                                        <p:cTn id="86" dur="1" fill="hold">
                                          <p:stCondLst>
                                            <p:cond delay="0"/>
                                          </p:stCondLst>
                                        </p:cTn>
                                        <p:tgtEl>
                                          <p:spTgt spid="93"/>
                                        </p:tgtEl>
                                        <p:attrNameLst>
                                          <p:attrName>style.visibility</p:attrName>
                                        </p:attrNameLst>
                                      </p:cBhvr>
                                      <p:to>
                                        <p:strVal val="visible"/>
                                      </p:to>
                                    </p:set>
                                    <p:anim calcmode="lin" valueType="num">
                                      <p:cBhvr additive="base">
                                        <p:cTn id="87" dur="500"/>
                                        <p:tgtEl>
                                          <p:spTgt spid="93"/>
                                        </p:tgtEl>
                                        <p:attrNameLst>
                                          <p:attrName>ppt_x</p:attrName>
                                        </p:attrNameLst>
                                      </p:cBhvr>
                                      <p:tavLst>
                                        <p:tav tm="0">
                                          <p:val>
                                            <p:strVal val="#ppt_x+#ppt_w*1.125000"/>
                                          </p:val>
                                        </p:tav>
                                        <p:tav tm="100000">
                                          <p:val>
                                            <p:strVal val="#ppt_x"/>
                                          </p:val>
                                        </p:tav>
                                      </p:tavLst>
                                    </p:anim>
                                    <p:animEffect transition="in" filter="wipe(left)">
                                      <p:cBhvr>
                                        <p:cTn id="88" dur="500"/>
                                        <p:tgtEl>
                                          <p:spTgt spid="93"/>
                                        </p:tgtEl>
                                      </p:cBhvr>
                                    </p:animEffect>
                                  </p:childTnLst>
                                </p:cTn>
                              </p:par>
                              <p:par>
                                <p:cTn id="89" presetID="12" presetClass="entr" presetSubtype="2" fill="hold" grpId="0" nodeType="withEffect">
                                  <p:stCondLst>
                                    <p:cond delay="0"/>
                                  </p:stCondLst>
                                  <p:childTnLst>
                                    <p:set>
                                      <p:cBhvr>
                                        <p:cTn id="90" dur="1" fill="hold">
                                          <p:stCondLst>
                                            <p:cond delay="0"/>
                                          </p:stCondLst>
                                        </p:cTn>
                                        <p:tgtEl>
                                          <p:spTgt spid="92"/>
                                        </p:tgtEl>
                                        <p:attrNameLst>
                                          <p:attrName>style.visibility</p:attrName>
                                        </p:attrNameLst>
                                      </p:cBhvr>
                                      <p:to>
                                        <p:strVal val="visible"/>
                                      </p:to>
                                    </p:set>
                                    <p:anim calcmode="lin" valueType="num">
                                      <p:cBhvr additive="base">
                                        <p:cTn id="91" dur="500"/>
                                        <p:tgtEl>
                                          <p:spTgt spid="92"/>
                                        </p:tgtEl>
                                        <p:attrNameLst>
                                          <p:attrName>ppt_x</p:attrName>
                                        </p:attrNameLst>
                                      </p:cBhvr>
                                      <p:tavLst>
                                        <p:tav tm="0">
                                          <p:val>
                                            <p:strVal val="#ppt_x+#ppt_w*1.125000"/>
                                          </p:val>
                                        </p:tav>
                                        <p:tav tm="100000">
                                          <p:val>
                                            <p:strVal val="#ppt_x"/>
                                          </p:val>
                                        </p:tav>
                                      </p:tavLst>
                                    </p:anim>
                                    <p:animEffect transition="in" filter="wipe(left)">
                                      <p:cBhvr>
                                        <p:cTn id="92" dur="500"/>
                                        <p:tgtEl>
                                          <p:spTgt spid="92"/>
                                        </p:tgtEl>
                                      </p:cBhvr>
                                    </p:animEffect>
                                  </p:childTnLst>
                                </p:cTn>
                              </p:par>
                            </p:childTnLst>
                          </p:cTn>
                        </p:par>
                        <p:par>
                          <p:cTn id="93" fill="hold">
                            <p:stCondLst>
                              <p:cond delay="8250"/>
                            </p:stCondLst>
                            <p:childTnLst>
                              <p:par>
                                <p:cTn id="94" presetID="10" presetClass="entr" presetSubtype="0" fill="hold" grpId="0" nodeType="afterEffect">
                                  <p:stCondLst>
                                    <p:cond delay="0"/>
                                  </p:stCondLst>
                                  <p:childTnLst>
                                    <p:set>
                                      <p:cBhvr>
                                        <p:cTn id="95" dur="1" fill="hold">
                                          <p:stCondLst>
                                            <p:cond delay="0"/>
                                          </p:stCondLst>
                                        </p:cTn>
                                        <p:tgtEl>
                                          <p:spTgt spid="67"/>
                                        </p:tgtEl>
                                        <p:attrNameLst>
                                          <p:attrName>style.visibility</p:attrName>
                                        </p:attrNameLst>
                                      </p:cBhvr>
                                      <p:to>
                                        <p:strVal val="visible"/>
                                      </p:to>
                                    </p:set>
                                    <p:animEffect transition="in" filter="fade">
                                      <p:cBhvr>
                                        <p:cTn id="9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9" grpId="0" animBg="1"/>
      <p:bldP spid="67" grpId="0"/>
      <p:bldP spid="88" grpId="0"/>
      <p:bldP spid="89" grpId="0"/>
      <p:bldP spid="90" grpId="0"/>
      <p:bldP spid="91" grpId="0"/>
      <p:bldP spid="92" grpId="0"/>
      <p:bldP spid="93" grpId="0"/>
      <p:bldP spid="94" grpId="0"/>
      <p:bldP spid="95" grpId="0"/>
      <p:bldP spid="66" grpId="0"/>
      <p:bldP spid="6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29"/>
          <p:cNvSpPr>
            <a:spLocks/>
          </p:cNvSpPr>
          <p:nvPr/>
        </p:nvSpPr>
        <p:spPr bwMode="auto">
          <a:xfrm>
            <a:off x="6850065" y="3784578"/>
            <a:ext cx="107950" cy="1588"/>
          </a:xfrm>
          <a:custGeom>
            <a:avLst/>
            <a:gdLst/>
            <a:ahLst/>
            <a:cxnLst>
              <a:cxn ang="0">
                <a:pos x="0" y="0"/>
              </a:cxn>
              <a:cxn ang="0">
                <a:pos x="68" y="0"/>
              </a:cxn>
              <a:cxn ang="0">
                <a:pos x="0" y="0"/>
              </a:cxn>
              <a:cxn ang="0">
                <a:pos x="0" y="0"/>
              </a:cxn>
            </a:cxnLst>
            <a:rect l="0" t="0" r="r" b="b"/>
            <a:pathLst>
              <a:path w="68">
                <a:moveTo>
                  <a:pt x="0" y="0"/>
                </a:moveTo>
                <a:lnTo>
                  <a:pt x="68" y="0"/>
                </a:lnTo>
                <a:lnTo>
                  <a:pt x="0" y="0"/>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nvGrpSpPr>
          <p:cNvPr id="51" name="Group 134"/>
          <p:cNvGrpSpPr/>
          <p:nvPr/>
        </p:nvGrpSpPr>
        <p:grpSpPr>
          <a:xfrm>
            <a:off x="3788277" y="2317778"/>
            <a:ext cx="1567446" cy="2423713"/>
            <a:chOff x="3606801" y="1272140"/>
            <a:chExt cx="1920875" cy="2970213"/>
          </a:xfrm>
        </p:grpSpPr>
        <p:sp>
          <p:nvSpPr>
            <p:cNvPr id="70" name="Freeform 37"/>
            <p:cNvSpPr>
              <a:spLocks/>
            </p:cNvSpPr>
            <p:nvPr/>
          </p:nvSpPr>
          <p:spPr bwMode="auto">
            <a:xfrm>
              <a:off x="4586288" y="1272140"/>
              <a:ext cx="885825" cy="628650"/>
            </a:xfrm>
            <a:custGeom>
              <a:avLst/>
              <a:gdLst/>
              <a:ahLst/>
              <a:cxnLst>
                <a:cxn ang="0">
                  <a:pos x="626" y="266"/>
                </a:cxn>
                <a:cxn ang="0">
                  <a:pos x="839" y="594"/>
                </a:cxn>
                <a:cxn ang="0">
                  <a:pos x="0" y="594"/>
                </a:cxn>
                <a:cxn ang="0">
                  <a:pos x="0" y="0"/>
                </a:cxn>
                <a:cxn ang="0">
                  <a:pos x="626" y="266"/>
                </a:cxn>
              </a:cxnLst>
              <a:rect l="0" t="0" r="r" b="b"/>
              <a:pathLst>
                <a:path w="839" h="594">
                  <a:moveTo>
                    <a:pt x="626" y="266"/>
                  </a:moveTo>
                  <a:cubicBezTo>
                    <a:pt x="724" y="364"/>
                    <a:pt x="795" y="473"/>
                    <a:pt x="839" y="594"/>
                  </a:cubicBezTo>
                  <a:cubicBezTo>
                    <a:pt x="0" y="594"/>
                    <a:pt x="0" y="594"/>
                    <a:pt x="0" y="594"/>
                  </a:cubicBezTo>
                  <a:cubicBezTo>
                    <a:pt x="0" y="0"/>
                    <a:pt x="0" y="0"/>
                    <a:pt x="0" y="0"/>
                  </a:cubicBezTo>
                  <a:cubicBezTo>
                    <a:pt x="244" y="4"/>
                    <a:pt x="452" y="92"/>
                    <a:pt x="626" y="266"/>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nvGrpSpPr>
            <p:cNvPr id="71" name="Group 104"/>
            <p:cNvGrpSpPr/>
            <p:nvPr/>
          </p:nvGrpSpPr>
          <p:grpSpPr>
            <a:xfrm>
              <a:off x="4089401" y="3400978"/>
              <a:ext cx="963612" cy="841375"/>
              <a:chOff x="4089401" y="2825751"/>
              <a:chExt cx="963612" cy="841375"/>
            </a:xfrm>
            <a:solidFill>
              <a:schemeClr val="tx1">
                <a:lumMod val="65000"/>
                <a:lumOff val="35000"/>
              </a:schemeClr>
            </a:solidFill>
            <a:effectLst>
              <a:outerShdw blurRad="76200" dir="13500000" sy="23000" kx="1200000" algn="br" rotWithShape="0">
                <a:prstClr val="black">
                  <a:alpha val="20000"/>
                </a:prstClr>
              </a:outerShdw>
            </a:effectLst>
          </p:grpSpPr>
          <p:sp>
            <p:nvSpPr>
              <p:cNvPr id="88" name="Freeform 36"/>
              <p:cNvSpPr>
                <a:spLocks/>
              </p:cNvSpPr>
              <p:nvPr/>
            </p:nvSpPr>
            <p:spPr bwMode="auto">
              <a:xfrm>
                <a:off x="4203701" y="3382963"/>
                <a:ext cx="736600" cy="284163"/>
              </a:xfrm>
              <a:custGeom>
                <a:avLst/>
                <a:gdLst/>
                <a:ahLst/>
                <a:cxnLst>
                  <a:cxn ang="0">
                    <a:pos x="682" y="13"/>
                  </a:cxn>
                  <a:cxn ang="0">
                    <a:pos x="696" y="47"/>
                  </a:cxn>
                  <a:cxn ang="0">
                    <a:pos x="682" y="80"/>
                  </a:cxn>
                  <a:cxn ang="0">
                    <a:pos x="649" y="94"/>
                  </a:cxn>
                  <a:cxn ang="0">
                    <a:pos x="596" y="94"/>
                  </a:cxn>
                  <a:cxn ang="0">
                    <a:pos x="446" y="194"/>
                  </a:cxn>
                  <a:cxn ang="0">
                    <a:pos x="410" y="213"/>
                  </a:cxn>
                  <a:cxn ang="0">
                    <a:pos x="411" y="221"/>
                  </a:cxn>
                  <a:cxn ang="0">
                    <a:pos x="411" y="249"/>
                  </a:cxn>
                  <a:cxn ang="0">
                    <a:pos x="349" y="268"/>
                  </a:cxn>
                  <a:cxn ang="0">
                    <a:pos x="285" y="249"/>
                  </a:cxn>
                  <a:cxn ang="0">
                    <a:pos x="285" y="221"/>
                  </a:cxn>
                  <a:cxn ang="0">
                    <a:pos x="286" y="212"/>
                  </a:cxn>
                  <a:cxn ang="0">
                    <a:pos x="245" y="194"/>
                  </a:cxn>
                  <a:cxn ang="0">
                    <a:pos x="89" y="94"/>
                  </a:cxn>
                  <a:cxn ang="0">
                    <a:pos x="47" y="94"/>
                  </a:cxn>
                  <a:cxn ang="0">
                    <a:pos x="14" y="80"/>
                  </a:cxn>
                  <a:cxn ang="0">
                    <a:pos x="0" y="47"/>
                  </a:cxn>
                  <a:cxn ang="0">
                    <a:pos x="14" y="13"/>
                  </a:cxn>
                  <a:cxn ang="0">
                    <a:pos x="47" y="0"/>
                  </a:cxn>
                  <a:cxn ang="0">
                    <a:pos x="649" y="0"/>
                  </a:cxn>
                  <a:cxn ang="0">
                    <a:pos x="682" y="13"/>
                  </a:cxn>
                </a:cxnLst>
                <a:rect l="0" t="0" r="r" b="b"/>
                <a:pathLst>
                  <a:path w="696" h="268">
                    <a:moveTo>
                      <a:pt x="682" y="13"/>
                    </a:moveTo>
                    <a:cubicBezTo>
                      <a:pt x="691" y="23"/>
                      <a:pt x="696" y="34"/>
                      <a:pt x="696" y="47"/>
                    </a:cubicBezTo>
                    <a:cubicBezTo>
                      <a:pt x="696" y="60"/>
                      <a:pt x="691" y="71"/>
                      <a:pt x="682" y="80"/>
                    </a:cubicBezTo>
                    <a:cubicBezTo>
                      <a:pt x="673" y="89"/>
                      <a:pt x="662" y="94"/>
                      <a:pt x="649" y="94"/>
                    </a:cubicBezTo>
                    <a:cubicBezTo>
                      <a:pt x="596" y="94"/>
                      <a:pt x="596" y="94"/>
                      <a:pt x="596" y="94"/>
                    </a:cubicBezTo>
                    <a:cubicBezTo>
                      <a:pt x="555" y="128"/>
                      <a:pt x="505" y="161"/>
                      <a:pt x="446" y="194"/>
                    </a:cubicBezTo>
                    <a:cubicBezTo>
                      <a:pt x="434" y="200"/>
                      <a:pt x="423" y="206"/>
                      <a:pt x="410" y="213"/>
                    </a:cubicBezTo>
                    <a:cubicBezTo>
                      <a:pt x="411" y="215"/>
                      <a:pt x="411" y="218"/>
                      <a:pt x="411" y="221"/>
                    </a:cubicBezTo>
                    <a:cubicBezTo>
                      <a:pt x="411" y="249"/>
                      <a:pt x="411" y="249"/>
                      <a:pt x="411" y="249"/>
                    </a:cubicBezTo>
                    <a:cubicBezTo>
                      <a:pt x="390" y="262"/>
                      <a:pt x="370" y="268"/>
                      <a:pt x="349" y="268"/>
                    </a:cubicBezTo>
                    <a:cubicBezTo>
                      <a:pt x="328" y="268"/>
                      <a:pt x="306" y="262"/>
                      <a:pt x="285" y="249"/>
                    </a:cubicBezTo>
                    <a:cubicBezTo>
                      <a:pt x="285" y="221"/>
                      <a:pt x="285" y="221"/>
                      <a:pt x="285" y="221"/>
                    </a:cubicBezTo>
                    <a:cubicBezTo>
                      <a:pt x="285" y="218"/>
                      <a:pt x="285" y="215"/>
                      <a:pt x="286" y="212"/>
                    </a:cubicBezTo>
                    <a:cubicBezTo>
                      <a:pt x="272" y="206"/>
                      <a:pt x="258" y="200"/>
                      <a:pt x="245" y="194"/>
                    </a:cubicBezTo>
                    <a:cubicBezTo>
                      <a:pt x="189" y="166"/>
                      <a:pt x="137" y="133"/>
                      <a:pt x="89" y="94"/>
                    </a:cubicBezTo>
                    <a:cubicBezTo>
                      <a:pt x="47" y="94"/>
                      <a:pt x="47" y="94"/>
                      <a:pt x="47" y="94"/>
                    </a:cubicBezTo>
                    <a:cubicBezTo>
                      <a:pt x="34" y="94"/>
                      <a:pt x="23" y="89"/>
                      <a:pt x="14" y="80"/>
                    </a:cubicBezTo>
                    <a:cubicBezTo>
                      <a:pt x="5" y="71"/>
                      <a:pt x="0" y="60"/>
                      <a:pt x="0" y="47"/>
                    </a:cubicBezTo>
                    <a:cubicBezTo>
                      <a:pt x="0" y="34"/>
                      <a:pt x="5" y="23"/>
                      <a:pt x="14" y="13"/>
                    </a:cubicBezTo>
                    <a:cubicBezTo>
                      <a:pt x="23" y="4"/>
                      <a:pt x="34" y="0"/>
                      <a:pt x="47" y="0"/>
                    </a:cubicBezTo>
                    <a:cubicBezTo>
                      <a:pt x="649" y="0"/>
                      <a:pt x="649" y="0"/>
                      <a:pt x="649" y="0"/>
                    </a:cubicBezTo>
                    <a:cubicBezTo>
                      <a:pt x="662" y="0"/>
                      <a:pt x="673" y="4"/>
                      <a:pt x="682" y="13"/>
                    </a:cubicBezTo>
                    <a:close/>
                  </a:path>
                </a:pathLst>
              </a:custGeom>
              <a:solidFill>
                <a:schemeClr val="tx1">
                  <a:lumMod val="90000"/>
                  <a:lumOff val="1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89" name="Freeform 38"/>
              <p:cNvSpPr>
                <a:spLocks noEditPoints="1"/>
              </p:cNvSpPr>
              <p:nvPr/>
            </p:nvSpPr>
            <p:spPr bwMode="auto">
              <a:xfrm>
                <a:off x="4089401" y="2825751"/>
                <a:ext cx="496888" cy="500063"/>
              </a:xfrm>
              <a:custGeom>
                <a:avLst/>
                <a:gdLst/>
                <a:ahLst/>
                <a:cxnLst>
                  <a:cxn ang="0">
                    <a:pos x="471" y="0"/>
                  </a:cxn>
                  <a:cxn ang="0">
                    <a:pos x="471" y="126"/>
                  </a:cxn>
                  <a:cxn ang="0">
                    <a:pos x="64" y="126"/>
                  </a:cxn>
                  <a:cxn ang="0">
                    <a:pos x="19" y="107"/>
                  </a:cxn>
                  <a:cxn ang="0">
                    <a:pos x="1" y="63"/>
                  </a:cxn>
                  <a:cxn ang="0">
                    <a:pos x="19" y="18"/>
                  </a:cxn>
                  <a:cxn ang="0">
                    <a:pos x="64" y="0"/>
                  </a:cxn>
                  <a:cxn ang="0">
                    <a:pos x="471" y="0"/>
                  </a:cxn>
                  <a:cxn ang="0">
                    <a:pos x="471" y="175"/>
                  </a:cxn>
                  <a:cxn ang="0">
                    <a:pos x="471" y="301"/>
                  </a:cxn>
                  <a:cxn ang="0">
                    <a:pos x="63" y="301"/>
                  </a:cxn>
                  <a:cxn ang="0">
                    <a:pos x="18" y="282"/>
                  </a:cxn>
                  <a:cxn ang="0">
                    <a:pos x="0" y="238"/>
                  </a:cxn>
                  <a:cxn ang="0">
                    <a:pos x="0" y="237"/>
                  </a:cxn>
                  <a:cxn ang="0">
                    <a:pos x="18" y="193"/>
                  </a:cxn>
                  <a:cxn ang="0">
                    <a:pos x="63" y="175"/>
                  </a:cxn>
                  <a:cxn ang="0">
                    <a:pos x="471" y="175"/>
                  </a:cxn>
                  <a:cxn ang="0">
                    <a:pos x="471" y="347"/>
                  </a:cxn>
                  <a:cxn ang="0">
                    <a:pos x="471" y="473"/>
                  </a:cxn>
                  <a:cxn ang="0">
                    <a:pos x="64" y="473"/>
                  </a:cxn>
                  <a:cxn ang="0">
                    <a:pos x="20" y="455"/>
                  </a:cxn>
                  <a:cxn ang="0">
                    <a:pos x="1" y="410"/>
                  </a:cxn>
                  <a:cxn ang="0">
                    <a:pos x="20" y="365"/>
                  </a:cxn>
                  <a:cxn ang="0">
                    <a:pos x="64" y="347"/>
                  </a:cxn>
                  <a:cxn ang="0">
                    <a:pos x="471" y="347"/>
                  </a:cxn>
                </a:cxnLst>
                <a:rect l="0" t="0" r="r" b="b"/>
                <a:pathLst>
                  <a:path w="471" h="473">
                    <a:moveTo>
                      <a:pt x="471" y="0"/>
                    </a:moveTo>
                    <a:cubicBezTo>
                      <a:pt x="471" y="126"/>
                      <a:pt x="471" y="126"/>
                      <a:pt x="471" y="126"/>
                    </a:cubicBezTo>
                    <a:cubicBezTo>
                      <a:pt x="64" y="126"/>
                      <a:pt x="64" y="126"/>
                      <a:pt x="64" y="126"/>
                    </a:cubicBezTo>
                    <a:cubicBezTo>
                      <a:pt x="46" y="126"/>
                      <a:pt x="32" y="120"/>
                      <a:pt x="19" y="107"/>
                    </a:cubicBezTo>
                    <a:cubicBezTo>
                      <a:pt x="7" y="95"/>
                      <a:pt x="1" y="80"/>
                      <a:pt x="1" y="63"/>
                    </a:cubicBezTo>
                    <a:cubicBezTo>
                      <a:pt x="1" y="45"/>
                      <a:pt x="7" y="30"/>
                      <a:pt x="19" y="18"/>
                    </a:cubicBezTo>
                    <a:cubicBezTo>
                      <a:pt x="32" y="6"/>
                      <a:pt x="46" y="0"/>
                      <a:pt x="64" y="0"/>
                    </a:cubicBezTo>
                    <a:lnTo>
                      <a:pt x="471" y="0"/>
                    </a:lnTo>
                    <a:close/>
                    <a:moveTo>
                      <a:pt x="471" y="175"/>
                    </a:moveTo>
                    <a:cubicBezTo>
                      <a:pt x="471" y="301"/>
                      <a:pt x="471" y="301"/>
                      <a:pt x="471" y="301"/>
                    </a:cubicBezTo>
                    <a:cubicBezTo>
                      <a:pt x="63" y="301"/>
                      <a:pt x="63" y="301"/>
                      <a:pt x="63" y="301"/>
                    </a:cubicBezTo>
                    <a:cubicBezTo>
                      <a:pt x="46" y="301"/>
                      <a:pt x="31" y="295"/>
                      <a:pt x="18" y="282"/>
                    </a:cubicBezTo>
                    <a:cubicBezTo>
                      <a:pt x="6" y="270"/>
                      <a:pt x="0" y="255"/>
                      <a:pt x="0" y="238"/>
                    </a:cubicBezTo>
                    <a:cubicBezTo>
                      <a:pt x="0" y="237"/>
                      <a:pt x="0" y="237"/>
                      <a:pt x="0" y="237"/>
                    </a:cubicBezTo>
                    <a:cubicBezTo>
                      <a:pt x="0" y="220"/>
                      <a:pt x="6" y="206"/>
                      <a:pt x="18" y="193"/>
                    </a:cubicBezTo>
                    <a:cubicBezTo>
                      <a:pt x="31" y="181"/>
                      <a:pt x="46" y="175"/>
                      <a:pt x="63" y="175"/>
                    </a:cubicBezTo>
                    <a:lnTo>
                      <a:pt x="471" y="175"/>
                    </a:lnTo>
                    <a:close/>
                    <a:moveTo>
                      <a:pt x="471" y="347"/>
                    </a:moveTo>
                    <a:cubicBezTo>
                      <a:pt x="471" y="473"/>
                      <a:pt x="471" y="473"/>
                      <a:pt x="471" y="473"/>
                    </a:cubicBezTo>
                    <a:cubicBezTo>
                      <a:pt x="64" y="473"/>
                      <a:pt x="64" y="473"/>
                      <a:pt x="64" y="473"/>
                    </a:cubicBezTo>
                    <a:cubicBezTo>
                      <a:pt x="47" y="473"/>
                      <a:pt x="32" y="467"/>
                      <a:pt x="20" y="455"/>
                    </a:cubicBezTo>
                    <a:cubicBezTo>
                      <a:pt x="7" y="442"/>
                      <a:pt x="1" y="428"/>
                      <a:pt x="1" y="410"/>
                    </a:cubicBezTo>
                    <a:cubicBezTo>
                      <a:pt x="1" y="393"/>
                      <a:pt x="7" y="378"/>
                      <a:pt x="20" y="365"/>
                    </a:cubicBezTo>
                    <a:cubicBezTo>
                      <a:pt x="32" y="353"/>
                      <a:pt x="47" y="347"/>
                      <a:pt x="64" y="347"/>
                    </a:cubicBezTo>
                    <a:lnTo>
                      <a:pt x="471" y="347"/>
                    </a:lnTo>
                    <a:close/>
                  </a:path>
                </a:pathLst>
              </a:custGeom>
              <a:solidFill>
                <a:schemeClr val="tx1">
                  <a:lumMod val="90000"/>
                  <a:lumOff val="1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90" name="Freeform 39"/>
              <p:cNvSpPr>
                <a:spLocks noEditPoints="1"/>
              </p:cNvSpPr>
              <p:nvPr/>
            </p:nvSpPr>
            <p:spPr bwMode="auto">
              <a:xfrm>
                <a:off x="4586288" y="2825751"/>
                <a:ext cx="466725" cy="500063"/>
              </a:xfrm>
              <a:custGeom>
                <a:avLst/>
                <a:gdLst/>
                <a:ahLst/>
                <a:cxnLst>
                  <a:cxn ang="0">
                    <a:pos x="0" y="473"/>
                  </a:cxn>
                  <a:cxn ang="0">
                    <a:pos x="0" y="347"/>
                  </a:cxn>
                  <a:cxn ang="0">
                    <a:pos x="378" y="347"/>
                  </a:cxn>
                  <a:cxn ang="0">
                    <a:pos x="422" y="365"/>
                  </a:cxn>
                  <a:cxn ang="0">
                    <a:pos x="441" y="410"/>
                  </a:cxn>
                  <a:cxn ang="0">
                    <a:pos x="422" y="455"/>
                  </a:cxn>
                  <a:cxn ang="0">
                    <a:pos x="378" y="473"/>
                  </a:cxn>
                  <a:cxn ang="0">
                    <a:pos x="0" y="473"/>
                  </a:cxn>
                  <a:cxn ang="0">
                    <a:pos x="0" y="175"/>
                  </a:cxn>
                  <a:cxn ang="0">
                    <a:pos x="376" y="175"/>
                  </a:cxn>
                  <a:cxn ang="0">
                    <a:pos x="421" y="193"/>
                  </a:cxn>
                  <a:cxn ang="0">
                    <a:pos x="440" y="237"/>
                  </a:cxn>
                  <a:cxn ang="0">
                    <a:pos x="440" y="238"/>
                  </a:cxn>
                  <a:cxn ang="0">
                    <a:pos x="421" y="282"/>
                  </a:cxn>
                  <a:cxn ang="0">
                    <a:pos x="376" y="301"/>
                  </a:cxn>
                  <a:cxn ang="0">
                    <a:pos x="0" y="301"/>
                  </a:cxn>
                  <a:cxn ang="0">
                    <a:pos x="0" y="175"/>
                  </a:cxn>
                  <a:cxn ang="0">
                    <a:pos x="0" y="0"/>
                  </a:cxn>
                  <a:cxn ang="0">
                    <a:pos x="377" y="0"/>
                  </a:cxn>
                  <a:cxn ang="0">
                    <a:pos x="422" y="18"/>
                  </a:cxn>
                  <a:cxn ang="0">
                    <a:pos x="440" y="63"/>
                  </a:cxn>
                  <a:cxn ang="0">
                    <a:pos x="422" y="107"/>
                  </a:cxn>
                  <a:cxn ang="0">
                    <a:pos x="377" y="126"/>
                  </a:cxn>
                  <a:cxn ang="0">
                    <a:pos x="0" y="126"/>
                  </a:cxn>
                  <a:cxn ang="0">
                    <a:pos x="0" y="0"/>
                  </a:cxn>
                </a:cxnLst>
                <a:rect l="0" t="0" r="r" b="b"/>
                <a:pathLst>
                  <a:path w="441" h="473">
                    <a:moveTo>
                      <a:pt x="0" y="473"/>
                    </a:moveTo>
                    <a:cubicBezTo>
                      <a:pt x="0" y="347"/>
                      <a:pt x="0" y="347"/>
                      <a:pt x="0" y="347"/>
                    </a:cubicBezTo>
                    <a:cubicBezTo>
                      <a:pt x="378" y="347"/>
                      <a:pt x="378" y="347"/>
                      <a:pt x="378" y="347"/>
                    </a:cubicBezTo>
                    <a:cubicBezTo>
                      <a:pt x="395" y="347"/>
                      <a:pt x="410" y="353"/>
                      <a:pt x="422" y="365"/>
                    </a:cubicBezTo>
                    <a:cubicBezTo>
                      <a:pt x="434" y="378"/>
                      <a:pt x="441" y="393"/>
                      <a:pt x="441" y="410"/>
                    </a:cubicBezTo>
                    <a:cubicBezTo>
                      <a:pt x="441" y="428"/>
                      <a:pt x="434" y="442"/>
                      <a:pt x="422" y="455"/>
                    </a:cubicBezTo>
                    <a:cubicBezTo>
                      <a:pt x="410" y="467"/>
                      <a:pt x="395" y="473"/>
                      <a:pt x="378" y="473"/>
                    </a:cubicBezTo>
                    <a:lnTo>
                      <a:pt x="0" y="473"/>
                    </a:lnTo>
                    <a:close/>
                    <a:moveTo>
                      <a:pt x="0" y="175"/>
                    </a:moveTo>
                    <a:cubicBezTo>
                      <a:pt x="376" y="175"/>
                      <a:pt x="376" y="175"/>
                      <a:pt x="376" y="175"/>
                    </a:cubicBezTo>
                    <a:cubicBezTo>
                      <a:pt x="394" y="175"/>
                      <a:pt x="409" y="181"/>
                      <a:pt x="421" y="193"/>
                    </a:cubicBezTo>
                    <a:cubicBezTo>
                      <a:pt x="433" y="206"/>
                      <a:pt x="440" y="220"/>
                      <a:pt x="440" y="237"/>
                    </a:cubicBezTo>
                    <a:cubicBezTo>
                      <a:pt x="440" y="238"/>
                      <a:pt x="440" y="238"/>
                      <a:pt x="440" y="238"/>
                    </a:cubicBezTo>
                    <a:cubicBezTo>
                      <a:pt x="440" y="255"/>
                      <a:pt x="433" y="270"/>
                      <a:pt x="421" y="282"/>
                    </a:cubicBezTo>
                    <a:cubicBezTo>
                      <a:pt x="409" y="295"/>
                      <a:pt x="394" y="301"/>
                      <a:pt x="376" y="301"/>
                    </a:cubicBezTo>
                    <a:cubicBezTo>
                      <a:pt x="0" y="301"/>
                      <a:pt x="0" y="301"/>
                      <a:pt x="0" y="301"/>
                    </a:cubicBezTo>
                    <a:lnTo>
                      <a:pt x="0" y="175"/>
                    </a:lnTo>
                    <a:close/>
                    <a:moveTo>
                      <a:pt x="0" y="0"/>
                    </a:moveTo>
                    <a:cubicBezTo>
                      <a:pt x="377" y="0"/>
                      <a:pt x="377" y="0"/>
                      <a:pt x="377" y="0"/>
                    </a:cubicBezTo>
                    <a:cubicBezTo>
                      <a:pt x="395" y="0"/>
                      <a:pt x="409" y="6"/>
                      <a:pt x="422" y="18"/>
                    </a:cubicBezTo>
                    <a:cubicBezTo>
                      <a:pt x="434" y="30"/>
                      <a:pt x="440" y="45"/>
                      <a:pt x="440" y="63"/>
                    </a:cubicBezTo>
                    <a:cubicBezTo>
                      <a:pt x="440" y="80"/>
                      <a:pt x="434" y="95"/>
                      <a:pt x="422" y="107"/>
                    </a:cubicBezTo>
                    <a:cubicBezTo>
                      <a:pt x="409" y="120"/>
                      <a:pt x="395" y="126"/>
                      <a:pt x="377" y="126"/>
                    </a:cubicBezTo>
                    <a:cubicBezTo>
                      <a:pt x="0" y="126"/>
                      <a:pt x="0" y="126"/>
                      <a:pt x="0" y="126"/>
                    </a:cubicBezTo>
                    <a:lnTo>
                      <a:pt x="0" y="0"/>
                    </a:lnTo>
                    <a:close/>
                  </a:path>
                </a:pathLst>
              </a:custGeom>
              <a:solidFill>
                <a:schemeClr val="tx1">
                  <a:lumMod val="90000"/>
                  <a:lumOff val="1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sp>
          <p:nvSpPr>
            <p:cNvPr id="83" name="Freeform 40"/>
            <p:cNvSpPr>
              <a:spLocks/>
            </p:cNvSpPr>
            <p:nvPr/>
          </p:nvSpPr>
          <p:spPr bwMode="auto">
            <a:xfrm>
              <a:off x="3662363" y="1272140"/>
              <a:ext cx="923925" cy="628650"/>
            </a:xfrm>
            <a:custGeom>
              <a:avLst/>
              <a:gdLst/>
              <a:ahLst/>
              <a:cxnLst>
                <a:cxn ang="0">
                  <a:pos x="856" y="0"/>
                </a:cxn>
                <a:cxn ang="0">
                  <a:pos x="873" y="0"/>
                </a:cxn>
                <a:cxn ang="0">
                  <a:pos x="873" y="594"/>
                </a:cxn>
                <a:cxn ang="0">
                  <a:pos x="0" y="594"/>
                </a:cxn>
                <a:cxn ang="0">
                  <a:pos x="213" y="266"/>
                </a:cxn>
                <a:cxn ang="0">
                  <a:pos x="856" y="0"/>
                </a:cxn>
              </a:cxnLst>
              <a:rect l="0" t="0" r="r" b="b"/>
              <a:pathLst>
                <a:path w="873" h="594">
                  <a:moveTo>
                    <a:pt x="856" y="0"/>
                  </a:moveTo>
                  <a:cubicBezTo>
                    <a:pt x="862" y="0"/>
                    <a:pt x="868" y="0"/>
                    <a:pt x="873" y="0"/>
                  </a:cubicBezTo>
                  <a:cubicBezTo>
                    <a:pt x="873" y="594"/>
                    <a:pt x="873" y="594"/>
                    <a:pt x="873" y="594"/>
                  </a:cubicBezTo>
                  <a:cubicBezTo>
                    <a:pt x="0" y="594"/>
                    <a:pt x="0" y="594"/>
                    <a:pt x="0" y="594"/>
                  </a:cubicBezTo>
                  <a:cubicBezTo>
                    <a:pt x="44" y="473"/>
                    <a:pt x="115" y="364"/>
                    <a:pt x="213" y="266"/>
                  </a:cubicBezTo>
                  <a:cubicBezTo>
                    <a:pt x="391" y="88"/>
                    <a:pt x="605" y="0"/>
                    <a:pt x="856" y="0"/>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84" name="Freeform 41"/>
            <p:cNvSpPr>
              <a:spLocks/>
            </p:cNvSpPr>
            <p:nvPr/>
          </p:nvSpPr>
          <p:spPr bwMode="auto">
            <a:xfrm>
              <a:off x="4586288" y="1984928"/>
              <a:ext cx="941388" cy="639763"/>
            </a:xfrm>
            <a:custGeom>
              <a:avLst/>
              <a:gdLst/>
              <a:ahLst/>
              <a:cxnLst>
                <a:cxn ang="0">
                  <a:pos x="0" y="606"/>
                </a:cxn>
                <a:cxn ang="0">
                  <a:pos x="0" y="0"/>
                </a:cxn>
                <a:cxn ang="0">
                  <a:pos x="864" y="0"/>
                </a:cxn>
                <a:cxn ang="0">
                  <a:pos x="892" y="235"/>
                </a:cxn>
                <a:cxn ang="0">
                  <a:pos x="816" y="606"/>
                </a:cxn>
                <a:cxn ang="0">
                  <a:pos x="0" y="606"/>
                </a:cxn>
              </a:cxnLst>
              <a:rect l="0" t="0" r="r" b="b"/>
              <a:pathLst>
                <a:path w="892" h="606">
                  <a:moveTo>
                    <a:pt x="0" y="606"/>
                  </a:moveTo>
                  <a:cubicBezTo>
                    <a:pt x="0" y="0"/>
                    <a:pt x="0" y="0"/>
                    <a:pt x="0" y="0"/>
                  </a:cubicBezTo>
                  <a:cubicBezTo>
                    <a:pt x="864" y="0"/>
                    <a:pt x="864" y="0"/>
                    <a:pt x="864" y="0"/>
                  </a:cubicBezTo>
                  <a:cubicBezTo>
                    <a:pt x="883" y="74"/>
                    <a:pt x="892" y="153"/>
                    <a:pt x="892" y="235"/>
                  </a:cubicBezTo>
                  <a:cubicBezTo>
                    <a:pt x="892" y="369"/>
                    <a:pt x="867" y="493"/>
                    <a:pt x="816" y="606"/>
                  </a:cubicBezTo>
                  <a:lnTo>
                    <a:pt x="0" y="60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85" name="Freeform 42"/>
            <p:cNvSpPr>
              <a:spLocks/>
            </p:cNvSpPr>
            <p:nvPr/>
          </p:nvSpPr>
          <p:spPr bwMode="auto">
            <a:xfrm>
              <a:off x="3606801" y="1984928"/>
              <a:ext cx="979488" cy="639763"/>
            </a:xfrm>
            <a:custGeom>
              <a:avLst/>
              <a:gdLst/>
              <a:ahLst/>
              <a:cxnLst>
                <a:cxn ang="0">
                  <a:pos x="926" y="606"/>
                </a:cxn>
                <a:cxn ang="0">
                  <a:pos x="76" y="606"/>
                </a:cxn>
                <a:cxn ang="0">
                  <a:pos x="0" y="235"/>
                </a:cxn>
                <a:cxn ang="0">
                  <a:pos x="29" y="0"/>
                </a:cxn>
                <a:cxn ang="0">
                  <a:pos x="926" y="0"/>
                </a:cxn>
                <a:cxn ang="0">
                  <a:pos x="926" y="606"/>
                </a:cxn>
              </a:cxnLst>
              <a:rect l="0" t="0" r="r" b="b"/>
              <a:pathLst>
                <a:path w="926" h="606">
                  <a:moveTo>
                    <a:pt x="926" y="606"/>
                  </a:moveTo>
                  <a:cubicBezTo>
                    <a:pt x="76" y="606"/>
                    <a:pt x="76" y="606"/>
                    <a:pt x="76" y="606"/>
                  </a:cubicBezTo>
                  <a:cubicBezTo>
                    <a:pt x="25" y="493"/>
                    <a:pt x="0" y="369"/>
                    <a:pt x="0" y="235"/>
                  </a:cubicBezTo>
                  <a:cubicBezTo>
                    <a:pt x="0" y="153"/>
                    <a:pt x="10" y="74"/>
                    <a:pt x="29" y="0"/>
                  </a:cubicBezTo>
                  <a:cubicBezTo>
                    <a:pt x="926" y="0"/>
                    <a:pt x="926" y="0"/>
                    <a:pt x="926" y="0"/>
                  </a:cubicBezTo>
                  <a:lnTo>
                    <a:pt x="926" y="606"/>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86" name="Freeform 43"/>
            <p:cNvSpPr>
              <a:spLocks/>
            </p:cNvSpPr>
            <p:nvPr/>
          </p:nvSpPr>
          <p:spPr bwMode="auto">
            <a:xfrm>
              <a:off x="3730626" y="2710415"/>
              <a:ext cx="855663" cy="641350"/>
            </a:xfrm>
            <a:custGeom>
              <a:avLst/>
              <a:gdLst/>
              <a:ahLst/>
              <a:cxnLst>
                <a:cxn ang="0">
                  <a:pos x="809" y="0"/>
                </a:cxn>
                <a:cxn ang="0">
                  <a:pos x="809" y="607"/>
                </a:cxn>
                <a:cxn ang="0">
                  <a:pos x="339" y="607"/>
                </a:cxn>
                <a:cxn ang="0">
                  <a:pos x="339" y="607"/>
                </a:cxn>
                <a:cxn ang="0">
                  <a:pos x="91" y="129"/>
                </a:cxn>
                <a:cxn ang="0">
                  <a:pos x="84" y="120"/>
                </a:cxn>
                <a:cxn ang="0">
                  <a:pos x="0" y="0"/>
                </a:cxn>
                <a:cxn ang="0">
                  <a:pos x="809" y="0"/>
                </a:cxn>
              </a:cxnLst>
              <a:rect l="0" t="0" r="r" b="b"/>
              <a:pathLst>
                <a:path w="809" h="607">
                  <a:moveTo>
                    <a:pt x="809" y="0"/>
                  </a:moveTo>
                  <a:cubicBezTo>
                    <a:pt x="809" y="607"/>
                    <a:pt x="809" y="607"/>
                    <a:pt x="809" y="607"/>
                  </a:cubicBezTo>
                  <a:cubicBezTo>
                    <a:pt x="339" y="607"/>
                    <a:pt x="339" y="607"/>
                    <a:pt x="339" y="607"/>
                  </a:cubicBezTo>
                  <a:cubicBezTo>
                    <a:pt x="339" y="607"/>
                    <a:pt x="339" y="607"/>
                    <a:pt x="339" y="607"/>
                  </a:cubicBezTo>
                  <a:cubicBezTo>
                    <a:pt x="336" y="488"/>
                    <a:pt x="253" y="329"/>
                    <a:pt x="91" y="129"/>
                  </a:cubicBezTo>
                  <a:cubicBezTo>
                    <a:pt x="84" y="120"/>
                    <a:pt x="84" y="120"/>
                    <a:pt x="84" y="120"/>
                  </a:cubicBezTo>
                  <a:cubicBezTo>
                    <a:pt x="52" y="82"/>
                    <a:pt x="24" y="42"/>
                    <a:pt x="0" y="0"/>
                  </a:cubicBezTo>
                  <a:lnTo>
                    <a:pt x="809" y="0"/>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87" name="Freeform 44"/>
            <p:cNvSpPr>
              <a:spLocks/>
            </p:cNvSpPr>
            <p:nvPr/>
          </p:nvSpPr>
          <p:spPr bwMode="auto">
            <a:xfrm>
              <a:off x="4586288" y="2710415"/>
              <a:ext cx="819150" cy="641350"/>
            </a:xfrm>
            <a:custGeom>
              <a:avLst/>
              <a:gdLst/>
              <a:ahLst/>
              <a:cxnLst>
                <a:cxn ang="0">
                  <a:pos x="0" y="0"/>
                </a:cxn>
                <a:cxn ang="0">
                  <a:pos x="775" y="0"/>
                </a:cxn>
                <a:cxn ang="0">
                  <a:pos x="683" y="130"/>
                </a:cxn>
                <a:cxn ang="0">
                  <a:pos x="677" y="136"/>
                </a:cxn>
                <a:cxn ang="0">
                  <a:pos x="545" y="319"/>
                </a:cxn>
                <a:cxn ang="0">
                  <a:pos x="435" y="607"/>
                </a:cxn>
                <a:cxn ang="0">
                  <a:pos x="435" y="607"/>
                </a:cxn>
                <a:cxn ang="0">
                  <a:pos x="0" y="607"/>
                </a:cxn>
                <a:cxn ang="0">
                  <a:pos x="0" y="0"/>
                </a:cxn>
              </a:cxnLst>
              <a:rect l="0" t="0" r="r" b="b"/>
              <a:pathLst>
                <a:path w="775" h="607">
                  <a:moveTo>
                    <a:pt x="0" y="0"/>
                  </a:moveTo>
                  <a:cubicBezTo>
                    <a:pt x="775" y="0"/>
                    <a:pt x="775" y="0"/>
                    <a:pt x="775" y="0"/>
                  </a:cubicBezTo>
                  <a:cubicBezTo>
                    <a:pt x="748" y="45"/>
                    <a:pt x="718" y="88"/>
                    <a:pt x="683" y="130"/>
                  </a:cubicBezTo>
                  <a:cubicBezTo>
                    <a:pt x="681" y="132"/>
                    <a:pt x="679" y="134"/>
                    <a:pt x="677" y="136"/>
                  </a:cubicBezTo>
                  <a:cubicBezTo>
                    <a:pt x="624" y="202"/>
                    <a:pt x="580" y="263"/>
                    <a:pt x="545" y="319"/>
                  </a:cubicBezTo>
                  <a:cubicBezTo>
                    <a:pt x="473" y="433"/>
                    <a:pt x="437" y="529"/>
                    <a:pt x="435" y="607"/>
                  </a:cubicBezTo>
                  <a:cubicBezTo>
                    <a:pt x="435" y="607"/>
                    <a:pt x="435" y="607"/>
                    <a:pt x="435" y="607"/>
                  </a:cubicBezTo>
                  <a:cubicBezTo>
                    <a:pt x="0" y="607"/>
                    <a:pt x="0" y="607"/>
                    <a:pt x="0" y="607"/>
                  </a:cubicBez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sp>
        <p:nvSpPr>
          <p:cNvPr id="91" name="Oval 108"/>
          <p:cNvSpPr/>
          <p:nvPr/>
        </p:nvSpPr>
        <p:spPr>
          <a:xfrm>
            <a:off x="3122321" y="3084057"/>
            <a:ext cx="540000" cy="5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sp>
        <p:nvSpPr>
          <p:cNvPr id="100" name="Oval 121"/>
          <p:cNvSpPr/>
          <p:nvPr/>
        </p:nvSpPr>
        <p:spPr>
          <a:xfrm>
            <a:off x="5481680" y="3084057"/>
            <a:ext cx="540000" cy="5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sp>
        <p:nvSpPr>
          <p:cNvPr id="105" name="Oval 48"/>
          <p:cNvSpPr/>
          <p:nvPr/>
        </p:nvSpPr>
        <p:spPr>
          <a:xfrm>
            <a:off x="3643793" y="1879688"/>
            <a:ext cx="540000" cy="5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sp>
        <p:nvSpPr>
          <p:cNvPr id="107" name="Oval 50"/>
          <p:cNvSpPr/>
          <p:nvPr/>
        </p:nvSpPr>
        <p:spPr>
          <a:xfrm>
            <a:off x="4960209" y="1879688"/>
            <a:ext cx="540000" cy="5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4325315" y="1684100"/>
            <a:ext cx="540000" cy="540000"/>
            <a:chOff x="5767086" y="2245467"/>
            <a:chExt cx="720000" cy="720000"/>
          </a:xfrm>
        </p:grpSpPr>
        <p:sp>
          <p:nvSpPr>
            <p:cNvPr id="106" name="Oval 49"/>
            <p:cNvSpPr/>
            <p:nvPr/>
          </p:nvSpPr>
          <p:spPr>
            <a:xfrm>
              <a:off x="5767086" y="2245467"/>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grpSp>
          <p:nvGrpSpPr>
            <p:cNvPr id="114" name="组合 113"/>
            <p:cNvGrpSpPr>
              <a:grpSpLocks noChangeAspect="1"/>
            </p:cNvGrpSpPr>
            <p:nvPr/>
          </p:nvGrpSpPr>
          <p:grpSpPr>
            <a:xfrm>
              <a:off x="5947523" y="2389675"/>
              <a:ext cx="359127" cy="431584"/>
              <a:chOff x="5072479" y="2378340"/>
              <a:chExt cx="239649" cy="288000"/>
            </a:xfrm>
            <a:solidFill>
              <a:schemeClr val="bg1">
                <a:lumMod val="95000"/>
              </a:schemeClr>
            </a:solidFill>
          </p:grpSpPr>
          <p:sp>
            <p:nvSpPr>
              <p:cNvPr id="115" name="Freeform 846"/>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a:latin typeface="微软雅黑" panose="020B0503020204020204" pitchFamily="34" charset="-122"/>
                  <a:ea typeface="微软雅黑" panose="020B0503020204020204" pitchFamily="34" charset="-122"/>
                  <a:cs typeface="Arial" panose="020B0604020202020204" pitchFamily="34" charset="0"/>
                </a:endParaRPr>
              </a:p>
            </p:txBody>
          </p:sp>
          <p:sp>
            <p:nvSpPr>
              <p:cNvPr id="116" name="Freeform 847"/>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7" name="组合 6"/>
          <p:cNvGrpSpPr/>
          <p:nvPr/>
        </p:nvGrpSpPr>
        <p:grpSpPr>
          <a:xfrm>
            <a:off x="3363817" y="3727215"/>
            <a:ext cx="540000" cy="540000"/>
            <a:chOff x="4485089" y="4969620"/>
            <a:chExt cx="720000" cy="720000"/>
          </a:xfrm>
        </p:grpSpPr>
        <p:sp>
          <p:nvSpPr>
            <p:cNvPr id="95" name="Oval 113"/>
            <p:cNvSpPr/>
            <p:nvPr/>
          </p:nvSpPr>
          <p:spPr>
            <a:xfrm>
              <a:off x="4485089" y="496962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sp>
          <p:nvSpPr>
            <p:cNvPr id="120" name="Freeform 110"/>
            <p:cNvSpPr>
              <a:spLocks noChangeAspect="1" noEditPoints="1"/>
            </p:cNvSpPr>
            <p:nvPr/>
          </p:nvSpPr>
          <p:spPr bwMode="auto">
            <a:xfrm>
              <a:off x="4657978" y="5126442"/>
              <a:ext cx="392872" cy="347925"/>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867">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 name="组合 7"/>
          <p:cNvGrpSpPr/>
          <p:nvPr/>
        </p:nvGrpSpPr>
        <p:grpSpPr>
          <a:xfrm>
            <a:off x="5240184" y="3727215"/>
            <a:ext cx="540000" cy="540000"/>
            <a:chOff x="6986912" y="4969620"/>
            <a:chExt cx="720000" cy="720000"/>
          </a:xfrm>
        </p:grpSpPr>
        <p:sp>
          <p:nvSpPr>
            <p:cNvPr id="104" name="Oval 131"/>
            <p:cNvSpPr/>
            <p:nvPr/>
          </p:nvSpPr>
          <p:spPr>
            <a:xfrm>
              <a:off x="6986912" y="496962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sp>
          <p:nvSpPr>
            <p:cNvPr id="124" name="Freeform 168"/>
            <p:cNvSpPr>
              <a:spLocks noChangeAspect="1" noEditPoints="1"/>
            </p:cNvSpPr>
            <p:nvPr/>
          </p:nvSpPr>
          <p:spPr bwMode="auto">
            <a:xfrm>
              <a:off x="7168555" y="5174825"/>
              <a:ext cx="368170" cy="315339"/>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867">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 name="组合 4"/>
          <p:cNvGrpSpPr/>
          <p:nvPr/>
        </p:nvGrpSpPr>
        <p:grpSpPr>
          <a:xfrm>
            <a:off x="3167897" y="2415975"/>
            <a:ext cx="540000" cy="540000"/>
            <a:chOff x="4223862" y="3221300"/>
            <a:chExt cx="720000" cy="720000"/>
          </a:xfrm>
        </p:grpSpPr>
        <p:sp>
          <p:nvSpPr>
            <p:cNvPr id="49" name="Oval 98"/>
            <p:cNvSpPr/>
            <p:nvPr/>
          </p:nvSpPr>
          <p:spPr>
            <a:xfrm>
              <a:off x="4223862" y="322130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sp>
          <p:nvSpPr>
            <p:cNvPr id="128" name="Freeform 203"/>
            <p:cNvSpPr>
              <a:spLocks noChangeAspect="1" noEditPoints="1"/>
            </p:cNvSpPr>
            <p:nvPr/>
          </p:nvSpPr>
          <p:spPr bwMode="auto">
            <a:xfrm>
              <a:off x="4417145" y="3385867"/>
              <a:ext cx="362620" cy="347650"/>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867">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 name="组合 5"/>
          <p:cNvGrpSpPr/>
          <p:nvPr/>
        </p:nvGrpSpPr>
        <p:grpSpPr>
          <a:xfrm>
            <a:off x="5436105" y="2415975"/>
            <a:ext cx="540000" cy="540000"/>
            <a:chOff x="7248140" y="3221300"/>
            <a:chExt cx="720000" cy="720000"/>
          </a:xfrm>
        </p:grpSpPr>
        <p:sp>
          <p:nvSpPr>
            <p:cNvPr id="99" name="Oval 117"/>
            <p:cNvSpPr/>
            <p:nvPr/>
          </p:nvSpPr>
          <p:spPr>
            <a:xfrm>
              <a:off x="7248140" y="322130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grpSp>
          <p:nvGrpSpPr>
            <p:cNvPr id="131" name="Group 92"/>
            <p:cNvGrpSpPr/>
            <p:nvPr/>
          </p:nvGrpSpPr>
          <p:grpSpPr>
            <a:xfrm>
              <a:off x="7402081" y="3457484"/>
              <a:ext cx="436183" cy="271696"/>
              <a:chOff x="5172076" y="1938338"/>
              <a:chExt cx="471488" cy="293688"/>
            </a:xfrm>
            <a:solidFill>
              <a:schemeClr val="bg1">
                <a:lumMod val="95000"/>
              </a:schemeClr>
            </a:solidFill>
          </p:grpSpPr>
          <p:sp>
            <p:nvSpPr>
              <p:cNvPr id="132"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33"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34"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grpSp>
      </p:grpSp>
      <p:sp>
        <p:nvSpPr>
          <p:cNvPr id="135" name="矩形 134"/>
          <p:cNvSpPr/>
          <p:nvPr/>
        </p:nvSpPr>
        <p:spPr>
          <a:xfrm>
            <a:off x="6134239" y="2265937"/>
            <a:ext cx="1292647" cy="300076"/>
          </a:xfrm>
          <a:prstGeom prst="rect">
            <a:avLst/>
          </a:prstGeom>
        </p:spPr>
        <p:txBody>
          <a:bodyPr wrap="none" lIns="68573" tIns="34287" rIns="68573" bIns="34287">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36" name="矩形 47"/>
          <p:cNvSpPr>
            <a:spLocks noChangeArrowheads="1"/>
          </p:cNvSpPr>
          <p:nvPr/>
        </p:nvSpPr>
        <p:spPr bwMode="auto">
          <a:xfrm>
            <a:off x="6134239" y="2541515"/>
            <a:ext cx="2282339"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在此录入图表的综合描述说明，在此录入图表的描述说明，在此录入上述图表的描述说明。</a:t>
            </a:r>
          </a:p>
        </p:txBody>
      </p:sp>
      <p:sp>
        <p:nvSpPr>
          <p:cNvPr id="137" name="矩形 136"/>
          <p:cNvSpPr/>
          <p:nvPr/>
        </p:nvSpPr>
        <p:spPr>
          <a:xfrm>
            <a:off x="1946375" y="3682666"/>
            <a:ext cx="1292647" cy="300076"/>
          </a:xfrm>
          <a:prstGeom prst="rect">
            <a:avLst/>
          </a:prstGeom>
        </p:spPr>
        <p:txBody>
          <a:bodyPr wrap="none" lIns="68573" tIns="34287" rIns="68573" bIns="34287">
            <a:spAutoFit/>
          </a:bodyPr>
          <a:lstStyle/>
          <a:p>
            <a:pPr algn="r"/>
            <a:r>
              <a:rPr lang="zh-CN" altLang="en-US" sz="1500" b="1" dirty="0">
                <a:solidFill>
                  <a:schemeClr val="tx1">
                    <a:lumMod val="75000"/>
                    <a:lumOff val="25000"/>
                  </a:schemeClr>
                </a:solidFill>
                <a:latin typeface="微软雅黑" pitchFamily="34" charset="-122"/>
                <a:ea typeface="微软雅黑" pitchFamily="34" charset="-122"/>
              </a:rPr>
              <a:t>点击添加标题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38" name="矩形 47"/>
          <p:cNvSpPr>
            <a:spLocks noChangeArrowheads="1"/>
          </p:cNvSpPr>
          <p:nvPr/>
        </p:nvSpPr>
        <p:spPr bwMode="auto">
          <a:xfrm>
            <a:off x="956683" y="3958244"/>
            <a:ext cx="2282339"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050" dirty="0">
                <a:solidFill>
                  <a:schemeClr val="tx1">
                    <a:lumMod val="65000"/>
                    <a:lumOff val="35000"/>
                  </a:schemeClr>
                </a:solidFill>
                <a:sym typeface="微软雅黑" pitchFamily="34" charset="-122"/>
              </a:rPr>
              <a:t>在此录入图表的描述说明，在此录入上述图表的描述说明，在此录入上述图表的描述说明。</a:t>
            </a:r>
          </a:p>
        </p:txBody>
      </p:sp>
      <p:sp>
        <p:nvSpPr>
          <p:cNvPr id="139" name="矩形 138"/>
          <p:cNvSpPr/>
          <p:nvPr/>
        </p:nvSpPr>
        <p:spPr>
          <a:xfrm>
            <a:off x="5925428" y="3682666"/>
            <a:ext cx="1292647" cy="300076"/>
          </a:xfrm>
          <a:prstGeom prst="rect">
            <a:avLst/>
          </a:prstGeom>
        </p:spPr>
        <p:txBody>
          <a:bodyPr wrap="none" lIns="68573" tIns="34287" rIns="68573" bIns="34287">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40" name="矩形 47"/>
          <p:cNvSpPr>
            <a:spLocks noChangeArrowheads="1"/>
          </p:cNvSpPr>
          <p:nvPr/>
        </p:nvSpPr>
        <p:spPr bwMode="auto">
          <a:xfrm>
            <a:off x="5927529" y="3958244"/>
            <a:ext cx="2302071"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在此录入图表的综合描述说明，在此录入图表的综合描述说明。</a:t>
            </a:r>
          </a:p>
        </p:txBody>
      </p:sp>
      <p:sp>
        <p:nvSpPr>
          <p:cNvPr id="141" name="矩形 140"/>
          <p:cNvSpPr/>
          <p:nvPr/>
        </p:nvSpPr>
        <p:spPr>
          <a:xfrm>
            <a:off x="1946375" y="2326095"/>
            <a:ext cx="1292647" cy="300076"/>
          </a:xfrm>
          <a:prstGeom prst="rect">
            <a:avLst/>
          </a:prstGeom>
        </p:spPr>
        <p:txBody>
          <a:bodyPr wrap="none" lIns="68573" tIns="34287" rIns="68573" bIns="34287">
            <a:spAutoFit/>
          </a:bodyPr>
          <a:lstStyle/>
          <a:p>
            <a:pPr algn="r"/>
            <a:r>
              <a:rPr lang="zh-CN" altLang="en-US" sz="1500" b="1" dirty="0">
                <a:solidFill>
                  <a:schemeClr val="tx1">
                    <a:lumMod val="75000"/>
                    <a:lumOff val="25000"/>
                  </a:schemeClr>
                </a:solidFill>
                <a:latin typeface="微软雅黑" pitchFamily="34" charset="-122"/>
                <a:ea typeface="微软雅黑" pitchFamily="34" charset="-122"/>
              </a:rPr>
              <a:t>点击添加标题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42" name="矩形 47"/>
          <p:cNvSpPr>
            <a:spLocks noChangeArrowheads="1"/>
          </p:cNvSpPr>
          <p:nvPr/>
        </p:nvSpPr>
        <p:spPr bwMode="auto">
          <a:xfrm>
            <a:off x="709863" y="2601673"/>
            <a:ext cx="2345012"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050" dirty="0">
                <a:solidFill>
                  <a:schemeClr val="tx1">
                    <a:lumMod val="65000"/>
                    <a:lumOff val="35000"/>
                  </a:schemeClr>
                </a:solidFill>
                <a:sym typeface="微软雅黑" pitchFamily="34" charset="-122"/>
              </a:rPr>
              <a:t>在此录入图表的综合描述说明，在此录入图表的综合描述说明。</a:t>
            </a:r>
          </a:p>
        </p:txBody>
      </p:sp>
      <p:sp>
        <p:nvSpPr>
          <p:cNvPr id="143" name="矩形 142"/>
          <p:cNvSpPr/>
          <p:nvPr/>
        </p:nvSpPr>
        <p:spPr>
          <a:xfrm>
            <a:off x="3925675" y="847836"/>
            <a:ext cx="1292648" cy="300076"/>
          </a:xfrm>
          <a:prstGeom prst="rect">
            <a:avLst/>
          </a:prstGeom>
        </p:spPr>
        <p:txBody>
          <a:bodyPr wrap="none" lIns="68573" tIns="34287" rIns="68573" bIns="34287">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rPr>
              <a:t>点击添加标题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44" name="矩形 47"/>
          <p:cNvSpPr>
            <a:spLocks noChangeArrowheads="1"/>
          </p:cNvSpPr>
          <p:nvPr/>
        </p:nvSpPr>
        <p:spPr bwMode="auto">
          <a:xfrm>
            <a:off x="3299364" y="1123414"/>
            <a:ext cx="2545273"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在此录入上述图表的综合描述说明，在此录入图表的综合描述说明。</a:t>
            </a:r>
          </a:p>
        </p:txBody>
      </p:sp>
      <p:sp>
        <p:nvSpPr>
          <p:cNvPr id="52"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53"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596569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1" fill="hold" nodeType="afterEffect" p14:presetBounceEnd="40000">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14:bounceEnd="40000">
                                          <p:cBhvr additive="base">
                                            <p:cTn id="20"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4"/>
                                            </p:tgtEl>
                                            <p:attrNameLst>
                                              <p:attrName>ppt_y</p:attrName>
                                            </p:attrNameLst>
                                          </p:cBhvr>
                                          <p:tavLst>
                                            <p:tav tm="0">
                                              <p:val>
                                                <p:strVal val="0-#ppt_h/2"/>
                                              </p:val>
                                            </p:tav>
                                            <p:tav tm="100000">
                                              <p:val>
                                                <p:strVal val="#ppt_y"/>
                                              </p:val>
                                            </p:tav>
                                          </p:tavLst>
                                        </p:anim>
                                      </p:childTnLst>
                                    </p:cTn>
                                  </p:par>
                                  <p:par>
                                    <p:cTn id="22" presetID="2" presetClass="entr" presetSubtype="3" fill="hold" grpId="0" nodeType="withEffect" p14:presetBounceEnd="40000">
                                      <p:stCondLst>
                                        <p:cond delay="0"/>
                                      </p:stCondLst>
                                      <p:childTnLst>
                                        <p:set>
                                          <p:cBhvr>
                                            <p:cTn id="23" dur="1" fill="hold">
                                              <p:stCondLst>
                                                <p:cond delay="0"/>
                                              </p:stCondLst>
                                            </p:cTn>
                                            <p:tgtEl>
                                              <p:spTgt spid="107"/>
                                            </p:tgtEl>
                                            <p:attrNameLst>
                                              <p:attrName>style.visibility</p:attrName>
                                            </p:attrNameLst>
                                          </p:cBhvr>
                                          <p:to>
                                            <p:strVal val="visible"/>
                                          </p:to>
                                        </p:set>
                                        <p:anim calcmode="lin" valueType="num" p14:bounceEnd="40000">
                                          <p:cBhvr additive="base">
                                            <p:cTn id="24" dur="500" fill="hold"/>
                                            <p:tgtEl>
                                              <p:spTgt spid="107"/>
                                            </p:tgtEl>
                                            <p:attrNameLst>
                                              <p:attrName>ppt_x</p:attrName>
                                            </p:attrNameLst>
                                          </p:cBhvr>
                                          <p:tavLst>
                                            <p:tav tm="0">
                                              <p:val>
                                                <p:strVal val="1+#ppt_w/2"/>
                                              </p:val>
                                            </p:tav>
                                            <p:tav tm="100000">
                                              <p:val>
                                                <p:strVal val="#ppt_x"/>
                                              </p:val>
                                            </p:tav>
                                          </p:tavLst>
                                        </p:anim>
                                        <p:anim calcmode="lin" valueType="num" p14:bounceEnd="40000">
                                          <p:cBhvr additive="base">
                                            <p:cTn id="25" dur="500" fill="hold"/>
                                            <p:tgtEl>
                                              <p:spTgt spid="107"/>
                                            </p:tgtEl>
                                            <p:attrNameLst>
                                              <p:attrName>ppt_y</p:attrName>
                                            </p:attrNameLst>
                                          </p:cBhvr>
                                          <p:tavLst>
                                            <p:tav tm="0">
                                              <p:val>
                                                <p:strVal val="0-#ppt_h/2"/>
                                              </p:val>
                                            </p:tav>
                                            <p:tav tm="100000">
                                              <p:val>
                                                <p:strVal val="#ppt_y"/>
                                              </p:val>
                                            </p:tav>
                                          </p:tavLst>
                                        </p:anim>
                                      </p:childTnLst>
                                    </p:cTn>
                                  </p:par>
                                  <p:par>
                                    <p:cTn id="26" presetID="2" presetClass="entr" presetSubtype="9" fill="hold" grpId="0" nodeType="withEffect" p14:presetBounceEnd="40000">
                                      <p:stCondLst>
                                        <p:cond delay="0"/>
                                      </p:stCondLst>
                                      <p:childTnLst>
                                        <p:set>
                                          <p:cBhvr>
                                            <p:cTn id="27" dur="1" fill="hold">
                                              <p:stCondLst>
                                                <p:cond delay="0"/>
                                              </p:stCondLst>
                                            </p:cTn>
                                            <p:tgtEl>
                                              <p:spTgt spid="105"/>
                                            </p:tgtEl>
                                            <p:attrNameLst>
                                              <p:attrName>style.visibility</p:attrName>
                                            </p:attrNameLst>
                                          </p:cBhvr>
                                          <p:to>
                                            <p:strVal val="visible"/>
                                          </p:to>
                                        </p:set>
                                        <p:anim calcmode="lin" valueType="num" p14:bounceEnd="40000">
                                          <p:cBhvr additive="base">
                                            <p:cTn id="28" dur="5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29" dur="500" fill="hold"/>
                                            <p:tgtEl>
                                              <p:spTgt spid="105"/>
                                            </p:tgtEl>
                                            <p:attrNameLst>
                                              <p:attrName>ppt_y</p:attrName>
                                            </p:attrNameLst>
                                          </p:cBhvr>
                                          <p:tavLst>
                                            <p:tav tm="0">
                                              <p:val>
                                                <p:strVal val="0-#ppt_h/2"/>
                                              </p:val>
                                            </p:tav>
                                            <p:tav tm="100000">
                                              <p:val>
                                                <p:strVal val="#ppt_y"/>
                                              </p:val>
                                            </p:tav>
                                          </p:tavLst>
                                        </p:anim>
                                      </p:childTnLst>
                                    </p:cTn>
                                  </p:par>
                                  <p:par>
                                    <p:cTn id="30" presetID="2" presetClass="entr" presetSubtype="3" fill="hold" nodeType="withEffect" p14:presetBounceEnd="40000">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14:bounceEnd="40000">
                                          <p:cBhvr additive="base">
                                            <p:cTn id="32"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33" dur="500" fill="hold"/>
                                            <p:tgtEl>
                                              <p:spTgt spid="6"/>
                                            </p:tgtEl>
                                            <p:attrNameLst>
                                              <p:attrName>ppt_y</p:attrName>
                                            </p:attrNameLst>
                                          </p:cBhvr>
                                          <p:tavLst>
                                            <p:tav tm="0">
                                              <p:val>
                                                <p:strVal val="0-#ppt_h/2"/>
                                              </p:val>
                                            </p:tav>
                                            <p:tav tm="100000">
                                              <p:val>
                                                <p:strVal val="#ppt_y"/>
                                              </p:val>
                                            </p:tav>
                                          </p:tavLst>
                                        </p:anim>
                                      </p:childTnLst>
                                    </p:cTn>
                                  </p:par>
                                  <p:par>
                                    <p:cTn id="34" presetID="2" presetClass="entr" presetSubtype="9" fill="hold" nodeType="withEffect" p14:presetBounceEnd="40000">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14:bounceEnd="40000">
                                          <p:cBhvr additive="base">
                                            <p:cTn id="36" dur="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37" dur="500" fill="hold"/>
                                            <p:tgtEl>
                                              <p:spTgt spid="5"/>
                                            </p:tgtEl>
                                            <p:attrNameLst>
                                              <p:attrName>ppt_y</p:attrName>
                                            </p:attrNameLst>
                                          </p:cBhvr>
                                          <p:tavLst>
                                            <p:tav tm="0">
                                              <p:val>
                                                <p:strVal val="0-#ppt_h/2"/>
                                              </p:val>
                                            </p:tav>
                                            <p:tav tm="100000">
                                              <p:val>
                                                <p:strVal val="#ppt_y"/>
                                              </p:val>
                                            </p:tav>
                                          </p:tavLst>
                                        </p:anim>
                                      </p:childTnLst>
                                    </p:cTn>
                                  </p:par>
                                  <p:par>
                                    <p:cTn id="38" presetID="2" presetClass="entr" presetSubtype="2" fill="hold" grpId="0" nodeType="withEffect" p14:presetBounceEnd="40000">
                                      <p:stCondLst>
                                        <p:cond delay="0"/>
                                      </p:stCondLst>
                                      <p:childTnLst>
                                        <p:set>
                                          <p:cBhvr>
                                            <p:cTn id="39" dur="1" fill="hold">
                                              <p:stCondLst>
                                                <p:cond delay="0"/>
                                              </p:stCondLst>
                                            </p:cTn>
                                            <p:tgtEl>
                                              <p:spTgt spid="100"/>
                                            </p:tgtEl>
                                            <p:attrNameLst>
                                              <p:attrName>style.visibility</p:attrName>
                                            </p:attrNameLst>
                                          </p:cBhvr>
                                          <p:to>
                                            <p:strVal val="visible"/>
                                          </p:to>
                                        </p:set>
                                        <p:anim calcmode="lin" valueType="num" p14:bounceEnd="40000">
                                          <p:cBhvr additive="base">
                                            <p:cTn id="40" dur="500" fill="hold"/>
                                            <p:tgtEl>
                                              <p:spTgt spid="100"/>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10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14:presetBounceEnd="40000">
                                      <p:stCondLst>
                                        <p:cond delay="0"/>
                                      </p:stCondLst>
                                      <p:childTnLst>
                                        <p:set>
                                          <p:cBhvr>
                                            <p:cTn id="43" dur="1" fill="hold">
                                              <p:stCondLst>
                                                <p:cond delay="0"/>
                                              </p:stCondLst>
                                            </p:cTn>
                                            <p:tgtEl>
                                              <p:spTgt spid="91"/>
                                            </p:tgtEl>
                                            <p:attrNameLst>
                                              <p:attrName>style.visibility</p:attrName>
                                            </p:attrNameLst>
                                          </p:cBhvr>
                                          <p:to>
                                            <p:strVal val="visible"/>
                                          </p:to>
                                        </p:set>
                                        <p:anim calcmode="lin" valueType="num" p14:bounceEnd="40000">
                                          <p:cBhvr additive="base">
                                            <p:cTn id="44" dur="500" fill="hold"/>
                                            <p:tgtEl>
                                              <p:spTgt spid="91"/>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91"/>
                                            </p:tgtEl>
                                            <p:attrNameLst>
                                              <p:attrName>ppt_y</p:attrName>
                                            </p:attrNameLst>
                                          </p:cBhvr>
                                          <p:tavLst>
                                            <p:tav tm="0">
                                              <p:val>
                                                <p:strVal val="#ppt_y"/>
                                              </p:val>
                                            </p:tav>
                                            <p:tav tm="100000">
                                              <p:val>
                                                <p:strVal val="#ppt_y"/>
                                              </p:val>
                                            </p:tav>
                                          </p:tavLst>
                                        </p:anim>
                                      </p:childTnLst>
                                    </p:cTn>
                                  </p:par>
                                  <p:par>
                                    <p:cTn id="46" presetID="2" presetClass="entr" presetSubtype="6" fill="hold" nodeType="withEffect" p14:presetBounceEnd="40000">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14:bounceEnd="40000">
                                          <p:cBhvr additive="base">
                                            <p:cTn id="48"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14:presetBounceEnd="40000">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14:bounceEnd="40000">
                                          <p:cBhvr additive="base">
                                            <p:cTn id="52" dur="5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53" dur="500" fill="hold"/>
                                            <p:tgtEl>
                                              <p:spTgt spid="7"/>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12" presetClass="entr" presetSubtype="4" fill="hold" grpId="0" nodeType="afterEffect">
                                      <p:stCondLst>
                                        <p:cond delay="0"/>
                                      </p:stCondLst>
                                      <p:childTnLst>
                                        <p:set>
                                          <p:cBhvr>
                                            <p:cTn id="56" dur="1" fill="hold">
                                              <p:stCondLst>
                                                <p:cond delay="0"/>
                                              </p:stCondLst>
                                            </p:cTn>
                                            <p:tgtEl>
                                              <p:spTgt spid="143"/>
                                            </p:tgtEl>
                                            <p:attrNameLst>
                                              <p:attrName>style.visibility</p:attrName>
                                            </p:attrNameLst>
                                          </p:cBhvr>
                                          <p:to>
                                            <p:strVal val="visible"/>
                                          </p:to>
                                        </p:set>
                                        <p:anim calcmode="lin" valueType="num">
                                          <p:cBhvr additive="base">
                                            <p:cTn id="57" dur="350"/>
                                            <p:tgtEl>
                                              <p:spTgt spid="143"/>
                                            </p:tgtEl>
                                            <p:attrNameLst>
                                              <p:attrName>ppt_y</p:attrName>
                                            </p:attrNameLst>
                                          </p:cBhvr>
                                          <p:tavLst>
                                            <p:tav tm="0">
                                              <p:val>
                                                <p:strVal val="#ppt_y+#ppt_h*1.125000"/>
                                              </p:val>
                                            </p:tav>
                                            <p:tav tm="100000">
                                              <p:val>
                                                <p:strVal val="#ppt_y"/>
                                              </p:val>
                                            </p:tav>
                                          </p:tavLst>
                                        </p:anim>
                                        <p:animEffect transition="in" filter="wipe(up)">
                                          <p:cBhvr>
                                            <p:cTn id="58" dur="350"/>
                                            <p:tgtEl>
                                              <p:spTgt spid="143"/>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144"/>
                                            </p:tgtEl>
                                            <p:attrNameLst>
                                              <p:attrName>style.visibility</p:attrName>
                                            </p:attrNameLst>
                                          </p:cBhvr>
                                          <p:to>
                                            <p:strVal val="visible"/>
                                          </p:to>
                                        </p:set>
                                        <p:anim calcmode="lin" valueType="num">
                                          <p:cBhvr additive="base">
                                            <p:cTn id="61" dur="350"/>
                                            <p:tgtEl>
                                              <p:spTgt spid="144"/>
                                            </p:tgtEl>
                                            <p:attrNameLst>
                                              <p:attrName>ppt_y</p:attrName>
                                            </p:attrNameLst>
                                          </p:cBhvr>
                                          <p:tavLst>
                                            <p:tav tm="0">
                                              <p:val>
                                                <p:strVal val="#ppt_y+#ppt_h*1.125000"/>
                                              </p:val>
                                            </p:tav>
                                            <p:tav tm="100000">
                                              <p:val>
                                                <p:strVal val="#ppt_y"/>
                                              </p:val>
                                            </p:tav>
                                          </p:tavLst>
                                        </p:anim>
                                        <p:animEffect transition="in" filter="wipe(up)">
                                          <p:cBhvr>
                                            <p:cTn id="62" dur="350"/>
                                            <p:tgtEl>
                                              <p:spTgt spid="144"/>
                                            </p:tgtEl>
                                          </p:cBhvr>
                                        </p:animEffect>
                                      </p:childTnLst>
                                    </p:cTn>
                                  </p:par>
                                </p:childTnLst>
                              </p:cTn>
                            </p:par>
                            <p:par>
                              <p:cTn id="63" fill="hold">
                                <p:stCondLst>
                                  <p:cond delay="2350"/>
                                </p:stCondLst>
                                <p:childTnLst>
                                  <p:par>
                                    <p:cTn id="64" presetID="12" presetClass="entr" presetSubtype="8" fill="hold" grpId="0" nodeType="afterEffect">
                                      <p:stCondLst>
                                        <p:cond delay="0"/>
                                      </p:stCondLst>
                                      <p:childTnLst>
                                        <p:set>
                                          <p:cBhvr>
                                            <p:cTn id="65" dur="1" fill="hold">
                                              <p:stCondLst>
                                                <p:cond delay="0"/>
                                              </p:stCondLst>
                                            </p:cTn>
                                            <p:tgtEl>
                                              <p:spTgt spid="135"/>
                                            </p:tgtEl>
                                            <p:attrNameLst>
                                              <p:attrName>style.visibility</p:attrName>
                                            </p:attrNameLst>
                                          </p:cBhvr>
                                          <p:to>
                                            <p:strVal val="visible"/>
                                          </p:to>
                                        </p:set>
                                        <p:anim calcmode="lin" valueType="num">
                                          <p:cBhvr additive="base">
                                            <p:cTn id="66" dur="350"/>
                                            <p:tgtEl>
                                              <p:spTgt spid="135"/>
                                            </p:tgtEl>
                                            <p:attrNameLst>
                                              <p:attrName>ppt_x</p:attrName>
                                            </p:attrNameLst>
                                          </p:cBhvr>
                                          <p:tavLst>
                                            <p:tav tm="0">
                                              <p:val>
                                                <p:strVal val="#ppt_x-#ppt_w*1.125000"/>
                                              </p:val>
                                            </p:tav>
                                            <p:tav tm="100000">
                                              <p:val>
                                                <p:strVal val="#ppt_x"/>
                                              </p:val>
                                            </p:tav>
                                          </p:tavLst>
                                        </p:anim>
                                        <p:animEffect transition="in" filter="wipe(right)">
                                          <p:cBhvr>
                                            <p:cTn id="67" dur="350"/>
                                            <p:tgtEl>
                                              <p:spTgt spid="135"/>
                                            </p:tgtEl>
                                          </p:cBhvr>
                                        </p:animEffect>
                                      </p:childTnLst>
                                    </p:cTn>
                                  </p:par>
                                  <p:par>
                                    <p:cTn id="68" presetID="12" presetClass="entr" presetSubtype="8"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 calcmode="lin" valueType="num">
                                          <p:cBhvr additive="base">
                                            <p:cTn id="70" dur="350"/>
                                            <p:tgtEl>
                                              <p:spTgt spid="136"/>
                                            </p:tgtEl>
                                            <p:attrNameLst>
                                              <p:attrName>ppt_x</p:attrName>
                                            </p:attrNameLst>
                                          </p:cBhvr>
                                          <p:tavLst>
                                            <p:tav tm="0">
                                              <p:val>
                                                <p:strVal val="#ppt_x-#ppt_w*1.125000"/>
                                              </p:val>
                                            </p:tav>
                                            <p:tav tm="100000">
                                              <p:val>
                                                <p:strVal val="#ppt_x"/>
                                              </p:val>
                                            </p:tav>
                                          </p:tavLst>
                                        </p:anim>
                                        <p:animEffect transition="in" filter="wipe(right)">
                                          <p:cBhvr>
                                            <p:cTn id="71" dur="350"/>
                                            <p:tgtEl>
                                              <p:spTgt spid="136"/>
                                            </p:tgtEl>
                                          </p:cBhvr>
                                        </p:animEffect>
                                      </p:childTnLst>
                                    </p:cTn>
                                  </p:par>
                                </p:childTnLst>
                              </p:cTn>
                            </p:par>
                            <p:par>
                              <p:cTn id="72" fill="hold">
                                <p:stCondLst>
                                  <p:cond delay="2700"/>
                                </p:stCondLst>
                                <p:childTnLst>
                                  <p:par>
                                    <p:cTn id="73" presetID="12" presetClass="entr" presetSubtype="2" fill="hold" grpId="0" nodeType="afterEffect">
                                      <p:stCondLst>
                                        <p:cond delay="0"/>
                                      </p:stCondLst>
                                      <p:childTnLst>
                                        <p:set>
                                          <p:cBhvr>
                                            <p:cTn id="74" dur="1" fill="hold">
                                              <p:stCondLst>
                                                <p:cond delay="0"/>
                                              </p:stCondLst>
                                            </p:cTn>
                                            <p:tgtEl>
                                              <p:spTgt spid="141"/>
                                            </p:tgtEl>
                                            <p:attrNameLst>
                                              <p:attrName>style.visibility</p:attrName>
                                            </p:attrNameLst>
                                          </p:cBhvr>
                                          <p:to>
                                            <p:strVal val="visible"/>
                                          </p:to>
                                        </p:set>
                                        <p:anim calcmode="lin" valueType="num">
                                          <p:cBhvr additive="base">
                                            <p:cTn id="75" dur="350"/>
                                            <p:tgtEl>
                                              <p:spTgt spid="141"/>
                                            </p:tgtEl>
                                            <p:attrNameLst>
                                              <p:attrName>ppt_x</p:attrName>
                                            </p:attrNameLst>
                                          </p:cBhvr>
                                          <p:tavLst>
                                            <p:tav tm="0">
                                              <p:val>
                                                <p:strVal val="#ppt_x+#ppt_w*1.125000"/>
                                              </p:val>
                                            </p:tav>
                                            <p:tav tm="100000">
                                              <p:val>
                                                <p:strVal val="#ppt_x"/>
                                              </p:val>
                                            </p:tav>
                                          </p:tavLst>
                                        </p:anim>
                                        <p:animEffect transition="in" filter="wipe(left)">
                                          <p:cBhvr>
                                            <p:cTn id="76" dur="350"/>
                                            <p:tgtEl>
                                              <p:spTgt spid="141"/>
                                            </p:tgtEl>
                                          </p:cBhvr>
                                        </p:animEffect>
                                      </p:childTnLst>
                                    </p:cTn>
                                  </p:par>
                                  <p:par>
                                    <p:cTn id="77" presetID="12" presetClass="entr" presetSubtype="2" fill="hold" grpId="0" nodeType="withEffect">
                                      <p:stCondLst>
                                        <p:cond delay="0"/>
                                      </p:stCondLst>
                                      <p:childTnLst>
                                        <p:set>
                                          <p:cBhvr>
                                            <p:cTn id="78" dur="1" fill="hold">
                                              <p:stCondLst>
                                                <p:cond delay="0"/>
                                              </p:stCondLst>
                                            </p:cTn>
                                            <p:tgtEl>
                                              <p:spTgt spid="142"/>
                                            </p:tgtEl>
                                            <p:attrNameLst>
                                              <p:attrName>style.visibility</p:attrName>
                                            </p:attrNameLst>
                                          </p:cBhvr>
                                          <p:to>
                                            <p:strVal val="visible"/>
                                          </p:to>
                                        </p:set>
                                        <p:anim calcmode="lin" valueType="num">
                                          <p:cBhvr additive="base">
                                            <p:cTn id="79" dur="350"/>
                                            <p:tgtEl>
                                              <p:spTgt spid="142"/>
                                            </p:tgtEl>
                                            <p:attrNameLst>
                                              <p:attrName>ppt_x</p:attrName>
                                            </p:attrNameLst>
                                          </p:cBhvr>
                                          <p:tavLst>
                                            <p:tav tm="0">
                                              <p:val>
                                                <p:strVal val="#ppt_x+#ppt_w*1.125000"/>
                                              </p:val>
                                            </p:tav>
                                            <p:tav tm="100000">
                                              <p:val>
                                                <p:strVal val="#ppt_x"/>
                                              </p:val>
                                            </p:tav>
                                          </p:tavLst>
                                        </p:anim>
                                        <p:animEffect transition="in" filter="wipe(left)">
                                          <p:cBhvr>
                                            <p:cTn id="80" dur="350"/>
                                            <p:tgtEl>
                                              <p:spTgt spid="142"/>
                                            </p:tgtEl>
                                          </p:cBhvr>
                                        </p:animEffect>
                                      </p:childTnLst>
                                    </p:cTn>
                                  </p:par>
                                </p:childTnLst>
                              </p:cTn>
                            </p:par>
                            <p:par>
                              <p:cTn id="81" fill="hold">
                                <p:stCondLst>
                                  <p:cond delay="3050"/>
                                </p:stCondLst>
                                <p:childTnLst>
                                  <p:par>
                                    <p:cTn id="82" presetID="12" presetClass="entr" presetSubtype="8" fill="hold" grpId="0" nodeType="afterEffect">
                                      <p:stCondLst>
                                        <p:cond delay="0"/>
                                      </p:stCondLst>
                                      <p:childTnLst>
                                        <p:set>
                                          <p:cBhvr>
                                            <p:cTn id="83" dur="1" fill="hold">
                                              <p:stCondLst>
                                                <p:cond delay="0"/>
                                              </p:stCondLst>
                                            </p:cTn>
                                            <p:tgtEl>
                                              <p:spTgt spid="139"/>
                                            </p:tgtEl>
                                            <p:attrNameLst>
                                              <p:attrName>style.visibility</p:attrName>
                                            </p:attrNameLst>
                                          </p:cBhvr>
                                          <p:to>
                                            <p:strVal val="visible"/>
                                          </p:to>
                                        </p:set>
                                        <p:anim calcmode="lin" valueType="num">
                                          <p:cBhvr additive="base">
                                            <p:cTn id="84" dur="350"/>
                                            <p:tgtEl>
                                              <p:spTgt spid="139"/>
                                            </p:tgtEl>
                                            <p:attrNameLst>
                                              <p:attrName>ppt_x</p:attrName>
                                            </p:attrNameLst>
                                          </p:cBhvr>
                                          <p:tavLst>
                                            <p:tav tm="0">
                                              <p:val>
                                                <p:strVal val="#ppt_x-#ppt_w*1.125000"/>
                                              </p:val>
                                            </p:tav>
                                            <p:tav tm="100000">
                                              <p:val>
                                                <p:strVal val="#ppt_x"/>
                                              </p:val>
                                            </p:tav>
                                          </p:tavLst>
                                        </p:anim>
                                        <p:animEffect transition="in" filter="wipe(right)">
                                          <p:cBhvr>
                                            <p:cTn id="85" dur="350"/>
                                            <p:tgtEl>
                                              <p:spTgt spid="139"/>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140"/>
                                            </p:tgtEl>
                                            <p:attrNameLst>
                                              <p:attrName>style.visibility</p:attrName>
                                            </p:attrNameLst>
                                          </p:cBhvr>
                                          <p:to>
                                            <p:strVal val="visible"/>
                                          </p:to>
                                        </p:set>
                                        <p:anim calcmode="lin" valueType="num">
                                          <p:cBhvr additive="base">
                                            <p:cTn id="88" dur="350"/>
                                            <p:tgtEl>
                                              <p:spTgt spid="140"/>
                                            </p:tgtEl>
                                            <p:attrNameLst>
                                              <p:attrName>ppt_x</p:attrName>
                                            </p:attrNameLst>
                                          </p:cBhvr>
                                          <p:tavLst>
                                            <p:tav tm="0">
                                              <p:val>
                                                <p:strVal val="#ppt_x-#ppt_w*1.125000"/>
                                              </p:val>
                                            </p:tav>
                                            <p:tav tm="100000">
                                              <p:val>
                                                <p:strVal val="#ppt_x"/>
                                              </p:val>
                                            </p:tav>
                                          </p:tavLst>
                                        </p:anim>
                                        <p:animEffect transition="in" filter="wipe(right)">
                                          <p:cBhvr>
                                            <p:cTn id="89" dur="350"/>
                                            <p:tgtEl>
                                              <p:spTgt spid="140"/>
                                            </p:tgtEl>
                                          </p:cBhvr>
                                        </p:animEffect>
                                      </p:childTnLst>
                                    </p:cTn>
                                  </p:par>
                                </p:childTnLst>
                              </p:cTn>
                            </p:par>
                            <p:par>
                              <p:cTn id="90" fill="hold">
                                <p:stCondLst>
                                  <p:cond delay="3400"/>
                                </p:stCondLst>
                                <p:childTnLst>
                                  <p:par>
                                    <p:cTn id="91" presetID="12" presetClass="entr" presetSubtype="2" fill="hold" grpId="0" nodeType="afterEffect">
                                      <p:stCondLst>
                                        <p:cond delay="0"/>
                                      </p:stCondLst>
                                      <p:childTnLst>
                                        <p:set>
                                          <p:cBhvr>
                                            <p:cTn id="92" dur="1" fill="hold">
                                              <p:stCondLst>
                                                <p:cond delay="0"/>
                                              </p:stCondLst>
                                            </p:cTn>
                                            <p:tgtEl>
                                              <p:spTgt spid="137"/>
                                            </p:tgtEl>
                                            <p:attrNameLst>
                                              <p:attrName>style.visibility</p:attrName>
                                            </p:attrNameLst>
                                          </p:cBhvr>
                                          <p:to>
                                            <p:strVal val="visible"/>
                                          </p:to>
                                        </p:set>
                                        <p:anim calcmode="lin" valueType="num">
                                          <p:cBhvr additive="base">
                                            <p:cTn id="93" dur="350"/>
                                            <p:tgtEl>
                                              <p:spTgt spid="137"/>
                                            </p:tgtEl>
                                            <p:attrNameLst>
                                              <p:attrName>ppt_x</p:attrName>
                                            </p:attrNameLst>
                                          </p:cBhvr>
                                          <p:tavLst>
                                            <p:tav tm="0">
                                              <p:val>
                                                <p:strVal val="#ppt_x+#ppt_w*1.125000"/>
                                              </p:val>
                                            </p:tav>
                                            <p:tav tm="100000">
                                              <p:val>
                                                <p:strVal val="#ppt_x"/>
                                              </p:val>
                                            </p:tav>
                                          </p:tavLst>
                                        </p:anim>
                                        <p:animEffect transition="in" filter="wipe(left)">
                                          <p:cBhvr>
                                            <p:cTn id="94" dur="350"/>
                                            <p:tgtEl>
                                              <p:spTgt spid="137"/>
                                            </p:tgtEl>
                                          </p:cBhvr>
                                        </p:animEffect>
                                      </p:childTnLst>
                                    </p:cTn>
                                  </p:par>
                                  <p:par>
                                    <p:cTn id="95" presetID="12" presetClass="entr" presetSubtype="2" fill="hold" grpId="0" nodeType="withEffect">
                                      <p:stCondLst>
                                        <p:cond delay="0"/>
                                      </p:stCondLst>
                                      <p:childTnLst>
                                        <p:set>
                                          <p:cBhvr>
                                            <p:cTn id="96" dur="1" fill="hold">
                                              <p:stCondLst>
                                                <p:cond delay="0"/>
                                              </p:stCondLst>
                                            </p:cTn>
                                            <p:tgtEl>
                                              <p:spTgt spid="138"/>
                                            </p:tgtEl>
                                            <p:attrNameLst>
                                              <p:attrName>style.visibility</p:attrName>
                                            </p:attrNameLst>
                                          </p:cBhvr>
                                          <p:to>
                                            <p:strVal val="visible"/>
                                          </p:to>
                                        </p:set>
                                        <p:anim calcmode="lin" valueType="num">
                                          <p:cBhvr additive="base">
                                            <p:cTn id="97" dur="350"/>
                                            <p:tgtEl>
                                              <p:spTgt spid="138"/>
                                            </p:tgtEl>
                                            <p:attrNameLst>
                                              <p:attrName>ppt_x</p:attrName>
                                            </p:attrNameLst>
                                          </p:cBhvr>
                                          <p:tavLst>
                                            <p:tav tm="0">
                                              <p:val>
                                                <p:strVal val="#ppt_x+#ppt_w*1.125000"/>
                                              </p:val>
                                            </p:tav>
                                            <p:tav tm="100000">
                                              <p:val>
                                                <p:strVal val="#ppt_x"/>
                                              </p:val>
                                            </p:tav>
                                          </p:tavLst>
                                        </p:anim>
                                        <p:animEffect transition="in" filter="wipe(left)">
                                          <p:cBhvr>
                                            <p:cTn id="98" dur="3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0" grpId="0" animBg="1"/>
          <p:bldP spid="105" grpId="0" animBg="1"/>
          <p:bldP spid="107" grpId="0" animBg="1"/>
          <p:bldP spid="135" grpId="0"/>
          <p:bldP spid="136" grpId="0"/>
          <p:bldP spid="137" grpId="0"/>
          <p:bldP spid="138" grpId="0"/>
          <p:bldP spid="139" grpId="0"/>
          <p:bldP spid="140" grpId="0"/>
          <p:bldP spid="141" grpId="0"/>
          <p:bldP spid="142" grpId="0"/>
          <p:bldP spid="143" grpId="0"/>
          <p:bldP spid="144"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1"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0-#ppt_h/2"/>
                                              </p:val>
                                            </p:tav>
                                            <p:tav tm="100000">
                                              <p:val>
                                                <p:strVal val="#ppt_y"/>
                                              </p:val>
                                            </p:tav>
                                          </p:tavLst>
                                        </p:anim>
                                      </p:childTnLst>
                                    </p:cTn>
                                  </p:par>
                                  <p:par>
                                    <p:cTn id="22" presetID="2" presetClass="entr" presetSubtype="3" fill="hold" grpId="0" nodeType="withEffect">
                                      <p:stCondLst>
                                        <p:cond delay="0"/>
                                      </p:stCondLst>
                                      <p:childTnLst>
                                        <p:set>
                                          <p:cBhvr>
                                            <p:cTn id="23" dur="1" fill="hold">
                                              <p:stCondLst>
                                                <p:cond delay="0"/>
                                              </p:stCondLst>
                                            </p:cTn>
                                            <p:tgtEl>
                                              <p:spTgt spid="107"/>
                                            </p:tgtEl>
                                            <p:attrNameLst>
                                              <p:attrName>style.visibility</p:attrName>
                                            </p:attrNameLst>
                                          </p:cBhvr>
                                          <p:to>
                                            <p:strVal val="visible"/>
                                          </p:to>
                                        </p:set>
                                        <p:anim calcmode="lin" valueType="num">
                                          <p:cBhvr additive="base">
                                            <p:cTn id="24" dur="500" fill="hold"/>
                                            <p:tgtEl>
                                              <p:spTgt spid="107"/>
                                            </p:tgtEl>
                                            <p:attrNameLst>
                                              <p:attrName>ppt_x</p:attrName>
                                            </p:attrNameLst>
                                          </p:cBhvr>
                                          <p:tavLst>
                                            <p:tav tm="0">
                                              <p:val>
                                                <p:strVal val="1+#ppt_w/2"/>
                                              </p:val>
                                            </p:tav>
                                            <p:tav tm="100000">
                                              <p:val>
                                                <p:strVal val="#ppt_x"/>
                                              </p:val>
                                            </p:tav>
                                          </p:tavLst>
                                        </p:anim>
                                        <p:anim calcmode="lin" valueType="num">
                                          <p:cBhvr additive="base">
                                            <p:cTn id="25" dur="500" fill="hold"/>
                                            <p:tgtEl>
                                              <p:spTgt spid="107"/>
                                            </p:tgtEl>
                                            <p:attrNameLst>
                                              <p:attrName>ppt_y</p:attrName>
                                            </p:attrNameLst>
                                          </p:cBhvr>
                                          <p:tavLst>
                                            <p:tav tm="0">
                                              <p:val>
                                                <p:strVal val="0-#ppt_h/2"/>
                                              </p:val>
                                            </p:tav>
                                            <p:tav tm="100000">
                                              <p:val>
                                                <p:strVal val="#ppt_y"/>
                                              </p:val>
                                            </p:tav>
                                          </p:tavLst>
                                        </p:anim>
                                      </p:childTnLst>
                                    </p:cTn>
                                  </p:par>
                                  <p:par>
                                    <p:cTn id="26" presetID="2" presetClass="entr" presetSubtype="9" fill="hold" grpId="0" nodeType="withEffect">
                                      <p:stCondLst>
                                        <p:cond delay="0"/>
                                      </p:stCondLst>
                                      <p:childTnLst>
                                        <p:set>
                                          <p:cBhvr>
                                            <p:cTn id="27" dur="1" fill="hold">
                                              <p:stCondLst>
                                                <p:cond delay="0"/>
                                              </p:stCondLst>
                                            </p:cTn>
                                            <p:tgtEl>
                                              <p:spTgt spid="105"/>
                                            </p:tgtEl>
                                            <p:attrNameLst>
                                              <p:attrName>style.visibility</p:attrName>
                                            </p:attrNameLst>
                                          </p:cBhvr>
                                          <p:to>
                                            <p:strVal val="visible"/>
                                          </p:to>
                                        </p:set>
                                        <p:anim calcmode="lin" valueType="num">
                                          <p:cBhvr additive="base">
                                            <p:cTn id="28" dur="500" fill="hold"/>
                                            <p:tgtEl>
                                              <p:spTgt spid="105"/>
                                            </p:tgtEl>
                                            <p:attrNameLst>
                                              <p:attrName>ppt_x</p:attrName>
                                            </p:attrNameLst>
                                          </p:cBhvr>
                                          <p:tavLst>
                                            <p:tav tm="0">
                                              <p:val>
                                                <p:strVal val="0-#ppt_w/2"/>
                                              </p:val>
                                            </p:tav>
                                            <p:tav tm="100000">
                                              <p:val>
                                                <p:strVal val="#ppt_x"/>
                                              </p:val>
                                            </p:tav>
                                          </p:tavLst>
                                        </p:anim>
                                        <p:anim calcmode="lin" valueType="num">
                                          <p:cBhvr additive="base">
                                            <p:cTn id="29" dur="500" fill="hold"/>
                                            <p:tgtEl>
                                              <p:spTgt spid="105"/>
                                            </p:tgtEl>
                                            <p:attrNameLst>
                                              <p:attrName>ppt_y</p:attrName>
                                            </p:attrNameLst>
                                          </p:cBhvr>
                                          <p:tavLst>
                                            <p:tav tm="0">
                                              <p:val>
                                                <p:strVal val="0-#ppt_h/2"/>
                                              </p:val>
                                            </p:tav>
                                            <p:tav tm="100000">
                                              <p:val>
                                                <p:strVal val="#ppt_y"/>
                                              </p:val>
                                            </p:tav>
                                          </p:tavLst>
                                        </p:anim>
                                      </p:childTnLst>
                                    </p:cTn>
                                  </p:par>
                                  <p:par>
                                    <p:cTn id="30" presetID="2" presetClass="entr" presetSubtype="3"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0-#ppt_h/2"/>
                                              </p:val>
                                            </p:tav>
                                            <p:tav tm="100000">
                                              <p:val>
                                                <p:strVal val="#ppt_y"/>
                                              </p:val>
                                            </p:tav>
                                          </p:tavLst>
                                        </p:anim>
                                      </p:childTnLst>
                                    </p:cTn>
                                  </p:par>
                                  <p:par>
                                    <p:cTn id="34" presetID="2" presetClass="entr" presetSubtype="9"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0-#ppt_w/2"/>
                                              </p:val>
                                            </p:tav>
                                            <p:tav tm="100000">
                                              <p:val>
                                                <p:strVal val="#ppt_x"/>
                                              </p:val>
                                            </p:tav>
                                          </p:tavLst>
                                        </p:anim>
                                        <p:anim calcmode="lin" valueType="num">
                                          <p:cBhvr additive="base">
                                            <p:cTn id="37" dur="500" fill="hold"/>
                                            <p:tgtEl>
                                              <p:spTgt spid="5"/>
                                            </p:tgtEl>
                                            <p:attrNameLst>
                                              <p:attrName>ppt_y</p:attrName>
                                            </p:attrNameLst>
                                          </p:cBhvr>
                                          <p:tavLst>
                                            <p:tav tm="0">
                                              <p:val>
                                                <p:strVal val="0-#ppt_h/2"/>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00"/>
                                            </p:tgtEl>
                                            <p:attrNameLst>
                                              <p:attrName>style.visibility</p:attrName>
                                            </p:attrNameLst>
                                          </p:cBhvr>
                                          <p:to>
                                            <p:strVal val="visible"/>
                                          </p:to>
                                        </p:set>
                                        <p:anim calcmode="lin" valueType="num">
                                          <p:cBhvr additive="base">
                                            <p:cTn id="40" dur="500" fill="hold"/>
                                            <p:tgtEl>
                                              <p:spTgt spid="100"/>
                                            </p:tgtEl>
                                            <p:attrNameLst>
                                              <p:attrName>ppt_x</p:attrName>
                                            </p:attrNameLst>
                                          </p:cBhvr>
                                          <p:tavLst>
                                            <p:tav tm="0">
                                              <p:val>
                                                <p:strVal val="1+#ppt_w/2"/>
                                              </p:val>
                                            </p:tav>
                                            <p:tav tm="100000">
                                              <p:val>
                                                <p:strVal val="#ppt_x"/>
                                              </p:val>
                                            </p:tav>
                                          </p:tavLst>
                                        </p:anim>
                                        <p:anim calcmode="lin" valueType="num">
                                          <p:cBhvr additive="base">
                                            <p:cTn id="41" dur="500" fill="hold"/>
                                            <p:tgtEl>
                                              <p:spTgt spid="10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91"/>
                                            </p:tgtEl>
                                            <p:attrNameLst>
                                              <p:attrName>style.visibility</p:attrName>
                                            </p:attrNameLst>
                                          </p:cBhvr>
                                          <p:to>
                                            <p:strVal val="visible"/>
                                          </p:to>
                                        </p:set>
                                        <p:anim calcmode="lin" valueType="num">
                                          <p:cBhvr additive="base">
                                            <p:cTn id="44" dur="500" fill="hold"/>
                                            <p:tgtEl>
                                              <p:spTgt spid="91"/>
                                            </p:tgtEl>
                                            <p:attrNameLst>
                                              <p:attrName>ppt_x</p:attrName>
                                            </p:attrNameLst>
                                          </p:cBhvr>
                                          <p:tavLst>
                                            <p:tav tm="0">
                                              <p:val>
                                                <p:strVal val="0-#ppt_w/2"/>
                                              </p:val>
                                            </p:tav>
                                            <p:tav tm="100000">
                                              <p:val>
                                                <p:strVal val="#ppt_x"/>
                                              </p:val>
                                            </p:tav>
                                          </p:tavLst>
                                        </p:anim>
                                        <p:anim calcmode="lin" valueType="num">
                                          <p:cBhvr additive="base">
                                            <p:cTn id="45" dur="500" fill="hold"/>
                                            <p:tgtEl>
                                              <p:spTgt spid="91"/>
                                            </p:tgtEl>
                                            <p:attrNameLst>
                                              <p:attrName>ppt_y</p:attrName>
                                            </p:attrNameLst>
                                          </p:cBhvr>
                                          <p:tavLst>
                                            <p:tav tm="0">
                                              <p:val>
                                                <p:strVal val="#ppt_y"/>
                                              </p:val>
                                            </p:tav>
                                            <p:tav tm="100000">
                                              <p:val>
                                                <p:strVal val="#ppt_y"/>
                                              </p:val>
                                            </p:tav>
                                          </p:tavLst>
                                        </p:anim>
                                      </p:childTnLst>
                                    </p:cTn>
                                  </p:par>
                                  <p:par>
                                    <p:cTn id="46" presetID="2" presetClass="entr" presetSubtype="6"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1+#ppt_w/2"/>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0-#ppt_w/2"/>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12" presetClass="entr" presetSubtype="4" fill="hold" grpId="0" nodeType="afterEffect">
                                      <p:stCondLst>
                                        <p:cond delay="0"/>
                                      </p:stCondLst>
                                      <p:childTnLst>
                                        <p:set>
                                          <p:cBhvr>
                                            <p:cTn id="56" dur="1" fill="hold">
                                              <p:stCondLst>
                                                <p:cond delay="0"/>
                                              </p:stCondLst>
                                            </p:cTn>
                                            <p:tgtEl>
                                              <p:spTgt spid="143"/>
                                            </p:tgtEl>
                                            <p:attrNameLst>
                                              <p:attrName>style.visibility</p:attrName>
                                            </p:attrNameLst>
                                          </p:cBhvr>
                                          <p:to>
                                            <p:strVal val="visible"/>
                                          </p:to>
                                        </p:set>
                                        <p:anim calcmode="lin" valueType="num">
                                          <p:cBhvr additive="base">
                                            <p:cTn id="57" dur="350"/>
                                            <p:tgtEl>
                                              <p:spTgt spid="143"/>
                                            </p:tgtEl>
                                            <p:attrNameLst>
                                              <p:attrName>ppt_y</p:attrName>
                                            </p:attrNameLst>
                                          </p:cBhvr>
                                          <p:tavLst>
                                            <p:tav tm="0">
                                              <p:val>
                                                <p:strVal val="#ppt_y+#ppt_h*1.125000"/>
                                              </p:val>
                                            </p:tav>
                                            <p:tav tm="100000">
                                              <p:val>
                                                <p:strVal val="#ppt_y"/>
                                              </p:val>
                                            </p:tav>
                                          </p:tavLst>
                                        </p:anim>
                                        <p:animEffect transition="in" filter="wipe(up)">
                                          <p:cBhvr>
                                            <p:cTn id="58" dur="350"/>
                                            <p:tgtEl>
                                              <p:spTgt spid="143"/>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144"/>
                                            </p:tgtEl>
                                            <p:attrNameLst>
                                              <p:attrName>style.visibility</p:attrName>
                                            </p:attrNameLst>
                                          </p:cBhvr>
                                          <p:to>
                                            <p:strVal val="visible"/>
                                          </p:to>
                                        </p:set>
                                        <p:anim calcmode="lin" valueType="num">
                                          <p:cBhvr additive="base">
                                            <p:cTn id="61" dur="350"/>
                                            <p:tgtEl>
                                              <p:spTgt spid="144"/>
                                            </p:tgtEl>
                                            <p:attrNameLst>
                                              <p:attrName>ppt_y</p:attrName>
                                            </p:attrNameLst>
                                          </p:cBhvr>
                                          <p:tavLst>
                                            <p:tav tm="0">
                                              <p:val>
                                                <p:strVal val="#ppt_y+#ppt_h*1.125000"/>
                                              </p:val>
                                            </p:tav>
                                            <p:tav tm="100000">
                                              <p:val>
                                                <p:strVal val="#ppt_y"/>
                                              </p:val>
                                            </p:tav>
                                          </p:tavLst>
                                        </p:anim>
                                        <p:animEffect transition="in" filter="wipe(up)">
                                          <p:cBhvr>
                                            <p:cTn id="62" dur="350"/>
                                            <p:tgtEl>
                                              <p:spTgt spid="144"/>
                                            </p:tgtEl>
                                          </p:cBhvr>
                                        </p:animEffect>
                                      </p:childTnLst>
                                    </p:cTn>
                                  </p:par>
                                </p:childTnLst>
                              </p:cTn>
                            </p:par>
                            <p:par>
                              <p:cTn id="63" fill="hold">
                                <p:stCondLst>
                                  <p:cond delay="2350"/>
                                </p:stCondLst>
                                <p:childTnLst>
                                  <p:par>
                                    <p:cTn id="64" presetID="12" presetClass="entr" presetSubtype="8" fill="hold" grpId="0" nodeType="afterEffect">
                                      <p:stCondLst>
                                        <p:cond delay="0"/>
                                      </p:stCondLst>
                                      <p:childTnLst>
                                        <p:set>
                                          <p:cBhvr>
                                            <p:cTn id="65" dur="1" fill="hold">
                                              <p:stCondLst>
                                                <p:cond delay="0"/>
                                              </p:stCondLst>
                                            </p:cTn>
                                            <p:tgtEl>
                                              <p:spTgt spid="135"/>
                                            </p:tgtEl>
                                            <p:attrNameLst>
                                              <p:attrName>style.visibility</p:attrName>
                                            </p:attrNameLst>
                                          </p:cBhvr>
                                          <p:to>
                                            <p:strVal val="visible"/>
                                          </p:to>
                                        </p:set>
                                        <p:anim calcmode="lin" valueType="num">
                                          <p:cBhvr additive="base">
                                            <p:cTn id="66" dur="350"/>
                                            <p:tgtEl>
                                              <p:spTgt spid="135"/>
                                            </p:tgtEl>
                                            <p:attrNameLst>
                                              <p:attrName>ppt_x</p:attrName>
                                            </p:attrNameLst>
                                          </p:cBhvr>
                                          <p:tavLst>
                                            <p:tav tm="0">
                                              <p:val>
                                                <p:strVal val="#ppt_x-#ppt_w*1.125000"/>
                                              </p:val>
                                            </p:tav>
                                            <p:tav tm="100000">
                                              <p:val>
                                                <p:strVal val="#ppt_x"/>
                                              </p:val>
                                            </p:tav>
                                          </p:tavLst>
                                        </p:anim>
                                        <p:animEffect transition="in" filter="wipe(right)">
                                          <p:cBhvr>
                                            <p:cTn id="67" dur="350"/>
                                            <p:tgtEl>
                                              <p:spTgt spid="135"/>
                                            </p:tgtEl>
                                          </p:cBhvr>
                                        </p:animEffect>
                                      </p:childTnLst>
                                    </p:cTn>
                                  </p:par>
                                  <p:par>
                                    <p:cTn id="68" presetID="12" presetClass="entr" presetSubtype="8"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 calcmode="lin" valueType="num">
                                          <p:cBhvr additive="base">
                                            <p:cTn id="70" dur="350"/>
                                            <p:tgtEl>
                                              <p:spTgt spid="136"/>
                                            </p:tgtEl>
                                            <p:attrNameLst>
                                              <p:attrName>ppt_x</p:attrName>
                                            </p:attrNameLst>
                                          </p:cBhvr>
                                          <p:tavLst>
                                            <p:tav tm="0">
                                              <p:val>
                                                <p:strVal val="#ppt_x-#ppt_w*1.125000"/>
                                              </p:val>
                                            </p:tav>
                                            <p:tav tm="100000">
                                              <p:val>
                                                <p:strVal val="#ppt_x"/>
                                              </p:val>
                                            </p:tav>
                                          </p:tavLst>
                                        </p:anim>
                                        <p:animEffect transition="in" filter="wipe(right)">
                                          <p:cBhvr>
                                            <p:cTn id="71" dur="350"/>
                                            <p:tgtEl>
                                              <p:spTgt spid="136"/>
                                            </p:tgtEl>
                                          </p:cBhvr>
                                        </p:animEffect>
                                      </p:childTnLst>
                                    </p:cTn>
                                  </p:par>
                                </p:childTnLst>
                              </p:cTn>
                            </p:par>
                            <p:par>
                              <p:cTn id="72" fill="hold">
                                <p:stCondLst>
                                  <p:cond delay="2700"/>
                                </p:stCondLst>
                                <p:childTnLst>
                                  <p:par>
                                    <p:cTn id="73" presetID="12" presetClass="entr" presetSubtype="2" fill="hold" grpId="0" nodeType="afterEffect">
                                      <p:stCondLst>
                                        <p:cond delay="0"/>
                                      </p:stCondLst>
                                      <p:childTnLst>
                                        <p:set>
                                          <p:cBhvr>
                                            <p:cTn id="74" dur="1" fill="hold">
                                              <p:stCondLst>
                                                <p:cond delay="0"/>
                                              </p:stCondLst>
                                            </p:cTn>
                                            <p:tgtEl>
                                              <p:spTgt spid="141"/>
                                            </p:tgtEl>
                                            <p:attrNameLst>
                                              <p:attrName>style.visibility</p:attrName>
                                            </p:attrNameLst>
                                          </p:cBhvr>
                                          <p:to>
                                            <p:strVal val="visible"/>
                                          </p:to>
                                        </p:set>
                                        <p:anim calcmode="lin" valueType="num">
                                          <p:cBhvr additive="base">
                                            <p:cTn id="75" dur="350"/>
                                            <p:tgtEl>
                                              <p:spTgt spid="141"/>
                                            </p:tgtEl>
                                            <p:attrNameLst>
                                              <p:attrName>ppt_x</p:attrName>
                                            </p:attrNameLst>
                                          </p:cBhvr>
                                          <p:tavLst>
                                            <p:tav tm="0">
                                              <p:val>
                                                <p:strVal val="#ppt_x+#ppt_w*1.125000"/>
                                              </p:val>
                                            </p:tav>
                                            <p:tav tm="100000">
                                              <p:val>
                                                <p:strVal val="#ppt_x"/>
                                              </p:val>
                                            </p:tav>
                                          </p:tavLst>
                                        </p:anim>
                                        <p:animEffect transition="in" filter="wipe(left)">
                                          <p:cBhvr>
                                            <p:cTn id="76" dur="350"/>
                                            <p:tgtEl>
                                              <p:spTgt spid="141"/>
                                            </p:tgtEl>
                                          </p:cBhvr>
                                        </p:animEffect>
                                      </p:childTnLst>
                                    </p:cTn>
                                  </p:par>
                                  <p:par>
                                    <p:cTn id="77" presetID="12" presetClass="entr" presetSubtype="2" fill="hold" grpId="0" nodeType="withEffect">
                                      <p:stCondLst>
                                        <p:cond delay="0"/>
                                      </p:stCondLst>
                                      <p:childTnLst>
                                        <p:set>
                                          <p:cBhvr>
                                            <p:cTn id="78" dur="1" fill="hold">
                                              <p:stCondLst>
                                                <p:cond delay="0"/>
                                              </p:stCondLst>
                                            </p:cTn>
                                            <p:tgtEl>
                                              <p:spTgt spid="142"/>
                                            </p:tgtEl>
                                            <p:attrNameLst>
                                              <p:attrName>style.visibility</p:attrName>
                                            </p:attrNameLst>
                                          </p:cBhvr>
                                          <p:to>
                                            <p:strVal val="visible"/>
                                          </p:to>
                                        </p:set>
                                        <p:anim calcmode="lin" valueType="num">
                                          <p:cBhvr additive="base">
                                            <p:cTn id="79" dur="350"/>
                                            <p:tgtEl>
                                              <p:spTgt spid="142"/>
                                            </p:tgtEl>
                                            <p:attrNameLst>
                                              <p:attrName>ppt_x</p:attrName>
                                            </p:attrNameLst>
                                          </p:cBhvr>
                                          <p:tavLst>
                                            <p:tav tm="0">
                                              <p:val>
                                                <p:strVal val="#ppt_x+#ppt_w*1.125000"/>
                                              </p:val>
                                            </p:tav>
                                            <p:tav tm="100000">
                                              <p:val>
                                                <p:strVal val="#ppt_x"/>
                                              </p:val>
                                            </p:tav>
                                          </p:tavLst>
                                        </p:anim>
                                        <p:animEffect transition="in" filter="wipe(left)">
                                          <p:cBhvr>
                                            <p:cTn id="80" dur="350"/>
                                            <p:tgtEl>
                                              <p:spTgt spid="142"/>
                                            </p:tgtEl>
                                          </p:cBhvr>
                                        </p:animEffect>
                                      </p:childTnLst>
                                    </p:cTn>
                                  </p:par>
                                </p:childTnLst>
                              </p:cTn>
                            </p:par>
                            <p:par>
                              <p:cTn id="81" fill="hold">
                                <p:stCondLst>
                                  <p:cond delay="3050"/>
                                </p:stCondLst>
                                <p:childTnLst>
                                  <p:par>
                                    <p:cTn id="82" presetID="12" presetClass="entr" presetSubtype="8" fill="hold" grpId="0" nodeType="afterEffect">
                                      <p:stCondLst>
                                        <p:cond delay="0"/>
                                      </p:stCondLst>
                                      <p:childTnLst>
                                        <p:set>
                                          <p:cBhvr>
                                            <p:cTn id="83" dur="1" fill="hold">
                                              <p:stCondLst>
                                                <p:cond delay="0"/>
                                              </p:stCondLst>
                                            </p:cTn>
                                            <p:tgtEl>
                                              <p:spTgt spid="139"/>
                                            </p:tgtEl>
                                            <p:attrNameLst>
                                              <p:attrName>style.visibility</p:attrName>
                                            </p:attrNameLst>
                                          </p:cBhvr>
                                          <p:to>
                                            <p:strVal val="visible"/>
                                          </p:to>
                                        </p:set>
                                        <p:anim calcmode="lin" valueType="num">
                                          <p:cBhvr additive="base">
                                            <p:cTn id="84" dur="350"/>
                                            <p:tgtEl>
                                              <p:spTgt spid="139"/>
                                            </p:tgtEl>
                                            <p:attrNameLst>
                                              <p:attrName>ppt_x</p:attrName>
                                            </p:attrNameLst>
                                          </p:cBhvr>
                                          <p:tavLst>
                                            <p:tav tm="0">
                                              <p:val>
                                                <p:strVal val="#ppt_x-#ppt_w*1.125000"/>
                                              </p:val>
                                            </p:tav>
                                            <p:tav tm="100000">
                                              <p:val>
                                                <p:strVal val="#ppt_x"/>
                                              </p:val>
                                            </p:tav>
                                          </p:tavLst>
                                        </p:anim>
                                        <p:animEffect transition="in" filter="wipe(right)">
                                          <p:cBhvr>
                                            <p:cTn id="85" dur="350"/>
                                            <p:tgtEl>
                                              <p:spTgt spid="139"/>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140"/>
                                            </p:tgtEl>
                                            <p:attrNameLst>
                                              <p:attrName>style.visibility</p:attrName>
                                            </p:attrNameLst>
                                          </p:cBhvr>
                                          <p:to>
                                            <p:strVal val="visible"/>
                                          </p:to>
                                        </p:set>
                                        <p:anim calcmode="lin" valueType="num">
                                          <p:cBhvr additive="base">
                                            <p:cTn id="88" dur="350"/>
                                            <p:tgtEl>
                                              <p:spTgt spid="140"/>
                                            </p:tgtEl>
                                            <p:attrNameLst>
                                              <p:attrName>ppt_x</p:attrName>
                                            </p:attrNameLst>
                                          </p:cBhvr>
                                          <p:tavLst>
                                            <p:tav tm="0">
                                              <p:val>
                                                <p:strVal val="#ppt_x-#ppt_w*1.125000"/>
                                              </p:val>
                                            </p:tav>
                                            <p:tav tm="100000">
                                              <p:val>
                                                <p:strVal val="#ppt_x"/>
                                              </p:val>
                                            </p:tav>
                                          </p:tavLst>
                                        </p:anim>
                                        <p:animEffect transition="in" filter="wipe(right)">
                                          <p:cBhvr>
                                            <p:cTn id="89" dur="350"/>
                                            <p:tgtEl>
                                              <p:spTgt spid="140"/>
                                            </p:tgtEl>
                                          </p:cBhvr>
                                        </p:animEffect>
                                      </p:childTnLst>
                                    </p:cTn>
                                  </p:par>
                                </p:childTnLst>
                              </p:cTn>
                            </p:par>
                            <p:par>
                              <p:cTn id="90" fill="hold">
                                <p:stCondLst>
                                  <p:cond delay="3400"/>
                                </p:stCondLst>
                                <p:childTnLst>
                                  <p:par>
                                    <p:cTn id="91" presetID="12" presetClass="entr" presetSubtype="2" fill="hold" grpId="0" nodeType="afterEffect">
                                      <p:stCondLst>
                                        <p:cond delay="0"/>
                                      </p:stCondLst>
                                      <p:childTnLst>
                                        <p:set>
                                          <p:cBhvr>
                                            <p:cTn id="92" dur="1" fill="hold">
                                              <p:stCondLst>
                                                <p:cond delay="0"/>
                                              </p:stCondLst>
                                            </p:cTn>
                                            <p:tgtEl>
                                              <p:spTgt spid="137"/>
                                            </p:tgtEl>
                                            <p:attrNameLst>
                                              <p:attrName>style.visibility</p:attrName>
                                            </p:attrNameLst>
                                          </p:cBhvr>
                                          <p:to>
                                            <p:strVal val="visible"/>
                                          </p:to>
                                        </p:set>
                                        <p:anim calcmode="lin" valueType="num">
                                          <p:cBhvr additive="base">
                                            <p:cTn id="93" dur="350"/>
                                            <p:tgtEl>
                                              <p:spTgt spid="137"/>
                                            </p:tgtEl>
                                            <p:attrNameLst>
                                              <p:attrName>ppt_x</p:attrName>
                                            </p:attrNameLst>
                                          </p:cBhvr>
                                          <p:tavLst>
                                            <p:tav tm="0">
                                              <p:val>
                                                <p:strVal val="#ppt_x+#ppt_w*1.125000"/>
                                              </p:val>
                                            </p:tav>
                                            <p:tav tm="100000">
                                              <p:val>
                                                <p:strVal val="#ppt_x"/>
                                              </p:val>
                                            </p:tav>
                                          </p:tavLst>
                                        </p:anim>
                                        <p:animEffect transition="in" filter="wipe(left)">
                                          <p:cBhvr>
                                            <p:cTn id="94" dur="350"/>
                                            <p:tgtEl>
                                              <p:spTgt spid="137"/>
                                            </p:tgtEl>
                                          </p:cBhvr>
                                        </p:animEffect>
                                      </p:childTnLst>
                                    </p:cTn>
                                  </p:par>
                                  <p:par>
                                    <p:cTn id="95" presetID="12" presetClass="entr" presetSubtype="2" fill="hold" grpId="0" nodeType="withEffect">
                                      <p:stCondLst>
                                        <p:cond delay="0"/>
                                      </p:stCondLst>
                                      <p:childTnLst>
                                        <p:set>
                                          <p:cBhvr>
                                            <p:cTn id="96" dur="1" fill="hold">
                                              <p:stCondLst>
                                                <p:cond delay="0"/>
                                              </p:stCondLst>
                                            </p:cTn>
                                            <p:tgtEl>
                                              <p:spTgt spid="138"/>
                                            </p:tgtEl>
                                            <p:attrNameLst>
                                              <p:attrName>style.visibility</p:attrName>
                                            </p:attrNameLst>
                                          </p:cBhvr>
                                          <p:to>
                                            <p:strVal val="visible"/>
                                          </p:to>
                                        </p:set>
                                        <p:anim calcmode="lin" valueType="num">
                                          <p:cBhvr additive="base">
                                            <p:cTn id="97" dur="350"/>
                                            <p:tgtEl>
                                              <p:spTgt spid="138"/>
                                            </p:tgtEl>
                                            <p:attrNameLst>
                                              <p:attrName>ppt_x</p:attrName>
                                            </p:attrNameLst>
                                          </p:cBhvr>
                                          <p:tavLst>
                                            <p:tav tm="0">
                                              <p:val>
                                                <p:strVal val="#ppt_x+#ppt_w*1.125000"/>
                                              </p:val>
                                            </p:tav>
                                            <p:tav tm="100000">
                                              <p:val>
                                                <p:strVal val="#ppt_x"/>
                                              </p:val>
                                            </p:tav>
                                          </p:tavLst>
                                        </p:anim>
                                        <p:animEffect transition="in" filter="wipe(left)">
                                          <p:cBhvr>
                                            <p:cTn id="98" dur="3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0" grpId="0" animBg="1"/>
          <p:bldP spid="105" grpId="0" animBg="1"/>
          <p:bldP spid="107" grpId="0" animBg="1"/>
          <p:bldP spid="135" grpId="0"/>
          <p:bldP spid="136" grpId="0"/>
          <p:bldP spid="137" grpId="0"/>
          <p:bldP spid="138" grpId="0"/>
          <p:bldP spid="139" grpId="0"/>
          <p:bldP spid="140" grpId="0"/>
          <p:bldP spid="141" grpId="0"/>
          <p:bldP spid="142" grpId="0"/>
          <p:bldP spid="143" grpId="0"/>
          <p:bldP spid="144" grpId="0"/>
          <p:bldP spid="52" grpId="0"/>
          <p:bldP spid="5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5" name="文本框 14"/>
          <p:cNvSpPr txBox="1"/>
          <p:nvPr/>
        </p:nvSpPr>
        <p:spPr>
          <a:xfrm>
            <a:off x="3094673" y="2843607"/>
            <a:ext cx="2954655" cy="646331"/>
          </a:xfrm>
          <a:prstGeom prst="rect">
            <a:avLst/>
          </a:prstGeom>
          <a:noFill/>
        </p:spPr>
        <p:txBody>
          <a:bodyPr vert="horz" wrap="none" rtlCol="0" anchor="ctr">
            <a:spAutoFit/>
          </a:bodyPr>
          <a:lstStyle/>
          <a:p>
            <a:pPr algn="ctr"/>
            <a:r>
              <a:rPr lang="zh-CN" altLang="en-US" sz="3600" b="1" dirty="0">
                <a:solidFill>
                  <a:schemeClr val="tx1">
                    <a:lumMod val="75000"/>
                    <a:lumOff val="25000"/>
                  </a:schemeClr>
                </a:solidFill>
              </a:rPr>
              <a:t>工作完成情况</a:t>
            </a:r>
          </a:p>
        </p:txBody>
      </p:sp>
      <p:sp>
        <p:nvSpPr>
          <p:cNvPr id="16" name="矩形 47"/>
          <p:cNvSpPr>
            <a:spLocks noChangeArrowheads="1"/>
          </p:cNvSpPr>
          <p:nvPr/>
        </p:nvSpPr>
        <p:spPr bwMode="auto">
          <a:xfrm>
            <a:off x="2719137" y="3557493"/>
            <a:ext cx="370572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请点击录入本章节的概括性描述文字或者复制粘贴，请添加说明文字，图像描述及总结。</a:t>
            </a:r>
            <a:endParaRPr lang="en-US" altLang="zh-CN" sz="1200" dirty="0">
              <a:solidFill>
                <a:schemeClr val="tx1">
                  <a:lumMod val="50000"/>
                  <a:lumOff val="50000"/>
                </a:schemeClr>
              </a:solidFill>
              <a:sym typeface="微软雅黑" pitchFamily="34" charset="-122"/>
            </a:endParaRPr>
          </a:p>
        </p:txBody>
      </p:sp>
      <p:grpSp>
        <p:nvGrpSpPr>
          <p:cNvPr id="10" name="组合 9"/>
          <p:cNvGrpSpPr/>
          <p:nvPr/>
        </p:nvGrpSpPr>
        <p:grpSpPr>
          <a:xfrm>
            <a:off x="3789915" y="1165494"/>
            <a:ext cx="1851368" cy="1419619"/>
            <a:chOff x="2787950" y="2346108"/>
            <a:chExt cx="2468490" cy="1892825"/>
          </a:xfrm>
        </p:grpSpPr>
        <p:sp>
          <p:nvSpPr>
            <p:cNvPr id="12" name="TextBox 59"/>
            <p:cNvSpPr txBox="1">
              <a:spLocks noChangeArrowheads="1"/>
            </p:cNvSpPr>
            <p:nvPr/>
          </p:nvSpPr>
          <p:spPr bwMode="auto">
            <a:xfrm flipH="1">
              <a:off x="3115977" y="2346108"/>
              <a:ext cx="1782258" cy="1892825"/>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514350">
                <a:defRPr/>
              </a:pPr>
              <a:r>
                <a:rPr lang="en-US" altLang="zh-CN" sz="8625" kern="0" dirty="0">
                  <a:solidFill>
                    <a:schemeClr val="accent1"/>
                  </a:solidFill>
                  <a:latin typeface="Impact" panose="020B0806030902050204" pitchFamily="34" charset="0"/>
                  <a:ea typeface="微软雅黑" pitchFamily="34" charset="-122"/>
                </a:rPr>
                <a:t>02</a:t>
              </a:r>
              <a:endParaRPr lang="en-US" altLang="ko-KR" sz="6600" kern="0" dirty="0">
                <a:solidFill>
                  <a:schemeClr val="accent1"/>
                </a:solidFill>
                <a:latin typeface="Impact" panose="020B0806030902050204" pitchFamily="34" charset="0"/>
                <a:ea typeface="微软雅黑" pitchFamily="34" charset="-122"/>
              </a:endParaRPr>
            </a:p>
          </p:txBody>
        </p:sp>
        <p:sp>
          <p:nvSpPr>
            <p:cNvPr id="13" name="椭圆 1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sp>
        <p:nvSpPr>
          <p:cNvPr id="17" name="任意多边形 16"/>
          <p:cNvSpPr/>
          <p:nvPr/>
        </p:nvSpPr>
        <p:spPr>
          <a:xfrm>
            <a:off x="3988790" y="998657"/>
            <a:ext cx="1465958" cy="834879"/>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19" name="任意多边形 18"/>
          <p:cNvSpPr/>
          <p:nvPr/>
        </p:nvSpPr>
        <p:spPr>
          <a:xfrm>
            <a:off x="3767280" y="1229791"/>
            <a:ext cx="1874003" cy="1370909"/>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Tree>
    <p:extLst>
      <p:ext uri="{BB962C8B-B14F-4D97-AF65-F5344CB8AC3E}">
        <p14:creationId xmlns:p14="http://schemas.microsoft.com/office/powerpoint/2010/main" val="35601548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50" fill="hold"/>
                                        <p:tgtEl>
                                          <p:spTgt spid="17"/>
                                        </p:tgtEl>
                                        <p:attrNameLst>
                                          <p:attrName>ppt_w</p:attrName>
                                        </p:attrNameLst>
                                      </p:cBhvr>
                                      <p:tavLst>
                                        <p:tav tm="0">
                                          <p:val>
                                            <p:strVal val="4*#ppt_w"/>
                                          </p:val>
                                        </p:tav>
                                        <p:tav tm="100000">
                                          <p:val>
                                            <p:strVal val="#ppt_w"/>
                                          </p:val>
                                        </p:tav>
                                      </p:tavLst>
                                    </p:anim>
                                    <p:anim calcmode="lin" valueType="num">
                                      <p:cBhvr>
                                        <p:cTn id="8" dur="35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par>
                          <p:cTn id="28" fill="hold">
                            <p:stCondLst>
                              <p:cond delay="1850"/>
                            </p:stCondLst>
                            <p:childTnLst>
                              <p:par>
                                <p:cTn id="29" presetID="16" presetClass="entr" presetSubtype="2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inVertical)">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60"/>
          <p:cNvGrpSpPr/>
          <p:nvPr/>
        </p:nvGrpSpPr>
        <p:grpSpPr>
          <a:xfrm>
            <a:off x="6478444" y="2003211"/>
            <a:ext cx="1918277" cy="2731963"/>
            <a:chOff x="6478443" y="1016361"/>
            <a:chExt cx="1918277" cy="2731963"/>
          </a:xfrm>
        </p:grpSpPr>
        <p:sp>
          <p:nvSpPr>
            <p:cNvPr id="49" name="Rounded Rectangle 53"/>
            <p:cNvSpPr/>
            <p:nvPr/>
          </p:nvSpPr>
          <p:spPr>
            <a:xfrm>
              <a:off x="6478443" y="1016361"/>
              <a:ext cx="1918277" cy="2731963"/>
            </a:xfrm>
            <a:prstGeom prst="roundRect">
              <a:avLst>
                <a:gd name="adj" fmla="val 11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56" name="Oval 37"/>
            <p:cNvSpPr/>
            <p:nvPr/>
          </p:nvSpPr>
          <p:spPr>
            <a:xfrm>
              <a:off x="6911081" y="1319774"/>
              <a:ext cx="1053000" cy="1053000"/>
            </a:xfrm>
            <a:prstGeom prst="ellipse">
              <a:avLst/>
            </a:prstGeom>
            <a:blipFill>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2"/>
                </a:solidFill>
                <a:latin typeface="FontAwesome" pitchFamily="2" charset="0"/>
              </a:endParaRPr>
            </a:p>
          </p:txBody>
        </p:sp>
      </p:grpSp>
      <p:grpSp>
        <p:nvGrpSpPr>
          <p:cNvPr id="57" name="Group 59"/>
          <p:cNvGrpSpPr/>
          <p:nvPr/>
        </p:nvGrpSpPr>
        <p:grpSpPr>
          <a:xfrm>
            <a:off x="4565600" y="2003211"/>
            <a:ext cx="2148705" cy="2731963"/>
            <a:chOff x="4565600" y="1016361"/>
            <a:chExt cx="2148705" cy="2731963"/>
          </a:xfrm>
        </p:grpSpPr>
        <p:grpSp>
          <p:nvGrpSpPr>
            <p:cNvPr id="58" name="Group 56"/>
            <p:cNvGrpSpPr/>
            <p:nvPr/>
          </p:nvGrpSpPr>
          <p:grpSpPr>
            <a:xfrm>
              <a:off x="4565600" y="1016361"/>
              <a:ext cx="2148705" cy="2731963"/>
              <a:chOff x="4565600" y="1016361"/>
              <a:chExt cx="2148705" cy="2731963"/>
            </a:xfrm>
          </p:grpSpPr>
          <p:sp>
            <p:nvSpPr>
              <p:cNvPr id="64" name="Rounded Rectangle 51"/>
              <p:cNvSpPr/>
              <p:nvPr/>
            </p:nvSpPr>
            <p:spPr>
              <a:xfrm>
                <a:off x="4565600" y="1016361"/>
                <a:ext cx="1918277" cy="2731963"/>
              </a:xfrm>
              <a:prstGeom prst="roundRect">
                <a:avLst>
                  <a:gd name="adj" fmla="val 11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accent1"/>
                  </a:solidFill>
                </a:endParaRPr>
              </a:p>
            </p:txBody>
          </p:sp>
          <p:sp>
            <p:nvSpPr>
              <p:cNvPr id="65" name="Isosceles Triangle 47"/>
              <p:cNvSpPr/>
              <p:nvPr/>
            </p:nvSpPr>
            <p:spPr>
              <a:xfrm rot="5400000">
                <a:off x="6351188" y="2267128"/>
                <a:ext cx="495806" cy="230428"/>
              </a:xfrm>
              <a:prstGeom prst="triangle">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sp>
          <p:nvSpPr>
            <p:cNvPr id="63" name="Oval 43"/>
            <p:cNvSpPr/>
            <p:nvPr/>
          </p:nvSpPr>
          <p:spPr>
            <a:xfrm>
              <a:off x="4998238" y="1319774"/>
              <a:ext cx="1053000" cy="1053000"/>
            </a:xfrm>
            <a:prstGeom prst="ellipse">
              <a:avLst/>
            </a:prstGeom>
            <a:blipFill>
              <a:blip r:embed="rId4"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solidFill>
                <a:latin typeface="FontAwesome" pitchFamily="2" charset="0"/>
              </a:endParaRPr>
            </a:p>
          </p:txBody>
        </p:sp>
      </p:grpSp>
      <p:cxnSp>
        <p:nvCxnSpPr>
          <p:cNvPr id="68" name="Straight Connector 25"/>
          <p:cNvCxnSpPr/>
          <p:nvPr/>
        </p:nvCxnSpPr>
        <p:spPr>
          <a:xfrm>
            <a:off x="782232" y="1885643"/>
            <a:ext cx="7579538" cy="0"/>
          </a:xfrm>
          <a:prstGeom prst="line">
            <a:avLst/>
          </a:prstGeom>
          <a:ln w="19050">
            <a:solidFill>
              <a:schemeClr val="bg1">
                <a:lumMod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69" name="Group 58"/>
          <p:cNvGrpSpPr/>
          <p:nvPr/>
        </p:nvGrpSpPr>
        <p:grpSpPr>
          <a:xfrm>
            <a:off x="2653039" y="2003211"/>
            <a:ext cx="2148705" cy="2731963"/>
            <a:chOff x="2653038" y="1016361"/>
            <a:chExt cx="2148705" cy="2731963"/>
          </a:xfrm>
        </p:grpSpPr>
        <p:grpSp>
          <p:nvGrpSpPr>
            <p:cNvPr id="70" name="Group 55"/>
            <p:cNvGrpSpPr/>
            <p:nvPr/>
          </p:nvGrpSpPr>
          <p:grpSpPr>
            <a:xfrm>
              <a:off x="2653038" y="1016361"/>
              <a:ext cx="2148705" cy="2731963"/>
              <a:chOff x="2653038" y="1016361"/>
              <a:chExt cx="2148705" cy="2731963"/>
            </a:xfrm>
          </p:grpSpPr>
          <p:sp>
            <p:nvSpPr>
              <p:cNvPr id="78" name="Rounded Rectangle 50"/>
              <p:cNvSpPr/>
              <p:nvPr/>
            </p:nvSpPr>
            <p:spPr>
              <a:xfrm>
                <a:off x="2653038" y="1016361"/>
                <a:ext cx="1918277" cy="2731963"/>
              </a:xfrm>
              <a:prstGeom prst="roundRect">
                <a:avLst>
                  <a:gd name="adj" fmla="val 11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79" name="Isosceles Triangle 46"/>
              <p:cNvSpPr/>
              <p:nvPr/>
            </p:nvSpPr>
            <p:spPr>
              <a:xfrm rot="5400000">
                <a:off x="4438626" y="2267128"/>
                <a:ext cx="495806" cy="230428"/>
              </a:xfrm>
              <a:prstGeom prst="triangle">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sp>
          <p:nvSpPr>
            <p:cNvPr id="76" name="Oval 33"/>
            <p:cNvSpPr/>
            <p:nvPr/>
          </p:nvSpPr>
          <p:spPr>
            <a:xfrm>
              <a:off x="3085676" y="1319774"/>
              <a:ext cx="1053000" cy="1053000"/>
            </a:xfrm>
            <a:prstGeom prst="ellipse">
              <a:avLst/>
            </a:prstGeom>
            <a:blipFill>
              <a:blip r:embed="rId5"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2"/>
                </a:solidFill>
                <a:latin typeface="FontAwesome" pitchFamily="2" charset="0"/>
              </a:endParaRPr>
            </a:p>
          </p:txBody>
        </p:sp>
      </p:grpSp>
      <p:grpSp>
        <p:nvGrpSpPr>
          <p:cNvPr id="80" name="Group 57"/>
          <p:cNvGrpSpPr/>
          <p:nvPr/>
        </p:nvGrpSpPr>
        <p:grpSpPr>
          <a:xfrm>
            <a:off x="741363" y="2003211"/>
            <a:ext cx="2148706" cy="2731963"/>
            <a:chOff x="741363" y="1016361"/>
            <a:chExt cx="2148706" cy="2731963"/>
          </a:xfrm>
        </p:grpSpPr>
        <p:grpSp>
          <p:nvGrpSpPr>
            <p:cNvPr id="81" name="Group 54"/>
            <p:cNvGrpSpPr/>
            <p:nvPr/>
          </p:nvGrpSpPr>
          <p:grpSpPr>
            <a:xfrm>
              <a:off x="741363" y="1016361"/>
              <a:ext cx="2148706" cy="2731963"/>
              <a:chOff x="741363" y="1016361"/>
              <a:chExt cx="2148706" cy="2731963"/>
            </a:xfrm>
          </p:grpSpPr>
          <p:sp>
            <p:nvSpPr>
              <p:cNvPr id="85" name="Rounded Rectangle 49"/>
              <p:cNvSpPr/>
              <p:nvPr/>
            </p:nvSpPr>
            <p:spPr>
              <a:xfrm>
                <a:off x="741363" y="1016361"/>
                <a:ext cx="1918277" cy="2731963"/>
              </a:xfrm>
              <a:prstGeom prst="roundRect">
                <a:avLst>
                  <a:gd name="adj" fmla="val 11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86" name="Isosceles Triangle 45"/>
              <p:cNvSpPr/>
              <p:nvPr/>
            </p:nvSpPr>
            <p:spPr>
              <a:xfrm rot="5400000">
                <a:off x="2526952" y="2267128"/>
                <a:ext cx="495806" cy="230428"/>
              </a:xfrm>
              <a:prstGeom prst="triangle">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sp>
          <p:nvSpPr>
            <p:cNvPr id="84" name="Oval 40"/>
            <p:cNvSpPr/>
            <p:nvPr/>
          </p:nvSpPr>
          <p:spPr>
            <a:xfrm>
              <a:off x="1174001" y="1319774"/>
              <a:ext cx="1053000" cy="1053000"/>
            </a:xfrm>
            <a:prstGeom prst="ellipse">
              <a:avLst/>
            </a:prstGeom>
            <a:blipFill>
              <a:blip r:embed="rId6"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2">
                    <a:lumMod val="75000"/>
                  </a:schemeClr>
                </a:solidFill>
                <a:latin typeface="FontAwesome" pitchFamily="2" charset="0"/>
              </a:endParaRPr>
            </a:p>
          </p:txBody>
        </p:sp>
      </p:grpSp>
      <p:sp>
        <p:nvSpPr>
          <p:cNvPr id="88" name="矩形 87"/>
          <p:cNvSpPr>
            <a:spLocks noChangeArrowheads="1"/>
          </p:cNvSpPr>
          <p:nvPr/>
        </p:nvSpPr>
        <p:spPr bwMode="auto">
          <a:xfrm>
            <a:off x="741363" y="1108783"/>
            <a:ext cx="7620407"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描述说明，在此录入上述图表的综合描述说明，在此录入上述图表的综合描述说明。</a:t>
            </a:r>
          </a:p>
        </p:txBody>
      </p:sp>
      <p:sp>
        <p:nvSpPr>
          <p:cNvPr id="89" name="矩形 88"/>
          <p:cNvSpPr/>
          <p:nvPr/>
        </p:nvSpPr>
        <p:spPr>
          <a:xfrm>
            <a:off x="1310564" y="3517296"/>
            <a:ext cx="773274" cy="323159"/>
          </a:xfrm>
          <a:prstGeom prst="rect">
            <a:avLst/>
          </a:prstGeom>
        </p:spPr>
        <p:txBody>
          <a:bodyPr wrap="none" lIns="68573" tIns="34287" rIns="68573" bIns="34287">
            <a:spAutoFit/>
          </a:bodyPr>
          <a:lstStyle/>
          <a:p>
            <a:pPr algn="ctr"/>
            <a:r>
              <a:rPr lang="zh-CN" altLang="en-US" sz="1650" b="1" dirty="0">
                <a:solidFill>
                  <a:schemeClr val="bg1">
                    <a:lumMod val="95000"/>
                  </a:schemeClr>
                </a:solidFill>
                <a:latin typeface="微软雅黑" pitchFamily="34" charset="-122"/>
                <a:ea typeface="微软雅黑" pitchFamily="34" charset="-122"/>
              </a:rPr>
              <a:t>季度一</a:t>
            </a:r>
            <a:endParaRPr lang="en-US" altLang="zh-CN" sz="1650" b="1" dirty="0">
              <a:solidFill>
                <a:schemeClr val="bg1">
                  <a:lumMod val="95000"/>
                </a:schemeClr>
              </a:solidFill>
              <a:latin typeface="微软雅黑" pitchFamily="34" charset="-122"/>
              <a:ea typeface="微软雅黑" pitchFamily="34" charset="-122"/>
            </a:endParaRPr>
          </a:p>
        </p:txBody>
      </p:sp>
      <p:sp>
        <p:nvSpPr>
          <p:cNvPr id="90" name="矩形 47"/>
          <p:cNvSpPr>
            <a:spLocks noChangeArrowheads="1"/>
          </p:cNvSpPr>
          <p:nvPr/>
        </p:nvSpPr>
        <p:spPr bwMode="auto">
          <a:xfrm>
            <a:off x="861684" y="3887616"/>
            <a:ext cx="1671034"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75" dirty="0">
                <a:solidFill>
                  <a:schemeClr val="bg1">
                    <a:lumMod val="95000"/>
                  </a:schemeClr>
                </a:solidFill>
                <a:sym typeface="微软雅黑" pitchFamily="34" charset="-122"/>
              </a:rPr>
              <a:t>在此录入上述图表的综合描述说明，在此录入上述图表的综合描述说明。</a:t>
            </a:r>
          </a:p>
        </p:txBody>
      </p:sp>
      <p:sp>
        <p:nvSpPr>
          <p:cNvPr id="91" name="矩形 90"/>
          <p:cNvSpPr/>
          <p:nvPr/>
        </p:nvSpPr>
        <p:spPr>
          <a:xfrm>
            <a:off x="3224930" y="3517296"/>
            <a:ext cx="773274" cy="323159"/>
          </a:xfrm>
          <a:prstGeom prst="rect">
            <a:avLst/>
          </a:prstGeom>
        </p:spPr>
        <p:txBody>
          <a:bodyPr wrap="none" lIns="68573" tIns="34287" rIns="68573" bIns="34287">
            <a:spAutoFit/>
          </a:bodyPr>
          <a:lstStyle/>
          <a:p>
            <a:pPr algn="ctr"/>
            <a:r>
              <a:rPr lang="zh-CN" altLang="en-US" sz="1650" b="1" dirty="0">
                <a:solidFill>
                  <a:schemeClr val="bg1">
                    <a:lumMod val="95000"/>
                  </a:schemeClr>
                </a:solidFill>
                <a:latin typeface="微软雅黑" pitchFamily="34" charset="-122"/>
                <a:ea typeface="微软雅黑" pitchFamily="34" charset="-122"/>
              </a:rPr>
              <a:t>季度二</a:t>
            </a:r>
            <a:endParaRPr lang="en-US" altLang="zh-CN" sz="1650" b="1" dirty="0">
              <a:solidFill>
                <a:schemeClr val="bg1">
                  <a:lumMod val="95000"/>
                </a:schemeClr>
              </a:solidFill>
              <a:latin typeface="微软雅黑" pitchFamily="34" charset="-122"/>
              <a:ea typeface="微软雅黑" pitchFamily="34" charset="-122"/>
            </a:endParaRPr>
          </a:p>
        </p:txBody>
      </p:sp>
      <p:sp>
        <p:nvSpPr>
          <p:cNvPr id="92" name="矩形 47"/>
          <p:cNvSpPr>
            <a:spLocks noChangeArrowheads="1"/>
          </p:cNvSpPr>
          <p:nvPr/>
        </p:nvSpPr>
        <p:spPr bwMode="auto">
          <a:xfrm>
            <a:off x="2776050" y="3887616"/>
            <a:ext cx="1671034"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75" dirty="0">
                <a:solidFill>
                  <a:schemeClr val="bg1">
                    <a:lumMod val="95000"/>
                  </a:schemeClr>
                </a:solidFill>
                <a:sym typeface="微软雅黑" pitchFamily="34" charset="-122"/>
              </a:rPr>
              <a:t>在此录入上述图表的综合描述说明，在此录入上述图表的综合描述说明。</a:t>
            </a:r>
          </a:p>
        </p:txBody>
      </p:sp>
      <p:sp>
        <p:nvSpPr>
          <p:cNvPr id="93" name="矩形 92"/>
          <p:cNvSpPr/>
          <p:nvPr/>
        </p:nvSpPr>
        <p:spPr>
          <a:xfrm>
            <a:off x="7053662" y="3517296"/>
            <a:ext cx="773274" cy="323159"/>
          </a:xfrm>
          <a:prstGeom prst="rect">
            <a:avLst/>
          </a:prstGeom>
        </p:spPr>
        <p:txBody>
          <a:bodyPr wrap="none" lIns="68573" tIns="34287" rIns="68573" bIns="34287">
            <a:spAutoFit/>
          </a:bodyPr>
          <a:lstStyle/>
          <a:p>
            <a:pPr algn="ctr"/>
            <a:r>
              <a:rPr lang="zh-CN" altLang="en-US" sz="1650" b="1" dirty="0">
                <a:solidFill>
                  <a:schemeClr val="bg1">
                    <a:lumMod val="95000"/>
                  </a:schemeClr>
                </a:solidFill>
                <a:latin typeface="微软雅黑" pitchFamily="34" charset="-122"/>
                <a:ea typeface="微软雅黑" pitchFamily="34" charset="-122"/>
              </a:rPr>
              <a:t>季度四</a:t>
            </a:r>
            <a:endParaRPr lang="en-US" altLang="zh-CN" sz="1650" b="1" dirty="0">
              <a:solidFill>
                <a:schemeClr val="bg1">
                  <a:lumMod val="95000"/>
                </a:schemeClr>
              </a:solidFill>
              <a:latin typeface="微软雅黑" pitchFamily="34" charset="-122"/>
              <a:ea typeface="微软雅黑" pitchFamily="34" charset="-122"/>
            </a:endParaRPr>
          </a:p>
        </p:txBody>
      </p:sp>
      <p:sp>
        <p:nvSpPr>
          <p:cNvPr id="94" name="矩形 47"/>
          <p:cNvSpPr>
            <a:spLocks noChangeArrowheads="1"/>
          </p:cNvSpPr>
          <p:nvPr/>
        </p:nvSpPr>
        <p:spPr bwMode="auto">
          <a:xfrm>
            <a:off x="6604782" y="3887616"/>
            <a:ext cx="1671034"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75" dirty="0">
                <a:solidFill>
                  <a:schemeClr val="bg1">
                    <a:lumMod val="95000"/>
                  </a:schemeClr>
                </a:solidFill>
                <a:sym typeface="微软雅黑" pitchFamily="34" charset="-122"/>
              </a:rPr>
              <a:t>在此录入上述图表的综合描述说明，在此录入上述图表的综合描述说明。</a:t>
            </a:r>
          </a:p>
        </p:txBody>
      </p:sp>
      <p:sp>
        <p:nvSpPr>
          <p:cNvPr id="95" name="矩形 94"/>
          <p:cNvSpPr/>
          <p:nvPr/>
        </p:nvSpPr>
        <p:spPr>
          <a:xfrm>
            <a:off x="5139296" y="3517296"/>
            <a:ext cx="773274" cy="323159"/>
          </a:xfrm>
          <a:prstGeom prst="rect">
            <a:avLst/>
          </a:prstGeom>
        </p:spPr>
        <p:txBody>
          <a:bodyPr wrap="none" lIns="68573" tIns="34287" rIns="68573" bIns="34287">
            <a:spAutoFit/>
          </a:bodyPr>
          <a:lstStyle/>
          <a:p>
            <a:pPr algn="ctr"/>
            <a:r>
              <a:rPr lang="zh-CN" altLang="en-US" sz="1650" b="1" dirty="0">
                <a:solidFill>
                  <a:schemeClr val="bg1">
                    <a:lumMod val="95000"/>
                  </a:schemeClr>
                </a:solidFill>
                <a:latin typeface="微软雅黑" pitchFamily="34" charset="-122"/>
                <a:ea typeface="微软雅黑" pitchFamily="34" charset="-122"/>
              </a:rPr>
              <a:t>季度三</a:t>
            </a:r>
            <a:endParaRPr lang="en-US" altLang="zh-CN" sz="1650" b="1" dirty="0">
              <a:solidFill>
                <a:schemeClr val="bg1">
                  <a:lumMod val="95000"/>
                </a:schemeClr>
              </a:solidFill>
              <a:latin typeface="微软雅黑" pitchFamily="34" charset="-122"/>
              <a:ea typeface="微软雅黑" pitchFamily="34" charset="-122"/>
            </a:endParaRPr>
          </a:p>
        </p:txBody>
      </p:sp>
      <p:sp>
        <p:nvSpPr>
          <p:cNvPr id="96" name="矩形 47"/>
          <p:cNvSpPr>
            <a:spLocks noChangeArrowheads="1"/>
          </p:cNvSpPr>
          <p:nvPr/>
        </p:nvSpPr>
        <p:spPr bwMode="auto">
          <a:xfrm>
            <a:off x="4690416" y="3887616"/>
            <a:ext cx="1671034"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75" dirty="0">
                <a:solidFill>
                  <a:schemeClr val="bg1">
                    <a:lumMod val="95000"/>
                  </a:schemeClr>
                </a:solidFill>
                <a:sym typeface="微软雅黑" pitchFamily="34" charset="-122"/>
              </a:rPr>
              <a:t>在此录入上述图表的综合描述说明，在此录入上述图表的综合描述说明。</a:t>
            </a:r>
          </a:p>
        </p:txBody>
      </p:sp>
      <p:sp>
        <p:nvSpPr>
          <p:cNvPr id="32"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33"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313341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barn(outVertical)">
                                      <p:cBhvr>
                                        <p:cTn id="15" dur="500"/>
                                        <p:tgtEl>
                                          <p:spTgt spid="88"/>
                                        </p:tgtEl>
                                      </p:cBhvr>
                                    </p:animEffect>
                                  </p:childTnLst>
                                </p:cTn>
                              </p:par>
                            </p:childTnLst>
                          </p:cTn>
                        </p:par>
                        <p:par>
                          <p:cTn id="16" fill="hold">
                            <p:stCondLst>
                              <p:cond delay="1500"/>
                            </p:stCondLst>
                            <p:childTnLst>
                              <p:par>
                                <p:cTn id="17" presetID="18" presetClass="entr" presetSubtype="3"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strips(upRight)">
                                      <p:cBhvr>
                                        <p:cTn id="19" dur="500"/>
                                        <p:tgtEl>
                                          <p:spTgt spid="68"/>
                                        </p:tgtEl>
                                      </p:cBhvr>
                                    </p:animEffect>
                                  </p:childTnLst>
                                </p:cTn>
                              </p:par>
                            </p:childTnLst>
                          </p:cTn>
                        </p:par>
                        <p:par>
                          <p:cTn id="20" fill="hold">
                            <p:stCondLst>
                              <p:cond delay="2000"/>
                            </p:stCondLst>
                            <p:childTnLst>
                              <p:par>
                                <p:cTn id="21" presetID="2" presetClass="entr" presetSubtype="4" accel="50000" decel="50000" fill="hold" nodeType="afterEffect">
                                  <p:stCondLst>
                                    <p:cond delay="0"/>
                                  </p:stCondLst>
                                  <p:childTnLst>
                                    <p:set>
                                      <p:cBhvr>
                                        <p:cTn id="22" dur="1" fill="hold">
                                          <p:stCondLst>
                                            <p:cond delay="0"/>
                                          </p:stCondLst>
                                        </p:cTn>
                                        <p:tgtEl>
                                          <p:spTgt spid="80"/>
                                        </p:tgtEl>
                                        <p:attrNameLst>
                                          <p:attrName>style.visibility</p:attrName>
                                        </p:attrNameLst>
                                      </p:cBhvr>
                                      <p:to>
                                        <p:strVal val="visible"/>
                                      </p:to>
                                    </p:set>
                                    <p:anim calcmode="lin" valueType="num">
                                      <p:cBhvr additive="base">
                                        <p:cTn id="23" dur="500" fill="hold"/>
                                        <p:tgtEl>
                                          <p:spTgt spid="80"/>
                                        </p:tgtEl>
                                        <p:attrNameLst>
                                          <p:attrName>ppt_x</p:attrName>
                                        </p:attrNameLst>
                                      </p:cBhvr>
                                      <p:tavLst>
                                        <p:tav tm="0">
                                          <p:val>
                                            <p:strVal val="#ppt_x"/>
                                          </p:val>
                                        </p:tav>
                                        <p:tav tm="100000">
                                          <p:val>
                                            <p:strVal val="#ppt_x"/>
                                          </p:val>
                                        </p:tav>
                                      </p:tavLst>
                                    </p:anim>
                                    <p:anim calcmode="lin" valueType="num">
                                      <p:cBhvr additive="base">
                                        <p:cTn id="24" dur="500" fill="hold"/>
                                        <p:tgtEl>
                                          <p:spTgt spid="80"/>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14" presetClass="entr" presetSubtype="10" fill="hold" grpId="0" nodeType="after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randombar(horizontal)">
                                      <p:cBhvr>
                                        <p:cTn id="28" dur="500"/>
                                        <p:tgtEl>
                                          <p:spTgt spid="8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randombar(horizontal)">
                                      <p:cBhvr>
                                        <p:cTn id="31" dur="500"/>
                                        <p:tgtEl>
                                          <p:spTgt spid="90"/>
                                        </p:tgtEl>
                                      </p:cBhvr>
                                    </p:animEffect>
                                  </p:childTnLst>
                                </p:cTn>
                              </p:par>
                            </p:childTnLst>
                          </p:cTn>
                        </p:par>
                        <p:par>
                          <p:cTn id="32" fill="hold">
                            <p:stCondLst>
                              <p:cond delay="3000"/>
                            </p:stCondLst>
                            <p:childTnLst>
                              <p:par>
                                <p:cTn id="33" presetID="12" presetClass="entr" presetSubtype="8"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400"/>
                                        <p:tgtEl>
                                          <p:spTgt spid="69"/>
                                        </p:tgtEl>
                                        <p:attrNameLst>
                                          <p:attrName>ppt_x</p:attrName>
                                        </p:attrNameLst>
                                      </p:cBhvr>
                                      <p:tavLst>
                                        <p:tav tm="0">
                                          <p:val>
                                            <p:strVal val="#ppt_x-#ppt_w*1.125000"/>
                                          </p:val>
                                        </p:tav>
                                        <p:tav tm="100000">
                                          <p:val>
                                            <p:strVal val="#ppt_x"/>
                                          </p:val>
                                        </p:tav>
                                      </p:tavLst>
                                    </p:anim>
                                    <p:animEffect transition="in" filter="wipe(right)">
                                      <p:cBhvr>
                                        <p:cTn id="36" dur="400"/>
                                        <p:tgtEl>
                                          <p:spTgt spid="69"/>
                                        </p:tgtEl>
                                      </p:cBhvr>
                                    </p:animEffect>
                                  </p:childTnLst>
                                </p:cTn>
                              </p:par>
                            </p:childTnLst>
                          </p:cTn>
                        </p:par>
                        <p:par>
                          <p:cTn id="37" fill="hold">
                            <p:stCondLst>
                              <p:cond delay="3400"/>
                            </p:stCondLst>
                            <p:childTnLst>
                              <p:par>
                                <p:cTn id="38" presetID="14" presetClass="entr" presetSubtype="10" fill="hold" grpId="0" nodeType="after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randombar(horizontal)">
                                      <p:cBhvr>
                                        <p:cTn id="40" dur="500"/>
                                        <p:tgtEl>
                                          <p:spTgt spid="9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randombar(horizontal)">
                                      <p:cBhvr>
                                        <p:cTn id="43" dur="500"/>
                                        <p:tgtEl>
                                          <p:spTgt spid="92"/>
                                        </p:tgtEl>
                                      </p:cBhvr>
                                    </p:animEffect>
                                  </p:childTnLst>
                                </p:cTn>
                              </p:par>
                            </p:childTnLst>
                          </p:cTn>
                        </p:par>
                        <p:par>
                          <p:cTn id="44" fill="hold">
                            <p:stCondLst>
                              <p:cond delay="3900"/>
                            </p:stCondLst>
                            <p:childTnLst>
                              <p:par>
                                <p:cTn id="45" presetID="12" presetClass="entr" presetSubtype="8"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additive="base">
                                        <p:cTn id="47" dur="400"/>
                                        <p:tgtEl>
                                          <p:spTgt spid="57"/>
                                        </p:tgtEl>
                                        <p:attrNameLst>
                                          <p:attrName>ppt_x</p:attrName>
                                        </p:attrNameLst>
                                      </p:cBhvr>
                                      <p:tavLst>
                                        <p:tav tm="0">
                                          <p:val>
                                            <p:strVal val="#ppt_x-#ppt_w*1.125000"/>
                                          </p:val>
                                        </p:tav>
                                        <p:tav tm="100000">
                                          <p:val>
                                            <p:strVal val="#ppt_x"/>
                                          </p:val>
                                        </p:tav>
                                      </p:tavLst>
                                    </p:anim>
                                    <p:animEffect transition="in" filter="wipe(right)">
                                      <p:cBhvr>
                                        <p:cTn id="48" dur="400"/>
                                        <p:tgtEl>
                                          <p:spTgt spid="57"/>
                                        </p:tgtEl>
                                      </p:cBhvr>
                                    </p:animEffect>
                                  </p:childTnLst>
                                </p:cTn>
                              </p:par>
                            </p:childTnLst>
                          </p:cTn>
                        </p:par>
                        <p:par>
                          <p:cTn id="49" fill="hold">
                            <p:stCondLst>
                              <p:cond delay="4300"/>
                            </p:stCondLst>
                            <p:childTnLst>
                              <p:par>
                                <p:cTn id="50" presetID="14" presetClass="entr" presetSubtype="10" fill="hold" grpId="0" nodeType="afterEffect">
                                  <p:stCondLst>
                                    <p:cond delay="0"/>
                                  </p:stCondLst>
                                  <p:childTnLst>
                                    <p:set>
                                      <p:cBhvr>
                                        <p:cTn id="51" dur="1" fill="hold">
                                          <p:stCondLst>
                                            <p:cond delay="0"/>
                                          </p:stCondLst>
                                        </p:cTn>
                                        <p:tgtEl>
                                          <p:spTgt spid="95"/>
                                        </p:tgtEl>
                                        <p:attrNameLst>
                                          <p:attrName>style.visibility</p:attrName>
                                        </p:attrNameLst>
                                      </p:cBhvr>
                                      <p:to>
                                        <p:strVal val="visible"/>
                                      </p:to>
                                    </p:set>
                                    <p:animEffect transition="in" filter="randombar(horizontal)">
                                      <p:cBhvr>
                                        <p:cTn id="52" dur="500"/>
                                        <p:tgtEl>
                                          <p:spTgt spid="95"/>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randombar(horizontal)">
                                      <p:cBhvr>
                                        <p:cTn id="55" dur="500"/>
                                        <p:tgtEl>
                                          <p:spTgt spid="96"/>
                                        </p:tgtEl>
                                      </p:cBhvr>
                                    </p:animEffect>
                                  </p:childTnLst>
                                </p:cTn>
                              </p:par>
                            </p:childTnLst>
                          </p:cTn>
                        </p:par>
                        <p:par>
                          <p:cTn id="56" fill="hold">
                            <p:stCondLst>
                              <p:cond delay="4800"/>
                            </p:stCondLst>
                            <p:childTnLst>
                              <p:par>
                                <p:cTn id="57" presetID="2" presetClass="entr" presetSubtype="2" accel="50000" decel="50000"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additive="base">
                                        <p:cTn id="59" dur="500" fill="hold"/>
                                        <p:tgtEl>
                                          <p:spTgt spid="48"/>
                                        </p:tgtEl>
                                        <p:attrNameLst>
                                          <p:attrName>ppt_x</p:attrName>
                                        </p:attrNameLst>
                                      </p:cBhvr>
                                      <p:tavLst>
                                        <p:tav tm="0">
                                          <p:val>
                                            <p:strVal val="1+#ppt_w/2"/>
                                          </p:val>
                                        </p:tav>
                                        <p:tav tm="100000">
                                          <p:val>
                                            <p:strVal val="#ppt_x"/>
                                          </p:val>
                                        </p:tav>
                                      </p:tavLst>
                                    </p:anim>
                                    <p:anim calcmode="lin" valueType="num">
                                      <p:cBhvr additive="base">
                                        <p:cTn id="60" dur="500" fill="hold"/>
                                        <p:tgtEl>
                                          <p:spTgt spid="48"/>
                                        </p:tgtEl>
                                        <p:attrNameLst>
                                          <p:attrName>ppt_y</p:attrName>
                                        </p:attrNameLst>
                                      </p:cBhvr>
                                      <p:tavLst>
                                        <p:tav tm="0">
                                          <p:val>
                                            <p:strVal val="#ppt_y"/>
                                          </p:val>
                                        </p:tav>
                                        <p:tav tm="100000">
                                          <p:val>
                                            <p:strVal val="#ppt_y"/>
                                          </p:val>
                                        </p:tav>
                                      </p:tavLst>
                                    </p:anim>
                                  </p:childTnLst>
                                </p:cTn>
                              </p:par>
                            </p:childTnLst>
                          </p:cTn>
                        </p:par>
                        <p:par>
                          <p:cTn id="61" fill="hold">
                            <p:stCondLst>
                              <p:cond delay="5300"/>
                            </p:stCondLst>
                            <p:childTnLst>
                              <p:par>
                                <p:cTn id="62" presetID="14" presetClass="entr" presetSubtype="10" fill="hold" grpId="0" nodeType="afterEffect">
                                  <p:stCondLst>
                                    <p:cond delay="0"/>
                                  </p:stCondLst>
                                  <p:childTnLst>
                                    <p:set>
                                      <p:cBhvr>
                                        <p:cTn id="63" dur="1" fill="hold">
                                          <p:stCondLst>
                                            <p:cond delay="0"/>
                                          </p:stCondLst>
                                        </p:cTn>
                                        <p:tgtEl>
                                          <p:spTgt spid="93"/>
                                        </p:tgtEl>
                                        <p:attrNameLst>
                                          <p:attrName>style.visibility</p:attrName>
                                        </p:attrNameLst>
                                      </p:cBhvr>
                                      <p:to>
                                        <p:strVal val="visible"/>
                                      </p:to>
                                    </p:set>
                                    <p:animEffect transition="in" filter="randombar(horizontal)">
                                      <p:cBhvr>
                                        <p:cTn id="64" dur="500"/>
                                        <p:tgtEl>
                                          <p:spTgt spid="93"/>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94"/>
                                        </p:tgtEl>
                                        <p:attrNameLst>
                                          <p:attrName>style.visibility</p:attrName>
                                        </p:attrNameLst>
                                      </p:cBhvr>
                                      <p:to>
                                        <p:strVal val="visible"/>
                                      </p:to>
                                    </p:set>
                                    <p:animEffect transition="in" filter="randombar(horizontal)">
                                      <p:cBhvr>
                                        <p:cTn id="67"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95" grpId="0"/>
      <p:bldP spid="96"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1" name="Straight Connector 43"/>
          <p:cNvCxnSpPr/>
          <p:nvPr/>
        </p:nvCxnSpPr>
        <p:spPr>
          <a:xfrm>
            <a:off x="827546" y="2730444"/>
            <a:ext cx="7488910" cy="0"/>
          </a:xfrm>
          <a:prstGeom prst="line">
            <a:avLst/>
          </a:prstGeom>
          <a:ln w="19050">
            <a:solidFill>
              <a:schemeClr val="tx1">
                <a:lumMod val="65000"/>
                <a:lumOff val="3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7" name="Rounded Rectangle 37"/>
          <p:cNvSpPr>
            <a:spLocks noChangeAspect="1"/>
          </p:cNvSpPr>
          <p:nvPr/>
        </p:nvSpPr>
        <p:spPr>
          <a:xfrm>
            <a:off x="1094506" y="2444956"/>
            <a:ext cx="631134" cy="631130"/>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accent1"/>
                </a:solidFill>
              </a:rPr>
              <a:t>01</a:t>
            </a:r>
          </a:p>
        </p:txBody>
      </p:sp>
      <p:sp>
        <p:nvSpPr>
          <p:cNvPr id="100" name="Rounded Rectangle 39"/>
          <p:cNvSpPr>
            <a:spLocks noChangeAspect="1"/>
          </p:cNvSpPr>
          <p:nvPr/>
        </p:nvSpPr>
        <p:spPr>
          <a:xfrm>
            <a:off x="2359278" y="2444956"/>
            <a:ext cx="631134" cy="631130"/>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bg1"/>
                </a:solidFill>
              </a:rPr>
              <a:t>02</a:t>
            </a:r>
            <a:endParaRPr lang="en-US" sz="2667" dirty="0">
              <a:solidFill>
                <a:schemeClr val="bg1"/>
              </a:solidFill>
            </a:endParaRPr>
          </a:p>
        </p:txBody>
      </p:sp>
      <p:sp>
        <p:nvSpPr>
          <p:cNvPr id="106" name="Rounded Rectangle 40"/>
          <p:cNvSpPr>
            <a:spLocks noChangeAspect="1"/>
          </p:cNvSpPr>
          <p:nvPr/>
        </p:nvSpPr>
        <p:spPr>
          <a:xfrm>
            <a:off x="3624050" y="2444956"/>
            <a:ext cx="631134" cy="631130"/>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accent1"/>
                </a:solidFill>
              </a:rPr>
              <a:t>03</a:t>
            </a:r>
            <a:endParaRPr lang="en-US" sz="2667" dirty="0">
              <a:solidFill>
                <a:schemeClr val="accent1"/>
              </a:solidFill>
            </a:endParaRPr>
          </a:p>
        </p:txBody>
      </p:sp>
      <p:sp>
        <p:nvSpPr>
          <p:cNvPr id="124" name="Rounded Rectangle 41"/>
          <p:cNvSpPr>
            <a:spLocks noChangeAspect="1"/>
          </p:cNvSpPr>
          <p:nvPr/>
        </p:nvSpPr>
        <p:spPr>
          <a:xfrm>
            <a:off x="4888822" y="2444956"/>
            <a:ext cx="631134" cy="631130"/>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bg1"/>
                </a:solidFill>
              </a:rPr>
              <a:t>04</a:t>
            </a:r>
            <a:endParaRPr lang="en-US" sz="2667" dirty="0">
              <a:solidFill>
                <a:schemeClr val="bg1"/>
              </a:solidFill>
            </a:endParaRPr>
          </a:p>
        </p:txBody>
      </p:sp>
      <p:sp>
        <p:nvSpPr>
          <p:cNvPr id="131" name="Rounded Rectangle 53"/>
          <p:cNvSpPr>
            <a:spLocks noChangeAspect="1"/>
          </p:cNvSpPr>
          <p:nvPr/>
        </p:nvSpPr>
        <p:spPr>
          <a:xfrm>
            <a:off x="6153594" y="2444956"/>
            <a:ext cx="631134" cy="631130"/>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accent1"/>
                </a:solidFill>
              </a:rPr>
              <a:t>05</a:t>
            </a:r>
            <a:endParaRPr lang="en-US" sz="2667" dirty="0">
              <a:solidFill>
                <a:schemeClr val="accent1"/>
              </a:solidFill>
            </a:endParaRPr>
          </a:p>
        </p:txBody>
      </p:sp>
      <p:sp>
        <p:nvSpPr>
          <p:cNvPr id="135" name="Rounded Rectangle 74"/>
          <p:cNvSpPr>
            <a:spLocks noChangeAspect="1"/>
          </p:cNvSpPr>
          <p:nvPr/>
        </p:nvSpPr>
        <p:spPr>
          <a:xfrm>
            <a:off x="7418364" y="2444956"/>
            <a:ext cx="631134" cy="631130"/>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bg1"/>
                </a:solidFill>
              </a:rPr>
              <a:t>06</a:t>
            </a:r>
            <a:endParaRPr lang="en-US" sz="2667" dirty="0">
              <a:solidFill>
                <a:schemeClr val="bg1"/>
              </a:solidFill>
            </a:endParaRPr>
          </a:p>
        </p:txBody>
      </p:sp>
      <p:sp>
        <p:nvSpPr>
          <p:cNvPr id="41" name="矩形 40"/>
          <p:cNvSpPr/>
          <p:nvPr/>
        </p:nvSpPr>
        <p:spPr>
          <a:xfrm>
            <a:off x="1879219" y="1153392"/>
            <a:ext cx="907927" cy="300076"/>
          </a:xfrm>
          <a:prstGeom prst="rect">
            <a:avLst/>
          </a:prstGeom>
        </p:spPr>
        <p:txBody>
          <a:bodyPr wrap="none" lIns="68573" tIns="34287" rIns="68573" bIns="34287">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2" name="矩形 47"/>
          <p:cNvSpPr>
            <a:spLocks noChangeArrowheads="1"/>
          </p:cNvSpPr>
          <p:nvPr/>
        </p:nvSpPr>
        <p:spPr bwMode="auto">
          <a:xfrm>
            <a:off x="1879217" y="1438925"/>
            <a:ext cx="1607650"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a:t>
            </a:r>
          </a:p>
        </p:txBody>
      </p:sp>
      <p:sp>
        <p:nvSpPr>
          <p:cNvPr id="44" name="矩形 43"/>
          <p:cNvSpPr/>
          <p:nvPr/>
        </p:nvSpPr>
        <p:spPr>
          <a:xfrm>
            <a:off x="4411189" y="1153392"/>
            <a:ext cx="907927" cy="300076"/>
          </a:xfrm>
          <a:prstGeom prst="rect">
            <a:avLst/>
          </a:prstGeom>
        </p:spPr>
        <p:txBody>
          <a:bodyPr wrap="none" lIns="68573" tIns="34287" rIns="68573" bIns="34287">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5" name="矩形 47"/>
          <p:cNvSpPr>
            <a:spLocks noChangeArrowheads="1"/>
          </p:cNvSpPr>
          <p:nvPr/>
        </p:nvSpPr>
        <p:spPr bwMode="auto">
          <a:xfrm>
            <a:off x="4411187" y="1438925"/>
            <a:ext cx="1607650"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a:t>
            </a:r>
          </a:p>
        </p:txBody>
      </p:sp>
      <p:sp>
        <p:nvSpPr>
          <p:cNvPr id="46" name="矩形 45"/>
          <p:cNvSpPr/>
          <p:nvPr/>
        </p:nvSpPr>
        <p:spPr>
          <a:xfrm>
            <a:off x="6938307" y="1153392"/>
            <a:ext cx="907927" cy="300076"/>
          </a:xfrm>
          <a:prstGeom prst="rect">
            <a:avLst/>
          </a:prstGeom>
        </p:spPr>
        <p:txBody>
          <a:bodyPr wrap="none" lIns="68573" tIns="34287" rIns="68573" bIns="34287">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6938304" y="1438925"/>
            <a:ext cx="1607650"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a:t>
            </a:r>
          </a:p>
        </p:txBody>
      </p:sp>
      <p:sp>
        <p:nvSpPr>
          <p:cNvPr id="48" name="矩形 47"/>
          <p:cNvSpPr/>
          <p:nvPr/>
        </p:nvSpPr>
        <p:spPr>
          <a:xfrm>
            <a:off x="1292149" y="3457735"/>
            <a:ext cx="907927" cy="300076"/>
          </a:xfrm>
          <a:prstGeom prst="rect">
            <a:avLst/>
          </a:prstGeom>
        </p:spPr>
        <p:txBody>
          <a:bodyPr wrap="none" lIns="68573" tIns="34287" rIns="68573" bIns="34287">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9" name="矩形 47"/>
          <p:cNvSpPr>
            <a:spLocks noChangeArrowheads="1"/>
          </p:cNvSpPr>
          <p:nvPr/>
        </p:nvSpPr>
        <p:spPr bwMode="auto">
          <a:xfrm>
            <a:off x="598054" y="3743269"/>
            <a:ext cx="1602022"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a:t>
            </a:r>
          </a:p>
        </p:txBody>
      </p:sp>
      <p:sp>
        <p:nvSpPr>
          <p:cNvPr id="50" name="矩形 49"/>
          <p:cNvSpPr/>
          <p:nvPr/>
        </p:nvSpPr>
        <p:spPr>
          <a:xfrm>
            <a:off x="3824115" y="3457735"/>
            <a:ext cx="907927" cy="300076"/>
          </a:xfrm>
          <a:prstGeom prst="rect">
            <a:avLst/>
          </a:prstGeom>
        </p:spPr>
        <p:txBody>
          <a:bodyPr wrap="none" lIns="68573" tIns="34287" rIns="68573" bIns="34287">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1" name="矩形 47"/>
          <p:cNvSpPr>
            <a:spLocks noChangeArrowheads="1"/>
          </p:cNvSpPr>
          <p:nvPr/>
        </p:nvSpPr>
        <p:spPr bwMode="auto">
          <a:xfrm>
            <a:off x="3130020" y="3743269"/>
            <a:ext cx="1602022"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a:t>
            </a:r>
          </a:p>
        </p:txBody>
      </p:sp>
      <p:sp>
        <p:nvSpPr>
          <p:cNvPr id="52" name="矩形 51"/>
          <p:cNvSpPr/>
          <p:nvPr/>
        </p:nvSpPr>
        <p:spPr>
          <a:xfrm>
            <a:off x="6353656" y="3457735"/>
            <a:ext cx="907927" cy="300076"/>
          </a:xfrm>
          <a:prstGeom prst="rect">
            <a:avLst/>
          </a:prstGeom>
        </p:spPr>
        <p:txBody>
          <a:bodyPr wrap="none" lIns="68573" tIns="34287" rIns="68573" bIns="34287">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3" name="矩形 47"/>
          <p:cNvSpPr>
            <a:spLocks noChangeArrowheads="1"/>
          </p:cNvSpPr>
          <p:nvPr/>
        </p:nvSpPr>
        <p:spPr bwMode="auto">
          <a:xfrm>
            <a:off x="5659561" y="3743269"/>
            <a:ext cx="1602022"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a:t>
            </a:r>
          </a:p>
        </p:txBody>
      </p:sp>
      <p:grpSp>
        <p:nvGrpSpPr>
          <p:cNvPr id="9" name="组合 8"/>
          <p:cNvGrpSpPr/>
          <p:nvPr/>
        </p:nvGrpSpPr>
        <p:grpSpPr>
          <a:xfrm>
            <a:off x="3486865" y="1163575"/>
            <a:ext cx="905504" cy="1248569"/>
            <a:chOff x="4649153" y="1551432"/>
            <a:chExt cx="1207339" cy="1664759"/>
          </a:xfrm>
        </p:grpSpPr>
        <p:grpSp>
          <p:nvGrpSpPr>
            <p:cNvPr id="3" name="组合 2"/>
            <p:cNvGrpSpPr/>
            <p:nvPr/>
          </p:nvGrpSpPr>
          <p:grpSpPr>
            <a:xfrm>
              <a:off x="4649153" y="1551432"/>
              <a:ext cx="1207339" cy="1664759"/>
              <a:chOff x="4649153" y="1551432"/>
              <a:chExt cx="1207339" cy="1664759"/>
            </a:xfrm>
          </p:grpSpPr>
          <p:cxnSp>
            <p:nvCxnSpPr>
              <p:cNvPr id="104" name="Straight Connector 57"/>
              <p:cNvCxnSpPr/>
              <p:nvPr/>
            </p:nvCxnSpPr>
            <p:spPr>
              <a:xfrm>
                <a:off x="5252823" y="2787243"/>
                <a:ext cx="0" cy="42894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05" name="Rounded Rectangle 35"/>
              <p:cNvSpPr/>
              <p:nvPr/>
            </p:nvSpPr>
            <p:spPr>
              <a:xfrm>
                <a:off x="4649153" y="1551432"/>
                <a:ext cx="1207339" cy="1207339"/>
              </a:xfrm>
              <a:prstGeom prst="round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82880" bIns="158008" numCol="1" spcCol="1270" anchor="ctr" anchorCtr="0">
                <a:noAutofit/>
              </a:bodyPr>
              <a:lstStyle/>
              <a:p>
                <a:pPr algn="ctr" defTabSz="888978">
                  <a:lnSpc>
                    <a:spcPct val="90000"/>
                  </a:lnSpc>
                  <a:spcBef>
                    <a:spcPct val="0"/>
                  </a:spcBef>
                  <a:spcAft>
                    <a:spcPct val="35000"/>
                  </a:spcAft>
                </a:pPr>
                <a:endParaRPr lang="en-US" sz="3200" dirty="0">
                  <a:latin typeface="FontAwesome" pitchFamily="2" charset="0"/>
                </a:endParaRPr>
              </a:p>
            </p:txBody>
          </p:sp>
        </p:grpSp>
        <p:grpSp>
          <p:nvGrpSpPr>
            <p:cNvPr id="55" name="组合 54"/>
            <p:cNvGrpSpPr>
              <a:grpSpLocks noChangeAspect="1"/>
            </p:cNvGrpSpPr>
            <p:nvPr/>
          </p:nvGrpSpPr>
          <p:grpSpPr>
            <a:xfrm>
              <a:off x="5047010" y="1833189"/>
              <a:ext cx="404678" cy="648000"/>
              <a:chOff x="8912226" y="6748292"/>
              <a:chExt cx="250825" cy="401638"/>
            </a:xfrm>
            <a:solidFill>
              <a:srgbClr val="9DA8B1"/>
            </a:solidFill>
          </p:grpSpPr>
          <p:sp>
            <p:nvSpPr>
              <p:cNvPr id="56"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3" name="组合 12"/>
          <p:cNvGrpSpPr/>
          <p:nvPr/>
        </p:nvGrpSpPr>
        <p:grpSpPr>
          <a:xfrm>
            <a:off x="4751638" y="3110410"/>
            <a:ext cx="905504" cy="1283800"/>
            <a:chOff x="6335516" y="4147213"/>
            <a:chExt cx="1207339" cy="1711733"/>
          </a:xfrm>
        </p:grpSpPr>
        <p:grpSp>
          <p:nvGrpSpPr>
            <p:cNvPr id="6" name="组合 5"/>
            <p:cNvGrpSpPr/>
            <p:nvPr/>
          </p:nvGrpSpPr>
          <p:grpSpPr>
            <a:xfrm>
              <a:off x="6335516" y="4147213"/>
              <a:ext cx="1207339" cy="1711733"/>
              <a:chOff x="6335516" y="4147213"/>
              <a:chExt cx="1207339" cy="1711733"/>
            </a:xfrm>
          </p:grpSpPr>
          <p:cxnSp>
            <p:nvCxnSpPr>
              <p:cNvPr id="122" name="Straight Connector 61"/>
              <p:cNvCxnSpPr/>
              <p:nvPr/>
            </p:nvCxnSpPr>
            <p:spPr>
              <a:xfrm flipV="1">
                <a:off x="6939185" y="4147213"/>
                <a:ext cx="0" cy="46868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23" name="Rounded Rectangle 34"/>
              <p:cNvSpPr/>
              <p:nvPr/>
            </p:nvSpPr>
            <p:spPr>
              <a:xfrm>
                <a:off x="6335516" y="4651607"/>
                <a:ext cx="1207339" cy="1207339"/>
              </a:xfrm>
              <a:prstGeom prst="round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58008" rIns="158008" bIns="91440" numCol="1" spcCol="1270" anchor="ctr" anchorCtr="0">
                <a:noAutofit/>
              </a:bodyPr>
              <a:lstStyle/>
              <a:p>
                <a:pPr algn="ctr" defTabSz="888978">
                  <a:lnSpc>
                    <a:spcPct val="90000"/>
                  </a:lnSpc>
                  <a:spcBef>
                    <a:spcPct val="0"/>
                  </a:spcBef>
                  <a:spcAft>
                    <a:spcPct val="35000"/>
                  </a:spcAft>
                </a:pPr>
                <a:endParaRPr lang="en-US" sz="3200" dirty="0"/>
              </a:p>
            </p:txBody>
          </p:sp>
        </p:grpSp>
        <p:grpSp>
          <p:nvGrpSpPr>
            <p:cNvPr id="58" name="Group 9"/>
            <p:cNvGrpSpPr>
              <a:grpSpLocks noChangeAspect="1"/>
            </p:cNvGrpSpPr>
            <p:nvPr/>
          </p:nvGrpSpPr>
          <p:grpSpPr>
            <a:xfrm>
              <a:off x="6543185" y="4951791"/>
              <a:ext cx="792000" cy="587287"/>
              <a:chOff x="4572000" y="3414713"/>
              <a:chExt cx="374651" cy="277813"/>
            </a:xfrm>
            <a:solidFill>
              <a:schemeClr val="bg1"/>
            </a:solidFill>
          </p:grpSpPr>
          <p:sp>
            <p:nvSpPr>
              <p:cNvPr id="61"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62"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grpSp>
      <p:grpSp>
        <p:nvGrpSpPr>
          <p:cNvPr id="14" name="组合 13"/>
          <p:cNvGrpSpPr/>
          <p:nvPr/>
        </p:nvGrpSpPr>
        <p:grpSpPr>
          <a:xfrm>
            <a:off x="2222094" y="3110410"/>
            <a:ext cx="905504" cy="1263371"/>
            <a:chOff x="2962791" y="4158915"/>
            <a:chExt cx="1207339" cy="1684495"/>
          </a:xfrm>
        </p:grpSpPr>
        <p:grpSp>
          <p:nvGrpSpPr>
            <p:cNvPr id="5" name="组合 4"/>
            <p:cNvGrpSpPr/>
            <p:nvPr/>
          </p:nvGrpSpPr>
          <p:grpSpPr>
            <a:xfrm>
              <a:off x="2962791" y="4158915"/>
              <a:ext cx="1207339" cy="1684495"/>
              <a:chOff x="2962791" y="4158915"/>
              <a:chExt cx="1207339" cy="1684495"/>
            </a:xfrm>
          </p:grpSpPr>
          <p:cxnSp>
            <p:nvCxnSpPr>
              <p:cNvPr id="98" name="Straight Connector 50"/>
              <p:cNvCxnSpPr/>
              <p:nvPr/>
            </p:nvCxnSpPr>
            <p:spPr>
              <a:xfrm flipV="1">
                <a:off x="3566460" y="4158915"/>
                <a:ext cx="0" cy="434813"/>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9" name="Rounded Rectangle 36"/>
              <p:cNvSpPr/>
              <p:nvPr/>
            </p:nvSpPr>
            <p:spPr>
              <a:xfrm>
                <a:off x="2962791" y="4636071"/>
                <a:ext cx="1207339" cy="1207339"/>
              </a:xfrm>
              <a:prstGeom prst="round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888978">
                  <a:lnSpc>
                    <a:spcPct val="90000"/>
                  </a:lnSpc>
                  <a:spcBef>
                    <a:spcPct val="0"/>
                  </a:spcBef>
                  <a:spcAft>
                    <a:spcPct val="35000"/>
                  </a:spcAft>
                </a:pPr>
                <a:endParaRPr lang="en-US" sz="3200" dirty="0">
                  <a:latin typeface="FontAwesome" pitchFamily="2" charset="0"/>
                </a:endParaRPr>
              </a:p>
            </p:txBody>
          </p:sp>
        </p:grpSp>
        <p:grpSp>
          <p:nvGrpSpPr>
            <p:cNvPr id="63" name="Group 12"/>
            <p:cNvGrpSpPr>
              <a:grpSpLocks noChangeAspect="1"/>
            </p:cNvGrpSpPr>
            <p:nvPr/>
          </p:nvGrpSpPr>
          <p:grpSpPr>
            <a:xfrm>
              <a:off x="3227975" y="4903464"/>
              <a:ext cx="697327" cy="684000"/>
              <a:chOff x="2905125" y="4002088"/>
              <a:chExt cx="249238" cy="244475"/>
            </a:xfrm>
            <a:solidFill>
              <a:schemeClr val="bg1"/>
            </a:solidFill>
          </p:grpSpPr>
          <p:sp>
            <p:nvSpPr>
              <p:cNvPr id="64"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65"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grpSp>
      <p:grpSp>
        <p:nvGrpSpPr>
          <p:cNvPr id="8" name="组合 7"/>
          <p:cNvGrpSpPr/>
          <p:nvPr/>
        </p:nvGrpSpPr>
        <p:grpSpPr>
          <a:xfrm>
            <a:off x="957322" y="1162397"/>
            <a:ext cx="905504" cy="1249746"/>
            <a:chOff x="1276428" y="1549863"/>
            <a:chExt cx="1207339" cy="1666328"/>
          </a:xfrm>
        </p:grpSpPr>
        <p:grpSp>
          <p:nvGrpSpPr>
            <p:cNvPr id="2" name="组合 1"/>
            <p:cNvGrpSpPr/>
            <p:nvPr/>
          </p:nvGrpSpPr>
          <p:grpSpPr>
            <a:xfrm>
              <a:off x="1276428" y="1549863"/>
              <a:ext cx="1207339" cy="1666328"/>
              <a:chOff x="1276428" y="1549863"/>
              <a:chExt cx="1207339" cy="1666328"/>
            </a:xfrm>
          </p:grpSpPr>
          <p:cxnSp>
            <p:nvCxnSpPr>
              <p:cNvPr id="94" name="Straight Connector 38"/>
              <p:cNvCxnSpPr/>
              <p:nvPr/>
            </p:nvCxnSpPr>
            <p:spPr>
              <a:xfrm>
                <a:off x="1880097" y="2787243"/>
                <a:ext cx="0" cy="42894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6" name="Rounded Rectangle 32"/>
              <p:cNvSpPr/>
              <p:nvPr/>
            </p:nvSpPr>
            <p:spPr>
              <a:xfrm>
                <a:off x="1276428" y="1549863"/>
                <a:ext cx="1207339" cy="1207339"/>
              </a:xfrm>
              <a:prstGeom prst="round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algn="ctr" defTabSz="888978">
                  <a:lnSpc>
                    <a:spcPct val="90000"/>
                  </a:lnSpc>
                  <a:spcBef>
                    <a:spcPct val="0"/>
                  </a:spcBef>
                  <a:spcAft>
                    <a:spcPct val="35000"/>
                  </a:spcAft>
                </a:pPr>
                <a:endParaRPr lang="en-US" sz="3600" dirty="0">
                  <a:latin typeface="FontAwesome" pitchFamily="2" charset="0"/>
                </a:endParaRPr>
              </a:p>
            </p:txBody>
          </p:sp>
        </p:grpSp>
        <p:grpSp>
          <p:nvGrpSpPr>
            <p:cNvPr id="66" name="Group 15"/>
            <p:cNvGrpSpPr>
              <a:grpSpLocks noChangeAspect="1"/>
            </p:cNvGrpSpPr>
            <p:nvPr/>
          </p:nvGrpSpPr>
          <p:grpSpPr>
            <a:xfrm>
              <a:off x="1494695" y="1824528"/>
              <a:ext cx="792000" cy="584918"/>
              <a:chOff x="3052763" y="2647950"/>
              <a:chExt cx="346075" cy="255588"/>
            </a:xfrm>
            <a:solidFill>
              <a:schemeClr val="bg1"/>
            </a:solidFill>
          </p:grpSpPr>
          <p:sp>
            <p:nvSpPr>
              <p:cNvPr id="67" name="Freeform 108"/>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68" name="Freeform 109"/>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69" name="Freeform 110"/>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grpSp>
      <p:grpSp>
        <p:nvGrpSpPr>
          <p:cNvPr id="10" name="组合 9"/>
          <p:cNvGrpSpPr/>
          <p:nvPr/>
        </p:nvGrpSpPr>
        <p:grpSpPr>
          <a:xfrm>
            <a:off x="6016410" y="1163575"/>
            <a:ext cx="905504" cy="1248569"/>
            <a:chOff x="8021879" y="1551432"/>
            <a:chExt cx="1207339" cy="1664759"/>
          </a:xfrm>
        </p:grpSpPr>
        <p:grpSp>
          <p:nvGrpSpPr>
            <p:cNvPr id="4" name="组合 3"/>
            <p:cNvGrpSpPr/>
            <p:nvPr/>
          </p:nvGrpSpPr>
          <p:grpSpPr>
            <a:xfrm>
              <a:off x="8021879" y="1551432"/>
              <a:ext cx="1207339" cy="1664759"/>
              <a:chOff x="8021879" y="1551432"/>
              <a:chExt cx="1207339" cy="1664759"/>
            </a:xfrm>
          </p:grpSpPr>
          <p:cxnSp>
            <p:nvCxnSpPr>
              <p:cNvPr id="129" name="Straight Connector 51"/>
              <p:cNvCxnSpPr/>
              <p:nvPr/>
            </p:nvCxnSpPr>
            <p:spPr>
              <a:xfrm>
                <a:off x="8625548" y="2787243"/>
                <a:ext cx="0" cy="42894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30" name="Rounded Rectangle 52"/>
              <p:cNvSpPr/>
              <p:nvPr/>
            </p:nvSpPr>
            <p:spPr>
              <a:xfrm>
                <a:off x="8021879" y="1551432"/>
                <a:ext cx="1207339" cy="1207339"/>
              </a:xfrm>
              <a:prstGeom prst="round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82880" bIns="274320" numCol="1" spcCol="1270" anchor="ctr" anchorCtr="0">
                <a:noAutofit/>
              </a:bodyPr>
              <a:lstStyle/>
              <a:p>
                <a:pPr algn="ctr" defTabSz="888978">
                  <a:lnSpc>
                    <a:spcPct val="90000"/>
                  </a:lnSpc>
                  <a:spcBef>
                    <a:spcPct val="0"/>
                  </a:spcBef>
                  <a:spcAft>
                    <a:spcPct val="35000"/>
                  </a:spcAft>
                </a:pPr>
                <a:endParaRPr lang="en-US" sz="4000" dirty="0">
                  <a:latin typeface="FontAwesome" pitchFamily="2" charset="0"/>
                </a:endParaRPr>
              </a:p>
            </p:txBody>
          </p:sp>
        </p:grpSp>
        <p:grpSp>
          <p:nvGrpSpPr>
            <p:cNvPr id="70" name="组合 69"/>
            <p:cNvGrpSpPr/>
            <p:nvPr/>
          </p:nvGrpSpPr>
          <p:grpSpPr>
            <a:xfrm>
              <a:off x="8265548" y="1903661"/>
              <a:ext cx="720000" cy="486000"/>
              <a:chOff x="5356779" y="2874996"/>
              <a:chExt cx="240638" cy="182454"/>
            </a:xfrm>
          </p:grpSpPr>
          <p:sp>
            <p:nvSpPr>
              <p:cNvPr id="72" name="Freeform 12"/>
              <p:cNvSpPr>
                <a:spLocks/>
              </p:cNvSpPr>
              <p:nvPr/>
            </p:nvSpPr>
            <p:spPr bwMode="auto">
              <a:xfrm>
                <a:off x="5364675" y="2874996"/>
                <a:ext cx="232742" cy="113878"/>
              </a:xfrm>
              <a:custGeom>
                <a:avLst/>
                <a:gdLst>
                  <a:gd name="T0" fmla="*/ 103 w 237"/>
                  <a:gd name="T1" fmla="*/ 99 h 116"/>
                  <a:gd name="T2" fmla="*/ 134 w 237"/>
                  <a:gd name="T3" fmla="*/ 95 h 116"/>
                  <a:gd name="T4" fmla="*/ 226 w 237"/>
                  <a:gd name="T5" fmla="*/ 12 h 116"/>
                  <a:gd name="T6" fmla="*/ 219 w 237"/>
                  <a:gd name="T7" fmla="*/ 0 h 116"/>
                  <a:gd name="T8" fmla="*/ 13 w 237"/>
                  <a:gd name="T9" fmla="*/ 0 h 116"/>
                  <a:gd name="T10" fmla="*/ 6 w 237"/>
                  <a:gd name="T11" fmla="*/ 10 h 116"/>
                  <a:gd name="T12" fmla="*/ 103 w 237"/>
                  <a:gd name="T13" fmla="*/ 99 h 116"/>
                </a:gdLst>
                <a:ahLst/>
                <a:cxnLst>
                  <a:cxn ang="0">
                    <a:pos x="T0" y="T1"/>
                  </a:cxn>
                  <a:cxn ang="0">
                    <a:pos x="T2" y="T3"/>
                  </a:cxn>
                  <a:cxn ang="0">
                    <a:pos x="T4" y="T5"/>
                  </a:cxn>
                  <a:cxn ang="0">
                    <a:pos x="T6" y="T7"/>
                  </a:cxn>
                  <a:cxn ang="0">
                    <a:pos x="T8" y="T9"/>
                  </a:cxn>
                  <a:cxn ang="0">
                    <a:pos x="T10" y="T11"/>
                  </a:cxn>
                  <a:cxn ang="0">
                    <a:pos x="T12" y="T13"/>
                  </a:cxn>
                </a:cxnLst>
                <a:rect l="0" t="0" r="r" b="b"/>
                <a:pathLst>
                  <a:path w="237" h="116">
                    <a:moveTo>
                      <a:pt x="103" y="99"/>
                    </a:moveTo>
                    <a:cubicBezTo>
                      <a:pt x="103" y="99"/>
                      <a:pt x="115" y="116"/>
                      <a:pt x="134" y="95"/>
                    </a:cubicBezTo>
                    <a:cubicBezTo>
                      <a:pt x="226" y="12"/>
                      <a:pt x="226" y="12"/>
                      <a:pt x="226" y="12"/>
                    </a:cubicBezTo>
                    <a:cubicBezTo>
                      <a:pt x="226" y="12"/>
                      <a:pt x="237" y="1"/>
                      <a:pt x="219" y="0"/>
                    </a:cubicBezTo>
                    <a:cubicBezTo>
                      <a:pt x="13" y="0"/>
                      <a:pt x="13" y="0"/>
                      <a:pt x="13" y="0"/>
                    </a:cubicBezTo>
                    <a:cubicBezTo>
                      <a:pt x="13" y="0"/>
                      <a:pt x="0" y="1"/>
                      <a:pt x="6" y="10"/>
                    </a:cubicBezTo>
                    <a:lnTo>
                      <a:pt x="103" y="9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sp>
            <p:nvSpPr>
              <p:cNvPr id="73" name="Freeform 13"/>
              <p:cNvSpPr>
                <a:spLocks/>
              </p:cNvSpPr>
              <p:nvPr/>
            </p:nvSpPr>
            <p:spPr bwMode="auto">
              <a:xfrm>
                <a:off x="5515126" y="2893699"/>
                <a:ext cx="81460" cy="149205"/>
              </a:xfrm>
              <a:custGeom>
                <a:avLst/>
                <a:gdLst>
                  <a:gd name="T0" fmla="*/ 82 w 83"/>
                  <a:gd name="T1" fmla="*/ 132 h 152"/>
                  <a:gd name="T2" fmla="*/ 82 w 83"/>
                  <a:gd name="T3" fmla="*/ 17 h 152"/>
                  <a:gd name="T4" fmla="*/ 70 w 83"/>
                  <a:gd name="T5" fmla="*/ 12 h 152"/>
                  <a:gd name="T6" fmla="*/ 6 w 83"/>
                  <a:gd name="T7" fmla="*/ 74 h 152"/>
                  <a:gd name="T8" fmla="*/ 10 w 83"/>
                  <a:gd name="T9" fmla="*/ 84 h 152"/>
                  <a:gd name="T10" fmla="*/ 67 w 83"/>
                  <a:gd name="T11" fmla="*/ 137 h 152"/>
                  <a:gd name="T12" fmla="*/ 82 w 83"/>
                  <a:gd name="T13" fmla="*/ 132 h 152"/>
                </a:gdLst>
                <a:ahLst/>
                <a:cxnLst>
                  <a:cxn ang="0">
                    <a:pos x="T0" y="T1"/>
                  </a:cxn>
                  <a:cxn ang="0">
                    <a:pos x="T2" y="T3"/>
                  </a:cxn>
                  <a:cxn ang="0">
                    <a:pos x="T4" y="T5"/>
                  </a:cxn>
                  <a:cxn ang="0">
                    <a:pos x="T6" y="T7"/>
                  </a:cxn>
                  <a:cxn ang="0">
                    <a:pos x="T8" y="T9"/>
                  </a:cxn>
                  <a:cxn ang="0">
                    <a:pos x="T10" y="T11"/>
                  </a:cxn>
                  <a:cxn ang="0">
                    <a:pos x="T12" y="T13"/>
                  </a:cxn>
                </a:cxnLst>
                <a:rect l="0" t="0" r="r" b="b"/>
                <a:pathLst>
                  <a:path w="83" h="152">
                    <a:moveTo>
                      <a:pt x="82" y="132"/>
                    </a:moveTo>
                    <a:cubicBezTo>
                      <a:pt x="82" y="17"/>
                      <a:pt x="82" y="17"/>
                      <a:pt x="82" y="17"/>
                    </a:cubicBezTo>
                    <a:cubicBezTo>
                      <a:pt x="80" y="0"/>
                      <a:pt x="70" y="12"/>
                      <a:pt x="70" y="12"/>
                    </a:cubicBezTo>
                    <a:cubicBezTo>
                      <a:pt x="6" y="74"/>
                      <a:pt x="6" y="74"/>
                      <a:pt x="6" y="74"/>
                    </a:cubicBezTo>
                    <a:cubicBezTo>
                      <a:pt x="0" y="80"/>
                      <a:pt x="10" y="84"/>
                      <a:pt x="10" y="84"/>
                    </a:cubicBezTo>
                    <a:cubicBezTo>
                      <a:pt x="67" y="137"/>
                      <a:pt x="67" y="137"/>
                      <a:pt x="67" y="137"/>
                    </a:cubicBezTo>
                    <a:cubicBezTo>
                      <a:pt x="83" y="152"/>
                      <a:pt x="82" y="132"/>
                      <a:pt x="82" y="13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sp>
            <p:nvSpPr>
              <p:cNvPr id="74" name="Freeform 14"/>
              <p:cNvSpPr>
                <a:spLocks/>
              </p:cNvSpPr>
              <p:nvPr/>
            </p:nvSpPr>
            <p:spPr bwMode="auto">
              <a:xfrm>
                <a:off x="5362597" y="2980977"/>
                <a:ext cx="229832" cy="76473"/>
              </a:xfrm>
              <a:custGeom>
                <a:avLst/>
                <a:gdLst>
                  <a:gd name="T0" fmla="*/ 224 w 234"/>
                  <a:gd name="T1" fmla="*/ 66 h 78"/>
                  <a:gd name="T2" fmla="*/ 144 w 234"/>
                  <a:gd name="T3" fmla="*/ 0 h 78"/>
                  <a:gd name="T4" fmla="*/ 117 w 234"/>
                  <a:gd name="T5" fmla="*/ 13 h 78"/>
                  <a:gd name="T6" fmla="*/ 90 w 234"/>
                  <a:gd name="T7" fmla="*/ 0 h 78"/>
                  <a:gd name="T8" fmla="*/ 10 w 234"/>
                  <a:gd name="T9" fmla="*/ 66 h 78"/>
                  <a:gd name="T10" fmla="*/ 13 w 234"/>
                  <a:gd name="T11" fmla="*/ 78 h 78"/>
                  <a:gd name="T12" fmla="*/ 117 w 234"/>
                  <a:gd name="T13" fmla="*/ 78 h 78"/>
                  <a:gd name="T14" fmla="*/ 118 w 234"/>
                  <a:gd name="T15" fmla="*/ 78 h 78"/>
                  <a:gd name="T16" fmla="*/ 221 w 234"/>
                  <a:gd name="T17" fmla="*/ 78 h 78"/>
                  <a:gd name="T18" fmla="*/ 224 w 234"/>
                  <a:gd name="T19"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 h="78">
                    <a:moveTo>
                      <a:pt x="224" y="66"/>
                    </a:moveTo>
                    <a:cubicBezTo>
                      <a:pt x="144" y="0"/>
                      <a:pt x="144" y="0"/>
                      <a:pt x="144" y="0"/>
                    </a:cubicBezTo>
                    <a:cubicBezTo>
                      <a:pt x="144" y="0"/>
                      <a:pt x="132" y="12"/>
                      <a:pt x="117" y="13"/>
                    </a:cubicBezTo>
                    <a:cubicBezTo>
                      <a:pt x="102" y="12"/>
                      <a:pt x="90" y="0"/>
                      <a:pt x="90" y="0"/>
                    </a:cubicBezTo>
                    <a:cubicBezTo>
                      <a:pt x="10" y="66"/>
                      <a:pt x="10" y="66"/>
                      <a:pt x="10" y="66"/>
                    </a:cubicBezTo>
                    <a:cubicBezTo>
                      <a:pt x="0" y="73"/>
                      <a:pt x="13" y="78"/>
                      <a:pt x="13" y="78"/>
                    </a:cubicBezTo>
                    <a:cubicBezTo>
                      <a:pt x="117" y="78"/>
                      <a:pt x="117" y="78"/>
                      <a:pt x="117" y="78"/>
                    </a:cubicBezTo>
                    <a:cubicBezTo>
                      <a:pt x="118" y="78"/>
                      <a:pt x="118" y="78"/>
                      <a:pt x="118" y="78"/>
                    </a:cubicBezTo>
                    <a:cubicBezTo>
                      <a:pt x="221" y="78"/>
                      <a:pt x="221" y="78"/>
                      <a:pt x="221" y="78"/>
                    </a:cubicBezTo>
                    <a:cubicBezTo>
                      <a:pt x="221" y="78"/>
                      <a:pt x="234" y="73"/>
                      <a:pt x="224" y="6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sp>
            <p:nvSpPr>
              <p:cNvPr id="75" name="Freeform 15"/>
              <p:cNvSpPr>
                <a:spLocks/>
              </p:cNvSpPr>
              <p:nvPr/>
            </p:nvSpPr>
            <p:spPr bwMode="auto">
              <a:xfrm>
                <a:off x="5356779" y="2896608"/>
                <a:ext cx="88525" cy="143386"/>
              </a:xfrm>
              <a:custGeom>
                <a:avLst/>
                <a:gdLst>
                  <a:gd name="T0" fmla="*/ 1 w 90"/>
                  <a:gd name="T1" fmla="*/ 127 h 146"/>
                  <a:gd name="T2" fmla="*/ 1 w 90"/>
                  <a:gd name="T3" fmla="*/ 17 h 146"/>
                  <a:gd name="T4" fmla="*/ 14 w 90"/>
                  <a:gd name="T5" fmla="*/ 11 h 146"/>
                  <a:gd name="T6" fmla="*/ 84 w 90"/>
                  <a:gd name="T7" fmla="*/ 71 h 146"/>
                  <a:gd name="T8" fmla="*/ 79 w 90"/>
                  <a:gd name="T9" fmla="*/ 81 h 146"/>
                  <a:gd name="T10" fmla="*/ 17 w 90"/>
                  <a:gd name="T11" fmla="*/ 131 h 146"/>
                  <a:gd name="T12" fmla="*/ 1 w 90"/>
                  <a:gd name="T13" fmla="*/ 127 h 146"/>
                </a:gdLst>
                <a:ahLst/>
                <a:cxnLst>
                  <a:cxn ang="0">
                    <a:pos x="T0" y="T1"/>
                  </a:cxn>
                  <a:cxn ang="0">
                    <a:pos x="T2" y="T3"/>
                  </a:cxn>
                  <a:cxn ang="0">
                    <a:pos x="T4" y="T5"/>
                  </a:cxn>
                  <a:cxn ang="0">
                    <a:pos x="T6" y="T7"/>
                  </a:cxn>
                  <a:cxn ang="0">
                    <a:pos x="T8" y="T9"/>
                  </a:cxn>
                  <a:cxn ang="0">
                    <a:pos x="T10" y="T11"/>
                  </a:cxn>
                  <a:cxn ang="0">
                    <a:pos x="T12" y="T13"/>
                  </a:cxn>
                </a:cxnLst>
                <a:rect l="0" t="0" r="r" b="b"/>
                <a:pathLst>
                  <a:path w="90" h="146">
                    <a:moveTo>
                      <a:pt x="1" y="127"/>
                    </a:moveTo>
                    <a:cubicBezTo>
                      <a:pt x="1" y="17"/>
                      <a:pt x="1" y="17"/>
                      <a:pt x="1" y="17"/>
                    </a:cubicBezTo>
                    <a:cubicBezTo>
                      <a:pt x="4" y="0"/>
                      <a:pt x="14" y="11"/>
                      <a:pt x="14" y="11"/>
                    </a:cubicBezTo>
                    <a:cubicBezTo>
                      <a:pt x="84" y="71"/>
                      <a:pt x="84" y="71"/>
                      <a:pt x="84" y="71"/>
                    </a:cubicBezTo>
                    <a:cubicBezTo>
                      <a:pt x="90" y="76"/>
                      <a:pt x="79" y="81"/>
                      <a:pt x="79" y="81"/>
                    </a:cubicBezTo>
                    <a:cubicBezTo>
                      <a:pt x="17" y="131"/>
                      <a:pt x="17" y="131"/>
                      <a:pt x="17" y="131"/>
                    </a:cubicBezTo>
                    <a:cubicBezTo>
                      <a:pt x="0" y="146"/>
                      <a:pt x="1" y="127"/>
                      <a:pt x="1" y="12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grpSp>
      </p:grpSp>
      <p:grpSp>
        <p:nvGrpSpPr>
          <p:cNvPr id="12" name="组合 11"/>
          <p:cNvGrpSpPr/>
          <p:nvPr/>
        </p:nvGrpSpPr>
        <p:grpSpPr>
          <a:xfrm>
            <a:off x="7281180" y="3110410"/>
            <a:ext cx="905504" cy="1283800"/>
            <a:chOff x="9708239" y="4147213"/>
            <a:chExt cx="1207339" cy="1711733"/>
          </a:xfrm>
        </p:grpSpPr>
        <p:grpSp>
          <p:nvGrpSpPr>
            <p:cNvPr id="7" name="组合 6"/>
            <p:cNvGrpSpPr/>
            <p:nvPr/>
          </p:nvGrpSpPr>
          <p:grpSpPr>
            <a:xfrm>
              <a:off x="9708239" y="4147213"/>
              <a:ext cx="1207339" cy="1711733"/>
              <a:chOff x="9708239" y="4147213"/>
              <a:chExt cx="1207339" cy="1711733"/>
            </a:xfrm>
          </p:grpSpPr>
          <p:cxnSp>
            <p:nvCxnSpPr>
              <p:cNvPr id="133" name="Straight Connector 71"/>
              <p:cNvCxnSpPr/>
              <p:nvPr/>
            </p:nvCxnSpPr>
            <p:spPr>
              <a:xfrm flipV="1">
                <a:off x="10311908" y="4147213"/>
                <a:ext cx="0" cy="46868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34" name="Rounded Rectangle 73"/>
              <p:cNvSpPr/>
              <p:nvPr/>
            </p:nvSpPr>
            <p:spPr>
              <a:xfrm>
                <a:off x="9708239" y="4651607"/>
                <a:ext cx="1207339" cy="1207339"/>
              </a:xfrm>
              <a:prstGeom prst="round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58008" rIns="158008" bIns="158008" numCol="1" spcCol="1270" anchor="ctr" anchorCtr="0">
                <a:noAutofit/>
              </a:bodyPr>
              <a:lstStyle/>
              <a:p>
                <a:pPr algn="ctr" defTabSz="888978">
                  <a:lnSpc>
                    <a:spcPct val="90000"/>
                  </a:lnSpc>
                  <a:spcBef>
                    <a:spcPct val="0"/>
                  </a:spcBef>
                  <a:spcAft>
                    <a:spcPct val="35000"/>
                  </a:spcAft>
                </a:pPr>
                <a:endParaRPr lang="en-US" sz="3200" dirty="0">
                  <a:latin typeface="FontAwesome" pitchFamily="2" charset="0"/>
                </a:endParaRPr>
              </a:p>
            </p:txBody>
          </p:sp>
        </p:grpSp>
        <p:grpSp>
          <p:nvGrpSpPr>
            <p:cNvPr id="76" name="组合 75"/>
            <p:cNvGrpSpPr/>
            <p:nvPr/>
          </p:nvGrpSpPr>
          <p:grpSpPr>
            <a:xfrm>
              <a:off x="10034838" y="4952084"/>
              <a:ext cx="576000" cy="576000"/>
              <a:chOff x="5367288" y="3705211"/>
              <a:chExt cx="252966" cy="252966"/>
            </a:xfrm>
          </p:grpSpPr>
          <p:sp>
            <p:nvSpPr>
              <p:cNvPr id="78" name="Freeform 20"/>
              <p:cNvSpPr>
                <a:spLocks/>
              </p:cNvSpPr>
              <p:nvPr/>
            </p:nvSpPr>
            <p:spPr bwMode="auto">
              <a:xfrm>
                <a:off x="5486631" y="3705211"/>
                <a:ext cx="133623" cy="133623"/>
              </a:xfrm>
              <a:custGeom>
                <a:avLst/>
                <a:gdLst>
                  <a:gd name="T0" fmla="*/ 31 w 111"/>
                  <a:gd name="T1" fmla="*/ 108 h 111"/>
                  <a:gd name="T2" fmla="*/ 42 w 111"/>
                  <a:gd name="T3" fmla="*/ 96 h 111"/>
                  <a:gd name="T4" fmla="*/ 54 w 111"/>
                  <a:gd name="T5" fmla="*/ 85 h 111"/>
                  <a:gd name="T6" fmla="*/ 58 w 111"/>
                  <a:gd name="T7" fmla="*/ 83 h 111"/>
                  <a:gd name="T8" fmla="*/ 71 w 111"/>
                  <a:gd name="T9" fmla="*/ 70 h 111"/>
                  <a:gd name="T10" fmla="*/ 82 w 111"/>
                  <a:gd name="T11" fmla="*/ 58 h 111"/>
                  <a:gd name="T12" fmla="*/ 53 w 111"/>
                  <a:gd name="T13" fmla="*/ 29 h 111"/>
                  <a:gd name="T14" fmla="*/ 41 w 111"/>
                  <a:gd name="T15" fmla="*/ 40 h 111"/>
                  <a:gd name="T16" fmla="*/ 28 w 111"/>
                  <a:gd name="T17" fmla="*/ 52 h 111"/>
                  <a:gd name="T18" fmla="*/ 26 w 111"/>
                  <a:gd name="T19" fmla="*/ 57 h 111"/>
                  <a:gd name="T20" fmla="*/ 14 w 111"/>
                  <a:gd name="T21" fmla="*/ 69 h 111"/>
                  <a:gd name="T22" fmla="*/ 2 w 111"/>
                  <a:gd name="T23" fmla="*/ 80 h 111"/>
                  <a:gd name="T24" fmla="*/ 0 w 111"/>
                  <a:gd name="T25" fmla="*/ 62 h 111"/>
                  <a:gd name="T26" fmla="*/ 22 w 111"/>
                  <a:gd name="T27" fmla="*/ 24 h 111"/>
                  <a:gd name="T28" fmla="*/ 67 w 111"/>
                  <a:gd name="T29" fmla="*/ 2 h 111"/>
                  <a:gd name="T30" fmla="*/ 109 w 111"/>
                  <a:gd name="T31" fmla="*/ 50 h 111"/>
                  <a:gd name="T32" fmla="*/ 87 w 111"/>
                  <a:gd name="T33" fmla="*/ 88 h 111"/>
                  <a:gd name="T34" fmla="*/ 49 w 111"/>
                  <a:gd name="T35" fmla="*/ 110 h 111"/>
                  <a:gd name="T36" fmla="*/ 31 w 111"/>
                  <a:gd name="T37" fmla="*/ 10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 h="111">
                    <a:moveTo>
                      <a:pt x="31" y="108"/>
                    </a:moveTo>
                    <a:cubicBezTo>
                      <a:pt x="34" y="104"/>
                      <a:pt x="38" y="100"/>
                      <a:pt x="42" y="96"/>
                    </a:cubicBezTo>
                    <a:cubicBezTo>
                      <a:pt x="46" y="93"/>
                      <a:pt x="49" y="88"/>
                      <a:pt x="54" y="85"/>
                    </a:cubicBezTo>
                    <a:cubicBezTo>
                      <a:pt x="55" y="84"/>
                      <a:pt x="57" y="84"/>
                      <a:pt x="58" y="83"/>
                    </a:cubicBezTo>
                    <a:cubicBezTo>
                      <a:pt x="62" y="80"/>
                      <a:pt x="66" y="75"/>
                      <a:pt x="71" y="70"/>
                    </a:cubicBezTo>
                    <a:cubicBezTo>
                      <a:pt x="75" y="66"/>
                      <a:pt x="80" y="62"/>
                      <a:pt x="82" y="58"/>
                    </a:cubicBezTo>
                    <a:cubicBezTo>
                      <a:pt x="93" y="39"/>
                      <a:pt x="73" y="18"/>
                      <a:pt x="53" y="29"/>
                    </a:cubicBezTo>
                    <a:cubicBezTo>
                      <a:pt x="49" y="31"/>
                      <a:pt x="45" y="36"/>
                      <a:pt x="41" y="40"/>
                    </a:cubicBezTo>
                    <a:cubicBezTo>
                      <a:pt x="37" y="44"/>
                      <a:pt x="31" y="49"/>
                      <a:pt x="28" y="52"/>
                    </a:cubicBezTo>
                    <a:cubicBezTo>
                      <a:pt x="27" y="54"/>
                      <a:pt x="27" y="56"/>
                      <a:pt x="26" y="57"/>
                    </a:cubicBezTo>
                    <a:cubicBezTo>
                      <a:pt x="23" y="62"/>
                      <a:pt x="18" y="65"/>
                      <a:pt x="14" y="69"/>
                    </a:cubicBezTo>
                    <a:cubicBezTo>
                      <a:pt x="10" y="73"/>
                      <a:pt x="7" y="77"/>
                      <a:pt x="2" y="80"/>
                    </a:cubicBezTo>
                    <a:cubicBezTo>
                      <a:pt x="1" y="74"/>
                      <a:pt x="0" y="70"/>
                      <a:pt x="0" y="62"/>
                    </a:cubicBezTo>
                    <a:cubicBezTo>
                      <a:pt x="2" y="45"/>
                      <a:pt x="12" y="35"/>
                      <a:pt x="22" y="24"/>
                    </a:cubicBezTo>
                    <a:cubicBezTo>
                      <a:pt x="34" y="12"/>
                      <a:pt x="45" y="0"/>
                      <a:pt x="67" y="2"/>
                    </a:cubicBezTo>
                    <a:cubicBezTo>
                      <a:pt x="90" y="3"/>
                      <a:pt x="111" y="22"/>
                      <a:pt x="109" y="50"/>
                    </a:cubicBezTo>
                    <a:cubicBezTo>
                      <a:pt x="108" y="68"/>
                      <a:pt x="98" y="77"/>
                      <a:pt x="87" y="88"/>
                    </a:cubicBezTo>
                    <a:cubicBezTo>
                      <a:pt x="76" y="98"/>
                      <a:pt x="67" y="109"/>
                      <a:pt x="49" y="110"/>
                    </a:cubicBezTo>
                    <a:cubicBezTo>
                      <a:pt x="42" y="111"/>
                      <a:pt x="37" y="110"/>
                      <a:pt x="31" y="10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sp>
            <p:nvSpPr>
              <p:cNvPr id="79" name="Freeform 21"/>
              <p:cNvSpPr>
                <a:spLocks/>
              </p:cNvSpPr>
              <p:nvPr/>
            </p:nvSpPr>
            <p:spPr bwMode="auto">
              <a:xfrm>
                <a:off x="5439710" y="3776102"/>
                <a:ext cx="109653" cy="109653"/>
              </a:xfrm>
              <a:custGeom>
                <a:avLst/>
                <a:gdLst>
                  <a:gd name="T0" fmla="*/ 75 w 91"/>
                  <a:gd name="T1" fmla="*/ 2 h 91"/>
                  <a:gd name="T2" fmla="*/ 90 w 91"/>
                  <a:gd name="T3" fmla="*/ 15 h 91"/>
                  <a:gd name="T4" fmla="*/ 72 w 91"/>
                  <a:gd name="T5" fmla="*/ 36 h 91"/>
                  <a:gd name="T6" fmla="*/ 34 w 91"/>
                  <a:gd name="T7" fmla="*/ 74 h 91"/>
                  <a:gd name="T8" fmla="*/ 12 w 91"/>
                  <a:gd name="T9" fmla="*/ 91 h 91"/>
                  <a:gd name="T10" fmla="*/ 0 w 91"/>
                  <a:gd name="T11" fmla="*/ 79 h 91"/>
                  <a:gd name="T12" fmla="*/ 7 w 91"/>
                  <a:gd name="T13" fmla="*/ 67 h 91"/>
                  <a:gd name="T14" fmla="*/ 64 w 91"/>
                  <a:gd name="T15" fmla="*/ 10 h 91"/>
                  <a:gd name="T16" fmla="*/ 75 w 91"/>
                  <a:gd name="T17" fmla="*/ 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75" y="2"/>
                    </a:moveTo>
                    <a:cubicBezTo>
                      <a:pt x="84" y="0"/>
                      <a:pt x="91" y="6"/>
                      <a:pt x="90" y="15"/>
                    </a:cubicBezTo>
                    <a:cubicBezTo>
                      <a:pt x="89" y="22"/>
                      <a:pt x="77" y="31"/>
                      <a:pt x="72" y="36"/>
                    </a:cubicBezTo>
                    <a:cubicBezTo>
                      <a:pt x="58" y="49"/>
                      <a:pt x="47" y="60"/>
                      <a:pt x="34" y="74"/>
                    </a:cubicBezTo>
                    <a:cubicBezTo>
                      <a:pt x="28" y="79"/>
                      <a:pt x="21" y="90"/>
                      <a:pt x="12" y="91"/>
                    </a:cubicBezTo>
                    <a:cubicBezTo>
                      <a:pt x="6" y="91"/>
                      <a:pt x="0" y="86"/>
                      <a:pt x="0" y="79"/>
                    </a:cubicBezTo>
                    <a:cubicBezTo>
                      <a:pt x="0" y="74"/>
                      <a:pt x="3" y="70"/>
                      <a:pt x="7" y="67"/>
                    </a:cubicBezTo>
                    <a:cubicBezTo>
                      <a:pt x="26" y="47"/>
                      <a:pt x="45" y="29"/>
                      <a:pt x="64" y="10"/>
                    </a:cubicBezTo>
                    <a:cubicBezTo>
                      <a:pt x="67" y="7"/>
                      <a:pt x="70" y="2"/>
                      <a:pt x="75"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sp>
            <p:nvSpPr>
              <p:cNvPr id="80" name="Freeform 22"/>
              <p:cNvSpPr>
                <a:spLocks/>
              </p:cNvSpPr>
              <p:nvPr/>
            </p:nvSpPr>
            <p:spPr bwMode="auto">
              <a:xfrm>
                <a:off x="5367288" y="3824554"/>
                <a:ext cx="133623" cy="133623"/>
              </a:xfrm>
              <a:custGeom>
                <a:avLst/>
                <a:gdLst>
                  <a:gd name="T0" fmla="*/ 80 w 111"/>
                  <a:gd name="T1" fmla="*/ 2 h 111"/>
                  <a:gd name="T2" fmla="*/ 78 w 111"/>
                  <a:gd name="T3" fmla="*/ 5 h 111"/>
                  <a:gd name="T4" fmla="*/ 57 w 111"/>
                  <a:gd name="T5" fmla="*/ 26 h 111"/>
                  <a:gd name="T6" fmla="*/ 40 w 111"/>
                  <a:gd name="T7" fmla="*/ 41 h 111"/>
                  <a:gd name="T8" fmla="*/ 26 w 111"/>
                  <a:gd name="T9" fmla="*/ 64 h 111"/>
                  <a:gd name="T10" fmla="*/ 56 w 111"/>
                  <a:gd name="T11" fmla="*/ 83 h 111"/>
                  <a:gd name="T12" fmla="*/ 70 w 111"/>
                  <a:gd name="T13" fmla="*/ 71 h 111"/>
                  <a:gd name="T14" fmla="*/ 82 w 111"/>
                  <a:gd name="T15" fmla="*/ 59 h 111"/>
                  <a:gd name="T16" fmla="*/ 85 w 111"/>
                  <a:gd name="T17" fmla="*/ 53 h 111"/>
                  <a:gd name="T18" fmla="*/ 97 w 111"/>
                  <a:gd name="T19" fmla="*/ 42 h 111"/>
                  <a:gd name="T20" fmla="*/ 108 w 111"/>
                  <a:gd name="T21" fmla="*/ 31 h 111"/>
                  <a:gd name="T22" fmla="*/ 111 w 111"/>
                  <a:gd name="T23" fmla="*/ 45 h 111"/>
                  <a:gd name="T24" fmla="*/ 89 w 111"/>
                  <a:gd name="T25" fmla="*/ 85 h 111"/>
                  <a:gd name="T26" fmla="*/ 42 w 111"/>
                  <a:gd name="T27" fmla="*/ 109 h 111"/>
                  <a:gd name="T28" fmla="*/ 2 w 111"/>
                  <a:gd name="T29" fmla="*/ 68 h 111"/>
                  <a:gd name="T30" fmla="*/ 25 w 111"/>
                  <a:gd name="T31" fmla="*/ 22 h 111"/>
                  <a:gd name="T32" fmla="*/ 64 w 111"/>
                  <a:gd name="T33" fmla="*/ 0 h 111"/>
                  <a:gd name="T34" fmla="*/ 80 w 111"/>
                  <a:gd name="T35"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111">
                    <a:moveTo>
                      <a:pt x="80" y="2"/>
                    </a:moveTo>
                    <a:cubicBezTo>
                      <a:pt x="80" y="4"/>
                      <a:pt x="78" y="4"/>
                      <a:pt x="78" y="5"/>
                    </a:cubicBezTo>
                    <a:cubicBezTo>
                      <a:pt x="71" y="12"/>
                      <a:pt x="64" y="19"/>
                      <a:pt x="57" y="26"/>
                    </a:cubicBezTo>
                    <a:cubicBezTo>
                      <a:pt x="51" y="29"/>
                      <a:pt x="46" y="35"/>
                      <a:pt x="40" y="41"/>
                    </a:cubicBezTo>
                    <a:cubicBezTo>
                      <a:pt x="34" y="47"/>
                      <a:pt x="26" y="52"/>
                      <a:pt x="26" y="64"/>
                    </a:cubicBezTo>
                    <a:cubicBezTo>
                      <a:pt x="26" y="79"/>
                      <a:pt x="41" y="90"/>
                      <a:pt x="56" y="83"/>
                    </a:cubicBezTo>
                    <a:cubicBezTo>
                      <a:pt x="61" y="81"/>
                      <a:pt x="65" y="76"/>
                      <a:pt x="70" y="71"/>
                    </a:cubicBezTo>
                    <a:cubicBezTo>
                      <a:pt x="74" y="67"/>
                      <a:pt x="79" y="63"/>
                      <a:pt x="82" y="59"/>
                    </a:cubicBezTo>
                    <a:cubicBezTo>
                      <a:pt x="83" y="57"/>
                      <a:pt x="84" y="55"/>
                      <a:pt x="85" y="53"/>
                    </a:cubicBezTo>
                    <a:cubicBezTo>
                      <a:pt x="88" y="49"/>
                      <a:pt x="93" y="45"/>
                      <a:pt x="97" y="42"/>
                    </a:cubicBezTo>
                    <a:cubicBezTo>
                      <a:pt x="101" y="38"/>
                      <a:pt x="104" y="34"/>
                      <a:pt x="108" y="31"/>
                    </a:cubicBezTo>
                    <a:cubicBezTo>
                      <a:pt x="110" y="36"/>
                      <a:pt x="111" y="40"/>
                      <a:pt x="111" y="45"/>
                    </a:cubicBezTo>
                    <a:cubicBezTo>
                      <a:pt x="111" y="65"/>
                      <a:pt x="100" y="74"/>
                      <a:pt x="89" y="85"/>
                    </a:cubicBezTo>
                    <a:cubicBezTo>
                      <a:pt x="77" y="97"/>
                      <a:pt x="67" y="111"/>
                      <a:pt x="42" y="109"/>
                    </a:cubicBezTo>
                    <a:cubicBezTo>
                      <a:pt x="21" y="107"/>
                      <a:pt x="4" y="90"/>
                      <a:pt x="2" y="68"/>
                    </a:cubicBezTo>
                    <a:cubicBezTo>
                      <a:pt x="0" y="44"/>
                      <a:pt x="13" y="34"/>
                      <a:pt x="25" y="22"/>
                    </a:cubicBezTo>
                    <a:cubicBezTo>
                      <a:pt x="36" y="11"/>
                      <a:pt x="45" y="1"/>
                      <a:pt x="64" y="0"/>
                    </a:cubicBezTo>
                    <a:cubicBezTo>
                      <a:pt x="70" y="0"/>
                      <a:pt x="75" y="1"/>
                      <a:pt x="8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grpSp>
      </p:grpSp>
      <p:sp>
        <p:nvSpPr>
          <p:cNvPr id="71"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77"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270939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left)">
                                      <p:cBhvr>
                                        <p:cTn id="11" dur="500"/>
                                        <p:tgtEl>
                                          <p:spTgt spid="77"/>
                                        </p:tgtEl>
                                      </p:cBhvr>
                                    </p:animEffect>
                                  </p:childTnLst>
                                </p:cTn>
                              </p:par>
                            </p:childTnLst>
                          </p:cTn>
                        </p:par>
                        <p:par>
                          <p:cTn id="12" fill="hold">
                            <p:stCondLst>
                              <p:cond delay="1000"/>
                            </p:stCondLst>
                            <p:childTnLst>
                              <p:par>
                                <p:cTn id="13" presetID="18" presetClass="entr" presetSubtype="3" fill="hold"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strips(upRight)">
                                      <p:cBhvr>
                                        <p:cTn id="15" dur="500"/>
                                        <p:tgtEl>
                                          <p:spTgt spid="81"/>
                                        </p:tgtEl>
                                      </p:cBhvr>
                                    </p:animEffect>
                                  </p:childTnLst>
                                </p:cTn>
                              </p:par>
                            </p:childTnLst>
                          </p:cTn>
                        </p:par>
                        <p:par>
                          <p:cTn id="16" fill="hold">
                            <p:stCondLst>
                              <p:cond delay="1500"/>
                            </p:stCondLst>
                            <p:childTnLst>
                              <p:par>
                                <p:cTn id="17" presetID="23" presetClass="entr" presetSubtype="16" fill="hold" grpId="0" nodeType="afterEffect">
                                  <p:stCondLst>
                                    <p:cond delay="0"/>
                                  </p:stCondLst>
                                  <p:childTnLst>
                                    <p:set>
                                      <p:cBhvr>
                                        <p:cTn id="18" dur="1" fill="hold">
                                          <p:stCondLst>
                                            <p:cond delay="0"/>
                                          </p:stCondLst>
                                        </p:cTn>
                                        <p:tgtEl>
                                          <p:spTgt spid="97"/>
                                        </p:tgtEl>
                                        <p:attrNameLst>
                                          <p:attrName>style.visibility</p:attrName>
                                        </p:attrNameLst>
                                      </p:cBhvr>
                                      <p:to>
                                        <p:strVal val="visible"/>
                                      </p:to>
                                    </p:set>
                                    <p:anim calcmode="lin" valueType="num">
                                      <p:cBhvr>
                                        <p:cTn id="19" dur="350" fill="hold"/>
                                        <p:tgtEl>
                                          <p:spTgt spid="97"/>
                                        </p:tgtEl>
                                        <p:attrNameLst>
                                          <p:attrName>ppt_w</p:attrName>
                                        </p:attrNameLst>
                                      </p:cBhvr>
                                      <p:tavLst>
                                        <p:tav tm="0">
                                          <p:val>
                                            <p:fltVal val="0"/>
                                          </p:val>
                                        </p:tav>
                                        <p:tav tm="100000">
                                          <p:val>
                                            <p:strVal val="#ppt_w"/>
                                          </p:val>
                                        </p:tav>
                                      </p:tavLst>
                                    </p:anim>
                                    <p:anim calcmode="lin" valueType="num">
                                      <p:cBhvr>
                                        <p:cTn id="20" dur="350" fill="hold"/>
                                        <p:tgtEl>
                                          <p:spTgt spid="97"/>
                                        </p:tgtEl>
                                        <p:attrNameLst>
                                          <p:attrName>ppt_h</p:attrName>
                                        </p:attrNameLst>
                                      </p:cBhvr>
                                      <p:tavLst>
                                        <p:tav tm="0">
                                          <p:val>
                                            <p:fltVal val="0"/>
                                          </p:val>
                                        </p:tav>
                                        <p:tav tm="100000">
                                          <p:val>
                                            <p:strVal val="#ppt_h"/>
                                          </p:val>
                                        </p:tav>
                                      </p:tavLst>
                                    </p:anim>
                                  </p:childTnLst>
                                </p:cTn>
                              </p:par>
                            </p:childTnLst>
                          </p:cTn>
                        </p:par>
                        <p:par>
                          <p:cTn id="21" fill="hold">
                            <p:stCondLst>
                              <p:cond delay="1850"/>
                            </p:stCondLst>
                            <p:childTnLst>
                              <p:par>
                                <p:cTn id="22" presetID="2" presetClass="entr" presetSubtype="1"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250" fill="hold"/>
                                        <p:tgtEl>
                                          <p:spTgt spid="8"/>
                                        </p:tgtEl>
                                        <p:attrNameLst>
                                          <p:attrName>ppt_x</p:attrName>
                                        </p:attrNameLst>
                                      </p:cBhvr>
                                      <p:tavLst>
                                        <p:tav tm="0">
                                          <p:val>
                                            <p:strVal val="#ppt_x"/>
                                          </p:val>
                                        </p:tav>
                                        <p:tav tm="100000">
                                          <p:val>
                                            <p:strVal val="#ppt_x"/>
                                          </p:val>
                                        </p:tav>
                                      </p:tavLst>
                                    </p:anim>
                                    <p:anim calcmode="lin" valueType="num">
                                      <p:cBhvr additive="base">
                                        <p:cTn id="25" dur="250" fill="hold"/>
                                        <p:tgtEl>
                                          <p:spTgt spid="8"/>
                                        </p:tgtEl>
                                        <p:attrNameLst>
                                          <p:attrName>ppt_y</p:attrName>
                                        </p:attrNameLst>
                                      </p:cBhvr>
                                      <p:tavLst>
                                        <p:tav tm="0">
                                          <p:val>
                                            <p:strVal val="0-#ppt_h/2"/>
                                          </p:val>
                                        </p:tav>
                                        <p:tav tm="100000">
                                          <p:val>
                                            <p:strVal val="#ppt_y"/>
                                          </p:val>
                                        </p:tav>
                                      </p:tavLst>
                                    </p:anim>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400"/>
                                        <p:tgtEl>
                                          <p:spTgt spid="4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left)">
                                      <p:cBhvr>
                                        <p:cTn id="32" dur="400"/>
                                        <p:tgtEl>
                                          <p:spTgt spid="42"/>
                                        </p:tgtEl>
                                      </p:cBhvr>
                                    </p:animEffect>
                                  </p:childTnLst>
                                </p:cTn>
                              </p:par>
                            </p:childTnLst>
                          </p:cTn>
                        </p:par>
                        <p:par>
                          <p:cTn id="33" fill="hold">
                            <p:stCondLst>
                              <p:cond delay="2500"/>
                            </p:stCondLst>
                            <p:childTnLst>
                              <p:par>
                                <p:cTn id="34" presetID="23" presetClass="entr" presetSubtype="16" fill="hold" grpId="0" nodeType="afterEffect">
                                  <p:stCondLst>
                                    <p:cond delay="250"/>
                                  </p:stCondLst>
                                  <p:childTnLst>
                                    <p:set>
                                      <p:cBhvr>
                                        <p:cTn id="35" dur="1" fill="hold">
                                          <p:stCondLst>
                                            <p:cond delay="0"/>
                                          </p:stCondLst>
                                        </p:cTn>
                                        <p:tgtEl>
                                          <p:spTgt spid="100"/>
                                        </p:tgtEl>
                                        <p:attrNameLst>
                                          <p:attrName>style.visibility</p:attrName>
                                        </p:attrNameLst>
                                      </p:cBhvr>
                                      <p:to>
                                        <p:strVal val="visible"/>
                                      </p:to>
                                    </p:set>
                                    <p:anim calcmode="lin" valueType="num">
                                      <p:cBhvr>
                                        <p:cTn id="36" dur="350" fill="hold"/>
                                        <p:tgtEl>
                                          <p:spTgt spid="100"/>
                                        </p:tgtEl>
                                        <p:attrNameLst>
                                          <p:attrName>ppt_w</p:attrName>
                                        </p:attrNameLst>
                                      </p:cBhvr>
                                      <p:tavLst>
                                        <p:tav tm="0">
                                          <p:val>
                                            <p:fltVal val="0"/>
                                          </p:val>
                                        </p:tav>
                                        <p:tav tm="100000">
                                          <p:val>
                                            <p:strVal val="#ppt_w"/>
                                          </p:val>
                                        </p:tav>
                                      </p:tavLst>
                                    </p:anim>
                                    <p:anim calcmode="lin" valueType="num">
                                      <p:cBhvr>
                                        <p:cTn id="37" dur="350" fill="hold"/>
                                        <p:tgtEl>
                                          <p:spTgt spid="100"/>
                                        </p:tgtEl>
                                        <p:attrNameLst>
                                          <p:attrName>ppt_h</p:attrName>
                                        </p:attrNameLst>
                                      </p:cBhvr>
                                      <p:tavLst>
                                        <p:tav tm="0">
                                          <p:val>
                                            <p:fltVal val="0"/>
                                          </p:val>
                                        </p:tav>
                                        <p:tav tm="100000">
                                          <p:val>
                                            <p:strVal val="#ppt_h"/>
                                          </p:val>
                                        </p:tav>
                                      </p:tavLst>
                                    </p:anim>
                                  </p:childTnLst>
                                </p:cTn>
                              </p:par>
                            </p:childTnLst>
                          </p:cTn>
                        </p:par>
                        <p:par>
                          <p:cTn id="38" fill="hold">
                            <p:stCondLst>
                              <p:cond delay="3100"/>
                            </p:stCondLst>
                            <p:childTnLst>
                              <p:par>
                                <p:cTn id="39" presetID="2" presetClass="entr" presetSubtype="4"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250" fill="hold"/>
                                        <p:tgtEl>
                                          <p:spTgt spid="14"/>
                                        </p:tgtEl>
                                        <p:attrNameLst>
                                          <p:attrName>ppt_x</p:attrName>
                                        </p:attrNameLst>
                                      </p:cBhvr>
                                      <p:tavLst>
                                        <p:tav tm="0">
                                          <p:val>
                                            <p:strVal val="#ppt_x"/>
                                          </p:val>
                                        </p:tav>
                                        <p:tav tm="100000">
                                          <p:val>
                                            <p:strVal val="#ppt_x"/>
                                          </p:val>
                                        </p:tav>
                                      </p:tavLst>
                                    </p:anim>
                                    <p:anim calcmode="lin" valueType="num">
                                      <p:cBhvr additive="base">
                                        <p:cTn id="42" dur="25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3350"/>
                            </p:stCondLst>
                            <p:childTnLst>
                              <p:par>
                                <p:cTn id="44" presetID="22" presetClass="entr" presetSubtype="2"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right)">
                                      <p:cBhvr>
                                        <p:cTn id="46" dur="400"/>
                                        <p:tgtEl>
                                          <p:spTgt spid="48"/>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wipe(right)">
                                      <p:cBhvr>
                                        <p:cTn id="49" dur="400"/>
                                        <p:tgtEl>
                                          <p:spTgt spid="49"/>
                                        </p:tgtEl>
                                      </p:cBhvr>
                                    </p:animEffect>
                                  </p:childTnLst>
                                </p:cTn>
                              </p:par>
                            </p:childTnLst>
                          </p:cTn>
                        </p:par>
                        <p:par>
                          <p:cTn id="50" fill="hold">
                            <p:stCondLst>
                              <p:cond delay="3750"/>
                            </p:stCondLst>
                            <p:childTnLst>
                              <p:par>
                                <p:cTn id="51" presetID="23" presetClass="entr" presetSubtype="16" fill="hold" grpId="0" nodeType="afterEffect">
                                  <p:stCondLst>
                                    <p:cond delay="250"/>
                                  </p:stCondLst>
                                  <p:childTnLst>
                                    <p:set>
                                      <p:cBhvr>
                                        <p:cTn id="52" dur="1" fill="hold">
                                          <p:stCondLst>
                                            <p:cond delay="0"/>
                                          </p:stCondLst>
                                        </p:cTn>
                                        <p:tgtEl>
                                          <p:spTgt spid="106"/>
                                        </p:tgtEl>
                                        <p:attrNameLst>
                                          <p:attrName>style.visibility</p:attrName>
                                        </p:attrNameLst>
                                      </p:cBhvr>
                                      <p:to>
                                        <p:strVal val="visible"/>
                                      </p:to>
                                    </p:set>
                                    <p:anim calcmode="lin" valueType="num">
                                      <p:cBhvr>
                                        <p:cTn id="53" dur="350" fill="hold"/>
                                        <p:tgtEl>
                                          <p:spTgt spid="106"/>
                                        </p:tgtEl>
                                        <p:attrNameLst>
                                          <p:attrName>ppt_w</p:attrName>
                                        </p:attrNameLst>
                                      </p:cBhvr>
                                      <p:tavLst>
                                        <p:tav tm="0">
                                          <p:val>
                                            <p:fltVal val="0"/>
                                          </p:val>
                                        </p:tav>
                                        <p:tav tm="100000">
                                          <p:val>
                                            <p:strVal val="#ppt_w"/>
                                          </p:val>
                                        </p:tav>
                                      </p:tavLst>
                                    </p:anim>
                                    <p:anim calcmode="lin" valueType="num">
                                      <p:cBhvr>
                                        <p:cTn id="54" dur="350" fill="hold"/>
                                        <p:tgtEl>
                                          <p:spTgt spid="106"/>
                                        </p:tgtEl>
                                        <p:attrNameLst>
                                          <p:attrName>ppt_h</p:attrName>
                                        </p:attrNameLst>
                                      </p:cBhvr>
                                      <p:tavLst>
                                        <p:tav tm="0">
                                          <p:val>
                                            <p:fltVal val="0"/>
                                          </p:val>
                                        </p:tav>
                                        <p:tav tm="100000">
                                          <p:val>
                                            <p:strVal val="#ppt_h"/>
                                          </p:val>
                                        </p:tav>
                                      </p:tavLst>
                                    </p:anim>
                                  </p:childTnLst>
                                </p:cTn>
                              </p:par>
                            </p:childTnLst>
                          </p:cTn>
                        </p:par>
                        <p:par>
                          <p:cTn id="55" fill="hold">
                            <p:stCondLst>
                              <p:cond delay="4350"/>
                            </p:stCondLst>
                            <p:childTnLst>
                              <p:par>
                                <p:cTn id="56" presetID="2" presetClass="entr" presetSubtype="1"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250" fill="hold"/>
                                        <p:tgtEl>
                                          <p:spTgt spid="9"/>
                                        </p:tgtEl>
                                        <p:attrNameLst>
                                          <p:attrName>ppt_x</p:attrName>
                                        </p:attrNameLst>
                                      </p:cBhvr>
                                      <p:tavLst>
                                        <p:tav tm="0">
                                          <p:val>
                                            <p:strVal val="#ppt_x"/>
                                          </p:val>
                                        </p:tav>
                                        <p:tav tm="100000">
                                          <p:val>
                                            <p:strVal val="#ppt_x"/>
                                          </p:val>
                                        </p:tav>
                                      </p:tavLst>
                                    </p:anim>
                                    <p:anim calcmode="lin" valueType="num">
                                      <p:cBhvr additive="base">
                                        <p:cTn id="59" dur="250" fill="hold"/>
                                        <p:tgtEl>
                                          <p:spTgt spid="9"/>
                                        </p:tgtEl>
                                        <p:attrNameLst>
                                          <p:attrName>ppt_y</p:attrName>
                                        </p:attrNameLst>
                                      </p:cBhvr>
                                      <p:tavLst>
                                        <p:tav tm="0">
                                          <p:val>
                                            <p:strVal val="0-#ppt_h/2"/>
                                          </p:val>
                                        </p:tav>
                                        <p:tav tm="100000">
                                          <p:val>
                                            <p:strVal val="#ppt_y"/>
                                          </p:val>
                                        </p:tav>
                                      </p:tavLst>
                                    </p:anim>
                                  </p:childTnLst>
                                </p:cTn>
                              </p:par>
                            </p:childTnLst>
                          </p:cTn>
                        </p:par>
                        <p:par>
                          <p:cTn id="60" fill="hold">
                            <p:stCondLst>
                              <p:cond delay="4600"/>
                            </p:stCondLst>
                            <p:childTnLst>
                              <p:par>
                                <p:cTn id="61" presetID="22" presetClass="entr" presetSubtype="8"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wipe(left)">
                                      <p:cBhvr>
                                        <p:cTn id="63" dur="400"/>
                                        <p:tgtEl>
                                          <p:spTgt spid="44"/>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400"/>
                                        <p:tgtEl>
                                          <p:spTgt spid="45"/>
                                        </p:tgtEl>
                                      </p:cBhvr>
                                    </p:animEffect>
                                  </p:childTnLst>
                                </p:cTn>
                              </p:par>
                            </p:childTnLst>
                          </p:cTn>
                        </p:par>
                        <p:par>
                          <p:cTn id="67" fill="hold">
                            <p:stCondLst>
                              <p:cond delay="5000"/>
                            </p:stCondLst>
                            <p:childTnLst>
                              <p:par>
                                <p:cTn id="68" presetID="23" presetClass="entr" presetSubtype="16" fill="hold" grpId="0" nodeType="afterEffect">
                                  <p:stCondLst>
                                    <p:cond delay="250"/>
                                  </p:stCondLst>
                                  <p:childTnLst>
                                    <p:set>
                                      <p:cBhvr>
                                        <p:cTn id="69" dur="1" fill="hold">
                                          <p:stCondLst>
                                            <p:cond delay="0"/>
                                          </p:stCondLst>
                                        </p:cTn>
                                        <p:tgtEl>
                                          <p:spTgt spid="124"/>
                                        </p:tgtEl>
                                        <p:attrNameLst>
                                          <p:attrName>style.visibility</p:attrName>
                                        </p:attrNameLst>
                                      </p:cBhvr>
                                      <p:to>
                                        <p:strVal val="visible"/>
                                      </p:to>
                                    </p:set>
                                    <p:anim calcmode="lin" valueType="num">
                                      <p:cBhvr>
                                        <p:cTn id="70" dur="350" fill="hold"/>
                                        <p:tgtEl>
                                          <p:spTgt spid="124"/>
                                        </p:tgtEl>
                                        <p:attrNameLst>
                                          <p:attrName>ppt_w</p:attrName>
                                        </p:attrNameLst>
                                      </p:cBhvr>
                                      <p:tavLst>
                                        <p:tav tm="0">
                                          <p:val>
                                            <p:fltVal val="0"/>
                                          </p:val>
                                        </p:tav>
                                        <p:tav tm="100000">
                                          <p:val>
                                            <p:strVal val="#ppt_w"/>
                                          </p:val>
                                        </p:tav>
                                      </p:tavLst>
                                    </p:anim>
                                    <p:anim calcmode="lin" valueType="num">
                                      <p:cBhvr>
                                        <p:cTn id="71" dur="350" fill="hold"/>
                                        <p:tgtEl>
                                          <p:spTgt spid="124"/>
                                        </p:tgtEl>
                                        <p:attrNameLst>
                                          <p:attrName>ppt_h</p:attrName>
                                        </p:attrNameLst>
                                      </p:cBhvr>
                                      <p:tavLst>
                                        <p:tav tm="0">
                                          <p:val>
                                            <p:fltVal val="0"/>
                                          </p:val>
                                        </p:tav>
                                        <p:tav tm="100000">
                                          <p:val>
                                            <p:strVal val="#ppt_h"/>
                                          </p:val>
                                        </p:tav>
                                      </p:tavLst>
                                    </p:anim>
                                  </p:childTnLst>
                                </p:cTn>
                              </p:par>
                            </p:childTnLst>
                          </p:cTn>
                        </p:par>
                        <p:par>
                          <p:cTn id="72" fill="hold">
                            <p:stCondLst>
                              <p:cond delay="5600"/>
                            </p:stCondLst>
                            <p:childTnLst>
                              <p:par>
                                <p:cTn id="73" presetID="2" presetClass="entr" presetSubtype="4" fill="hold" nodeType="after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additive="base">
                                        <p:cTn id="75" dur="250" fill="hold"/>
                                        <p:tgtEl>
                                          <p:spTgt spid="13"/>
                                        </p:tgtEl>
                                        <p:attrNameLst>
                                          <p:attrName>ppt_x</p:attrName>
                                        </p:attrNameLst>
                                      </p:cBhvr>
                                      <p:tavLst>
                                        <p:tav tm="0">
                                          <p:val>
                                            <p:strVal val="#ppt_x"/>
                                          </p:val>
                                        </p:tav>
                                        <p:tav tm="100000">
                                          <p:val>
                                            <p:strVal val="#ppt_x"/>
                                          </p:val>
                                        </p:tav>
                                      </p:tavLst>
                                    </p:anim>
                                    <p:anim calcmode="lin" valueType="num">
                                      <p:cBhvr additive="base">
                                        <p:cTn id="76" dur="250" fill="hold"/>
                                        <p:tgtEl>
                                          <p:spTgt spid="13"/>
                                        </p:tgtEl>
                                        <p:attrNameLst>
                                          <p:attrName>ppt_y</p:attrName>
                                        </p:attrNameLst>
                                      </p:cBhvr>
                                      <p:tavLst>
                                        <p:tav tm="0">
                                          <p:val>
                                            <p:strVal val="1+#ppt_h/2"/>
                                          </p:val>
                                        </p:tav>
                                        <p:tav tm="100000">
                                          <p:val>
                                            <p:strVal val="#ppt_y"/>
                                          </p:val>
                                        </p:tav>
                                      </p:tavLst>
                                    </p:anim>
                                  </p:childTnLst>
                                </p:cTn>
                              </p:par>
                            </p:childTnLst>
                          </p:cTn>
                        </p:par>
                        <p:par>
                          <p:cTn id="77" fill="hold">
                            <p:stCondLst>
                              <p:cond delay="5850"/>
                            </p:stCondLst>
                            <p:childTnLst>
                              <p:par>
                                <p:cTn id="78" presetID="22" presetClass="entr" presetSubtype="2" fill="hold" grpId="0" nodeType="after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wipe(right)">
                                      <p:cBhvr>
                                        <p:cTn id="80" dur="400"/>
                                        <p:tgtEl>
                                          <p:spTgt spid="50"/>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wipe(right)">
                                      <p:cBhvr>
                                        <p:cTn id="83" dur="400"/>
                                        <p:tgtEl>
                                          <p:spTgt spid="51"/>
                                        </p:tgtEl>
                                      </p:cBhvr>
                                    </p:animEffect>
                                  </p:childTnLst>
                                </p:cTn>
                              </p:par>
                            </p:childTnLst>
                          </p:cTn>
                        </p:par>
                        <p:par>
                          <p:cTn id="84" fill="hold">
                            <p:stCondLst>
                              <p:cond delay="6250"/>
                            </p:stCondLst>
                            <p:childTnLst>
                              <p:par>
                                <p:cTn id="85" presetID="23" presetClass="entr" presetSubtype="16" fill="hold" grpId="0" nodeType="afterEffect">
                                  <p:stCondLst>
                                    <p:cond delay="250"/>
                                  </p:stCondLst>
                                  <p:childTnLst>
                                    <p:set>
                                      <p:cBhvr>
                                        <p:cTn id="86" dur="1" fill="hold">
                                          <p:stCondLst>
                                            <p:cond delay="0"/>
                                          </p:stCondLst>
                                        </p:cTn>
                                        <p:tgtEl>
                                          <p:spTgt spid="131"/>
                                        </p:tgtEl>
                                        <p:attrNameLst>
                                          <p:attrName>style.visibility</p:attrName>
                                        </p:attrNameLst>
                                      </p:cBhvr>
                                      <p:to>
                                        <p:strVal val="visible"/>
                                      </p:to>
                                    </p:set>
                                    <p:anim calcmode="lin" valueType="num">
                                      <p:cBhvr>
                                        <p:cTn id="87" dur="350" fill="hold"/>
                                        <p:tgtEl>
                                          <p:spTgt spid="131"/>
                                        </p:tgtEl>
                                        <p:attrNameLst>
                                          <p:attrName>ppt_w</p:attrName>
                                        </p:attrNameLst>
                                      </p:cBhvr>
                                      <p:tavLst>
                                        <p:tav tm="0">
                                          <p:val>
                                            <p:fltVal val="0"/>
                                          </p:val>
                                        </p:tav>
                                        <p:tav tm="100000">
                                          <p:val>
                                            <p:strVal val="#ppt_w"/>
                                          </p:val>
                                        </p:tav>
                                      </p:tavLst>
                                    </p:anim>
                                    <p:anim calcmode="lin" valueType="num">
                                      <p:cBhvr>
                                        <p:cTn id="88" dur="350" fill="hold"/>
                                        <p:tgtEl>
                                          <p:spTgt spid="131"/>
                                        </p:tgtEl>
                                        <p:attrNameLst>
                                          <p:attrName>ppt_h</p:attrName>
                                        </p:attrNameLst>
                                      </p:cBhvr>
                                      <p:tavLst>
                                        <p:tav tm="0">
                                          <p:val>
                                            <p:fltVal val="0"/>
                                          </p:val>
                                        </p:tav>
                                        <p:tav tm="100000">
                                          <p:val>
                                            <p:strVal val="#ppt_h"/>
                                          </p:val>
                                        </p:tav>
                                      </p:tavLst>
                                    </p:anim>
                                  </p:childTnLst>
                                </p:cTn>
                              </p:par>
                            </p:childTnLst>
                          </p:cTn>
                        </p:par>
                        <p:par>
                          <p:cTn id="89" fill="hold">
                            <p:stCondLst>
                              <p:cond delay="6850"/>
                            </p:stCondLst>
                            <p:childTnLst>
                              <p:par>
                                <p:cTn id="90" presetID="2" presetClass="entr" presetSubtype="1" fill="hold" nodeType="afterEffect">
                                  <p:stCondLst>
                                    <p:cond delay="0"/>
                                  </p:stCondLst>
                                  <p:childTnLst>
                                    <p:set>
                                      <p:cBhvr>
                                        <p:cTn id="91" dur="1" fill="hold">
                                          <p:stCondLst>
                                            <p:cond delay="0"/>
                                          </p:stCondLst>
                                        </p:cTn>
                                        <p:tgtEl>
                                          <p:spTgt spid="10"/>
                                        </p:tgtEl>
                                        <p:attrNameLst>
                                          <p:attrName>style.visibility</p:attrName>
                                        </p:attrNameLst>
                                      </p:cBhvr>
                                      <p:to>
                                        <p:strVal val="visible"/>
                                      </p:to>
                                    </p:set>
                                    <p:anim calcmode="lin" valueType="num">
                                      <p:cBhvr additive="base">
                                        <p:cTn id="92" dur="250" fill="hold"/>
                                        <p:tgtEl>
                                          <p:spTgt spid="10"/>
                                        </p:tgtEl>
                                        <p:attrNameLst>
                                          <p:attrName>ppt_x</p:attrName>
                                        </p:attrNameLst>
                                      </p:cBhvr>
                                      <p:tavLst>
                                        <p:tav tm="0">
                                          <p:val>
                                            <p:strVal val="#ppt_x"/>
                                          </p:val>
                                        </p:tav>
                                        <p:tav tm="100000">
                                          <p:val>
                                            <p:strVal val="#ppt_x"/>
                                          </p:val>
                                        </p:tav>
                                      </p:tavLst>
                                    </p:anim>
                                    <p:anim calcmode="lin" valueType="num">
                                      <p:cBhvr additive="base">
                                        <p:cTn id="93" dur="250" fill="hold"/>
                                        <p:tgtEl>
                                          <p:spTgt spid="10"/>
                                        </p:tgtEl>
                                        <p:attrNameLst>
                                          <p:attrName>ppt_y</p:attrName>
                                        </p:attrNameLst>
                                      </p:cBhvr>
                                      <p:tavLst>
                                        <p:tav tm="0">
                                          <p:val>
                                            <p:strVal val="0-#ppt_h/2"/>
                                          </p:val>
                                        </p:tav>
                                        <p:tav tm="100000">
                                          <p:val>
                                            <p:strVal val="#ppt_y"/>
                                          </p:val>
                                        </p:tav>
                                      </p:tavLst>
                                    </p:anim>
                                  </p:childTnLst>
                                </p:cTn>
                              </p:par>
                            </p:childTnLst>
                          </p:cTn>
                        </p:par>
                        <p:par>
                          <p:cTn id="94" fill="hold">
                            <p:stCondLst>
                              <p:cond delay="7100"/>
                            </p:stCondLst>
                            <p:childTnLst>
                              <p:par>
                                <p:cTn id="95" presetID="22" presetClass="entr" presetSubtype="8" fill="hold" grpId="0" nodeType="after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wipe(left)">
                                      <p:cBhvr>
                                        <p:cTn id="97" dur="400"/>
                                        <p:tgtEl>
                                          <p:spTgt spid="46"/>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7"/>
                                        </p:tgtEl>
                                        <p:attrNameLst>
                                          <p:attrName>style.visibility</p:attrName>
                                        </p:attrNameLst>
                                      </p:cBhvr>
                                      <p:to>
                                        <p:strVal val="visible"/>
                                      </p:to>
                                    </p:set>
                                    <p:animEffect transition="in" filter="wipe(left)">
                                      <p:cBhvr>
                                        <p:cTn id="100" dur="400"/>
                                        <p:tgtEl>
                                          <p:spTgt spid="47"/>
                                        </p:tgtEl>
                                      </p:cBhvr>
                                    </p:animEffect>
                                  </p:childTnLst>
                                </p:cTn>
                              </p:par>
                            </p:childTnLst>
                          </p:cTn>
                        </p:par>
                        <p:par>
                          <p:cTn id="101" fill="hold">
                            <p:stCondLst>
                              <p:cond delay="7500"/>
                            </p:stCondLst>
                            <p:childTnLst>
                              <p:par>
                                <p:cTn id="102" presetID="23" presetClass="entr" presetSubtype="16" fill="hold" grpId="0" nodeType="afterEffect">
                                  <p:stCondLst>
                                    <p:cond delay="250"/>
                                  </p:stCondLst>
                                  <p:childTnLst>
                                    <p:set>
                                      <p:cBhvr>
                                        <p:cTn id="103" dur="1" fill="hold">
                                          <p:stCondLst>
                                            <p:cond delay="0"/>
                                          </p:stCondLst>
                                        </p:cTn>
                                        <p:tgtEl>
                                          <p:spTgt spid="135"/>
                                        </p:tgtEl>
                                        <p:attrNameLst>
                                          <p:attrName>style.visibility</p:attrName>
                                        </p:attrNameLst>
                                      </p:cBhvr>
                                      <p:to>
                                        <p:strVal val="visible"/>
                                      </p:to>
                                    </p:set>
                                    <p:anim calcmode="lin" valueType="num">
                                      <p:cBhvr>
                                        <p:cTn id="104" dur="350" fill="hold"/>
                                        <p:tgtEl>
                                          <p:spTgt spid="135"/>
                                        </p:tgtEl>
                                        <p:attrNameLst>
                                          <p:attrName>ppt_w</p:attrName>
                                        </p:attrNameLst>
                                      </p:cBhvr>
                                      <p:tavLst>
                                        <p:tav tm="0">
                                          <p:val>
                                            <p:fltVal val="0"/>
                                          </p:val>
                                        </p:tav>
                                        <p:tav tm="100000">
                                          <p:val>
                                            <p:strVal val="#ppt_w"/>
                                          </p:val>
                                        </p:tav>
                                      </p:tavLst>
                                    </p:anim>
                                    <p:anim calcmode="lin" valueType="num">
                                      <p:cBhvr>
                                        <p:cTn id="105" dur="350" fill="hold"/>
                                        <p:tgtEl>
                                          <p:spTgt spid="135"/>
                                        </p:tgtEl>
                                        <p:attrNameLst>
                                          <p:attrName>ppt_h</p:attrName>
                                        </p:attrNameLst>
                                      </p:cBhvr>
                                      <p:tavLst>
                                        <p:tav tm="0">
                                          <p:val>
                                            <p:fltVal val="0"/>
                                          </p:val>
                                        </p:tav>
                                        <p:tav tm="100000">
                                          <p:val>
                                            <p:strVal val="#ppt_h"/>
                                          </p:val>
                                        </p:tav>
                                      </p:tavLst>
                                    </p:anim>
                                  </p:childTnLst>
                                </p:cTn>
                              </p:par>
                            </p:childTnLst>
                          </p:cTn>
                        </p:par>
                        <p:par>
                          <p:cTn id="106" fill="hold">
                            <p:stCondLst>
                              <p:cond delay="8100"/>
                            </p:stCondLst>
                            <p:childTnLst>
                              <p:par>
                                <p:cTn id="107" presetID="2" presetClass="entr" presetSubtype="4" fill="hold" nodeType="after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additive="base">
                                        <p:cTn id="109" dur="250" fill="hold"/>
                                        <p:tgtEl>
                                          <p:spTgt spid="12"/>
                                        </p:tgtEl>
                                        <p:attrNameLst>
                                          <p:attrName>ppt_x</p:attrName>
                                        </p:attrNameLst>
                                      </p:cBhvr>
                                      <p:tavLst>
                                        <p:tav tm="0">
                                          <p:val>
                                            <p:strVal val="#ppt_x"/>
                                          </p:val>
                                        </p:tav>
                                        <p:tav tm="100000">
                                          <p:val>
                                            <p:strVal val="#ppt_x"/>
                                          </p:val>
                                        </p:tav>
                                      </p:tavLst>
                                    </p:anim>
                                    <p:anim calcmode="lin" valueType="num">
                                      <p:cBhvr additive="base">
                                        <p:cTn id="110" dur="250" fill="hold"/>
                                        <p:tgtEl>
                                          <p:spTgt spid="12"/>
                                        </p:tgtEl>
                                        <p:attrNameLst>
                                          <p:attrName>ppt_y</p:attrName>
                                        </p:attrNameLst>
                                      </p:cBhvr>
                                      <p:tavLst>
                                        <p:tav tm="0">
                                          <p:val>
                                            <p:strVal val="1+#ppt_h/2"/>
                                          </p:val>
                                        </p:tav>
                                        <p:tav tm="100000">
                                          <p:val>
                                            <p:strVal val="#ppt_y"/>
                                          </p:val>
                                        </p:tav>
                                      </p:tavLst>
                                    </p:anim>
                                  </p:childTnLst>
                                </p:cTn>
                              </p:par>
                            </p:childTnLst>
                          </p:cTn>
                        </p:par>
                        <p:par>
                          <p:cTn id="111" fill="hold">
                            <p:stCondLst>
                              <p:cond delay="8350"/>
                            </p:stCondLst>
                            <p:childTnLst>
                              <p:par>
                                <p:cTn id="112" presetID="22" presetClass="entr" presetSubtype="2" fill="hold" grpId="0" nodeType="afterEffect">
                                  <p:stCondLst>
                                    <p:cond delay="0"/>
                                  </p:stCondLst>
                                  <p:childTnLst>
                                    <p:set>
                                      <p:cBhvr>
                                        <p:cTn id="113" dur="1" fill="hold">
                                          <p:stCondLst>
                                            <p:cond delay="0"/>
                                          </p:stCondLst>
                                        </p:cTn>
                                        <p:tgtEl>
                                          <p:spTgt spid="52"/>
                                        </p:tgtEl>
                                        <p:attrNameLst>
                                          <p:attrName>style.visibility</p:attrName>
                                        </p:attrNameLst>
                                      </p:cBhvr>
                                      <p:to>
                                        <p:strVal val="visible"/>
                                      </p:to>
                                    </p:set>
                                    <p:animEffect transition="in" filter="wipe(right)">
                                      <p:cBhvr>
                                        <p:cTn id="114" dur="400"/>
                                        <p:tgtEl>
                                          <p:spTgt spid="52"/>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53"/>
                                        </p:tgtEl>
                                        <p:attrNameLst>
                                          <p:attrName>style.visibility</p:attrName>
                                        </p:attrNameLst>
                                      </p:cBhvr>
                                      <p:to>
                                        <p:strVal val="visible"/>
                                      </p:to>
                                    </p:set>
                                    <p:animEffect transition="in" filter="wipe(right)">
                                      <p:cBhvr>
                                        <p:cTn id="117"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00" grpId="0" animBg="1"/>
      <p:bldP spid="106" grpId="0" animBg="1"/>
      <p:bldP spid="124" grpId="0" animBg="1"/>
      <p:bldP spid="131" grpId="0" animBg="1"/>
      <p:bldP spid="135" grpId="0" animBg="1"/>
      <p:bldP spid="41" grpId="0"/>
      <p:bldP spid="42" grpId="0"/>
      <p:bldP spid="44" grpId="0"/>
      <p:bldP spid="45" grpId="0"/>
      <p:bldP spid="46" grpId="0"/>
      <p:bldP spid="47" grpId="0"/>
      <p:bldP spid="48" grpId="0"/>
      <p:bldP spid="49" grpId="0"/>
      <p:bldP spid="50" grpId="0"/>
      <p:bldP spid="51" grpId="0"/>
      <p:bldP spid="52" grpId="0"/>
      <p:bldP spid="53" grpId="0"/>
      <p:bldP spid="71" grpId="0"/>
      <p:bldP spid="7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247"/>
          <p:cNvCxnSpPr/>
          <p:nvPr/>
        </p:nvCxnSpPr>
        <p:spPr>
          <a:xfrm>
            <a:off x="782232" y="4108206"/>
            <a:ext cx="7579538"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43" name="Group 74"/>
          <p:cNvGrpSpPr/>
          <p:nvPr/>
        </p:nvGrpSpPr>
        <p:grpSpPr>
          <a:xfrm>
            <a:off x="1634044" y="1304396"/>
            <a:ext cx="921712" cy="2592315"/>
            <a:chOff x="1634044" y="1304396"/>
            <a:chExt cx="921712" cy="2592315"/>
          </a:xfrm>
        </p:grpSpPr>
        <p:sp>
          <p:nvSpPr>
            <p:cNvPr id="44" name="Rounded Rectangle 38"/>
            <p:cNvSpPr/>
            <p:nvPr/>
          </p:nvSpPr>
          <p:spPr>
            <a:xfrm>
              <a:off x="1634044" y="1304396"/>
              <a:ext cx="921712" cy="259231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nvGrpSpPr>
            <p:cNvPr id="45" name="Group 46"/>
            <p:cNvGrpSpPr/>
            <p:nvPr/>
          </p:nvGrpSpPr>
          <p:grpSpPr>
            <a:xfrm>
              <a:off x="1703480" y="3032606"/>
              <a:ext cx="782840" cy="782838"/>
              <a:chOff x="1703480" y="3032606"/>
              <a:chExt cx="782840" cy="782838"/>
            </a:xfrm>
          </p:grpSpPr>
          <p:sp>
            <p:nvSpPr>
              <p:cNvPr id="49" name="Oval 4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2">
                      <a:lumMod val="75000"/>
                    </a:schemeClr>
                  </a:solidFill>
                </a:endParaRPr>
              </a:p>
            </p:txBody>
          </p:sp>
          <p:sp>
            <p:nvSpPr>
              <p:cNvPr id="50" name="Oval 4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endParaRPr>
              </a:p>
            </p:txBody>
          </p:sp>
        </p:grpSp>
        <p:grpSp>
          <p:nvGrpSpPr>
            <p:cNvPr id="46" name="Group 61"/>
            <p:cNvGrpSpPr/>
            <p:nvPr/>
          </p:nvGrpSpPr>
          <p:grpSpPr>
            <a:xfrm>
              <a:off x="1659525" y="1477217"/>
              <a:ext cx="870751" cy="2108391"/>
              <a:chOff x="1659525" y="1477217"/>
              <a:chExt cx="870751" cy="2108391"/>
            </a:xfrm>
          </p:grpSpPr>
          <p:sp>
            <p:nvSpPr>
              <p:cNvPr id="47" name="Text Placeholder 3"/>
              <p:cNvSpPr txBox="1">
                <a:spLocks/>
              </p:cNvSpPr>
              <p:nvPr/>
            </p:nvSpPr>
            <p:spPr>
              <a:xfrm>
                <a:off x="1907297" y="3262443"/>
                <a:ext cx="375205"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78">
                  <a:spcBef>
                    <a:spcPct val="20000"/>
                  </a:spcBef>
                  <a:defRPr/>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Rectangle 60"/>
              <p:cNvSpPr/>
              <p:nvPr/>
            </p:nvSpPr>
            <p:spPr>
              <a:xfrm>
                <a:off x="1659525" y="1477217"/>
                <a:ext cx="870751" cy="502766"/>
              </a:xfrm>
              <a:prstGeom prst="rect">
                <a:avLst/>
              </a:prstGeom>
            </p:spPr>
            <p:txBody>
              <a:bodyPr wrap="none">
                <a:spAutoFit/>
              </a:bodyPr>
              <a:lstStyle/>
              <a:p>
                <a:pPr algn="ctr" defTabSz="914378">
                  <a:spcBef>
                    <a:spcPct val="20000"/>
                  </a:spcBef>
                  <a:defRPr/>
                </a:pPr>
                <a:r>
                  <a:rPr lang="en-US" sz="2667" b="1" dirty="0">
                    <a:solidFill>
                      <a:schemeClr val="bg1"/>
                    </a:solidFill>
                  </a:rPr>
                  <a:t>90%</a:t>
                </a:r>
              </a:p>
            </p:txBody>
          </p:sp>
        </p:grpSp>
      </p:grpSp>
      <p:grpSp>
        <p:nvGrpSpPr>
          <p:cNvPr id="51" name="Group 75"/>
          <p:cNvGrpSpPr/>
          <p:nvPr/>
        </p:nvGrpSpPr>
        <p:grpSpPr>
          <a:xfrm>
            <a:off x="2872594" y="1707646"/>
            <a:ext cx="921712" cy="2189066"/>
            <a:chOff x="2872594" y="1707645"/>
            <a:chExt cx="921712" cy="2189066"/>
          </a:xfrm>
        </p:grpSpPr>
        <p:sp>
          <p:nvSpPr>
            <p:cNvPr id="52" name="Rounded Rectangle 40"/>
            <p:cNvSpPr/>
            <p:nvPr/>
          </p:nvSpPr>
          <p:spPr>
            <a:xfrm>
              <a:off x="2872594" y="1707645"/>
              <a:ext cx="921712" cy="218906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nvGrpSpPr>
            <p:cNvPr id="53" name="Group 47"/>
            <p:cNvGrpSpPr/>
            <p:nvPr/>
          </p:nvGrpSpPr>
          <p:grpSpPr>
            <a:xfrm>
              <a:off x="2942030" y="3032606"/>
              <a:ext cx="782840" cy="782838"/>
              <a:chOff x="1703480" y="3032606"/>
              <a:chExt cx="782840" cy="782838"/>
            </a:xfrm>
          </p:grpSpPr>
          <p:sp>
            <p:nvSpPr>
              <p:cNvPr id="57" name="Oval 48"/>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endParaRPr>
              </a:p>
            </p:txBody>
          </p:sp>
          <p:sp>
            <p:nvSpPr>
              <p:cNvPr id="58" name="Oval 49"/>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endParaRPr>
              </a:p>
            </p:txBody>
          </p:sp>
        </p:grpSp>
        <p:grpSp>
          <p:nvGrpSpPr>
            <p:cNvPr id="54" name="Group 62"/>
            <p:cNvGrpSpPr/>
            <p:nvPr/>
          </p:nvGrpSpPr>
          <p:grpSpPr>
            <a:xfrm>
              <a:off x="2892790" y="1825998"/>
              <a:ext cx="870751" cy="1759609"/>
              <a:chOff x="1659525" y="1750267"/>
              <a:chExt cx="870751" cy="1759609"/>
            </a:xfrm>
          </p:grpSpPr>
          <p:sp>
            <p:nvSpPr>
              <p:cNvPr id="55" name="Text Placeholder 3"/>
              <p:cNvSpPr txBox="1">
                <a:spLocks/>
              </p:cNvSpPr>
              <p:nvPr/>
            </p:nvSpPr>
            <p:spPr>
              <a:xfrm>
                <a:off x="1911900" y="3186711"/>
                <a:ext cx="381193"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78">
                  <a:spcBef>
                    <a:spcPct val="20000"/>
                  </a:spcBef>
                  <a:defRPr/>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Rectangle 64"/>
              <p:cNvSpPr/>
              <p:nvPr/>
            </p:nvSpPr>
            <p:spPr>
              <a:xfrm>
                <a:off x="1659525" y="1750267"/>
                <a:ext cx="870751" cy="502766"/>
              </a:xfrm>
              <a:prstGeom prst="rect">
                <a:avLst/>
              </a:prstGeom>
            </p:spPr>
            <p:txBody>
              <a:bodyPr wrap="none">
                <a:spAutoFit/>
              </a:bodyPr>
              <a:lstStyle/>
              <a:p>
                <a:pPr algn="ctr" defTabSz="914378">
                  <a:spcBef>
                    <a:spcPct val="20000"/>
                  </a:spcBef>
                  <a:defRPr/>
                </a:pPr>
                <a:r>
                  <a:rPr lang="en-US" sz="2667" b="1" dirty="0">
                    <a:solidFill>
                      <a:schemeClr val="bg1"/>
                    </a:solidFill>
                  </a:rPr>
                  <a:t>80%</a:t>
                </a:r>
              </a:p>
            </p:txBody>
          </p:sp>
        </p:grpSp>
      </p:grpSp>
      <p:grpSp>
        <p:nvGrpSpPr>
          <p:cNvPr id="59" name="Group 76"/>
          <p:cNvGrpSpPr/>
          <p:nvPr/>
        </p:nvGrpSpPr>
        <p:grpSpPr>
          <a:xfrm>
            <a:off x="4042543" y="728327"/>
            <a:ext cx="1061509" cy="3168385"/>
            <a:chOff x="4037920" y="728326"/>
            <a:chExt cx="1061509" cy="3168385"/>
          </a:xfrm>
        </p:grpSpPr>
        <p:sp>
          <p:nvSpPr>
            <p:cNvPr id="60" name="Rounded Rectangle 41"/>
            <p:cNvSpPr/>
            <p:nvPr/>
          </p:nvSpPr>
          <p:spPr>
            <a:xfrm>
              <a:off x="4106521" y="728326"/>
              <a:ext cx="921712" cy="316838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nvGrpSpPr>
            <p:cNvPr id="61" name="Group 50"/>
            <p:cNvGrpSpPr/>
            <p:nvPr/>
          </p:nvGrpSpPr>
          <p:grpSpPr>
            <a:xfrm>
              <a:off x="4175957" y="3032606"/>
              <a:ext cx="782840" cy="782838"/>
              <a:chOff x="1703480" y="3032606"/>
              <a:chExt cx="782840" cy="782838"/>
            </a:xfrm>
          </p:grpSpPr>
          <p:sp>
            <p:nvSpPr>
              <p:cNvPr id="65" name="Oval 51"/>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66" name="Oval 52"/>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3F3F"/>
                  </a:solidFill>
                </a:endParaRPr>
              </a:p>
            </p:txBody>
          </p:sp>
        </p:grpSp>
        <p:grpSp>
          <p:nvGrpSpPr>
            <p:cNvPr id="62" name="Group 65"/>
            <p:cNvGrpSpPr/>
            <p:nvPr/>
          </p:nvGrpSpPr>
          <p:grpSpPr>
            <a:xfrm>
              <a:off x="4037920" y="958754"/>
              <a:ext cx="1061509" cy="2626852"/>
              <a:chOff x="1569683" y="1174197"/>
              <a:chExt cx="1061509" cy="2626852"/>
            </a:xfrm>
          </p:grpSpPr>
          <p:sp>
            <p:nvSpPr>
              <p:cNvPr id="63" name="Text Placeholder 3"/>
              <p:cNvSpPr txBox="1">
                <a:spLocks/>
              </p:cNvSpPr>
              <p:nvPr/>
            </p:nvSpPr>
            <p:spPr>
              <a:xfrm>
                <a:off x="1924450" y="3477884"/>
                <a:ext cx="349379"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78">
                  <a:spcBef>
                    <a:spcPct val="20000"/>
                  </a:spcBef>
                  <a:defRPr/>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Rectangle 67"/>
              <p:cNvSpPr/>
              <p:nvPr/>
            </p:nvSpPr>
            <p:spPr>
              <a:xfrm>
                <a:off x="1569683" y="1174197"/>
                <a:ext cx="1061509" cy="502766"/>
              </a:xfrm>
              <a:prstGeom prst="rect">
                <a:avLst/>
              </a:prstGeom>
            </p:spPr>
            <p:txBody>
              <a:bodyPr wrap="none">
                <a:spAutoFit/>
              </a:bodyPr>
              <a:lstStyle/>
              <a:p>
                <a:pPr algn="ctr" defTabSz="914378">
                  <a:spcBef>
                    <a:spcPct val="20000"/>
                  </a:spcBef>
                  <a:defRPr/>
                </a:pPr>
                <a:r>
                  <a:rPr lang="en-US" sz="2667" b="1" dirty="0">
                    <a:solidFill>
                      <a:schemeClr val="bg1"/>
                    </a:solidFill>
                  </a:rPr>
                  <a:t>100%</a:t>
                </a:r>
              </a:p>
            </p:txBody>
          </p:sp>
        </p:grpSp>
      </p:grpSp>
      <p:grpSp>
        <p:nvGrpSpPr>
          <p:cNvPr id="67" name="Group 79"/>
          <p:cNvGrpSpPr/>
          <p:nvPr/>
        </p:nvGrpSpPr>
        <p:grpSpPr>
          <a:xfrm>
            <a:off x="6588244" y="1304396"/>
            <a:ext cx="921712" cy="2592315"/>
            <a:chOff x="6588245" y="1304396"/>
            <a:chExt cx="921712" cy="2592315"/>
          </a:xfrm>
        </p:grpSpPr>
        <p:sp>
          <p:nvSpPr>
            <p:cNvPr id="68" name="Rounded Rectangle 43"/>
            <p:cNvSpPr/>
            <p:nvPr/>
          </p:nvSpPr>
          <p:spPr>
            <a:xfrm>
              <a:off x="6588245" y="1304396"/>
              <a:ext cx="921712" cy="259231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nvGrpSpPr>
            <p:cNvPr id="69" name="Group 56"/>
            <p:cNvGrpSpPr/>
            <p:nvPr/>
          </p:nvGrpSpPr>
          <p:grpSpPr>
            <a:xfrm>
              <a:off x="6657681" y="3032606"/>
              <a:ext cx="782840" cy="782838"/>
              <a:chOff x="1703480" y="3032606"/>
              <a:chExt cx="782840" cy="782838"/>
            </a:xfrm>
          </p:grpSpPr>
          <p:sp>
            <p:nvSpPr>
              <p:cNvPr id="73" name="Oval 57"/>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3"/>
                  </a:solidFill>
                </a:endParaRPr>
              </a:p>
            </p:txBody>
          </p:sp>
          <p:sp>
            <p:nvSpPr>
              <p:cNvPr id="74" name="Oval 58"/>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00B0F0"/>
                  </a:solidFill>
                </a:endParaRPr>
              </a:p>
            </p:txBody>
          </p:sp>
        </p:grpSp>
        <p:grpSp>
          <p:nvGrpSpPr>
            <p:cNvPr id="70" name="Group 68"/>
            <p:cNvGrpSpPr/>
            <p:nvPr/>
          </p:nvGrpSpPr>
          <p:grpSpPr>
            <a:xfrm>
              <a:off x="6608441" y="1477217"/>
              <a:ext cx="870751" cy="2108389"/>
              <a:chOff x="1659525" y="1477217"/>
              <a:chExt cx="870751" cy="2108389"/>
            </a:xfrm>
          </p:grpSpPr>
          <p:sp>
            <p:nvSpPr>
              <p:cNvPr id="71" name="Text Placeholder 3"/>
              <p:cNvSpPr txBox="1">
                <a:spLocks/>
              </p:cNvSpPr>
              <p:nvPr/>
            </p:nvSpPr>
            <p:spPr>
              <a:xfrm>
                <a:off x="1950645" y="3262441"/>
                <a:ext cx="299080"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78">
                  <a:spcBef>
                    <a:spcPct val="20000"/>
                  </a:spcBef>
                  <a:defRPr/>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Rectangle 70"/>
              <p:cNvSpPr/>
              <p:nvPr/>
            </p:nvSpPr>
            <p:spPr>
              <a:xfrm>
                <a:off x="1659525" y="1477217"/>
                <a:ext cx="870751" cy="502766"/>
              </a:xfrm>
              <a:prstGeom prst="rect">
                <a:avLst/>
              </a:prstGeom>
            </p:spPr>
            <p:txBody>
              <a:bodyPr wrap="none">
                <a:spAutoFit/>
              </a:bodyPr>
              <a:lstStyle/>
              <a:p>
                <a:pPr algn="ctr" defTabSz="914378">
                  <a:spcBef>
                    <a:spcPct val="20000"/>
                  </a:spcBef>
                  <a:defRPr/>
                </a:pPr>
                <a:r>
                  <a:rPr lang="en-US" sz="2667" b="1" dirty="0">
                    <a:solidFill>
                      <a:schemeClr val="bg1"/>
                    </a:solidFill>
                  </a:rPr>
                  <a:t>90%</a:t>
                </a:r>
              </a:p>
            </p:txBody>
          </p:sp>
        </p:grpSp>
      </p:grpSp>
      <p:grpSp>
        <p:nvGrpSpPr>
          <p:cNvPr id="75" name="Group 78"/>
          <p:cNvGrpSpPr/>
          <p:nvPr/>
        </p:nvGrpSpPr>
        <p:grpSpPr>
          <a:xfrm>
            <a:off x="5349694" y="1880467"/>
            <a:ext cx="921712" cy="1997312"/>
            <a:chOff x="5349694" y="1880466"/>
            <a:chExt cx="921712" cy="1997312"/>
          </a:xfrm>
        </p:grpSpPr>
        <p:sp>
          <p:nvSpPr>
            <p:cNvPr id="76" name="Rounded Rectangle 42"/>
            <p:cNvSpPr/>
            <p:nvPr/>
          </p:nvSpPr>
          <p:spPr>
            <a:xfrm>
              <a:off x="5349694" y="1880466"/>
              <a:ext cx="921712" cy="199731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nvGrpSpPr>
            <p:cNvPr id="77" name="Group 77"/>
            <p:cNvGrpSpPr/>
            <p:nvPr/>
          </p:nvGrpSpPr>
          <p:grpSpPr>
            <a:xfrm>
              <a:off x="5373011" y="1960262"/>
              <a:ext cx="870751" cy="1840285"/>
              <a:chOff x="5373011" y="1960262"/>
              <a:chExt cx="870751" cy="1840285"/>
            </a:xfrm>
          </p:grpSpPr>
          <p:grpSp>
            <p:nvGrpSpPr>
              <p:cNvPr id="78" name="Group 53"/>
              <p:cNvGrpSpPr/>
              <p:nvPr/>
            </p:nvGrpSpPr>
            <p:grpSpPr>
              <a:xfrm>
                <a:off x="5419130" y="3017709"/>
                <a:ext cx="782840" cy="782838"/>
                <a:chOff x="1703480" y="3032606"/>
                <a:chExt cx="782840" cy="782838"/>
              </a:xfrm>
            </p:grpSpPr>
            <p:sp>
              <p:nvSpPr>
                <p:cNvPr id="101" name="Oval 5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2"/>
                    </a:solidFill>
                  </a:endParaRPr>
                </a:p>
              </p:txBody>
            </p:sp>
            <p:sp>
              <p:nvSpPr>
                <p:cNvPr id="107" name="Oval 5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endParaRPr>
                </a:p>
              </p:txBody>
            </p:sp>
          </p:grpSp>
          <p:grpSp>
            <p:nvGrpSpPr>
              <p:cNvPr id="79" name="Group 71"/>
              <p:cNvGrpSpPr/>
              <p:nvPr/>
            </p:nvGrpSpPr>
            <p:grpSpPr>
              <a:xfrm>
                <a:off x="5373011" y="1960262"/>
                <a:ext cx="870751" cy="1610450"/>
                <a:chOff x="1659525" y="1865481"/>
                <a:chExt cx="870751" cy="1610450"/>
              </a:xfrm>
            </p:grpSpPr>
            <p:sp>
              <p:nvSpPr>
                <p:cNvPr id="80" name="Text Placeholder 3"/>
                <p:cNvSpPr txBox="1">
                  <a:spLocks/>
                </p:cNvSpPr>
                <p:nvPr/>
              </p:nvSpPr>
              <p:spPr>
                <a:xfrm>
                  <a:off x="1953286" y="3152766"/>
                  <a:ext cx="283226"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78">
                    <a:spcBef>
                      <a:spcPct val="20000"/>
                    </a:spcBef>
                    <a:defRPr/>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Rectangle 73"/>
                <p:cNvSpPr/>
                <p:nvPr/>
              </p:nvSpPr>
              <p:spPr>
                <a:xfrm>
                  <a:off x="1659525" y="1865481"/>
                  <a:ext cx="870751" cy="502766"/>
                </a:xfrm>
                <a:prstGeom prst="rect">
                  <a:avLst/>
                </a:prstGeom>
              </p:spPr>
              <p:txBody>
                <a:bodyPr wrap="none">
                  <a:spAutoFit/>
                </a:bodyPr>
                <a:lstStyle/>
                <a:p>
                  <a:pPr algn="ctr" defTabSz="914378">
                    <a:spcBef>
                      <a:spcPct val="20000"/>
                    </a:spcBef>
                    <a:defRPr/>
                  </a:pPr>
                  <a:r>
                    <a:rPr lang="en-US" sz="2667" b="1" dirty="0">
                      <a:solidFill>
                        <a:schemeClr val="bg1"/>
                      </a:solidFill>
                    </a:rPr>
                    <a:t>70%</a:t>
                  </a:r>
                </a:p>
              </p:txBody>
            </p:sp>
          </p:grpSp>
        </p:grpSp>
      </p:grpSp>
      <p:sp>
        <p:nvSpPr>
          <p:cNvPr id="108" name="TextBox 107"/>
          <p:cNvSpPr txBox="1"/>
          <p:nvPr/>
        </p:nvSpPr>
        <p:spPr>
          <a:xfrm>
            <a:off x="776086" y="4209237"/>
            <a:ext cx="7591831"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sz="1050"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9" name="文本框 13"/>
          <p:cNvSpPr txBox="1"/>
          <p:nvPr/>
        </p:nvSpPr>
        <p:spPr>
          <a:xfrm>
            <a:off x="1703480" y="2096012"/>
            <a:ext cx="804502" cy="609392"/>
          </a:xfrm>
          <a:prstGeom prst="rect">
            <a:avLst/>
          </a:prstGeom>
          <a:noFill/>
        </p:spPr>
        <p:txBody>
          <a:bodyPr wrap="square" lIns="68576" tIns="34287" rIns="68576" bIns="34287" rtlCol="0">
            <a:spAutoFit/>
          </a:bodyPr>
          <a:lstStyle/>
          <a:p>
            <a:pPr>
              <a:lnSpc>
                <a:spcPct val="120000"/>
              </a:lnSpc>
              <a:spcBef>
                <a:spcPct val="0"/>
              </a:spcBef>
              <a:buNone/>
            </a:pPr>
            <a:r>
              <a:rPr lang="zh-CN" altLang="en-US" sz="975"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110" name="文本框 13"/>
          <p:cNvSpPr txBox="1"/>
          <p:nvPr/>
        </p:nvSpPr>
        <p:spPr>
          <a:xfrm>
            <a:off x="2931199" y="2394646"/>
            <a:ext cx="793671" cy="609392"/>
          </a:xfrm>
          <a:prstGeom prst="rect">
            <a:avLst/>
          </a:prstGeom>
          <a:noFill/>
        </p:spPr>
        <p:txBody>
          <a:bodyPr wrap="square" lIns="68576" tIns="34287" rIns="68576" bIns="34287" rtlCol="0">
            <a:spAutoFit/>
          </a:bodyPr>
          <a:lstStyle/>
          <a:p>
            <a:pPr>
              <a:lnSpc>
                <a:spcPct val="120000"/>
              </a:lnSpc>
              <a:spcBef>
                <a:spcPct val="0"/>
              </a:spcBef>
              <a:buNone/>
            </a:pPr>
            <a:r>
              <a:rPr lang="zh-CN" altLang="en-US" sz="975"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111" name="文本框 13"/>
          <p:cNvSpPr txBox="1"/>
          <p:nvPr/>
        </p:nvSpPr>
        <p:spPr>
          <a:xfrm>
            <a:off x="6652946" y="2096012"/>
            <a:ext cx="804502" cy="609392"/>
          </a:xfrm>
          <a:prstGeom prst="rect">
            <a:avLst/>
          </a:prstGeom>
          <a:noFill/>
        </p:spPr>
        <p:txBody>
          <a:bodyPr wrap="square" lIns="68576" tIns="34287" rIns="68576" bIns="34287" rtlCol="0">
            <a:spAutoFit/>
          </a:bodyPr>
          <a:lstStyle/>
          <a:p>
            <a:pPr>
              <a:lnSpc>
                <a:spcPct val="120000"/>
              </a:lnSpc>
              <a:spcBef>
                <a:spcPct val="0"/>
              </a:spcBef>
              <a:buNone/>
            </a:pPr>
            <a:r>
              <a:rPr lang="zh-CN" altLang="en-US" sz="975"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112" name="文本框 13"/>
          <p:cNvSpPr txBox="1"/>
          <p:nvPr/>
        </p:nvSpPr>
        <p:spPr>
          <a:xfrm>
            <a:off x="5422684" y="2394646"/>
            <a:ext cx="793671" cy="609392"/>
          </a:xfrm>
          <a:prstGeom prst="rect">
            <a:avLst/>
          </a:prstGeom>
          <a:noFill/>
        </p:spPr>
        <p:txBody>
          <a:bodyPr wrap="square" lIns="68576" tIns="34287" rIns="68576" bIns="34287" rtlCol="0">
            <a:spAutoFit/>
          </a:bodyPr>
          <a:lstStyle/>
          <a:p>
            <a:pPr>
              <a:lnSpc>
                <a:spcPct val="120000"/>
              </a:lnSpc>
              <a:spcBef>
                <a:spcPct val="0"/>
              </a:spcBef>
              <a:buNone/>
            </a:pPr>
            <a:r>
              <a:rPr lang="zh-CN" altLang="en-US" sz="975"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113" name="文本框 13"/>
          <p:cNvSpPr txBox="1"/>
          <p:nvPr/>
        </p:nvSpPr>
        <p:spPr>
          <a:xfrm>
            <a:off x="4171688" y="1541511"/>
            <a:ext cx="793671" cy="1329589"/>
          </a:xfrm>
          <a:prstGeom prst="rect">
            <a:avLst/>
          </a:prstGeom>
          <a:noFill/>
        </p:spPr>
        <p:txBody>
          <a:bodyPr wrap="square" lIns="68576" tIns="34287" rIns="68576" bIns="34287" rtlCol="0">
            <a:spAutoFit/>
          </a:bodyPr>
          <a:lstStyle/>
          <a:p>
            <a:pPr>
              <a:lnSpc>
                <a:spcPct val="120000"/>
              </a:lnSpc>
              <a:spcBef>
                <a:spcPct val="0"/>
              </a:spcBef>
              <a:buNone/>
            </a:pPr>
            <a:r>
              <a:rPr lang="zh-CN" altLang="en-US" sz="975"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81"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82"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181218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ppt_x"/>
                                          </p:val>
                                        </p:tav>
                                        <p:tav tm="100000">
                                          <p:val>
                                            <p:strVal val="#ppt_x"/>
                                          </p:val>
                                        </p:tav>
                                      </p:tavLst>
                                    </p:anim>
                                    <p:anim calcmode="lin" valueType="num">
                                      <p:cBhvr additive="base">
                                        <p:cTn id="16" dur="5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accel="50000" decel="50000" fill="hold" nodeType="after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500" fill="hold"/>
                                        <p:tgtEl>
                                          <p:spTgt spid="51"/>
                                        </p:tgtEl>
                                        <p:attrNameLst>
                                          <p:attrName>ppt_x</p:attrName>
                                        </p:attrNameLst>
                                      </p:cBhvr>
                                      <p:tavLst>
                                        <p:tav tm="0">
                                          <p:val>
                                            <p:strVal val="#ppt_x"/>
                                          </p:val>
                                        </p:tav>
                                        <p:tav tm="100000">
                                          <p:val>
                                            <p:strVal val="#ppt_x"/>
                                          </p:val>
                                        </p:tav>
                                      </p:tavLst>
                                    </p:anim>
                                    <p:anim calcmode="lin" valueType="num">
                                      <p:cBhvr additive="base">
                                        <p:cTn id="21" dur="500" fill="hold"/>
                                        <p:tgtEl>
                                          <p:spTgt spid="5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accel="50000" decel="50000" fill="hold" nodeType="after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fill="hold"/>
                                        <p:tgtEl>
                                          <p:spTgt spid="59"/>
                                        </p:tgtEl>
                                        <p:attrNameLst>
                                          <p:attrName>ppt_x</p:attrName>
                                        </p:attrNameLst>
                                      </p:cBhvr>
                                      <p:tavLst>
                                        <p:tav tm="0">
                                          <p:val>
                                            <p:strVal val="#ppt_x"/>
                                          </p:val>
                                        </p:tav>
                                        <p:tav tm="100000">
                                          <p:val>
                                            <p:strVal val="#ppt_x"/>
                                          </p:val>
                                        </p:tav>
                                      </p:tavLst>
                                    </p:anim>
                                    <p:anim calcmode="lin" valueType="num">
                                      <p:cBhvr additive="base">
                                        <p:cTn id="26" dur="500" fill="hold"/>
                                        <p:tgtEl>
                                          <p:spTgt spid="59"/>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accel="50000" decel="50000"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additive="base">
                                        <p:cTn id="30" dur="500" fill="hold"/>
                                        <p:tgtEl>
                                          <p:spTgt spid="75"/>
                                        </p:tgtEl>
                                        <p:attrNameLst>
                                          <p:attrName>ppt_x</p:attrName>
                                        </p:attrNameLst>
                                      </p:cBhvr>
                                      <p:tavLst>
                                        <p:tav tm="0">
                                          <p:val>
                                            <p:strVal val="#ppt_x"/>
                                          </p:val>
                                        </p:tav>
                                        <p:tav tm="100000">
                                          <p:val>
                                            <p:strVal val="#ppt_x"/>
                                          </p:val>
                                        </p:tav>
                                      </p:tavLst>
                                    </p:anim>
                                    <p:anim calcmode="lin" valueType="num">
                                      <p:cBhvr additive="base">
                                        <p:cTn id="31" dur="500" fill="hold"/>
                                        <p:tgtEl>
                                          <p:spTgt spid="75"/>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 presetClass="entr" presetSubtype="4" accel="50000" decel="50000" fill="hold" nodeType="after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500" fill="hold"/>
                                        <p:tgtEl>
                                          <p:spTgt spid="67"/>
                                        </p:tgtEl>
                                        <p:attrNameLst>
                                          <p:attrName>ppt_x</p:attrName>
                                        </p:attrNameLst>
                                      </p:cBhvr>
                                      <p:tavLst>
                                        <p:tav tm="0">
                                          <p:val>
                                            <p:strVal val="#ppt_x"/>
                                          </p:val>
                                        </p:tav>
                                        <p:tav tm="100000">
                                          <p:val>
                                            <p:strVal val="#ppt_x"/>
                                          </p:val>
                                        </p:tav>
                                      </p:tavLst>
                                    </p:anim>
                                    <p:anim calcmode="lin" valueType="num">
                                      <p:cBhvr additive="base">
                                        <p:cTn id="36" dur="500" fill="hold"/>
                                        <p:tgtEl>
                                          <p:spTgt spid="67"/>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9" presetClass="entr" presetSubtype="0" fill="hold" grpId="0" nodeType="after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dissolve">
                                      <p:cBhvr>
                                        <p:cTn id="40" dur="500"/>
                                        <p:tgtEl>
                                          <p:spTgt spid="109"/>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Effect transition="in" filter="dissolve">
                                      <p:cBhvr>
                                        <p:cTn id="43" dur="500"/>
                                        <p:tgtEl>
                                          <p:spTgt spid="110"/>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11"/>
                                        </p:tgtEl>
                                        <p:attrNameLst>
                                          <p:attrName>style.visibility</p:attrName>
                                        </p:attrNameLst>
                                      </p:cBhvr>
                                      <p:to>
                                        <p:strVal val="visible"/>
                                      </p:to>
                                    </p:set>
                                    <p:animEffect transition="in" filter="dissolve">
                                      <p:cBhvr>
                                        <p:cTn id="46" dur="500"/>
                                        <p:tgtEl>
                                          <p:spTgt spid="111"/>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12"/>
                                        </p:tgtEl>
                                        <p:attrNameLst>
                                          <p:attrName>style.visibility</p:attrName>
                                        </p:attrNameLst>
                                      </p:cBhvr>
                                      <p:to>
                                        <p:strVal val="visible"/>
                                      </p:to>
                                    </p:set>
                                    <p:animEffect transition="in" filter="dissolve">
                                      <p:cBhvr>
                                        <p:cTn id="49" dur="500"/>
                                        <p:tgtEl>
                                          <p:spTgt spid="112"/>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dissolve">
                                      <p:cBhvr>
                                        <p:cTn id="52" dur="500"/>
                                        <p:tgtEl>
                                          <p:spTgt spid="113"/>
                                        </p:tgtEl>
                                      </p:cBhvr>
                                    </p:animEffect>
                                  </p:childTnLst>
                                </p:cTn>
                              </p:par>
                            </p:childTnLst>
                          </p:cTn>
                        </p:par>
                        <p:par>
                          <p:cTn id="53" fill="hold">
                            <p:stCondLst>
                              <p:cond delay="4000"/>
                            </p:stCondLst>
                            <p:childTnLst>
                              <p:par>
                                <p:cTn id="54" presetID="18" presetClass="entr" presetSubtype="3" fill="hold" nodeType="afterEffect">
                                  <p:stCondLst>
                                    <p:cond delay="250"/>
                                  </p:stCondLst>
                                  <p:childTnLst>
                                    <p:set>
                                      <p:cBhvr>
                                        <p:cTn id="55" dur="1" fill="hold">
                                          <p:stCondLst>
                                            <p:cond delay="0"/>
                                          </p:stCondLst>
                                        </p:cTn>
                                        <p:tgtEl>
                                          <p:spTgt spid="41"/>
                                        </p:tgtEl>
                                        <p:attrNameLst>
                                          <p:attrName>style.visibility</p:attrName>
                                        </p:attrNameLst>
                                      </p:cBhvr>
                                      <p:to>
                                        <p:strVal val="visible"/>
                                      </p:to>
                                    </p:set>
                                    <p:animEffect transition="in" filter="strips(upRight)">
                                      <p:cBhvr>
                                        <p:cTn id="56" dur="500"/>
                                        <p:tgtEl>
                                          <p:spTgt spid="41"/>
                                        </p:tgtEl>
                                      </p:cBhvr>
                                    </p:animEffect>
                                  </p:childTnLst>
                                </p:cTn>
                              </p:par>
                            </p:childTnLst>
                          </p:cTn>
                        </p:par>
                        <p:par>
                          <p:cTn id="57" fill="hold">
                            <p:stCondLst>
                              <p:cond delay="4750"/>
                            </p:stCondLst>
                            <p:childTnLst>
                              <p:par>
                                <p:cTn id="58" presetID="10" presetClass="entr" presetSubtype="0" fill="hold" grpId="0" nodeType="afterEffect">
                                  <p:stCondLst>
                                    <p:cond delay="0"/>
                                  </p:stCondLst>
                                  <p:childTnLst>
                                    <p:set>
                                      <p:cBhvr>
                                        <p:cTn id="59" dur="1" fill="hold">
                                          <p:stCondLst>
                                            <p:cond delay="0"/>
                                          </p:stCondLst>
                                        </p:cTn>
                                        <p:tgtEl>
                                          <p:spTgt spid="108"/>
                                        </p:tgtEl>
                                        <p:attrNameLst>
                                          <p:attrName>style.visibility</p:attrName>
                                        </p:attrNameLst>
                                      </p:cBhvr>
                                      <p:to>
                                        <p:strVal val="visible"/>
                                      </p:to>
                                    </p:set>
                                    <p:animEffect transition="in" filter="fade">
                                      <p:cBhvr>
                                        <p:cTn id="60"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P spid="110" grpId="0"/>
      <p:bldP spid="111" grpId="0"/>
      <p:bldP spid="112" grpId="0"/>
      <p:bldP spid="113" grpId="0"/>
      <p:bldP spid="81" grpId="0"/>
      <p:bldP spid="8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Pentagon 25"/>
          <p:cNvSpPr/>
          <p:nvPr/>
        </p:nvSpPr>
        <p:spPr>
          <a:xfrm flipH="1">
            <a:off x="5908511" y="1547581"/>
            <a:ext cx="3249802"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94" name="TextBox 26"/>
          <p:cNvSpPr txBox="1"/>
          <p:nvPr/>
        </p:nvSpPr>
        <p:spPr>
          <a:xfrm flipH="1">
            <a:off x="6277522" y="1656774"/>
            <a:ext cx="1287077" cy="300076"/>
          </a:xfrm>
          <a:prstGeom prst="rect">
            <a:avLst/>
          </a:prstGeom>
        </p:spPr>
        <p:txBody>
          <a:bodyPr wrap="square" lIns="68573" tIns="34287" rIns="68573" bIns="34287">
            <a:spAutoFit/>
          </a:bodyPr>
          <a:lstStyle>
            <a:defPPr>
              <a:defRPr lang="zh-CN"/>
            </a:defPPr>
            <a:lvl1pPr>
              <a:defRPr sz="2200" b="1">
                <a:solidFill>
                  <a:schemeClr val="tx1">
                    <a:lumMod val="65000"/>
                    <a:lumOff val="35000"/>
                  </a:schemeClr>
                </a:solidFill>
                <a:latin typeface="微软雅黑" pitchFamily="34" charset="-122"/>
                <a:ea typeface="微软雅黑" pitchFamily="34" charset="-122"/>
              </a:defRPr>
            </a:lvl1pPr>
          </a:lstStyle>
          <a:p>
            <a:r>
              <a:rPr lang="zh-CN" altLang="en-US" sz="1500" dirty="0">
                <a:solidFill>
                  <a:schemeClr val="bg1">
                    <a:lumMod val="95000"/>
                  </a:schemeClr>
                </a:solidFill>
              </a:rPr>
              <a:t>输入关键字</a:t>
            </a:r>
            <a:endParaRPr lang="en-US" sz="1500" dirty="0">
              <a:solidFill>
                <a:schemeClr val="bg1">
                  <a:lumMod val="95000"/>
                </a:schemeClr>
              </a:solidFill>
            </a:endParaRPr>
          </a:p>
        </p:txBody>
      </p:sp>
      <p:sp>
        <p:nvSpPr>
          <p:cNvPr id="91" name="Pentagon 28"/>
          <p:cNvSpPr/>
          <p:nvPr/>
        </p:nvSpPr>
        <p:spPr>
          <a:xfrm flipH="1">
            <a:off x="6412662" y="2181258"/>
            <a:ext cx="2731339" cy="51846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92" name="TextBox 29"/>
          <p:cNvSpPr txBox="1"/>
          <p:nvPr/>
        </p:nvSpPr>
        <p:spPr>
          <a:xfrm flipH="1">
            <a:off x="6846609" y="2290452"/>
            <a:ext cx="1335151" cy="300076"/>
          </a:xfrm>
          <a:prstGeom prst="rect">
            <a:avLst/>
          </a:prstGeom>
        </p:spPr>
        <p:txBody>
          <a:bodyPr wrap="square" lIns="68573" tIns="34287" rIns="68573" bIns="34287">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r>
              <a:rPr lang="zh-CN" altLang="en-US" sz="1500" dirty="0"/>
              <a:t>输入关键字</a:t>
            </a:r>
            <a:endParaRPr lang="en-US" altLang="zh-CN" sz="1500" dirty="0"/>
          </a:p>
        </p:txBody>
      </p:sp>
      <p:sp>
        <p:nvSpPr>
          <p:cNvPr id="89" name="Pentagon 31"/>
          <p:cNvSpPr/>
          <p:nvPr/>
        </p:nvSpPr>
        <p:spPr>
          <a:xfrm flipH="1">
            <a:off x="6945436" y="2814935"/>
            <a:ext cx="2212876" cy="518463"/>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90" name="TextBox 32"/>
          <p:cNvSpPr txBox="1"/>
          <p:nvPr/>
        </p:nvSpPr>
        <p:spPr>
          <a:xfrm flipH="1">
            <a:off x="7312756" y="2924129"/>
            <a:ext cx="1259576" cy="300076"/>
          </a:xfrm>
          <a:prstGeom prst="rect">
            <a:avLst/>
          </a:prstGeom>
        </p:spPr>
        <p:txBody>
          <a:bodyPr wrap="square" lIns="68573" tIns="34287" rIns="68573" bIns="34287">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r>
              <a:rPr lang="zh-CN" altLang="en-US" sz="1500" dirty="0"/>
              <a:t>输入关键字</a:t>
            </a:r>
            <a:endParaRPr lang="en-US" altLang="zh-CN" sz="1500" dirty="0"/>
          </a:p>
        </p:txBody>
      </p:sp>
      <p:sp>
        <p:nvSpPr>
          <p:cNvPr id="87" name="Pentagon 34"/>
          <p:cNvSpPr/>
          <p:nvPr/>
        </p:nvSpPr>
        <p:spPr>
          <a:xfrm flipH="1">
            <a:off x="7564599" y="3448610"/>
            <a:ext cx="1579198" cy="51846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88" name="TextBox 35"/>
          <p:cNvSpPr txBox="1"/>
          <p:nvPr/>
        </p:nvSpPr>
        <p:spPr>
          <a:xfrm flipH="1">
            <a:off x="7928959" y="3557804"/>
            <a:ext cx="1214837" cy="300076"/>
          </a:xfrm>
          <a:prstGeom prst="rect">
            <a:avLst/>
          </a:prstGeom>
        </p:spPr>
        <p:txBody>
          <a:bodyPr wrap="square" lIns="68573" tIns="34287" rIns="68573" bIns="34287">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r>
              <a:rPr lang="zh-CN" altLang="en-US" sz="1500" dirty="0"/>
              <a:t>输入关键字</a:t>
            </a:r>
            <a:endParaRPr lang="en-US" altLang="zh-CN" sz="1500" dirty="0"/>
          </a:p>
        </p:txBody>
      </p:sp>
      <p:graphicFrame>
        <p:nvGraphicFramePr>
          <p:cNvPr id="96" name="Chart 37"/>
          <p:cNvGraphicFramePr/>
          <p:nvPr>
            <p:extLst/>
          </p:nvPr>
        </p:nvGraphicFramePr>
        <p:xfrm>
          <a:off x="781406" y="2972683"/>
          <a:ext cx="5580463" cy="1594061"/>
        </p:xfrm>
        <a:graphic>
          <a:graphicData uri="http://schemas.openxmlformats.org/drawingml/2006/chart">
            <c:chart xmlns:c="http://schemas.openxmlformats.org/drawingml/2006/chart" xmlns:r="http://schemas.openxmlformats.org/officeDocument/2006/relationships" r:id="rId3"/>
          </a:graphicData>
        </a:graphic>
      </p:graphicFrame>
      <p:sp>
        <p:nvSpPr>
          <p:cNvPr id="99" name="矩形 98"/>
          <p:cNvSpPr/>
          <p:nvPr/>
        </p:nvSpPr>
        <p:spPr>
          <a:xfrm>
            <a:off x="817501" y="1162058"/>
            <a:ext cx="1806331" cy="32315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添加主要观点</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100" name="矩形 47"/>
          <p:cNvSpPr>
            <a:spLocks noChangeArrowheads="1"/>
          </p:cNvSpPr>
          <p:nvPr/>
        </p:nvSpPr>
        <p:spPr bwMode="auto">
          <a:xfrm>
            <a:off x="817500" y="1525927"/>
            <a:ext cx="4690153" cy="128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spcAft>
                <a:spcPts val="375"/>
              </a:spcAft>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endParaRPr lang="en-US" altLang="zh-CN" sz="1050" dirty="0">
              <a:solidFill>
                <a:schemeClr val="tx1">
                  <a:lumMod val="65000"/>
                  <a:lumOff val="35000"/>
                </a:schemeClr>
              </a:solidFill>
              <a:sym typeface="微软雅黑" pitchFamily="34" charset="-122"/>
            </a:endParaRPr>
          </a:p>
          <a:p>
            <a:pPr>
              <a:lnSpc>
                <a:spcPct val="120000"/>
              </a:lnSpc>
              <a:spcBef>
                <a:spcPct val="0"/>
              </a:spcBef>
              <a:spcAft>
                <a:spcPts val="375"/>
              </a:spcAft>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r>
              <a:rPr lang="en-US" altLang="zh-CN" sz="1050" dirty="0">
                <a:solidFill>
                  <a:schemeClr val="tx1">
                    <a:lumMod val="65000"/>
                    <a:lumOff val="35000"/>
                  </a:schemeClr>
                </a:solidFill>
                <a:sym typeface="微软雅黑" pitchFamily="34" charset="-122"/>
              </a:rPr>
              <a:t>,</a:t>
            </a: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15"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6"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876725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96">
                                            <p:graphicEl>
                                              <a:chart seriesIdx="-3" categoryIdx="-3" bldStep="gridLegend"/>
                                            </p:graphicEl>
                                          </p:spTgt>
                                        </p:tgtEl>
                                        <p:attrNameLst>
                                          <p:attrName>style.visibility</p:attrName>
                                        </p:attrNameLst>
                                      </p:cBhvr>
                                      <p:to>
                                        <p:strVal val="visible"/>
                                      </p:to>
                                    </p:set>
                                    <p:animEffect transition="in" filter="slide(fromLeft)">
                                      <p:cBhvr>
                                        <p:cTn id="15" dur="500"/>
                                        <p:tgtEl>
                                          <p:spTgt spid="96">
                                            <p:graphicEl>
                                              <a:chart seriesIdx="-3" categoryIdx="-3" bldStep="gridLegend"/>
                                            </p:graphicEl>
                                          </p:spTgt>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96">
                                            <p:graphicEl>
                                              <a:chart seriesIdx="0" categoryIdx="-4" bldStep="series"/>
                                            </p:graphicEl>
                                          </p:spTgt>
                                        </p:tgtEl>
                                        <p:attrNameLst>
                                          <p:attrName>style.visibility</p:attrName>
                                        </p:attrNameLst>
                                      </p:cBhvr>
                                      <p:to>
                                        <p:strVal val="visible"/>
                                      </p:to>
                                    </p:set>
                                    <p:animEffect transition="in" filter="slide(fromLeft)">
                                      <p:cBhvr>
                                        <p:cTn id="19" dur="500"/>
                                        <p:tgtEl>
                                          <p:spTgt spid="96">
                                            <p:graphicEl>
                                              <a:chart seriesIdx="0" categoryIdx="-4" bldStep="series"/>
                                            </p:graphicEl>
                                          </p:spTgt>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96">
                                            <p:graphicEl>
                                              <a:chart seriesIdx="1" categoryIdx="-4" bldStep="series"/>
                                            </p:graphicEl>
                                          </p:spTgt>
                                        </p:tgtEl>
                                        <p:attrNameLst>
                                          <p:attrName>style.visibility</p:attrName>
                                        </p:attrNameLst>
                                      </p:cBhvr>
                                      <p:to>
                                        <p:strVal val="visible"/>
                                      </p:to>
                                    </p:set>
                                    <p:animEffect transition="in" filter="slide(fromLeft)">
                                      <p:cBhvr>
                                        <p:cTn id="23" dur="500"/>
                                        <p:tgtEl>
                                          <p:spTgt spid="96">
                                            <p:graphicEl>
                                              <a:chart seriesIdx="1" categoryIdx="-4" bldStep="series"/>
                                            </p:graphicEl>
                                          </p:spTgt>
                                        </p:tgtEl>
                                      </p:cBhvr>
                                    </p:animEffect>
                                  </p:childTnLst>
                                </p:cTn>
                              </p:par>
                            </p:childTnLst>
                          </p:cTn>
                        </p:par>
                        <p:par>
                          <p:cTn id="24" fill="hold">
                            <p:stCondLst>
                              <p:cond delay="2500"/>
                            </p:stCondLst>
                            <p:childTnLst>
                              <p:par>
                                <p:cTn id="25" presetID="12" presetClass="entr" presetSubtype="8" fill="hold" grpId="0" nodeType="afterEffect">
                                  <p:stCondLst>
                                    <p:cond delay="0"/>
                                  </p:stCondLst>
                                  <p:childTnLst>
                                    <p:set>
                                      <p:cBhvr>
                                        <p:cTn id="26" dur="1" fill="hold">
                                          <p:stCondLst>
                                            <p:cond delay="0"/>
                                          </p:stCondLst>
                                        </p:cTn>
                                        <p:tgtEl>
                                          <p:spTgt spid="96">
                                            <p:graphicEl>
                                              <a:chart seriesIdx="2" categoryIdx="-4" bldStep="series"/>
                                            </p:graphicEl>
                                          </p:spTgt>
                                        </p:tgtEl>
                                        <p:attrNameLst>
                                          <p:attrName>style.visibility</p:attrName>
                                        </p:attrNameLst>
                                      </p:cBhvr>
                                      <p:to>
                                        <p:strVal val="visible"/>
                                      </p:to>
                                    </p:set>
                                    <p:animEffect transition="in" filter="slide(fromLeft)">
                                      <p:cBhvr>
                                        <p:cTn id="27" dur="500"/>
                                        <p:tgtEl>
                                          <p:spTgt spid="96">
                                            <p:graphicEl>
                                              <a:chart seriesIdx="2" categoryIdx="-4" bldStep="series"/>
                                            </p:graphicEl>
                                          </p:spTgt>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96">
                                            <p:graphicEl>
                                              <a:chart seriesIdx="3" categoryIdx="-4" bldStep="series"/>
                                            </p:graphicEl>
                                          </p:spTgt>
                                        </p:tgtEl>
                                        <p:attrNameLst>
                                          <p:attrName>style.visibility</p:attrName>
                                        </p:attrNameLst>
                                      </p:cBhvr>
                                      <p:to>
                                        <p:strVal val="visible"/>
                                      </p:to>
                                    </p:set>
                                    <p:animEffect transition="in" filter="slide(fromLeft)">
                                      <p:cBhvr>
                                        <p:cTn id="31" dur="500"/>
                                        <p:tgtEl>
                                          <p:spTgt spid="96">
                                            <p:graphicEl>
                                              <a:chart seriesIdx="3" categoryIdx="-4" bldStep="series"/>
                                            </p:graphicEl>
                                          </p:spTgt>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 calcmode="lin" valueType="num">
                                      <p:cBhvr additive="base">
                                        <p:cTn id="35" dur="500" fill="hold"/>
                                        <p:tgtEl>
                                          <p:spTgt spid="93"/>
                                        </p:tgtEl>
                                        <p:attrNameLst>
                                          <p:attrName>ppt_x</p:attrName>
                                        </p:attrNameLst>
                                      </p:cBhvr>
                                      <p:tavLst>
                                        <p:tav tm="0">
                                          <p:val>
                                            <p:strVal val="1+#ppt_w/2"/>
                                          </p:val>
                                        </p:tav>
                                        <p:tav tm="100000">
                                          <p:val>
                                            <p:strVal val="#ppt_x"/>
                                          </p:val>
                                        </p:tav>
                                      </p:tavLst>
                                    </p:anim>
                                    <p:anim calcmode="lin" valueType="num">
                                      <p:cBhvr additive="base">
                                        <p:cTn id="36" dur="500" fill="hold"/>
                                        <p:tgtEl>
                                          <p:spTgt spid="9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94"/>
                                        </p:tgtEl>
                                        <p:attrNameLst>
                                          <p:attrName>style.visibility</p:attrName>
                                        </p:attrNameLst>
                                      </p:cBhvr>
                                      <p:to>
                                        <p:strVal val="visible"/>
                                      </p:to>
                                    </p:set>
                                    <p:anim calcmode="lin" valueType="num">
                                      <p:cBhvr additive="base">
                                        <p:cTn id="39" dur="500" fill="hold"/>
                                        <p:tgtEl>
                                          <p:spTgt spid="94"/>
                                        </p:tgtEl>
                                        <p:attrNameLst>
                                          <p:attrName>ppt_x</p:attrName>
                                        </p:attrNameLst>
                                      </p:cBhvr>
                                      <p:tavLst>
                                        <p:tav tm="0">
                                          <p:val>
                                            <p:strVal val="1+#ppt_w/2"/>
                                          </p:val>
                                        </p:tav>
                                        <p:tav tm="100000">
                                          <p:val>
                                            <p:strVal val="#ppt_x"/>
                                          </p:val>
                                        </p:tav>
                                      </p:tavLst>
                                    </p:anim>
                                    <p:anim calcmode="lin" valueType="num">
                                      <p:cBhvr additive="base">
                                        <p:cTn id="40" dur="500" fill="hold"/>
                                        <p:tgtEl>
                                          <p:spTgt spid="9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500" fill="hold"/>
                                        <p:tgtEl>
                                          <p:spTgt spid="91"/>
                                        </p:tgtEl>
                                        <p:attrNameLst>
                                          <p:attrName>ppt_x</p:attrName>
                                        </p:attrNameLst>
                                      </p:cBhvr>
                                      <p:tavLst>
                                        <p:tav tm="0">
                                          <p:val>
                                            <p:strVal val="1+#ppt_w/2"/>
                                          </p:val>
                                        </p:tav>
                                        <p:tav tm="100000">
                                          <p:val>
                                            <p:strVal val="#ppt_x"/>
                                          </p:val>
                                        </p:tav>
                                      </p:tavLst>
                                    </p:anim>
                                    <p:anim calcmode="lin" valueType="num">
                                      <p:cBhvr additive="base">
                                        <p:cTn id="44" dur="500" fill="hold"/>
                                        <p:tgtEl>
                                          <p:spTgt spid="9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500" fill="hold"/>
                                        <p:tgtEl>
                                          <p:spTgt spid="92"/>
                                        </p:tgtEl>
                                        <p:attrNameLst>
                                          <p:attrName>ppt_x</p:attrName>
                                        </p:attrNameLst>
                                      </p:cBhvr>
                                      <p:tavLst>
                                        <p:tav tm="0">
                                          <p:val>
                                            <p:strVal val="1+#ppt_w/2"/>
                                          </p:val>
                                        </p:tav>
                                        <p:tav tm="100000">
                                          <p:val>
                                            <p:strVal val="#ppt_x"/>
                                          </p:val>
                                        </p:tav>
                                      </p:tavLst>
                                    </p:anim>
                                    <p:anim calcmode="lin" valueType="num">
                                      <p:cBhvr additive="base">
                                        <p:cTn id="48" dur="500" fill="hold"/>
                                        <p:tgtEl>
                                          <p:spTgt spid="92"/>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89"/>
                                        </p:tgtEl>
                                        <p:attrNameLst>
                                          <p:attrName>style.visibility</p:attrName>
                                        </p:attrNameLst>
                                      </p:cBhvr>
                                      <p:to>
                                        <p:strVal val="visible"/>
                                      </p:to>
                                    </p:set>
                                    <p:anim calcmode="lin" valueType="num">
                                      <p:cBhvr additive="base">
                                        <p:cTn id="51" dur="500" fill="hold"/>
                                        <p:tgtEl>
                                          <p:spTgt spid="89"/>
                                        </p:tgtEl>
                                        <p:attrNameLst>
                                          <p:attrName>ppt_x</p:attrName>
                                        </p:attrNameLst>
                                      </p:cBhvr>
                                      <p:tavLst>
                                        <p:tav tm="0">
                                          <p:val>
                                            <p:strVal val="1+#ppt_w/2"/>
                                          </p:val>
                                        </p:tav>
                                        <p:tav tm="100000">
                                          <p:val>
                                            <p:strVal val="#ppt_x"/>
                                          </p:val>
                                        </p:tav>
                                      </p:tavLst>
                                    </p:anim>
                                    <p:anim calcmode="lin" valueType="num">
                                      <p:cBhvr additive="base">
                                        <p:cTn id="52" dur="500" fill="hold"/>
                                        <p:tgtEl>
                                          <p:spTgt spid="8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additive="base">
                                        <p:cTn id="55" dur="500" fill="hold"/>
                                        <p:tgtEl>
                                          <p:spTgt spid="90"/>
                                        </p:tgtEl>
                                        <p:attrNameLst>
                                          <p:attrName>ppt_x</p:attrName>
                                        </p:attrNameLst>
                                      </p:cBhvr>
                                      <p:tavLst>
                                        <p:tav tm="0">
                                          <p:val>
                                            <p:strVal val="1+#ppt_w/2"/>
                                          </p:val>
                                        </p:tav>
                                        <p:tav tm="100000">
                                          <p:val>
                                            <p:strVal val="#ppt_x"/>
                                          </p:val>
                                        </p:tav>
                                      </p:tavLst>
                                    </p:anim>
                                    <p:anim calcmode="lin" valueType="num">
                                      <p:cBhvr additive="base">
                                        <p:cTn id="56" dur="500" fill="hold"/>
                                        <p:tgtEl>
                                          <p:spTgt spid="9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 calcmode="lin" valueType="num">
                                      <p:cBhvr additive="base">
                                        <p:cTn id="59" dur="500" fill="hold"/>
                                        <p:tgtEl>
                                          <p:spTgt spid="87"/>
                                        </p:tgtEl>
                                        <p:attrNameLst>
                                          <p:attrName>ppt_x</p:attrName>
                                        </p:attrNameLst>
                                      </p:cBhvr>
                                      <p:tavLst>
                                        <p:tav tm="0">
                                          <p:val>
                                            <p:strVal val="1+#ppt_w/2"/>
                                          </p:val>
                                        </p:tav>
                                        <p:tav tm="100000">
                                          <p:val>
                                            <p:strVal val="#ppt_x"/>
                                          </p:val>
                                        </p:tav>
                                      </p:tavLst>
                                    </p:anim>
                                    <p:anim calcmode="lin" valueType="num">
                                      <p:cBhvr additive="base">
                                        <p:cTn id="60" dur="500" fill="hold"/>
                                        <p:tgtEl>
                                          <p:spTgt spid="87"/>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88"/>
                                        </p:tgtEl>
                                        <p:attrNameLst>
                                          <p:attrName>style.visibility</p:attrName>
                                        </p:attrNameLst>
                                      </p:cBhvr>
                                      <p:to>
                                        <p:strVal val="visible"/>
                                      </p:to>
                                    </p:set>
                                    <p:anim calcmode="lin" valueType="num">
                                      <p:cBhvr additive="base">
                                        <p:cTn id="63" dur="500" fill="hold"/>
                                        <p:tgtEl>
                                          <p:spTgt spid="88"/>
                                        </p:tgtEl>
                                        <p:attrNameLst>
                                          <p:attrName>ppt_x</p:attrName>
                                        </p:attrNameLst>
                                      </p:cBhvr>
                                      <p:tavLst>
                                        <p:tav tm="0">
                                          <p:val>
                                            <p:strVal val="1+#ppt_w/2"/>
                                          </p:val>
                                        </p:tav>
                                        <p:tav tm="100000">
                                          <p:val>
                                            <p:strVal val="#ppt_x"/>
                                          </p:val>
                                        </p:tav>
                                      </p:tavLst>
                                    </p:anim>
                                    <p:anim calcmode="lin" valueType="num">
                                      <p:cBhvr additive="base">
                                        <p:cTn id="64" dur="500" fill="hold"/>
                                        <p:tgtEl>
                                          <p:spTgt spid="88"/>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10" presetClass="entr" presetSubtype="0" fill="hold" grpId="0" nodeType="after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fade">
                                      <p:cBhvr>
                                        <p:cTn id="68" dur="500"/>
                                        <p:tgtEl>
                                          <p:spTgt spid="99"/>
                                        </p:tgtEl>
                                      </p:cBhvr>
                                    </p:animEffect>
                                  </p:childTnLst>
                                </p:cTn>
                              </p:par>
                            </p:childTnLst>
                          </p:cTn>
                        </p:par>
                        <p:par>
                          <p:cTn id="69" fill="hold">
                            <p:stCondLst>
                              <p:cond delay="4500"/>
                            </p:stCondLst>
                            <p:childTnLst>
                              <p:par>
                                <p:cTn id="70" presetID="22" presetClass="entr" presetSubtype="1" fill="hold" grpId="0" nodeType="afterEffect">
                                  <p:stCondLst>
                                    <p:cond delay="0"/>
                                  </p:stCondLst>
                                  <p:childTnLst>
                                    <p:set>
                                      <p:cBhvr>
                                        <p:cTn id="71" dur="1" fill="hold">
                                          <p:stCondLst>
                                            <p:cond delay="0"/>
                                          </p:stCondLst>
                                        </p:cTn>
                                        <p:tgtEl>
                                          <p:spTgt spid="100"/>
                                        </p:tgtEl>
                                        <p:attrNameLst>
                                          <p:attrName>style.visibility</p:attrName>
                                        </p:attrNameLst>
                                      </p:cBhvr>
                                      <p:to>
                                        <p:strVal val="visible"/>
                                      </p:to>
                                    </p:set>
                                    <p:animEffect transition="in" filter="wipe(up)">
                                      <p:cBhvr>
                                        <p:cTn id="72" dur="500"/>
                                        <p:tgtEl>
                                          <p:spTgt spid="100"/>
                                        </p:tgtEl>
                                      </p:cBhvr>
                                    </p:animEffect>
                                  </p:childTnLst>
                                </p:cTn>
                              </p:par>
                            </p:childTnLst>
                          </p:cTn>
                        </p:par>
                        <p:par>
                          <p:cTn id="73" fill="hold">
                            <p:stCondLst>
                              <p:cond delay="5000"/>
                            </p:stCondLst>
                            <p:childTnLst>
                              <p:par>
                                <p:cTn id="74" presetID="26" presetClass="emph" presetSubtype="0" fill="hold" grpId="1" nodeType="afterEffect">
                                  <p:stCondLst>
                                    <p:cond delay="0"/>
                                  </p:stCondLst>
                                  <p:childTnLst>
                                    <p:animEffect transition="out" filter="fade">
                                      <p:cBhvr>
                                        <p:cTn id="75" dur="500" tmFilter="0, 0; .2, .5; .8, .5; 1, 0"/>
                                        <p:tgtEl>
                                          <p:spTgt spid="93"/>
                                        </p:tgtEl>
                                      </p:cBhvr>
                                    </p:animEffect>
                                    <p:animScale>
                                      <p:cBhvr>
                                        <p:cTn id="76" dur="250" autoRev="1" fill="hold"/>
                                        <p:tgtEl>
                                          <p:spTgt spid="93"/>
                                        </p:tgtEl>
                                      </p:cBhvr>
                                      <p:by x="105000" y="105000"/>
                                    </p:animScale>
                                  </p:childTnLst>
                                </p:cTn>
                              </p:par>
                              <p:par>
                                <p:cTn id="77" presetID="26" presetClass="emph" presetSubtype="0" fill="hold" grpId="1" nodeType="withEffect">
                                  <p:stCondLst>
                                    <p:cond delay="0"/>
                                  </p:stCondLst>
                                  <p:childTnLst>
                                    <p:animEffect transition="out" filter="fade">
                                      <p:cBhvr>
                                        <p:cTn id="78" dur="500" tmFilter="0, 0; .2, .5; .8, .5; 1, 0"/>
                                        <p:tgtEl>
                                          <p:spTgt spid="94"/>
                                        </p:tgtEl>
                                      </p:cBhvr>
                                    </p:animEffect>
                                    <p:animScale>
                                      <p:cBhvr>
                                        <p:cTn id="79" dur="250" autoRev="1" fill="hold"/>
                                        <p:tgtEl>
                                          <p:spTgt spid="94"/>
                                        </p:tgtEl>
                                      </p:cBhvr>
                                      <p:by x="105000" y="105000"/>
                                    </p:animScale>
                                  </p:childTnLst>
                                </p:cTn>
                              </p:par>
                              <p:par>
                                <p:cTn id="80" presetID="26" presetClass="emph" presetSubtype="0" fill="hold" grpId="1" nodeType="withEffect">
                                  <p:stCondLst>
                                    <p:cond delay="500"/>
                                  </p:stCondLst>
                                  <p:childTnLst>
                                    <p:animEffect transition="out" filter="fade">
                                      <p:cBhvr>
                                        <p:cTn id="81" dur="500" tmFilter="0, 0; .2, .5; .8, .5; 1, 0"/>
                                        <p:tgtEl>
                                          <p:spTgt spid="91"/>
                                        </p:tgtEl>
                                      </p:cBhvr>
                                    </p:animEffect>
                                    <p:animScale>
                                      <p:cBhvr>
                                        <p:cTn id="82" dur="250" autoRev="1" fill="hold"/>
                                        <p:tgtEl>
                                          <p:spTgt spid="91"/>
                                        </p:tgtEl>
                                      </p:cBhvr>
                                      <p:by x="105000" y="105000"/>
                                    </p:animScale>
                                  </p:childTnLst>
                                </p:cTn>
                              </p:par>
                              <p:par>
                                <p:cTn id="83" presetID="26" presetClass="emph" presetSubtype="0" fill="hold" grpId="1" nodeType="withEffect">
                                  <p:stCondLst>
                                    <p:cond delay="500"/>
                                  </p:stCondLst>
                                  <p:childTnLst>
                                    <p:animEffect transition="out" filter="fade">
                                      <p:cBhvr>
                                        <p:cTn id="84" dur="500" tmFilter="0, 0; .2, .5; .8, .5; 1, 0"/>
                                        <p:tgtEl>
                                          <p:spTgt spid="92"/>
                                        </p:tgtEl>
                                      </p:cBhvr>
                                    </p:animEffect>
                                    <p:animScale>
                                      <p:cBhvr>
                                        <p:cTn id="85" dur="250" autoRev="1" fill="hold"/>
                                        <p:tgtEl>
                                          <p:spTgt spid="92"/>
                                        </p:tgtEl>
                                      </p:cBhvr>
                                      <p:by x="105000" y="105000"/>
                                    </p:animScale>
                                  </p:childTnLst>
                                </p:cTn>
                              </p:par>
                              <p:par>
                                <p:cTn id="86" presetID="26" presetClass="emph" presetSubtype="0" fill="hold" grpId="1" nodeType="withEffect">
                                  <p:stCondLst>
                                    <p:cond delay="250"/>
                                  </p:stCondLst>
                                  <p:childTnLst>
                                    <p:animEffect transition="out" filter="fade">
                                      <p:cBhvr>
                                        <p:cTn id="87" dur="500" tmFilter="0, 0; .2, .5; .8, .5; 1, 0"/>
                                        <p:tgtEl>
                                          <p:spTgt spid="89"/>
                                        </p:tgtEl>
                                      </p:cBhvr>
                                    </p:animEffect>
                                    <p:animScale>
                                      <p:cBhvr>
                                        <p:cTn id="88" dur="250" autoRev="1" fill="hold"/>
                                        <p:tgtEl>
                                          <p:spTgt spid="89"/>
                                        </p:tgtEl>
                                      </p:cBhvr>
                                      <p:by x="105000" y="105000"/>
                                    </p:animScale>
                                  </p:childTnLst>
                                </p:cTn>
                              </p:par>
                              <p:par>
                                <p:cTn id="89" presetID="26" presetClass="emph" presetSubtype="0" fill="hold" grpId="1" nodeType="withEffect">
                                  <p:stCondLst>
                                    <p:cond delay="250"/>
                                  </p:stCondLst>
                                  <p:childTnLst>
                                    <p:animEffect transition="out" filter="fade">
                                      <p:cBhvr>
                                        <p:cTn id="90" dur="500" tmFilter="0, 0; .2, .5; .8, .5; 1, 0"/>
                                        <p:tgtEl>
                                          <p:spTgt spid="90"/>
                                        </p:tgtEl>
                                      </p:cBhvr>
                                    </p:animEffect>
                                    <p:animScale>
                                      <p:cBhvr>
                                        <p:cTn id="91" dur="250" autoRev="1" fill="hold"/>
                                        <p:tgtEl>
                                          <p:spTgt spid="90"/>
                                        </p:tgtEl>
                                      </p:cBhvr>
                                      <p:by x="105000" y="105000"/>
                                    </p:animScale>
                                  </p:childTnLst>
                                </p:cTn>
                              </p:par>
                              <p:par>
                                <p:cTn id="92" presetID="26" presetClass="emph" presetSubtype="0" fill="hold" grpId="1" nodeType="withEffect">
                                  <p:stCondLst>
                                    <p:cond delay="750"/>
                                  </p:stCondLst>
                                  <p:childTnLst>
                                    <p:animEffect transition="out" filter="fade">
                                      <p:cBhvr>
                                        <p:cTn id="93" dur="500" tmFilter="0, 0; .2, .5; .8, .5; 1, 0"/>
                                        <p:tgtEl>
                                          <p:spTgt spid="87"/>
                                        </p:tgtEl>
                                      </p:cBhvr>
                                    </p:animEffect>
                                    <p:animScale>
                                      <p:cBhvr>
                                        <p:cTn id="94" dur="250" autoRev="1" fill="hold"/>
                                        <p:tgtEl>
                                          <p:spTgt spid="87"/>
                                        </p:tgtEl>
                                      </p:cBhvr>
                                      <p:by x="105000" y="105000"/>
                                    </p:animScale>
                                  </p:childTnLst>
                                </p:cTn>
                              </p:par>
                              <p:par>
                                <p:cTn id="95" presetID="26" presetClass="emph" presetSubtype="0" fill="hold" grpId="1" nodeType="withEffect">
                                  <p:stCondLst>
                                    <p:cond delay="750"/>
                                  </p:stCondLst>
                                  <p:childTnLst>
                                    <p:animEffect transition="out" filter="fade">
                                      <p:cBhvr>
                                        <p:cTn id="96" dur="500" tmFilter="0, 0; .2, .5; .8, .5; 1, 0"/>
                                        <p:tgtEl>
                                          <p:spTgt spid="88"/>
                                        </p:tgtEl>
                                      </p:cBhvr>
                                    </p:animEffect>
                                    <p:animScale>
                                      <p:cBhvr>
                                        <p:cTn id="97" dur="250" autoRev="1" fill="hold"/>
                                        <p:tgtEl>
                                          <p:spTgt spid="8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3" grpId="1" animBg="1"/>
      <p:bldP spid="94" grpId="0"/>
      <p:bldP spid="94" grpId="1"/>
      <p:bldP spid="91" grpId="0" animBg="1"/>
      <p:bldP spid="91" grpId="1" animBg="1"/>
      <p:bldP spid="92" grpId="0"/>
      <p:bldP spid="92" grpId="1"/>
      <p:bldP spid="89" grpId="0" animBg="1"/>
      <p:bldP spid="89" grpId="1" animBg="1"/>
      <p:bldP spid="90" grpId="0"/>
      <p:bldP spid="90" grpId="1"/>
      <p:bldP spid="87" grpId="0" animBg="1"/>
      <p:bldP spid="87" grpId="1" animBg="1"/>
      <p:bldP spid="88" grpId="0"/>
      <p:bldP spid="88" grpId="1"/>
      <p:bldGraphic spid="96" grpId="0">
        <p:bldSub>
          <a:bldChart bld="series"/>
        </p:bldSub>
      </p:bldGraphic>
      <p:bldP spid="99" grpId="0"/>
      <p:bldP spid="100"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5" name="文本框 14"/>
          <p:cNvSpPr txBox="1"/>
          <p:nvPr/>
        </p:nvSpPr>
        <p:spPr>
          <a:xfrm>
            <a:off x="3094673" y="2843607"/>
            <a:ext cx="2954655" cy="646331"/>
          </a:xfrm>
          <a:prstGeom prst="rect">
            <a:avLst/>
          </a:prstGeom>
          <a:noFill/>
        </p:spPr>
        <p:txBody>
          <a:bodyPr vert="horz" wrap="none" rtlCol="0" anchor="ctr">
            <a:spAutoFit/>
          </a:bodyPr>
          <a:lstStyle/>
          <a:p>
            <a:pPr algn="ctr"/>
            <a:r>
              <a:rPr lang="zh-CN" altLang="en-US" sz="3600" b="1" dirty="0">
                <a:solidFill>
                  <a:schemeClr val="tx1">
                    <a:lumMod val="75000"/>
                    <a:lumOff val="25000"/>
                  </a:schemeClr>
                </a:solidFill>
              </a:rPr>
              <a:t>完成项目展示</a:t>
            </a:r>
          </a:p>
        </p:txBody>
      </p:sp>
      <p:sp>
        <p:nvSpPr>
          <p:cNvPr id="16" name="矩形 47"/>
          <p:cNvSpPr>
            <a:spLocks noChangeArrowheads="1"/>
          </p:cNvSpPr>
          <p:nvPr/>
        </p:nvSpPr>
        <p:spPr bwMode="auto">
          <a:xfrm>
            <a:off x="2719137" y="3557493"/>
            <a:ext cx="370572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请点击录入本章节的概括性描述文字或者复制粘贴，请添加说明文字，图像描述及总结。</a:t>
            </a:r>
            <a:endParaRPr lang="en-US" altLang="zh-CN" sz="1200" dirty="0">
              <a:solidFill>
                <a:schemeClr val="tx1">
                  <a:lumMod val="50000"/>
                  <a:lumOff val="50000"/>
                </a:schemeClr>
              </a:solidFill>
              <a:sym typeface="微软雅黑" pitchFamily="34" charset="-122"/>
            </a:endParaRPr>
          </a:p>
        </p:txBody>
      </p:sp>
      <p:grpSp>
        <p:nvGrpSpPr>
          <p:cNvPr id="10" name="组合 9"/>
          <p:cNvGrpSpPr/>
          <p:nvPr/>
        </p:nvGrpSpPr>
        <p:grpSpPr>
          <a:xfrm>
            <a:off x="3789915" y="1157504"/>
            <a:ext cx="1851368" cy="1419619"/>
            <a:chOff x="2787950" y="2335453"/>
            <a:chExt cx="2468490" cy="1892825"/>
          </a:xfrm>
        </p:grpSpPr>
        <p:sp>
          <p:nvSpPr>
            <p:cNvPr id="12" name="TextBox 59"/>
            <p:cNvSpPr txBox="1">
              <a:spLocks noChangeArrowheads="1"/>
            </p:cNvSpPr>
            <p:nvPr/>
          </p:nvSpPr>
          <p:spPr bwMode="auto">
            <a:xfrm flipH="1">
              <a:off x="3053117" y="2335453"/>
              <a:ext cx="1782258" cy="1892825"/>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514350">
                <a:defRPr/>
              </a:pPr>
              <a:r>
                <a:rPr lang="en-US" altLang="zh-CN" sz="8625" kern="0" dirty="0" smtClean="0">
                  <a:solidFill>
                    <a:schemeClr val="accent1"/>
                  </a:solidFill>
                  <a:latin typeface="Impact" panose="020B0806030902050204" pitchFamily="34" charset="0"/>
                  <a:ea typeface="微软雅黑" pitchFamily="34" charset="-122"/>
                </a:rPr>
                <a:t>3</a:t>
              </a:r>
              <a:endParaRPr lang="en-US" altLang="ko-KR" sz="6600" kern="0" dirty="0">
                <a:solidFill>
                  <a:schemeClr val="accent1"/>
                </a:solidFill>
                <a:latin typeface="Impact" panose="020B0806030902050204" pitchFamily="34" charset="0"/>
                <a:ea typeface="微软雅黑" pitchFamily="34" charset="-122"/>
              </a:endParaRPr>
            </a:p>
          </p:txBody>
        </p:sp>
        <p:sp>
          <p:nvSpPr>
            <p:cNvPr id="13" name="椭圆 1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sp>
        <p:nvSpPr>
          <p:cNvPr id="17" name="任意多边形 16"/>
          <p:cNvSpPr/>
          <p:nvPr/>
        </p:nvSpPr>
        <p:spPr>
          <a:xfrm>
            <a:off x="3988790" y="998657"/>
            <a:ext cx="1465958" cy="834879"/>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19" name="任意多边形 18"/>
          <p:cNvSpPr/>
          <p:nvPr/>
        </p:nvSpPr>
        <p:spPr>
          <a:xfrm>
            <a:off x="3767280" y="1229791"/>
            <a:ext cx="1874003" cy="1370909"/>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Tree>
    <p:extLst>
      <p:ext uri="{BB962C8B-B14F-4D97-AF65-F5344CB8AC3E}">
        <p14:creationId xmlns:p14="http://schemas.microsoft.com/office/powerpoint/2010/main" val="215038556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50" fill="hold"/>
                                        <p:tgtEl>
                                          <p:spTgt spid="17"/>
                                        </p:tgtEl>
                                        <p:attrNameLst>
                                          <p:attrName>ppt_w</p:attrName>
                                        </p:attrNameLst>
                                      </p:cBhvr>
                                      <p:tavLst>
                                        <p:tav tm="0">
                                          <p:val>
                                            <p:strVal val="4*#ppt_w"/>
                                          </p:val>
                                        </p:tav>
                                        <p:tav tm="100000">
                                          <p:val>
                                            <p:strVal val="#ppt_w"/>
                                          </p:val>
                                        </p:tav>
                                      </p:tavLst>
                                    </p:anim>
                                    <p:anim calcmode="lin" valueType="num">
                                      <p:cBhvr>
                                        <p:cTn id="8" dur="35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par>
                          <p:cTn id="28" fill="hold">
                            <p:stCondLst>
                              <p:cond delay="1850"/>
                            </p:stCondLst>
                            <p:childTnLst>
                              <p:par>
                                <p:cTn id="29" presetID="16" presetClass="entr" presetSubtype="21"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barn(inVertical)">
                                      <p:cBhvr>
                                        <p:cTn id="3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10"/>
          <p:cNvSpPr/>
          <p:nvPr/>
        </p:nvSpPr>
        <p:spPr>
          <a:xfrm flipH="1">
            <a:off x="3741822" y="1200150"/>
            <a:ext cx="4487779" cy="32004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tabLst>
                <a:tab pos="1841897" algn="l"/>
              </a:tabLst>
            </a:pPr>
            <a:endParaRPr lang="en-US" sz="1069" dirty="0">
              <a:solidFill>
                <a:schemeClr val="tx1">
                  <a:lumMod val="85000"/>
                  <a:lumOff val="15000"/>
                </a:schemeClr>
              </a:solidFill>
            </a:endParaRPr>
          </a:p>
        </p:txBody>
      </p:sp>
      <p:sp>
        <p:nvSpPr>
          <p:cNvPr id="36" name="Rectangle 22"/>
          <p:cNvSpPr/>
          <p:nvPr/>
        </p:nvSpPr>
        <p:spPr>
          <a:xfrm>
            <a:off x="914401" y="1844908"/>
            <a:ext cx="4114800" cy="11243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9"/>
          </a:p>
        </p:txBody>
      </p:sp>
      <p:sp>
        <p:nvSpPr>
          <p:cNvPr id="44" name="矩形 47"/>
          <p:cNvSpPr>
            <a:spLocks noChangeArrowheads="1"/>
          </p:cNvSpPr>
          <p:nvPr/>
        </p:nvSpPr>
        <p:spPr bwMode="auto">
          <a:xfrm>
            <a:off x="1127879" y="2268376"/>
            <a:ext cx="3817101" cy="63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20000"/>
              </a:lnSpc>
              <a:spcBef>
                <a:spcPct val="0"/>
              </a:spcBef>
            </a:pPr>
            <a:r>
              <a:rPr lang="zh-CN" altLang="en-US" sz="1050" dirty="0">
                <a:solidFill>
                  <a:schemeClr val="bg1">
                    <a:lumMod val="95000"/>
                  </a:schemeClr>
                </a:solidFill>
                <a:latin typeface="微软雅黑" pitchFamily="34" charset="-122"/>
                <a:ea typeface="微软雅黑" pitchFamily="34" charset="-122"/>
                <a:sym typeface="微软雅黑" pitchFamily="34" charset="-122"/>
              </a:rPr>
              <a:t>右键点击图片选择设置图片格式可直接替换图片。</a:t>
            </a:r>
            <a:r>
              <a:rPr lang="zh-CN" altLang="en-US" sz="105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bg1">
                  <a:lumMod val="95000"/>
                </a:schemeClr>
              </a:solidFill>
              <a:latin typeface="微软雅黑" pitchFamily="34" charset="-122"/>
              <a:ea typeface="微软雅黑" pitchFamily="34" charset="-122"/>
              <a:sym typeface="微软雅黑" pitchFamily="34" charset="-122"/>
            </a:endParaRPr>
          </a:p>
        </p:txBody>
      </p:sp>
      <p:sp>
        <p:nvSpPr>
          <p:cNvPr id="45" name="矩形 3"/>
          <p:cNvSpPr>
            <a:spLocks noChangeArrowheads="1"/>
          </p:cNvSpPr>
          <p:nvPr/>
        </p:nvSpPr>
        <p:spPr bwMode="auto">
          <a:xfrm>
            <a:off x="1127879" y="1925714"/>
            <a:ext cx="1373443" cy="305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650" b="1" dirty="0">
                <a:solidFill>
                  <a:schemeClr val="bg1">
                    <a:lumMod val="95000"/>
                  </a:schemeClr>
                </a:solidFill>
                <a:latin typeface="Arial" panose="020B0604020202020204" pitchFamily="34" charset="0"/>
                <a:ea typeface="微软雅黑" pitchFamily="34" charset="-122"/>
                <a:cs typeface="Arial" panose="020B0604020202020204" pitchFamily="34" charset="0"/>
              </a:rPr>
              <a:t>点击添加标题</a:t>
            </a:r>
          </a:p>
        </p:txBody>
      </p:sp>
      <p:sp>
        <p:nvSpPr>
          <p:cNvPr id="46" name="TextBox 14"/>
          <p:cNvSpPr txBox="1"/>
          <p:nvPr/>
        </p:nvSpPr>
        <p:spPr>
          <a:xfrm>
            <a:off x="914400" y="1312303"/>
            <a:ext cx="2792574" cy="496290"/>
          </a:xfrm>
          <a:prstGeom prst="rect">
            <a:avLst/>
          </a:prstGeom>
          <a:noFill/>
        </p:spPr>
        <p:txBody>
          <a:bodyPr wrap="square" rtlCol="0">
            <a:spAutoFit/>
          </a:bodyPr>
          <a:lstStyle/>
          <a:p>
            <a:pPr marL="27000" algn="r">
              <a:lnSpc>
                <a:spcPct val="125000"/>
              </a:lnSpc>
              <a:spcBef>
                <a:spcPct val="0"/>
              </a:spcBef>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aphicFrame>
        <p:nvGraphicFramePr>
          <p:cNvPr id="5" name="图表 4"/>
          <p:cNvGraphicFramePr/>
          <p:nvPr>
            <p:extLst/>
          </p:nvPr>
        </p:nvGraphicFramePr>
        <p:xfrm>
          <a:off x="914401" y="3022056"/>
          <a:ext cx="2827421" cy="1459300"/>
        </p:xfrm>
        <a:graphic>
          <a:graphicData uri="http://schemas.openxmlformats.org/drawingml/2006/chart">
            <c:chart xmlns:c="http://schemas.openxmlformats.org/drawingml/2006/chart" xmlns:r="http://schemas.openxmlformats.org/officeDocument/2006/relationships" r:id="rId4"/>
          </a:graphicData>
        </a:graphic>
      </p:graphicFrame>
      <p:sp>
        <p:nvSpPr>
          <p:cNvPr id="14"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5"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028455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 presetClass="entr" presetSubtype="2" fill="hold" grpId="0" nodeType="withEffect" p14:presetBounceEnd="44000">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14:bounceEnd="44000">
                                          <p:cBhvr additive="base">
                                            <p:cTn id="14" dur="500" fill="hold"/>
                                            <p:tgtEl>
                                              <p:spTgt spid="35"/>
                                            </p:tgtEl>
                                            <p:attrNameLst>
                                              <p:attrName>ppt_x</p:attrName>
                                            </p:attrNameLst>
                                          </p:cBhvr>
                                          <p:tavLst>
                                            <p:tav tm="0">
                                              <p:val>
                                                <p:strVal val="1+#ppt_w/2"/>
                                              </p:val>
                                            </p:tav>
                                            <p:tav tm="100000">
                                              <p:val>
                                                <p:strVal val="#ppt_x"/>
                                              </p:val>
                                            </p:tav>
                                          </p:tavLst>
                                        </p:anim>
                                        <p:anim calcmode="lin" valueType="num" p14:bounceEnd="44000">
                                          <p:cBhvr additive="base">
                                            <p:cTn id="15" dur="500" fill="hold"/>
                                            <p:tgtEl>
                                              <p:spTgt spid="3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46"/>
                                            </p:tgtEl>
                                            <p:attrNameLst>
                                              <p:attrName>style.visibility</p:attrName>
                                            </p:attrNameLst>
                                          </p:cBhvr>
                                          <p:to>
                                            <p:strVal val="visible"/>
                                          </p:to>
                                        </p:set>
                                        <p:animEffect transition="in" filter="fade">
                                          <p:cBhvr>
                                            <p:cTn id="19" dur="150"/>
                                            <p:tgtEl>
                                              <p:spTgt spid="46"/>
                                            </p:tgtEl>
                                          </p:cBhvr>
                                        </p:animEffect>
                                      </p:childTnLst>
                                    </p:cTn>
                                  </p:par>
                                </p:childTnLst>
                              </p:cTn>
                            </p:par>
                            <p:par>
                              <p:cTn id="20" fill="hold">
                                <p:stCondLst>
                                  <p:cond delay="1615"/>
                                </p:stCondLst>
                                <p:childTnLst>
                                  <p:par>
                                    <p:cTn id="21" presetID="49" presetClass="entr" presetSubtype="0" decel="10000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 calcmode="lin" valueType="num">
                                          <p:cBhvr>
                                            <p:cTn id="25" dur="500" fill="hold"/>
                                            <p:tgtEl>
                                              <p:spTgt spid="36"/>
                                            </p:tgtEl>
                                            <p:attrNameLst>
                                              <p:attrName>style.rotation</p:attrName>
                                            </p:attrNameLst>
                                          </p:cBhvr>
                                          <p:tavLst>
                                            <p:tav tm="0">
                                              <p:val>
                                                <p:fltVal val="360"/>
                                              </p:val>
                                            </p:tav>
                                            <p:tav tm="100000">
                                              <p:val>
                                                <p:fltVal val="0"/>
                                              </p:val>
                                            </p:tav>
                                          </p:tavLst>
                                        </p:anim>
                                        <p:animEffect transition="in" filter="fade">
                                          <p:cBhvr>
                                            <p:cTn id="26" dur="500"/>
                                            <p:tgtEl>
                                              <p:spTgt spid="36"/>
                                            </p:tgtEl>
                                          </p:cBhvr>
                                        </p:animEffect>
                                      </p:childTnLst>
                                    </p:cTn>
                                  </p:par>
                                </p:childTnLst>
                              </p:cTn>
                            </p:par>
                            <p:par>
                              <p:cTn id="27" fill="hold">
                                <p:stCondLst>
                                  <p:cond delay="2115"/>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615"/>
                                </p:stCondLst>
                                <p:childTnLst>
                                  <p:par>
                                    <p:cTn id="35" presetID="22" presetClass="entr" presetSubtype="4"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4" grpId="0"/>
          <p:bldP spid="45" grpId="0"/>
          <p:bldP spid="46" grpId="0"/>
          <p:bldGraphic spid="5" grpId="0">
            <p:bldAsOne/>
          </p:bldGraphic>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46"/>
                                            </p:tgtEl>
                                            <p:attrNameLst>
                                              <p:attrName>style.visibility</p:attrName>
                                            </p:attrNameLst>
                                          </p:cBhvr>
                                          <p:to>
                                            <p:strVal val="visible"/>
                                          </p:to>
                                        </p:set>
                                        <p:animEffect transition="in" filter="fade">
                                          <p:cBhvr>
                                            <p:cTn id="19" dur="150"/>
                                            <p:tgtEl>
                                              <p:spTgt spid="46"/>
                                            </p:tgtEl>
                                          </p:cBhvr>
                                        </p:animEffect>
                                      </p:childTnLst>
                                    </p:cTn>
                                  </p:par>
                                </p:childTnLst>
                              </p:cTn>
                            </p:par>
                            <p:par>
                              <p:cTn id="20" fill="hold">
                                <p:stCondLst>
                                  <p:cond delay="1615"/>
                                </p:stCondLst>
                                <p:childTnLst>
                                  <p:par>
                                    <p:cTn id="21" presetID="49" presetClass="entr" presetSubtype="0" decel="10000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 calcmode="lin" valueType="num">
                                          <p:cBhvr>
                                            <p:cTn id="25" dur="500" fill="hold"/>
                                            <p:tgtEl>
                                              <p:spTgt spid="36"/>
                                            </p:tgtEl>
                                            <p:attrNameLst>
                                              <p:attrName>style.rotation</p:attrName>
                                            </p:attrNameLst>
                                          </p:cBhvr>
                                          <p:tavLst>
                                            <p:tav tm="0">
                                              <p:val>
                                                <p:fltVal val="360"/>
                                              </p:val>
                                            </p:tav>
                                            <p:tav tm="100000">
                                              <p:val>
                                                <p:fltVal val="0"/>
                                              </p:val>
                                            </p:tav>
                                          </p:tavLst>
                                        </p:anim>
                                        <p:animEffect transition="in" filter="fade">
                                          <p:cBhvr>
                                            <p:cTn id="26" dur="500"/>
                                            <p:tgtEl>
                                              <p:spTgt spid="36"/>
                                            </p:tgtEl>
                                          </p:cBhvr>
                                        </p:animEffect>
                                      </p:childTnLst>
                                    </p:cTn>
                                  </p:par>
                                </p:childTnLst>
                              </p:cTn>
                            </p:par>
                            <p:par>
                              <p:cTn id="27" fill="hold">
                                <p:stCondLst>
                                  <p:cond delay="2115"/>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615"/>
                                </p:stCondLst>
                                <p:childTnLst>
                                  <p:par>
                                    <p:cTn id="35" presetID="22" presetClass="entr" presetSubtype="4"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4" grpId="0"/>
          <p:bldP spid="45" grpId="0"/>
          <p:bldP spid="46" grpId="0"/>
          <p:bldGraphic spid="5" grpId="0">
            <p:bldAsOne/>
          </p:bldGraphic>
          <p:bldP spid="14" grpId="0"/>
          <p:bldP spid="1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835767" y="1779119"/>
            <a:ext cx="1231659" cy="1231659"/>
            <a:chOff x="6447689" y="2372159"/>
            <a:chExt cx="1642212" cy="1642212"/>
          </a:xfrm>
        </p:grpSpPr>
        <p:sp>
          <p:nvSpPr>
            <p:cNvPr id="83" name="Rectangle 34"/>
            <p:cNvSpPr/>
            <p:nvPr/>
          </p:nvSpPr>
          <p:spPr>
            <a:xfrm>
              <a:off x="6447689" y="2372159"/>
              <a:ext cx="1642212" cy="16422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43" name="Freeform 167"/>
            <p:cNvSpPr>
              <a:spLocks noEditPoints="1"/>
            </p:cNvSpPr>
            <p:nvPr/>
          </p:nvSpPr>
          <p:spPr bwMode="auto">
            <a:xfrm>
              <a:off x="6830607" y="2806635"/>
              <a:ext cx="902134" cy="773261"/>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lumMod val="95000"/>
              </a:schemeClr>
            </a:solidFill>
            <a:ln>
              <a:noFill/>
            </a:ln>
            <a:extLst/>
          </p:spPr>
          <p:txBody>
            <a:bodyPr vert="horz" wrap="square" lIns="68580" tIns="34290" rIns="68580" bIns="34290" numCol="1" anchor="t" anchorCtr="0" compatLnSpc="1">
              <a:prstTxWarp prst="textNoShape">
                <a:avLst/>
              </a:prstTxWarp>
            </a:bodyPr>
            <a:lstStyle/>
            <a:p>
              <a:endParaRPr lang="zh-CN" altLang="en-US" sz="1069"/>
            </a:p>
          </p:txBody>
        </p:sp>
      </p:grpSp>
      <p:grpSp>
        <p:nvGrpSpPr>
          <p:cNvPr id="5" name="组合 4"/>
          <p:cNvGrpSpPr/>
          <p:nvPr/>
        </p:nvGrpSpPr>
        <p:grpSpPr>
          <a:xfrm>
            <a:off x="4835766" y="3114540"/>
            <a:ext cx="1382568" cy="1382568"/>
            <a:chOff x="6447688" y="4152720"/>
            <a:chExt cx="1843424" cy="1843424"/>
          </a:xfrm>
        </p:grpSpPr>
        <p:sp>
          <p:nvSpPr>
            <p:cNvPr id="82" name="Rectangle 33"/>
            <p:cNvSpPr/>
            <p:nvPr/>
          </p:nvSpPr>
          <p:spPr>
            <a:xfrm>
              <a:off x="6447688" y="4152720"/>
              <a:ext cx="1843424" cy="1843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29" name="Freeform 26"/>
            <p:cNvSpPr>
              <a:spLocks noChangeAspect="1" noEditPoints="1"/>
            </p:cNvSpPr>
            <p:nvPr/>
          </p:nvSpPr>
          <p:spPr bwMode="auto">
            <a:xfrm>
              <a:off x="6862400" y="4586444"/>
              <a:ext cx="1014000" cy="97597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id-ID" sz="1069"/>
            </a:p>
          </p:txBody>
        </p:sp>
      </p:grpSp>
      <p:grpSp>
        <p:nvGrpSpPr>
          <p:cNvPr id="2" name="组合 1"/>
          <p:cNvGrpSpPr/>
          <p:nvPr/>
        </p:nvGrpSpPr>
        <p:grpSpPr>
          <a:xfrm>
            <a:off x="2925668" y="1224962"/>
            <a:ext cx="1785817" cy="1785817"/>
            <a:chOff x="3900890" y="1633282"/>
            <a:chExt cx="2381089" cy="2381089"/>
          </a:xfrm>
        </p:grpSpPr>
        <p:sp>
          <p:nvSpPr>
            <p:cNvPr id="81" name="Rectangle 32"/>
            <p:cNvSpPr/>
            <p:nvPr/>
          </p:nvSpPr>
          <p:spPr>
            <a:xfrm>
              <a:off x="3900890" y="1633282"/>
              <a:ext cx="2381089" cy="2381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grpSp>
          <p:nvGrpSpPr>
            <p:cNvPr id="30" name="Group 82"/>
            <p:cNvGrpSpPr/>
            <p:nvPr/>
          </p:nvGrpSpPr>
          <p:grpSpPr>
            <a:xfrm>
              <a:off x="4509473" y="2161062"/>
              <a:ext cx="1163923" cy="1325528"/>
              <a:chOff x="812800" y="2719388"/>
              <a:chExt cx="1017588" cy="1158875"/>
            </a:xfrm>
            <a:solidFill>
              <a:schemeClr val="bg1"/>
            </a:solidFill>
          </p:grpSpPr>
          <p:sp>
            <p:nvSpPr>
              <p:cNvPr id="31"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69"/>
              </a:p>
            </p:txBody>
          </p:sp>
          <p:sp>
            <p:nvSpPr>
              <p:cNvPr id="32" name="Oval 36"/>
              <p:cNvSpPr>
                <a:spLocks noChangeArrowheads="1"/>
              </p:cNvSpPr>
              <p:nvPr/>
            </p:nvSpPr>
            <p:spPr bwMode="auto">
              <a:xfrm>
                <a:off x="1612900" y="3624263"/>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69"/>
              </a:p>
            </p:txBody>
          </p:sp>
          <p:sp>
            <p:nvSpPr>
              <p:cNvPr id="33" name="Oval 37"/>
              <p:cNvSpPr>
                <a:spLocks noChangeArrowheads="1"/>
              </p:cNvSpPr>
              <p:nvPr/>
            </p:nvSpPr>
            <p:spPr bwMode="auto">
              <a:xfrm>
                <a:off x="1612900" y="3406776"/>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69"/>
              </a:p>
            </p:txBody>
          </p:sp>
          <p:sp>
            <p:nvSpPr>
              <p:cNvPr id="34" name="Oval 38"/>
              <p:cNvSpPr>
                <a:spLocks noChangeArrowheads="1"/>
              </p:cNvSpPr>
              <p:nvPr/>
            </p:nvSpPr>
            <p:spPr bwMode="auto">
              <a:xfrm>
                <a:off x="1612900" y="3190876"/>
                <a:ext cx="71438" cy="71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69"/>
              </a:p>
            </p:txBody>
          </p:sp>
        </p:grpSp>
      </p:grpSp>
      <p:grpSp>
        <p:nvGrpSpPr>
          <p:cNvPr id="3" name="组合 2"/>
          <p:cNvGrpSpPr/>
          <p:nvPr/>
        </p:nvGrpSpPr>
        <p:grpSpPr>
          <a:xfrm>
            <a:off x="3486151" y="3101623"/>
            <a:ext cx="1225334" cy="1225334"/>
            <a:chOff x="4648201" y="4135496"/>
            <a:chExt cx="1633779" cy="1633779"/>
          </a:xfrm>
        </p:grpSpPr>
        <p:sp>
          <p:nvSpPr>
            <p:cNvPr id="84" name="Rectangle 37"/>
            <p:cNvSpPr/>
            <p:nvPr/>
          </p:nvSpPr>
          <p:spPr>
            <a:xfrm>
              <a:off x="4648201" y="4135496"/>
              <a:ext cx="1633779" cy="1633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35" name="Freeform 151"/>
            <p:cNvSpPr>
              <a:spLocks noEditPoints="1"/>
            </p:cNvSpPr>
            <p:nvPr/>
          </p:nvSpPr>
          <p:spPr bwMode="auto">
            <a:xfrm rot="20484176">
              <a:off x="4985848" y="4517851"/>
              <a:ext cx="926400" cy="93323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sz="1867">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9" name="矩形 38"/>
          <p:cNvSpPr/>
          <p:nvPr/>
        </p:nvSpPr>
        <p:spPr>
          <a:xfrm>
            <a:off x="1037720" y="1447635"/>
            <a:ext cx="1806331" cy="323159"/>
          </a:xfrm>
          <a:prstGeom prst="rect">
            <a:avLst/>
          </a:prstGeom>
        </p:spPr>
        <p:txBody>
          <a:bodyPr wrap="square" lIns="68573" tIns="34287" rIns="68573" bIns="34287">
            <a:spAutoFit/>
          </a:bodyPr>
          <a:lstStyle/>
          <a:p>
            <a:pPr algn="r"/>
            <a:r>
              <a:rPr lang="zh-CN" altLang="en-US" sz="1650" b="1" dirty="0">
                <a:solidFill>
                  <a:schemeClr val="tx1">
                    <a:lumMod val="75000"/>
                    <a:lumOff val="25000"/>
                  </a:schemeClr>
                </a:solidFill>
                <a:latin typeface="微软雅黑" pitchFamily="34" charset="-122"/>
                <a:ea typeface="微软雅黑" pitchFamily="34" charset="-122"/>
              </a:rPr>
              <a:t>点击添加标题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40" name="矩形 47"/>
          <p:cNvSpPr>
            <a:spLocks noChangeArrowheads="1"/>
          </p:cNvSpPr>
          <p:nvPr/>
        </p:nvSpPr>
        <p:spPr bwMode="auto">
          <a:xfrm>
            <a:off x="829205" y="1775410"/>
            <a:ext cx="2014845" cy="957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86" name="Frame 39"/>
          <p:cNvSpPr/>
          <p:nvPr/>
        </p:nvSpPr>
        <p:spPr>
          <a:xfrm>
            <a:off x="4134957" y="2422800"/>
            <a:ext cx="1267354" cy="1267354"/>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1"/>
              </a:solidFill>
            </a:endParaRPr>
          </a:p>
        </p:txBody>
      </p:sp>
      <p:sp>
        <p:nvSpPr>
          <p:cNvPr id="45" name="矩形 44"/>
          <p:cNvSpPr/>
          <p:nvPr/>
        </p:nvSpPr>
        <p:spPr>
          <a:xfrm>
            <a:off x="1609058" y="3159993"/>
            <a:ext cx="1806331" cy="323159"/>
          </a:xfrm>
          <a:prstGeom prst="rect">
            <a:avLst/>
          </a:prstGeom>
        </p:spPr>
        <p:txBody>
          <a:bodyPr wrap="square" lIns="68573" tIns="34287" rIns="68573" bIns="34287">
            <a:spAutoFit/>
          </a:bodyPr>
          <a:lstStyle/>
          <a:p>
            <a:pPr algn="r"/>
            <a:r>
              <a:rPr lang="zh-CN" altLang="en-US" sz="1650" b="1" dirty="0">
                <a:solidFill>
                  <a:schemeClr val="tx1">
                    <a:lumMod val="75000"/>
                    <a:lumOff val="25000"/>
                  </a:schemeClr>
                </a:solidFill>
                <a:latin typeface="微软雅黑" pitchFamily="34" charset="-122"/>
                <a:ea typeface="微软雅黑" pitchFamily="34" charset="-122"/>
              </a:rPr>
              <a:t>点击添加标题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46" name="矩形 47"/>
          <p:cNvSpPr>
            <a:spLocks noChangeArrowheads="1"/>
          </p:cNvSpPr>
          <p:nvPr/>
        </p:nvSpPr>
        <p:spPr bwMode="auto">
          <a:xfrm>
            <a:off x="829205" y="3487768"/>
            <a:ext cx="2586183" cy="78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47" name="矩形 46"/>
          <p:cNvSpPr/>
          <p:nvPr/>
        </p:nvSpPr>
        <p:spPr>
          <a:xfrm>
            <a:off x="6302555" y="3172025"/>
            <a:ext cx="1806331" cy="323159"/>
          </a:xfrm>
          <a:prstGeom prst="rect">
            <a:avLst/>
          </a:prstGeom>
        </p:spPr>
        <p:txBody>
          <a:bodyPr wrap="square" lIns="68573" tIns="34287" rIns="68573" bIns="34287">
            <a:spAutoFit/>
          </a:bodyPr>
          <a:lstStyle/>
          <a:p>
            <a:r>
              <a:rPr lang="zh-CN" altLang="en-US" sz="1650" b="1" dirty="0">
                <a:solidFill>
                  <a:schemeClr val="tx1">
                    <a:lumMod val="75000"/>
                    <a:lumOff val="25000"/>
                  </a:schemeClr>
                </a:solidFill>
                <a:latin typeface="微软雅黑" pitchFamily="34" charset="-122"/>
                <a:ea typeface="微软雅黑" pitchFamily="34" charset="-122"/>
              </a:rPr>
              <a:t>点击添加标题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6302555" y="3499799"/>
            <a:ext cx="2014845" cy="78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sp>
        <p:nvSpPr>
          <p:cNvPr id="49" name="矩形 48"/>
          <p:cNvSpPr/>
          <p:nvPr/>
        </p:nvSpPr>
        <p:spPr>
          <a:xfrm>
            <a:off x="6134114" y="1858074"/>
            <a:ext cx="1806331" cy="323159"/>
          </a:xfrm>
          <a:prstGeom prst="rect">
            <a:avLst/>
          </a:prstGeom>
        </p:spPr>
        <p:txBody>
          <a:bodyPr wrap="square" lIns="68573" tIns="34287" rIns="68573" bIns="34287">
            <a:spAutoFit/>
          </a:bodyPr>
          <a:lstStyle/>
          <a:p>
            <a:r>
              <a:rPr lang="zh-CN" altLang="en-US" sz="1650" b="1" dirty="0">
                <a:solidFill>
                  <a:schemeClr val="tx1">
                    <a:lumMod val="75000"/>
                    <a:lumOff val="25000"/>
                  </a:schemeClr>
                </a:solidFill>
                <a:latin typeface="微软雅黑" pitchFamily="34" charset="-122"/>
                <a:ea typeface="微软雅黑" pitchFamily="34" charset="-122"/>
              </a:rPr>
              <a:t>点击添加标题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50" name="矩形 49"/>
          <p:cNvSpPr>
            <a:spLocks noChangeArrowheads="1"/>
          </p:cNvSpPr>
          <p:nvPr/>
        </p:nvSpPr>
        <p:spPr bwMode="auto">
          <a:xfrm>
            <a:off x="6134113" y="2185849"/>
            <a:ext cx="2168651" cy="78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在此录入上述图表的描述说明，在此录入上述图表的描述说明，在此录入上述图表的综合描述说明，在此录入上述图表的描述说明</a:t>
            </a:r>
          </a:p>
        </p:txBody>
      </p:sp>
      <p:sp>
        <p:nvSpPr>
          <p:cNvPr id="38" name="Frame 39"/>
          <p:cNvSpPr/>
          <p:nvPr/>
        </p:nvSpPr>
        <p:spPr>
          <a:xfrm>
            <a:off x="4134957" y="2422800"/>
            <a:ext cx="1267354" cy="1267354"/>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1"/>
              </a:solidFill>
            </a:endParaRPr>
          </a:p>
        </p:txBody>
      </p:sp>
      <p:sp>
        <p:nvSpPr>
          <p:cNvPr id="87" name="Rectangle 40"/>
          <p:cNvSpPr/>
          <p:nvPr/>
        </p:nvSpPr>
        <p:spPr>
          <a:xfrm>
            <a:off x="4390467" y="2678309"/>
            <a:ext cx="756333" cy="756333"/>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65000"/>
                </a:schemeClr>
              </a:solidFill>
            </a:endParaRPr>
          </a:p>
        </p:txBody>
      </p:sp>
      <p:sp>
        <p:nvSpPr>
          <p:cNvPr id="41"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42"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327315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400" fill="hold"/>
                                        <p:tgtEl>
                                          <p:spTgt spid="2"/>
                                        </p:tgtEl>
                                        <p:attrNameLst>
                                          <p:attrName>ppt_x</p:attrName>
                                        </p:attrNameLst>
                                      </p:cBhvr>
                                      <p:tavLst>
                                        <p:tav tm="0">
                                          <p:val>
                                            <p:strVal val="0-#ppt_w/2"/>
                                          </p:val>
                                        </p:tav>
                                        <p:tav tm="100000">
                                          <p:val>
                                            <p:strVal val="#ppt_x"/>
                                          </p:val>
                                        </p:tav>
                                      </p:tavLst>
                                    </p:anim>
                                    <p:anim calcmode="lin" valueType="num">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8" accel="50000" decel="50000"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500" fill="hold"/>
                                        <p:tgtEl>
                                          <p:spTgt spid="39"/>
                                        </p:tgtEl>
                                        <p:attrNameLst>
                                          <p:attrName>ppt_x</p:attrName>
                                        </p:attrNameLst>
                                      </p:cBhvr>
                                      <p:tavLst>
                                        <p:tav tm="0">
                                          <p:val>
                                            <p:strVal val="0-#ppt_w/2"/>
                                          </p:val>
                                        </p:tav>
                                        <p:tav tm="100000">
                                          <p:val>
                                            <p:strVal val="#ppt_x"/>
                                          </p:val>
                                        </p:tav>
                                      </p:tavLst>
                                    </p:anim>
                                    <p:anim calcmode="lin" valueType="num">
                                      <p:cBhvr additive="base">
                                        <p:cTn id="21" dur="500" fill="hold"/>
                                        <p:tgtEl>
                                          <p:spTgt spid="39"/>
                                        </p:tgtEl>
                                        <p:attrNameLst>
                                          <p:attrName>ppt_y</p:attrName>
                                        </p:attrNameLst>
                                      </p:cBhvr>
                                      <p:tavLst>
                                        <p:tav tm="0">
                                          <p:val>
                                            <p:strVal val="#ppt_y"/>
                                          </p:val>
                                        </p:tav>
                                        <p:tav tm="100000">
                                          <p:val>
                                            <p:strVal val="#ppt_y"/>
                                          </p:val>
                                        </p:tav>
                                      </p:tavLst>
                                    </p:anim>
                                  </p:childTnLst>
                                </p:cTn>
                              </p:par>
                              <p:par>
                                <p:cTn id="22" presetID="2" presetClass="entr" presetSubtype="8" accel="50000" decel="50000"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fill="hold"/>
                                        <p:tgtEl>
                                          <p:spTgt spid="40"/>
                                        </p:tgtEl>
                                        <p:attrNameLst>
                                          <p:attrName>ppt_x</p:attrName>
                                        </p:attrNameLst>
                                      </p:cBhvr>
                                      <p:tavLst>
                                        <p:tav tm="0">
                                          <p:val>
                                            <p:strVal val="0-#ppt_w/2"/>
                                          </p:val>
                                        </p:tav>
                                        <p:tav tm="100000">
                                          <p:val>
                                            <p:strVal val="#ppt_x"/>
                                          </p:val>
                                        </p:tav>
                                      </p:tavLst>
                                    </p:anim>
                                    <p:anim calcmode="lin" valueType="num">
                                      <p:cBhvr additive="base">
                                        <p:cTn id="25" dur="500" fill="hold"/>
                                        <p:tgtEl>
                                          <p:spTgt spid="40"/>
                                        </p:tgtEl>
                                        <p:attrNameLst>
                                          <p:attrName>ppt_y</p:attrName>
                                        </p:attrNameLst>
                                      </p:cBhvr>
                                      <p:tavLst>
                                        <p:tav tm="0">
                                          <p:val>
                                            <p:strVal val="#ppt_y"/>
                                          </p:val>
                                        </p:tav>
                                        <p:tav tm="100000">
                                          <p:val>
                                            <p:strVal val="#ppt_y"/>
                                          </p:val>
                                        </p:tav>
                                      </p:tavLst>
                                    </p:anim>
                                  </p:childTnLst>
                                </p:cTn>
                              </p:par>
                            </p:childTnLst>
                          </p:cTn>
                        </p:par>
                        <p:par>
                          <p:cTn id="26" fill="hold">
                            <p:stCondLst>
                              <p:cond delay="1900"/>
                            </p:stCondLst>
                            <p:childTnLst>
                              <p:par>
                                <p:cTn id="27" presetID="2" presetClass="entr" presetSubtype="2"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400" fill="hold"/>
                                        <p:tgtEl>
                                          <p:spTgt spid="6"/>
                                        </p:tgtEl>
                                        <p:attrNameLst>
                                          <p:attrName>ppt_x</p:attrName>
                                        </p:attrNameLst>
                                      </p:cBhvr>
                                      <p:tavLst>
                                        <p:tav tm="0">
                                          <p:val>
                                            <p:strVal val="1+#ppt_w/2"/>
                                          </p:val>
                                        </p:tav>
                                        <p:tav tm="100000">
                                          <p:val>
                                            <p:strVal val="#ppt_x"/>
                                          </p:val>
                                        </p:tav>
                                      </p:tavLst>
                                    </p:anim>
                                    <p:anim calcmode="lin" valueType="num">
                                      <p:cBhvr additive="base">
                                        <p:cTn id="30" dur="400" fill="hold"/>
                                        <p:tgtEl>
                                          <p:spTgt spid="6"/>
                                        </p:tgtEl>
                                        <p:attrNameLst>
                                          <p:attrName>ppt_y</p:attrName>
                                        </p:attrNameLst>
                                      </p:cBhvr>
                                      <p:tavLst>
                                        <p:tav tm="0">
                                          <p:val>
                                            <p:strVal val="#ppt_y"/>
                                          </p:val>
                                        </p:tav>
                                        <p:tav tm="100000">
                                          <p:val>
                                            <p:strVal val="#ppt_y"/>
                                          </p:val>
                                        </p:tav>
                                      </p:tavLst>
                                    </p:anim>
                                  </p:childTnLst>
                                </p:cTn>
                              </p:par>
                            </p:childTnLst>
                          </p:cTn>
                        </p:par>
                        <p:par>
                          <p:cTn id="31" fill="hold">
                            <p:stCondLst>
                              <p:cond delay="2300"/>
                            </p:stCondLst>
                            <p:childTnLst>
                              <p:par>
                                <p:cTn id="32" presetID="2" presetClass="entr" presetSubtype="2" accel="50000" decel="50000"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additive="base">
                                        <p:cTn id="34" dur="500" fill="hold"/>
                                        <p:tgtEl>
                                          <p:spTgt spid="49"/>
                                        </p:tgtEl>
                                        <p:attrNameLst>
                                          <p:attrName>ppt_x</p:attrName>
                                        </p:attrNameLst>
                                      </p:cBhvr>
                                      <p:tavLst>
                                        <p:tav tm="0">
                                          <p:val>
                                            <p:strVal val="1+#ppt_w/2"/>
                                          </p:val>
                                        </p:tav>
                                        <p:tav tm="100000">
                                          <p:val>
                                            <p:strVal val="#ppt_x"/>
                                          </p:val>
                                        </p:tav>
                                      </p:tavLst>
                                    </p:anim>
                                    <p:anim calcmode="lin" valueType="num">
                                      <p:cBhvr additive="base">
                                        <p:cTn id="35" dur="500" fill="hold"/>
                                        <p:tgtEl>
                                          <p:spTgt spid="49"/>
                                        </p:tgtEl>
                                        <p:attrNameLst>
                                          <p:attrName>ppt_y</p:attrName>
                                        </p:attrNameLst>
                                      </p:cBhvr>
                                      <p:tavLst>
                                        <p:tav tm="0">
                                          <p:val>
                                            <p:strVal val="#ppt_y"/>
                                          </p:val>
                                        </p:tav>
                                        <p:tav tm="100000">
                                          <p:val>
                                            <p:strVal val="#ppt_y"/>
                                          </p:val>
                                        </p:tav>
                                      </p:tavLst>
                                    </p:anim>
                                  </p:childTnLst>
                                </p:cTn>
                              </p:par>
                              <p:par>
                                <p:cTn id="36" presetID="2" presetClass="entr" presetSubtype="2" accel="50000" decel="50000"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1+#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par>
                          <p:cTn id="40" fill="hold">
                            <p:stCondLst>
                              <p:cond delay="2800"/>
                            </p:stCondLst>
                            <p:childTnLst>
                              <p:par>
                                <p:cTn id="41" presetID="2" presetClass="entr" presetSubtype="8"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400" fill="hold"/>
                                        <p:tgtEl>
                                          <p:spTgt spid="3"/>
                                        </p:tgtEl>
                                        <p:attrNameLst>
                                          <p:attrName>ppt_x</p:attrName>
                                        </p:attrNameLst>
                                      </p:cBhvr>
                                      <p:tavLst>
                                        <p:tav tm="0">
                                          <p:val>
                                            <p:strVal val="0-#ppt_w/2"/>
                                          </p:val>
                                        </p:tav>
                                        <p:tav tm="100000">
                                          <p:val>
                                            <p:strVal val="#ppt_x"/>
                                          </p:val>
                                        </p:tav>
                                      </p:tavLst>
                                    </p:anim>
                                    <p:anim calcmode="lin" valueType="num">
                                      <p:cBhvr additive="base">
                                        <p:cTn id="44" dur="400" fill="hold"/>
                                        <p:tgtEl>
                                          <p:spTgt spid="3"/>
                                        </p:tgtEl>
                                        <p:attrNameLst>
                                          <p:attrName>ppt_y</p:attrName>
                                        </p:attrNameLst>
                                      </p:cBhvr>
                                      <p:tavLst>
                                        <p:tav tm="0">
                                          <p:val>
                                            <p:strVal val="#ppt_y"/>
                                          </p:val>
                                        </p:tav>
                                        <p:tav tm="100000">
                                          <p:val>
                                            <p:strVal val="#ppt_y"/>
                                          </p:val>
                                        </p:tav>
                                      </p:tavLst>
                                    </p:anim>
                                  </p:childTnLst>
                                </p:cTn>
                              </p:par>
                            </p:childTnLst>
                          </p:cTn>
                        </p:par>
                        <p:par>
                          <p:cTn id="45" fill="hold">
                            <p:stCondLst>
                              <p:cond delay="3200"/>
                            </p:stCondLst>
                            <p:childTnLst>
                              <p:par>
                                <p:cTn id="46" presetID="2" presetClass="entr" presetSubtype="8" accel="50000" decel="50000"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additive="base">
                                        <p:cTn id="48" dur="500" fill="hold"/>
                                        <p:tgtEl>
                                          <p:spTgt spid="45"/>
                                        </p:tgtEl>
                                        <p:attrNameLst>
                                          <p:attrName>ppt_x</p:attrName>
                                        </p:attrNameLst>
                                      </p:cBhvr>
                                      <p:tavLst>
                                        <p:tav tm="0">
                                          <p:val>
                                            <p:strVal val="0-#ppt_w/2"/>
                                          </p:val>
                                        </p:tav>
                                        <p:tav tm="100000">
                                          <p:val>
                                            <p:strVal val="#ppt_x"/>
                                          </p:val>
                                        </p:tav>
                                      </p:tavLst>
                                    </p:anim>
                                    <p:anim calcmode="lin" valueType="num">
                                      <p:cBhvr additive="base">
                                        <p:cTn id="49" dur="500" fill="hold"/>
                                        <p:tgtEl>
                                          <p:spTgt spid="45"/>
                                        </p:tgtEl>
                                        <p:attrNameLst>
                                          <p:attrName>ppt_y</p:attrName>
                                        </p:attrNameLst>
                                      </p:cBhvr>
                                      <p:tavLst>
                                        <p:tav tm="0">
                                          <p:val>
                                            <p:strVal val="#ppt_y"/>
                                          </p:val>
                                        </p:tav>
                                        <p:tav tm="100000">
                                          <p:val>
                                            <p:strVal val="#ppt_y"/>
                                          </p:val>
                                        </p:tav>
                                      </p:tavLst>
                                    </p:anim>
                                  </p:childTnLst>
                                </p:cTn>
                              </p:par>
                              <p:par>
                                <p:cTn id="50" presetID="2" presetClass="entr" presetSubtype="8" accel="50000" decel="50000" fill="hold" grpId="0" nodeType="with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additive="base">
                                        <p:cTn id="52" dur="500" fill="hold"/>
                                        <p:tgtEl>
                                          <p:spTgt spid="46"/>
                                        </p:tgtEl>
                                        <p:attrNameLst>
                                          <p:attrName>ppt_x</p:attrName>
                                        </p:attrNameLst>
                                      </p:cBhvr>
                                      <p:tavLst>
                                        <p:tav tm="0">
                                          <p:val>
                                            <p:strVal val="0-#ppt_w/2"/>
                                          </p:val>
                                        </p:tav>
                                        <p:tav tm="100000">
                                          <p:val>
                                            <p:strVal val="#ppt_x"/>
                                          </p:val>
                                        </p:tav>
                                      </p:tavLst>
                                    </p:anim>
                                    <p:anim calcmode="lin" valueType="num">
                                      <p:cBhvr additive="base">
                                        <p:cTn id="53" dur="500" fill="hold"/>
                                        <p:tgtEl>
                                          <p:spTgt spid="46"/>
                                        </p:tgtEl>
                                        <p:attrNameLst>
                                          <p:attrName>ppt_y</p:attrName>
                                        </p:attrNameLst>
                                      </p:cBhvr>
                                      <p:tavLst>
                                        <p:tav tm="0">
                                          <p:val>
                                            <p:strVal val="#ppt_y"/>
                                          </p:val>
                                        </p:tav>
                                        <p:tav tm="100000">
                                          <p:val>
                                            <p:strVal val="#ppt_y"/>
                                          </p:val>
                                        </p:tav>
                                      </p:tavLst>
                                    </p:anim>
                                  </p:childTnLst>
                                </p:cTn>
                              </p:par>
                            </p:childTnLst>
                          </p:cTn>
                        </p:par>
                        <p:par>
                          <p:cTn id="54" fill="hold">
                            <p:stCondLst>
                              <p:cond delay="3700"/>
                            </p:stCondLst>
                            <p:childTnLst>
                              <p:par>
                                <p:cTn id="55" presetID="2" presetClass="entr" presetSubtype="2" fill="hold"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400" fill="hold"/>
                                        <p:tgtEl>
                                          <p:spTgt spid="5"/>
                                        </p:tgtEl>
                                        <p:attrNameLst>
                                          <p:attrName>ppt_x</p:attrName>
                                        </p:attrNameLst>
                                      </p:cBhvr>
                                      <p:tavLst>
                                        <p:tav tm="0">
                                          <p:val>
                                            <p:strVal val="1+#ppt_w/2"/>
                                          </p:val>
                                        </p:tav>
                                        <p:tav tm="100000">
                                          <p:val>
                                            <p:strVal val="#ppt_x"/>
                                          </p:val>
                                        </p:tav>
                                      </p:tavLst>
                                    </p:anim>
                                    <p:anim calcmode="lin" valueType="num">
                                      <p:cBhvr additive="base">
                                        <p:cTn id="58" dur="400" fill="hold"/>
                                        <p:tgtEl>
                                          <p:spTgt spid="5"/>
                                        </p:tgtEl>
                                        <p:attrNameLst>
                                          <p:attrName>ppt_y</p:attrName>
                                        </p:attrNameLst>
                                      </p:cBhvr>
                                      <p:tavLst>
                                        <p:tav tm="0">
                                          <p:val>
                                            <p:strVal val="#ppt_y"/>
                                          </p:val>
                                        </p:tav>
                                        <p:tav tm="100000">
                                          <p:val>
                                            <p:strVal val="#ppt_y"/>
                                          </p:val>
                                        </p:tav>
                                      </p:tavLst>
                                    </p:anim>
                                  </p:childTnLst>
                                </p:cTn>
                              </p:par>
                            </p:childTnLst>
                          </p:cTn>
                        </p:par>
                        <p:par>
                          <p:cTn id="59" fill="hold">
                            <p:stCondLst>
                              <p:cond delay="4100"/>
                            </p:stCondLst>
                            <p:childTnLst>
                              <p:par>
                                <p:cTn id="60" presetID="2" presetClass="entr" presetSubtype="2" accel="50000" decel="50000"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additive="base">
                                        <p:cTn id="62" dur="500" fill="hold"/>
                                        <p:tgtEl>
                                          <p:spTgt spid="47"/>
                                        </p:tgtEl>
                                        <p:attrNameLst>
                                          <p:attrName>ppt_x</p:attrName>
                                        </p:attrNameLst>
                                      </p:cBhvr>
                                      <p:tavLst>
                                        <p:tav tm="0">
                                          <p:val>
                                            <p:strVal val="1+#ppt_w/2"/>
                                          </p:val>
                                        </p:tav>
                                        <p:tav tm="100000">
                                          <p:val>
                                            <p:strVal val="#ppt_x"/>
                                          </p:val>
                                        </p:tav>
                                      </p:tavLst>
                                    </p:anim>
                                    <p:anim calcmode="lin" valueType="num">
                                      <p:cBhvr additive="base">
                                        <p:cTn id="63" dur="500" fill="hold"/>
                                        <p:tgtEl>
                                          <p:spTgt spid="47"/>
                                        </p:tgtEl>
                                        <p:attrNameLst>
                                          <p:attrName>ppt_y</p:attrName>
                                        </p:attrNameLst>
                                      </p:cBhvr>
                                      <p:tavLst>
                                        <p:tav tm="0">
                                          <p:val>
                                            <p:strVal val="#ppt_y"/>
                                          </p:val>
                                        </p:tav>
                                        <p:tav tm="100000">
                                          <p:val>
                                            <p:strVal val="#ppt_y"/>
                                          </p:val>
                                        </p:tav>
                                      </p:tavLst>
                                    </p:anim>
                                  </p:childTnLst>
                                </p:cTn>
                              </p:par>
                              <p:par>
                                <p:cTn id="64" presetID="2" presetClass="entr" presetSubtype="2" accel="50000" decel="50000" fill="hold" grpId="0"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fill="hold"/>
                                        <p:tgtEl>
                                          <p:spTgt spid="48"/>
                                        </p:tgtEl>
                                        <p:attrNameLst>
                                          <p:attrName>ppt_x</p:attrName>
                                        </p:attrNameLst>
                                      </p:cBhvr>
                                      <p:tavLst>
                                        <p:tav tm="0">
                                          <p:val>
                                            <p:strVal val="1+#ppt_w/2"/>
                                          </p:val>
                                        </p:tav>
                                        <p:tav tm="100000">
                                          <p:val>
                                            <p:strVal val="#ppt_x"/>
                                          </p:val>
                                        </p:tav>
                                      </p:tavLst>
                                    </p:anim>
                                    <p:anim calcmode="lin" valueType="num">
                                      <p:cBhvr additive="base">
                                        <p:cTn id="67" dur="500" fill="hold"/>
                                        <p:tgtEl>
                                          <p:spTgt spid="48"/>
                                        </p:tgtEl>
                                        <p:attrNameLst>
                                          <p:attrName>ppt_y</p:attrName>
                                        </p:attrNameLst>
                                      </p:cBhvr>
                                      <p:tavLst>
                                        <p:tav tm="0">
                                          <p:val>
                                            <p:strVal val="#ppt_y"/>
                                          </p:val>
                                        </p:tav>
                                        <p:tav tm="100000">
                                          <p:val>
                                            <p:strVal val="#ppt_y"/>
                                          </p:val>
                                        </p:tav>
                                      </p:tavLst>
                                    </p:anim>
                                  </p:childTnLst>
                                </p:cTn>
                              </p:par>
                            </p:childTnLst>
                          </p:cTn>
                        </p:par>
                        <p:par>
                          <p:cTn id="68" fill="hold">
                            <p:stCondLst>
                              <p:cond delay="4600"/>
                            </p:stCondLst>
                            <p:childTnLst>
                              <p:par>
                                <p:cTn id="69" presetID="10" presetClass="entr" presetSubtype="0"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fade">
                                      <p:cBhvr>
                                        <p:cTn id="71" dur="750"/>
                                        <p:tgtEl>
                                          <p:spTgt spid="86"/>
                                        </p:tgtEl>
                                      </p:cBhvr>
                                    </p:animEffect>
                                  </p:childTnLst>
                                </p:cTn>
                              </p:par>
                              <p:par>
                                <p:cTn id="72" presetID="6" presetClass="emph" presetSubtype="0" fill="hold" grpId="1" nodeType="withEffect">
                                  <p:stCondLst>
                                    <p:cond delay="0"/>
                                  </p:stCondLst>
                                  <p:childTnLst>
                                    <p:animScale>
                                      <p:cBhvr>
                                        <p:cTn id="73" dur="750" fill="hold"/>
                                        <p:tgtEl>
                                          <p:spTgt spid="86"/>
                                        </p:tgtEl>
                                      </p:cBhvr>
                                      <p:by x="300000" y="300000"/>
                                    </p:animScale>
                                  </p:childTnLst>
                                </p:cTn>
                              </p:par>
                              <p:par>
                                <p:cTn id="74" presetID="10" presetClass="exit" presetSubtype="0" fill="hold" grpId="2" nodeType="withEffect">
                                  <p:stCondLst>
                                    <p:cond delay="250"/>
                                  </p:stCondLst>
                                  <p:childTnLst>
                                    <p:animEffect transition="out" filter="fade">
                                      <p:cBhvr>
                                        <p:cTn id="75" dur="1250"/>
                                        <p:tgtEl>
                                          <p:spTgt spid="86"/>
                                        </p:tgtEl>
                                      </p:cBhvr>
                                    </p:animEffect>
                                    <p:set>
                                      <p:cBhvr>
                                        <p:cTn id="76" dur="1" fill="hold">
                                          <p:stCondLst>
                                            <p:cond delay="1249"/>
                                          </p:stCondLst>
                                        </p:cTn>
                                        <p:tgtEl>
                                          <p:spTgt spid="86"/>
                                        </p:tgtEl>
                                        <p:attrNameLst>
                                          <p:attrName>style.visibility</p:attrName>
                                        </p:attrNameLst>
                                      </p:cBhvr>
                                      <p:to>
                                        <p:strVal val="hidden"/>
                                      </p:to>
                                    </p:set>
                                  </p:childTnLst>
                                </p:cTn>
                              </p:par>
                            </p:childTnLst>
                          </p:cTn>
                        </p:par>
                        <p:par>
                          <p:cTn id="77" fill="hold">
                            <p:stCondLst>
                              <p:cond delay="6100"/>
                            </p:stCondLst>
                            <p:childTnLst>
                              <p:par>
                                <p:cTn id="78" presetID="10" presetClass="entr" presetSubtype="0"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86" grpId="0" animBg="1"/>
      <p:bldP spid="86" grpId="1" animBg="1"/>
      <p:bldP spid="86" grpId="2" animBg="1"/>
      <p:bldP spid="45" grpId="0"/>
      <p:bldP spid="46" grpId="0"/>
      <p:bldP spid="47" grpId="0"/>
      <p:bldP spid="48" grpId="0"/>
      <p:bldP spid="49" grpId="0"/>
      <p:bldP spid="50" grpId="0"/>
      <p:bldP spid="38" grpId="0" animBg="1"/>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1883535"/>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35" name="TextBox 59"/>
          <p:cNvSpPr txBox="1">
            <a:spLocks noChangeArrowheads="1"/>
          </p:cNvSpPr>
          <p:nvPr/>
        </p:nvSpPr>
        <p:spPr bwMode="auto">
          <a:xfrm flipH="1">
            <a:off x="2017465" y="2057489"/>
            <a:ext cx="5109071" cy="60016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514350">
              <a:defRPr/>
            </a:pPr>
            <a:r>
              <a:rPr lang="zh-CN" altLang="en-US" sz="3300" b="1" kern="0" dirty="0">
                <a:solidFill>
                  <a:schemeClr val="accent1">
                    <a:lumMod val="75000"/>
                  </a:schemeClr>
                </a:solidFill>
                <a:latin typeface="微软雅黑" pitchFamily="34" charset="-122"/>
                <a:ea typeface="微软雅黑" pitchFamily="34" charset="-122"/>
                <a:sym typeface="方正大黑简体" pitchFamily="65" charset="-122"/>
              </a:rPr>
              <a:t>前言 </a:t>
            </a:r>
            <a:r>
              <a:rPr lang="en-US" altLang="zh-CN" sz="3300" b="1" kern="0" dirty="0">
                <a:solidFill>
                  <a:schemeClr val="accent1">
                    <a:lumMod val="75000"/>
                  </a:schemeClr>
                </a:solidFill>
                <a:latin typeface="微软雅黑" pitchFamily="34" charset="-122"/>
                <a:ea typeface="微软雅黑" pitchFamily="34" charset="-122"/>
              </a:rPr>
              <a:t>| </a:t>
            </a:r>
            <a:r>
              <a:rPr lang="en-US" altLang="zh-CN" sz="1800" dirty="0">
                <a:solidFill>
                  <a:schemeClr val="accent1">
                    <a:lumMod val="75000"/>
                  </a:schemeClr>
                </a:solidFill>
                <a:latin typeface="Impact" pitchFamily="34" charset="0"/>
                <a:sym typeface="Impact" pitchFamily="34" charset="0"/>
              </a:rPr>
              <a:t>Introduction</a:t>
            </a:r>
            <a:endParaRPr lang="zh-CN" altLang="en-US" sz="1800" dirty="0">
              <a:solidFill>
                <a:schemeClr val="accent1">
                  <a:lumMod val="75000"/>
                </a:schemeClr>
              </a:solidFill>
              <a:latin typeface="Impact" pitchFamily="34" charset="0"/>
              <a:sym typeface="Impact" pitchFamily="34" charset="0"/>
            </a:endParaRPr>
          </a:p>
        </p:txBody>
      </p:sp>
      <p:grpSp>
        <p:nvGrpSpPr>
          <p:cNvPr id="36" name="Group 24"/>
          <p:cNvGrpSpPr/>
          <p:nvPr/>
        </p:nvGrpSpPr>
        <p:grpSpPr>
          <a:xfrm>
            <a:off x="4065573" y="2827034"/>
            <a:ext cx="1012854" cy="152400"/>
            <a:chOff x="4168751" y="2495551"/>
            <a:chExt cx="1012854" cy="152400"/>
          </a:xfrm>
          <a:solidFill>
            <a:schemeClr val="accent2">
              <a:lumMod val="40000"/>
              <a:lumOff val="60000"/>
            </a:schemeClr>
          </a:solidFill>
        </p:grpSpPr>
        <p:sp>
          <p:nvSpPr>
            <p:cNvPr id="37" name="Oval 15"/>
            <p:cNvSpPr/>
            <p:nvPr/>
          </p:nvSpPr>
          <p:spPr>
            <a:xfrm>
              <a:off x="4598977" y="2495551"/>
              <a:ext cx="152400" cy="152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38" name="Oval 16"/>
            <p:cNvSpPr/>
            <p:nvPr/>
          </p:nvSpPr>
          <p:spPr>
            <a:xfrm flipV="1">
              <a:off x="4816297" y="2522221"/>
              <a:ext cx="99060" cy="990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39" name="Oval 17"/>
            <p:cNvSpPr/>
            <p:nvPr/>
          </p:nvSpPr>
          <p:spPr>
            <a:xfrm flipV="1">
              <a:off x="4434997" y="2522221"/>
              <a:ext cx="99060" cy="990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41" name="Oval 12"/>
            <p:cNvSpPr>
              <a:spLocks noChangeAspect="1"/>
            </p:cNvSpPr>
            <p:nvPr/>
          </p:nvSpPr>
          <p:spPr>
            <a:xfrm flipV="1">
              <a:off x="4980277" y="2531632"/>
              <a:ext cx="80239" cy="802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43" name="Oval 13"/>
            <p:cNvSpPr>
              <a:spLocks noChangeAspect="1"/>
            </p:cNvSpPr>
            <p:nvPr/>
          </p:nvSpPr>
          <p:spPr>
            <a:xfrm flipV="1">
              <a:off x="4289838" y="2531632"/>
              <a:ext cx="80239" cy="802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44" name="Oval 14"/>
            <p:cNvSpPr>
              <a:spLocks noChangeAspect="1"/>
            </p:cNvSpPr>
            <p:nvPr/>
          </p:nvSpPr>
          <p:spPr>
            <a:xfrm flipV="1">
              <a:off x="5125438" y="2543668"/>
              <a:ext cx="56167" cy="561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45" name="Oval 23"/>
            <p:cNvSpPr>
              <a:spLocks noChangeAspect="1"/>
            </p:cNvSpPr>
            <p:nvPr/>
          </p:nvSpPr>
          <p:spPr>
            <a:xfrm flipV="1">
              <a:off x="4168751" y="2543668"/>
              <a:ext cx="56167" cy="561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grpSp>
      <p:grpSp>
        <p:nvGrpSpPr>
          <p:cNvPr id="46" name="Group 29"/>
          <p:cNvGrpSpPr/>
          <p:nvPr/>
        </p:nvGrpSpPr>
        <p:grpSpPr>
          <a:xfrm>
            <a:off x="4065573" y="4566765"/>
            <a:ext cx="1012854" cy="152400"/>
            <a:chOff x="4168751" y="2495551"/>
            <a:chExt cx="1012854" cy="152400"/>
          </a:xfrm>
          <a:solidFill>
            <a:schemeClr val="accent2">
              <a:lumMod val="40000"/>
              <a:lumOff val="60000"/>
            </a:schemeClr>
          </a:solidFill>
        </p:grpSpPr>
        <p:sp>
          <p:nvSpPr>
            <p:cNvPr id="47" name="Oval 30"/>
            <p:cNvSpPr/>
            <p:nvPr/>
          </p:nvSpPr>
          <p:spPr>
            <a:xfrm>
              <a:off x="4598977" y="2495551"/>
              <a:ext cx="152400" cy="152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48" name="Oval 31"/>
            <p:cNvSpPr/>
            <p:nvPr/>
          </p:nvSpPr>
          <p:spPr>
            <a:xfrm flipV="1">
              <a:off x="4816297" y="2522221"/>
              <a:ext cx="99060" cy="990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49" name="Oval 32"/>
            <p:cNvSpPr/>
            <p:nvPr/>
          </p:nvSpPr>
          <p:spPr>
            <a:xfrm flipV="1">
              <a:off x="4434997" y="2522221"/>
              <a:ext cx="99060" cy="990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50" name="Oval 33"/>
            <p:cNvSpPr>
              <a:spLocks noChangeAspect="1"/>
            </p:cNvSpPr>
            <p:nvPr/>
          </p:nvSpPr>
          <p:spPr>
            <a:xfrm flipV="1">
              <a:off x="4980277" y="2531632"/>
              <a:ext cx="80239" cy="802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51" name="Oval 34"/>
            <p:cNvSpPr>
              <a:spLocks noChangeAspect="1"/>
            </p:cNvSpPr>
            <p:nvPr/>
          </p:nvSpPr>
          <p:spPr>
            <a:xfrm flipV="1">
              <a:off x="4289838" y="2531632"/>
              <a:ext cx="80239" cy="802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52" name="Oval 35"/>
            <p:cNvSpPr>
              <a:spLocks noChangeAspect="1"/>
            </p:cNvSpPr>
            <p:nvPr/>
          </p:nvSpPr>
          <p:spPr>
            <a:xfrm flipV="1">
              <a:off x="5125438" y="2543668"/>
              <a:ext cx="56167" cy="561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53" name="Oval 36"/>
            <p:cNvSpPr>
              <a:spLocks noChangeAspect="1"/>
            </p:cNvSpPr>
            <p:nvPr/>
          </p:nvSpPr>
          <p:spPr>
            <a:xfrm flipV="1">
              <a:off x="4168751" y="2543668"/>
              <a:ext cx="56167" cy="561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grpSp>
      <p:sp>
        <p:nvSpPr>
          <p:cNvPr id="66" name="Text Placeholder 3"/>
          <p:cNvSpPr txBox="1">
            <a:spLocks/>
          </p:cNvSpPr>
          <p:nvPr/>
        </p:nvSpPr>
        <p:spPr>
          <a:xfrm>
            <a:off x="808149" y="3195378"/>
            <a:ext cx="7527702" cy="1196194"/>
          </a:xfrm>
          <a:prstGeom prst="rect">
            <a:avLst/>
          </a:prstGeom>
        </p:spPr>
        <p:txBody>
          <a:bodyPr wrap="square" lIns="67500" tIns="35100" rIns="67500" bIns="3510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30000"/>
              </a:lnSpc>
            </a:pPr>
            <a:r>
              <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rPr>
              <a:t>       感谢大家，回顾这一年的工作，在取得成绩的同时，我们也找到了工作中的不足和问题，主要反映于</a:t>
            </a:r>
            <a:r>
              <a:rPr lang="en-US" altLang="zh-CN" sz="1125" dirty="0">
                <a:solidFill>
                  <a:schemeClr val="tx1">
                    <a:lumMod val="75000"/>
                    <a:lumOff val="25000"/>
                  </a:schemeClr>
                </a:solidFill>
                <a:latin typeface="微软雅黑" pitchFamily="34" charset="-122"/>
                <a:ea typeface="微软雅黑" pitchFamily="34" charset="-122"/>
                <a:sym typeface="微软雅黑" pitchFamily="34" charset="-122"/>
              </a:rPr>
              <a:t>xx</a:t>
            </a:r>
            <a:r>
              <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rPr>
              <a:t>及</a:t>
            </a:r>
            <a:r>
              <a:rPr lang="en-US" altLang="zh-CN" sz="1125" dirty="0">
                <a:solidFill>
                  <a:schemeClr val="tx1">
                    <a:lumMod val="75000"/>
                    <a:lumOff val="25000"/>
                  </a:schemeClr>
                </a:solidFill>
                <a:latin typeface="微软雅黑" pitchFamily="34" charset="-122"/>
                <a:ea typeface="微软雅黑" pitchFamily="34" charset="-122"/>
                <a:sym typeface="微软雅黑" pitchFamily="34" charset="-122"/>
              </a:rPr>
              <a:t>xxx</a:t>
            </a:r>
            <a:r>
              <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1125" dirty="0" err="1">
                <a:solidFill>
                  <a:schemeClr val="tx1">
                    <a:lumMod val="75000"/>
                    <a:lumOff val="25000"/>
                  </a:schemeClr>
                </a:solidFill>
                <a:latin typeface="微软雅黑" pitchFamily="34" charset="-122"/>
                <a:ea typeface="微软雅黑" pitchFamily="34" charset="-122"/>
                <a:sym typeface="微软雅黑" pitchFamily="34" charset="-122"/>
              </a:rPr>
              <a:t>xxxxx</a:t>
            </a:r>
            <a:r>
              <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rPr>
              <a:t>和我们这个平台能为客户提供良好的商机和快捷方便的信息、导航的功能发挥。</a:t>
            </a:r>
            <a:endParaRPr lang="en-US" altLang="zh-CN" sz="1125" dirty="0">
              <a:solidFill>
                <a:schemeClr val="tx1">
                  <a:lumMod val="75000"/>
                  <a:lumOff val="25000"/>
                </a:schemeClr>
              </a:solidFill>
              <a:latin typeface="微软雅黑" pitchFamily="34" charset="-122"/>
              <a:ea typeface="微软雅黑" pitchFamily="34" charset="-122"/>
              <a:sym typeface="微软雅黑" pitchFamily="34" charset="-122"/>
            </a:endParaRPr>
          </a:p>
          <a:p>
            <a:pPr>
              <a:lnSpc>
                <a:spcPct val="130000"/>
              </a:lnSpc>
            </a:pPr>
            <a:r>
              <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rPr>
              <a:t>展望新的一年，我们将继续努力，力争各项工作更上一个新台阶。右键点击图片选择设置图片格式可直接替换图片，在此录入上述图表的综合描述说明，在此录入上述图表的综合描述说明。</a:t>
            </a:r>
            <a:endParaRPr lang="en-US" altLang="zh-CN" sz="1125" dirty="0">
              <a:solidFill>
                <a:schemeClr val="tx1">
                  <a:lumMod val="75000"/>
                  <a:lumOff val="2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43699679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up)">
                                      <p:cBhvr>
                                        <p:cTn id="16" dur="1000"/>
                                        <p:tgtEl>
                                          <p:spTgt spid="66"/>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6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064616" y="1248726"/>
            <a:ext cx="2294459" cy="128468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18" name="矩形 17"/>
          <p:cNvSpPr/>
          <p:nvPr/>
        </p:nvSpPr>
        <p:spPr>
          <a:xfrm>
            <a:off x="3424771" y="1248726"/>
            <a:ext cx="2294459" cy="1284684"/>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19" name="矩形 18"/>
          <p:cNvSpPr/>
          <p:nvPr/>
        </p:nvSpPr>
        <p:spPr>
          <a:xfrm>
            <a:off x="5784925" y="1248726"/>
            <a:ext cx="2294459" cy="1284684"/>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20" name="矩形 19"/>
          <p:cNvSpPr/>
          <p:nvPr/>
        </p:nvSpPr>
        <p:spPr>
          <a:xfrm>
            <a:off x="1064616" y="2610090"/>
            <a:ext cx="2294459" cy="1284684"/>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21" name="矩形 20"/>
          <p:cNvSpPr/>
          <p:nvPr/>
        </p:nvSpPr>
        <p:spPr>
          <a:xfrm>
            <a:off x="3424771" y="2610090"/>
            <a:ext cx="2294459" cy="12846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22" name="矩形 21"/>
          <p:cNvSpPr/>
          <p:nvPr/>
        </p:nvSpPr>
        <p:spPr>
          <a:xfrm>
            <a:off x="5784925" y="2610090"/>
            <a:ext cx="2294459" cy="1284684"/>
          </a:xfrm>
          <a:prstGeom prst="rect">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nvGrpSpPr>
          <p:cNvPr id="23" name="组合 22"/>
          <p:cNvGrpSpPr/>
          <p:nvPr/>
        </p:nvGrpSpPr>
        <p:grpSpPr>
          <a:xfrm>
            <a:off x="4357688" y="2844590"/>
            <a:ext cx="428625" cy="428625"/>
            <a:chOff x="3926364" y="2939880"/>
            <a:chExt cx="571500" cy="571500"/>
          </a:xfrm>
        </p:grpSpPr>
        <p:sp>
          <p:nvSpPr>
            <p:cNvPr id="24" name="Rectangle 29"/>
            <p:cNvSpPr/>
            <p:nvPr/>
          </p:nvSpPr>
          <p:spPr>
            <a:xfrm>
              <a:off x="3926364" y="2939880"/>
              <a:ext cx="571500"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9" dirty="0">
                <a:solidFill>
                  <a:schemeClr val="bg1">
                    <a:lumMod val="95000"/>
                  </a:schemeClr>
                </a:solidFill>
              </a:endParaRPr>
            </a:p>
          </p:txBody>
        </p:sp>
        <p:sp>
          <p:nvSpPr>
            <p:cNvPr id="25" name="Freeform 9"/>
            <p:cNvSpPr>
              <a:spLocks/>
            </p:cNvSpPr>
            <p:nvPr/>
          </p:nvSpPr>
          <p:spPr bwMode="auto">
            <a:xfrm flipH="1">
              <a:off x="4017264" y="3067948"/>
              <a:ext cx="399429" cy="250217"/>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sp>
        <p:nvSpPr>
          <p:cNvPr id="26" name="矩形 3"/>
          <p:cNvSpPr>
            <a:spLocks noChangeArrowheads="1"/>
          </p:cNvSpPr>
          <p:nvPr/>
        </p:nvSpPr>
        <p:spPr bwMode="auto">
          <a:xfrm>
            <a:off x="3779481" y="3466150"/>
            <a:ext cx="1585039" cy="305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lgn="ctr">
              <a:spcBef>
                <a:spcPct val="0"/>
              </a:spcBef>
              <a:buFont typeface="Arial" charset="0"/>
              <a:buNone/>
            </a:pPr>
            <a:r>
              <a:rPr lang="zh-CN" altLang="en-US" sz="1650" b="1" dirty="0">
                <a:solidFill>
                  <a:schemeClr val="bg1">
                    <a:lumMod val="95000"/>
                  </a:schemeClr>
                </a:solidFill>
                <a:latin typeface="Arial" panose="020B0604020202020204" pitchFamily="34" charset="0"/>
                <a:ea typeface="微软雅黑" pitchFamily="34" charset="-122"/>
                <a:cs typeface="Arial" panose="020B0604020202020204" pitchFamily="34" charset="0"/>
              </a:rPr>
              <a:t>点击添加关键词</a:t>
            </a:r>
            <a:endParaRPr lang="en-US" altLang="zh-CN" sz="1650" b="1"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sp>
        <p:nvSpPr>
          <p:cNvPr id="27" name="矩形 47"/>
          <p:cNvSpPr>
            <a:spLocks noChangeArrowheads="1"/>
          </p:cNvSpPr>
          <p:nvPr/>
        </p:nvSpPr>
        <p:spPr bwMode="auto">
          <a:xfrm>
            <a:off x="1356014" y="4087708"/>
            <a:ext cx="6431973" cy="43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ctr">
              <a:lnSpc>
                <a:spcPct val="120000"/>
              </a:lnSpc>
              <a:spcBef>
                <a:spcPct val="0"/>
              </a:spcBef>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右键点击图片选择设置图片格式可直接替换图片。您可以点击文字框输入您的描述说明，或者通过复制粘贴。</a:t>
            </a: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5"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6"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2393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 presetClass="entr" presetSubtype="9"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0-#ppt_w/2"/>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3"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1000" fill="hold"/>
                                        <p:tgtEl>
                                          <p:spTgt spid="19"/>
                                        </p:tgtEl>
                                        <p:attrNameLst>
                                          <p:attrName>ppt_x</p:attrName>
                                        </p:attrNameLst>
                                      </p:cBhvr>
                                      <p:tavLst>
                                        <p:tav tm="0">
                                          <p:val>
                                            <p:strVal val="1+#ppt_w/2"/>
                                          </p:val>
                                        </p:tav>
                                        <p:tav tm="100000">
                                          <p:val>
                                            <p:strVal val="#ppt_x"/>
                                          </p:val>
                                        </p:tav>
                                      </p:tavLst>
                                    </p:anim>
                                    <p:anim calcmode="lin" valueType="num">
                                      <p:cBhvr additive="base">
                                        <p:cTn id="32" dur="1000" fill="hold"/>
                                        <p:tgtEl>
                                          <p:spTgt spid="19"/>
                                        </p:tgtEl>
                                        <p:attrNameLst>
                                          <p:attrName>ppt_y</p:attrName>
                                        </p:attrNameLst>
                                      </p:cBhvr>
                                      <p:tavLst>
                                        <p:tav tm="0">
                                          <p:val>
                                            <p:strVal val="0-#ppt_h/2"/>
                                          </p:val>
                                        </p:tav>
                                        <p:tav tm="100000">
                                          <p:val>
                                            <p:strVal val="#ppt_y"/>
                                          </p:val>
                                        </p:tav>
                                      </p:tavLst>
                                    </p:anim>
                                  </p:childTnLst>
                                </p:cTn>
                              </p:par>
                              <p:par>
                                <p:cTn id="33" presetID="2" presetClass="entr" presetSubtype="6"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000" fill="hold"/>
                                        <p:tgtEl>
                                          <p:spTgt spid="22"/>
                                        </p:tgtEl>
                                        <p:attrNameLst>
                                          <p:attrName>ppt_x</p:attrName>
                                        </p:attrNameLst>
                                      </p:cBhvr>
                                      <p:tavLst>
                                        <p:tav tm="0">
                                          <p:val>
                                            <p:strVal val="1+#ppt_w/2"/>
                                          </p:val>
                                        </p:tav>
                                        <p:tav tm="100000">
                                          <p:val>
                                            <p:strVal val="#ppt_x"/>
                                          </p:val>
                                        </p:tav>
                                      </p:tavLst>
                                    </p:anim>
                                    <p:anim calcmode="lin" valueType="num">
                                      <p:cBhvr additive="base">
                                        <p:cTn id="36" dur="1000" fill="hold"/>
                                        <p:tgtEl>
                                          <p:spTgt spid="22"/>
                                        </p:tgtEl>
                                        <p:attrNameLst>
                                          <p:attrName>ppt_y</p:attrName>
                                        </p:attrNameLst>
                                      </p:cBhvr>
                                      <p:tavLst>
                                        <p:tav tm="0">
                                          <p:val>
                                            <p:strVal val="1+#ppt_h/2"/>
                                          </p:val>
                                        </p:tav>
                                        <p:tav tm="100000">
                                          <p:val>
                                            <p:strVal val="#ppt_y"/>
                                          </p:val>
                                        </p:tav>
                                      </p:tavLst>
                                    </p:anim>
                                  </p:childTnLst>
                                </p:cTn>
                              </p:par>
                              <p:par>
                                <p:cTn id="37" presetID="8" presetClass="emph" presetSubtype="0" fill="hold" grpId="1" nodeType="withEffect">
                                  <p:stCondLst>
                                    <p:cond delay="0"/>
                                  </p:stCondLst>
                                  <p:childTnLst>
                                    <p:animRot by="21600000">
                                      <p:cBhvr>
                                        <p:cTn id="38" dur="1000" fill="hold"/>
                                        <p:tgtEl>
                                          <p:spTgt spid="17"/>
                                        </p:tgtEl>
                                        <p:attrNameLst>
                                          <p:attrName>r</p:attrName>
                                        </p:attrNameLst>
                                      </p:cBhvr>
                                    </p:animRot>
                                  </p:childTnLst>
                                </p:cTn>
                              </p:par>
                              <p:par>
                                <p:cTn id="39" presetID="8" presetClass="emph" presetSubtype="0" fill="hold" grpId="1" nodeType="withEffect">
                                  <p:stCondLst>
                                    <p:cond delay="0"/>
                                  </p:stCondLst>
                                  <p:childTnLst>
                                    <p:animRot by="21600000">
                                      <p:cBhvr>
                                        <p:cTn id="40" dur="1000" fill="hold"/>
                                        <p:tgtEl>
                                          <p:spTgt spid="20"/>
                                        </p:tgtEl>
                                        <p:attrNameLst>
                                          <p:attrName>r</p:attrName>
                                        </p:attrNameLst>
                                      </p:cBhvr>
                                    </p:animRot>
                                  </p:childTnLst>
                                </p:cTn>
                              </p:par>
                              <p:par>
                                <p:cTn id="41" presetID="8" presetClass="emph" presetSubtype="0" fill="hold" grpId="1" nodeType="withEffect">
                                  <p:stCondLst>
                                    <p:cond delay="0"/>
                                  </p:stCondLst>
                                  <p:childTnLst>
                                    <p:animRot by="21600000">
                                      <p:cBhvr>
                                        <p:cTn id="42" dur="1000" fill="hold"/>
                                        <p:tgtEl>
                                          <p:spTgt spid="18"/>
                                        </p:tgtEl>
                                        <p:attrNameLst>
                                          <p:attrName>r</p:attrName>
                                        </p:attrNameLst>
                                      </p:cBhvr>
                                    </p:animRot>
                                  </p:childTnLst>
                                </p:cTn>
                              </p:par>
                              <p:par>
                                <p:cTn id="43" presetID="8" presetClass="emph" presetSubtype="0" fill="hold" grpId="1" nodeType="withEffect">
                                  <p:stCondLst>
                                    <p:cond delay="0"/>
                                  </p:stCondLst>
                                  <p:childTnLst>
                                    <p:animRot by="21600000">
                                      <p:cBhvr>
                                        <p:cTn id="44" dur="1000" fill="hold"/>
                                        <p:tgtEl>
                                          <p:spTgt spid="21"/>
                                        </p:tgtEl>
                                        <p:attrNameLst>
                                          <p:attrName>r</p:attrName>
                                        </p:attrNameLst>
                                      </p:cBhvr>
                                    </p:animRot>
                                  </p:childTnLst>
                                </p:cTn>
                              </p:par>
                              <p:par>
                                <p:cTn id="45" presetID="8" presetClass="emph" presetSubtype="0" fill="hold" grpId="1" nodeType="withEffect">
                                  <p:stCondLst>
                                    <p:cond delay="0"/>
                                  </p:stCondLst>
                                  <p:childTnLst>
                                    <p:animRot by="21600000">
                                      <p:cBhvr>
                                        <p:cTn id="46" dur="1000" fill="hold"/>
                                        <p:tgtEl>
                                          <p:spTgt spid="19"/>
                                        </p:tgtEl>
                                        <p:attrNameLst>
                                          <p:attrName>r</p:attrName>
                                        </p:attrNameLst>
                                      </p:cBhvr>
                                    </p:animRot>
                                  </p:childTnLst>
                                </p:cTn>
                              </p:par>
                              <p:par>
                                <p:cTn id="47" presetID="8" presetClass="emph" presetSubtype="0" fill="hold" grpId="1" nodeType="withEffect">
                                  <p:stCondLst>
                                    <p:cond delay="0"/>
                                  </p:stCondLst>
                                  <p:childTnLst>
                                    <p:animRot by="21600000">
                                      <p:cBhvr>
                                        <p:cTn id="48" dur="1000" fill="hold"/>
                                        <p:tgtEl>
                                          <p:spTgt spid="22"/>
                                        </p:tgtEl>
                                        <p:attrNameLst>
                                          <p:attrName>r</p:attrName>
                                        </p:attrNameLst>
                                      </p:cBhvr>
                                    </p:animRot>
                                  </p:childTnLst>
                                </p:cTn>
                              </p:par>
                            </p:childTnLst>
                          </p:cTn>
                        </p:par>
                        <p:par>
                          <p:cTn id="49" fill="hold">
                            <p:stCondLst>
                              <p:cond delay="2000"/>
                            </p:stCondLst>
                            <p:childTnLst>
                              <p:par>
                                <p:cTn id="50" presetID="13" presetClass="entr" presetSubtype="32" fill="hold" nodeType="afterEffect">
                                  <p:stCondLst>
                                    <p:cond delay="250"/>
                                  </p:stCondLst>
                                  <p:childTnLst>
                                    <p:set>
                                      <p:cBhvr>
                                        <p:cTn id="51" dur="1" fill="hold">
                                          <p:stCondLst>
                                            <p:cond delay="0"/>
                                          </p:stCondLst>
                                        </p:cTn>
                                        <p:tgtEl>
                                          <p:spTgt spid="23"/>
                                        </p:tgtEl>
                                        <p:attrNameLst>
                                          <p:attrName>style.visibility</p:attrName>
                                        </p:attrNameLst>
                                      </p:cBhvr>
                                      <p:to>
                                        <p:strVal val="visible"/>
                                      </p:to>
                                    </p:set>
                                    <p:animEffect transition="in" filter="plus(out)">
                                      <p:cBhvr>
                                        <p:cTn id="52" dur="500"/>
                                        <p:tgtEl>
                                          <p:spTgt spid="23"/>
                                        </p:tgtEl>
                                      </p:cBhvr>
                                    </p:animEffect>
                                  </p:childTnLst>
                                </p:cTn>
                              </p:par>
                            </p:childTnLst>
                          </p:cTn>
                        </p:par>
                        <p:par>
                          <p:cTn id="53" fill="hold">
                            <p:stCondLst>
                              <p:cond delay="2750"/>
                            </p:stCondLst>
                            <p:childTnLst>
                              <p:par>
                                <p:cTn id="54" presetID="16" presetClass="entr" presetSubtype="37"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barn(outVertical)">
                                      <p:cBhvr>
                                        <p:cTn id="56" dur="500"/>
                                        <p:tgtEl>
                                          <p:spTgt spid="26"/>
                                        </p:tgtEl>
                                      </p:cBhvr>
                                    </p:animEffect>
                                  </p:childTnLst>
                                </p:cTn>
                              </p:par>
                            </p:childTnLst>
                          </p:cTn>
                        </p:par>
                        <p:par>
                          <p:cTn id="57" fill="hold">
                            <p:stCondLst>
                              <p:cond delay="3250"/>
                            </p:stCondLst>
                            <p:childTnLst>
                              <p:par>
                                <p:cTn id="58" presetID="22" presetClass="entr" presetSubtype="1"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up)">
                                      <p:cBhvr>
                                        <p:cTn id="6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6" grpId="0"/>
      <p:bldP spid="27"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975456" y="1248769"/>
            <a:ext cx="4759657" cy="1781033"/>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33" name="矩形 32"/>
          <p:cNvSpPr/>
          <p:nvPr/>
        </p:nvSpPr>
        <p:spPr>
          <a:xfrm>
            <a:off x="2572245" y="3029803"/>
            <a:ext cx="3162869" cy="1433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nvGrpSpPr>
          <p:cNvPr id="34" name="组合 33"/>
          <p:cNvGrpSpPr/>
          <p:nvPr/>
        </p:nvGrpSpPr>
        <p:grpSpPr>
          <a:xfrm>
            <a:off x="975457" y="3029803"/>
            <a:ext cx="1596788" cy="1433015"/>
            <a:chOff x="1327904" y="4039736"/>
            <a:chExt cx="2129051" cy="1910687"/>
          </a:xfrm>
        </p:grpSpPr>
        <p:sp>
          <p:nvSpPr>
            <p:cNvPr id="35" name="矩形 34"/>
            <p:cNvSpPr/>
            <p:nvPr/>
          </p:nvSpPr>
          <p:spPr>
            <a:xfrm>
              <a:off x="1327904" y="4039736"/>
              <a:ext cx="2129051" cy="19106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36" name="Freeform 232"/>
            <p:cNvSpPr>
              <a:spLocks noEditPoints="1"/>
            </p:cNvSpPr>
            <p:nvPr/>
          </p:nvSpPr>
          <p:spPr bwMode="auto">
            <a:xfrm>
              <a:off x="2043547" y="4687152"/>
              <a:ext cx="697765" cy="645108"/>
            </a:xfrm>
            <a:custGeom>
              <a:avLst/>
              <a:gdLst>
                <a:gd name="T0" fmla="*/ 42 w 67"/>
                <a:gd name="T1" fmla="*/ 22 h 62"/>
                <a:gd name="T2" fmla="*/ 27 w 67"/>
                <a:gd name="T3" fmla="*/ 37 h 62"/>
                <a:gd name="T4" fmla="*/ 42 w 67"/>
                <a:gd name="T5" fmla="*/ 52 h 62"/>
                <a:gd name="T6" fmla="*/ 56 w 67"/>
                <a:gd name="T7" fmla="*/ 37 h 62"/>
                <a:gd name="T8" fmla="*/ 42 w 67"/>
                <a:gd name="T9" fmla="*/ 22 h 62"/>
                <a:gd name="T10" fmla="*/ 42 w 67"/>
                <a:gd name="T11" fmla="*/ 47 h 62"/>
                <a:gd name="T12" fmla="*/ 31 w 67"/>
                <a:gd name="T13" fmla="*/ 37 h 62"/>
                <a:gd name="T14" fmla="*/ 42 w 67"/>
                <a:gd name="T15" fmla="*/ 26 h 62"/>
                <a:gd name="T16" fmla="*/ 52 w 67"/>
                <a:gd name="T17" fmla="*/ 37 h 62"/>
                <a:gd name="T18" fmla="*/ 42 w 67"/>
                <a:gd name="T19" fmla="*/ 47 h 62"/>
                <a:gd name="T20" fmla="*/ 57 w 67"/>
                <a:gd name="T21" fmla="*/ 12 h 62"/>
                <a:gd name="T22" fmla="*/ 10 w 67"/>
                <a:gd name="T23" fmla="*/ 12 h 62"/>
                <a:gd name="T24" fmla="*/ 0 w 67"/>
                <a:gd name="T25" fmla="*/ 23 h 62"/>
                <a:gd name="T26" fmla="*/ 0 w 67"/>
                <a:gd name="T27" fmla="*/ 52 h 62"/>
                <a:gd name="T28" fmla="*/ 10 w 67"/>
                <a:gd name="T29" fmla="*/ 62 h 62"/>
                <a:gd name="T30" fmla="*/ 57 w 67"/>
                <a:gd name="T31" fmla="*/ 62 h 62"/>
                <a:gd name="T32" fmla="*/ 67 w 67"/>
                <a:gd name="T33" fmla="*/ 52 h 62"/>
                <a:gd name="T34" fmla="*/ 67 w 67"/>
                <a:gd name="T35" fmla="*/ 23 h 62"/>
                <a:gd name="T36" fmla="*/ 57 w 67"/>
                <a:gd name="T37" fmla="*/ 12 h 62"/>
                <a:gd name="T38" fmla="*/ 23 w 67"/>
                <a:gd name="T39" fmla="*/ 22 h 62"/>
                <a:gd name="T40" fmla="*/ 9 w 67"/>
                <a:gd name="T41" fmla="*/ 22 h 62"/>
                <a:gd name="T42" fmla="*/ 9 w 67"/>
                <a:gd name="T43" fmla="*/ 18 h 62"/>
                <a:gd name="T44" fmla="*/ 23 w 67"/>
                <a:gd name="T45" fmla="*/ 18 h 62"/>
                <a:gd name="T46" fmla="*/ 23 w 67"/>
                <a:gd name="T47" fmla="*/ 22 h 62"/>
                <a:gd name="T48" fmla="*/ 42 w 67"/>
                <a:gd name="T49" fmla="*/ 55 h 62"/>
                <a:gd name="T50" fmla="*/ 23 w 67"/>
                <a:gd name="T51" fmla="*/ 37 h 62"/>
                <a:gd name="T52" fmla="*/ 42 w 67"/>
                <a:gd name="T53" fmla="*/ 18 h 62"/>
                <a:gd name="T54" fmla="*/ 60 w 67"/>
                <a:gd name="T55" fmla="*/ 37 h 62"/>
                <a:gd name="T56" fmla="*/ 42 w 67"/>
                <a:gd name="T57" fmla="*/ 55 h 62"/>
                <a:gd name="T58" fmla="*/ 43 w 67"/>
                <a:gd name="T59" fmla="*/ 0 h 62"/>
                <a:gd name="T60" fmla="*/ 23 w 67"/>
                <a:gd name="T61" fmla="*/ 0 h 62"/>
                <a:gd name="T62" fmla="*/ 23 w 67"/>
                <a:gd name="T63" fmla="*/ 10 h 62"/>
                <a:gd name="T64" fmla="*/ 43 w 67"/>
                <a:gd name="T65" fmla="*/ 10 h 62"/>
                <a:gd name="T66" fmla="*/ 43 w 67"/>
                <a:gd name="T6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 h="62">
                  <a:moveTo>
                    <a:pt x="42" y="22"/>
                  </a:moveTo>
                  <a:cubicBezTo>
                    <a:pt x="33" y="22"/>
                    <a:pt x="27" y="29"/>
                    <a:pt x="27" y="37"/>
                  </a:cubicBezTo>
                  <a:cubicBezTo>
                    <a:pt x="27" y="45"/>
                    <a:pt x="33" y="52"/>
                    <a:pt x="42" y="52"/>
                  </a:cubicBezTo>
                  <a:cubicBezTo>
                    <a:pt x="50" y="52"/>
                    <a:pt x="56" y="45"/>
                    <a:pt x="56" y="37"/>
                  </a:cubicBezTo>
                  <a:cubicBezTo>
                    <a:pt x="56" y="29"/>
                    <a:pt x="50" y="22"/>
                    <a:pt x="42" y="22"/>
                  </a:cubicBezTo>
                  <a:close/>
                  <a:moveTo>
                    <a:pt x="42" y="47"/>
                  </a:moveTo>
                  <a:cubicBezTo>
                    <a:pt x="36" y="47"/>
                    <a:pt x="31" y="43"/>
                    <a:pt x="31" y="37"/>
                  </a:cubicBezTo>
                  <a:cubicBezTo>
                    <a:pt x="31" y="31"/>
                    <a:pt x="36" y="26"/>
                    <a:pt x="42" y="26"/>
                  </a:cubicBezTo>
                  <a:cubicBezTo>
                    <a:pt x="47" y="26"/>
                    <a:pt x="52" y="31"/>
                    <a:pt x="52" y="37"/>
                  </a:cubicBezTo>
                  <a:cubicBezTo>
                    <a:pt x="52" y="43"/>
                    <a:pt x="47" y="47"/>
                    <a:pt x="42" y="47"/>
                  </a:cubicBezTo>
                  <a:close/>
                  <a:moveTo>
                    <a:pt x="57" y="12"/>
                  </a:moveTo>
                  <a:cubicBezTo>
                    <a:pt x="10" y="12"/>
                    <a:pt x="10" y="12"/>
                    <a:pt x="10" y="12"/>
                  </a:cubicBezTo>
                  <a:cubicBezTo>
                    <a:pt x="4" y="12"/>
                    <a:pt x="0" y="17"/>
                    <a:pt x="0" y="23"/>
                  </a:cubicBezTo>
                  <a:cubicBezTo>
                    <a:pt x="0" y="52"/>
                    <a:pt x="0" y="52"/>
                    <a:pt x="0" y="52"/>
                  </a:cubicBezTo>
                  <a:cubicBezTo>
                    <a:pt x="0" y="57"/>
                    <a:pt x="4" y="62"/>
                    <a:pt x="10" y="62"/>
                  </a:cubicBezTo>
                  <a:cubicBezTo>
                    <a:pt x="57" y="62"/>
                    <a:pt x="57" y="62"/>
                    <a:pt x="57" y="62"/>
                  </a:cubicBezTo>
                  <a:cubicBezTo>
                    <a:pt x="62" y="62"/>
                    <a:pt x="67" y="57"/>
                    <a:pt x="67" y="52"/>
                  </a:cubicBezTo>
                  <a:cubicBezTo>
                    <a:pt x="67" y="23"/>
                    <a:pt x="67" y="23"/>
                    <a:pt x="67" y="23"/>
                  </a:cubicBezTo>
                  <a:cubicBezTo>
                    <a:pt x="67" y="17"/>
                    <a:pt x="62" y="12"/>
                    <a:pt x="57" y="12"/>
                  </a:cubicBezTo>
                  <a:close/>
                  <a:moveTo>
                    <a:pt x="23" y="22"/>
                  </a:moveTo>
                  <a:cubicBezTo>
                    <a:pt x="9" y="22"/>
                    <a:pt x="9" y="22"/>
                    <a:pt x="9" y="22"/>
                  </a:cubicBezTo>
                  <a:cubicBezTo>
                    <a:pt x="9" y="18"/>
                    <a:pt x="9" y="18"/>
                    <a:pt x="9" y="18"/>
                  </a:cubicBezTo>
                  <a:cubicBezTo>
                    <a:pt x="23" y="18"/>
                    <a:pt x="23" y="18"/>
                    <a:pt x="23" y="18"/>
                  </a:cubicBezTo>
                  <a:lnTo>
                    <a:pt x="23" y="22"/>
                  </a:lnTo>
                  <a:close/>
                  <a:moveTo>
                    <a:pt x="42" y="55"/>
                  </a:moveTo>
                  <a:cubicBezTo>
                    <a:pt x="31" y="55"/>
                    <a:pt x="23" y="47"/>
                    <a:pt x="23" y="37"/>
                  </a:cubicBezTo>
                  <a:cubicBezTo>
                    <a:pt x="23" y="27"/>
                    <a:pt x="31" y="18"/>
                    <a:pt x="42" y="18"/>
                  </a:cubicBezTo>
                  <a:cubicBezTo>
                    <a:pt x="52" y="18"/>
                    <a:pt x="60" y="27"/>
                    <a:pt x="60" y="37"/>
                  </a:cubicBezTo>
                  <a:cubicBezTo>
                    <a:pt x="60" y="47"/>
                    <a:pt x="52" y="55"/>
                    <a:pt x="42" y="55"/>
                  </a:cubicBezTo>
                  <a:close/>
                  <a:moveTo>
                    <a:pt x="43" y="0"/>
                  </a:moveTo>
                  <a:cubicBezTo>
                    <a:pt x="23" y="0"/>
                    <a:pt x="23" y="0"/>
                    <a:pt x="23" y="0"/>
                  </a:cubicBezTo>
                  <a:cubicBezTo>
                    <a:pt x="23" y="10"/>
                    <a:pt x="23" y="10"/>
                    <a:pt x="23" y="10"/>
                  </a:cubicBezTo>
                  <a:cubicBezTo>
                    <a:pt x="43" y="10"/>
                    <a:pt x="43" y="10"/>
                    <a:pt x="43" y="10"/>
                  </a:cubicBezTo>
                  <a:lnTo>
                    <a:pt x="43" y="0"/>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69"/>
            </a:p>
          </p:txBody>
        </p:sp>
      </p:grpSp>
      <p:sp>
        <p:nvSpPr>
          <p:cNvPr id="37" name="矩形 47"/>
          <p:cNvSpPr>
            <a:spLocks noChangeArrowheads="1"/>
          </p:cNvSpPr>
          <p:nvPr/>
        </p:nvSpPr>
        <p:spPr bwMode="auto">
          <a:xfrm>
            <a:off x="2756491" y="3515364"/>
            <a:ext cx="2886502" cy="827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20000"/>
              </a:lnSpc>
              <a:spcBef>
                <a:spcPct val="0"/>
              </a:spcBef>
            </a:pPr>
            <a:r>
              <a:rPr lang="zh-CN" altLang="en-US" sz="1050" dirty="0">
                <a:solidFill>
                  <a:schemeClr val="bg1">
                    <a:lumMod val="95000"/>
                  </a:schemeClr>
                </a:solidFill>
                <a:latin typeface="微软雅黑" pitchFamily="34" charset="-122"/>
                <a:ea typeface="微软雅黑" pitchFamily="34" charset="-122"/>
                <a:sym typeface="微软雅黑" pitchFamily="34" charset="-122"/>
              </a:rPr>
              <a:t>右键点击图片选择设置图片格式可直接替换图片，在此录入上述图表的综合描述说明。您可以点击文字框输入您的描述说明，或者通过复制粘贴。</a:t>
            </a:r>
            <a:endParaRPr lang="en-US" altLang="zh-CN" sz="1050" dirty="0">
              <a:solidFill>
                <a:schemeClr val="bg1">
                  <a:lumMod val="95000"/>
                </a:schemeClr>
              </a:solidFill>
              <a:latin typeface="微软雅黑" pitchFamily="34" charset="-122"/>
              <a:ea typeface="微软雅黑" pitchFamily="34" charset="-122"/>
              <a:sym typeface="微软雅黑" pitchFamily="34" charset="-122"/>
            </a:endParaRPr>
          </a:p>
        </p:txBody>
      </p:sp>
      <p:sp>
        <p:nvSpPr>
          <p:cNvPr id="38" name="矩形 3"/>
          <p:cNvSpPr>
            <a:spLocks noChangeArrowheads="1"/>
          </p:cNvSpPr>
          <p:nvPr/>
        </p:nvSpPr>
        <p:spPr bwMode="auto">
          <a:xfrm>
            <a:off x="2756491" y="3178808"/>
            <a:ext cx="1373443" cy="305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650" b="1" dirty="0">
                <a:solidFill>
                  <a:schemeClr val="bg1">
                    <a:lumMod val="95000"/>
                  </a:schemeClr>
                </a:solidFill>
                <a:latin typeface="Arial" panose="020B0604020202020204" pitchFamily="34" charset="0"/>
                <a:ea typeface="微软雅黑" pitchFamily="34" charset="-122"/>
                <a:cs typeface="Arial" panose="020B0604020202020204" pitchFamily="34" charset="0"/>
              </a:rPr>
              <a:t>点击添加标题</a:t>
            </a:r>
          </a:p>
        </p:txBody>
      </p:sp>
      <p:sp>
        <p:nvSpPr>
          <p:cNvPr id="39" name="TextBox 13"/>
          <p:cNvSpPr txBox="1"/>
          <p:nvPr/>
        </p:nvSpPr>
        <p:spPr>
          <a:xfrm flipH="1">
            <a:off x="6011485" y="1204278"/>
            <a:ext cx="2090180" cy="323161"/>
          </a:xfrm>
          <a:prstGeom prst="rect">
            <a:avLst/>
          </a:prstGeom>
          <a:noFill/>
          <a:ln>
            <a:noFill/>
          </a:ln>
        </p:spPr>
        <p:txBody>
          <a:bodyPr wrap="square" lIns="68576" tIns="34288" rIns="68576" bIns="34288">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a:r>
              <a:rPr lang="zh-CN" altLang="en-US" sz="1650" dirty="0">
                <a:solidFill>
                  <a:schemeClr val="tx1">
                    <a:lumMod val="75000"/>
                    <a:lumOff val="25000"/>
                  </a:schemeClr>
                </a:solidFill>
              </a:rPr>
              <a:t>点击添加关键字</a:t>
            </a:r>
          </a:p>
        </p:txBody>
      </p:sp>
      <p:sp>
        <p:nvSpPr>
          <p:cNvPr id="40" name="TextBox 14"/>
          <p:cNvSpPr txBox="1"/>
          <p:nvPr/>
        </p:nvSpPr>
        <p:spPr>
          <a:xfrm>
            <a:off x="6011484" y="1543213"/>
            <a:ext cx="2415650" cy="1102225"/>
          </a:xfrm>
          <a:prstGeom prst="rect">
            <a:avLst/>
          </a:prstGeom>
          <a:noFill/>
        </p:spPr>
        <p:txBody>
          <a:bodyPr wrap="square" rtlCol="0">
            <a:spAutoFit/>
          </a:bodyPr>
          <a:lstStyle/>
          <a:p>
            <a:pPr>
              <a:lnSpc>
                <a:spcPct val="125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endParaRPr lang="en-US" altLang="zh-CN" sz="1050" dirty="0">
              <a:solidFill>
                <a:schemeClr val="tx1">
                  <a:lumMod val="75000"/>
                  <a:lumOff val="25000"/>
                </a:schemeClr>
              </a:solidFill>
              <a:latin typeface="微软雅黑" pitchFamily="34" charset="-122"/>
              <a:ea typeface="微软雅黑" pitchFamily="34" charset="-122"/>
            </a:endParaRPr>
          </a:p>
        </p:txBody>
      </p:sp>
      <p:graphicFrame>
        <p:nvGraphicFramePr>
          <p:cNvPr id="41" name="图表 40"/>
          <p:cNvGraphicFramePr/>
          <p:nvPr>
            <p:extLst/>
          </p:nvPr>
        </p:nvGraphicFramePr>
        <p:xfrm>
          <a:off x="5939831" y="2400785"/>
          <a:ext cx="1300308" cy="138002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2" name="图表 41"/>
          <p:cNvGraphicFramePr/>
          <p:nvPr>
            <p:extLst/>
          </p:nvPr>
        </p:nvGraphicFramePr>
        <p:xfrm>
          <a:off x="7196339" y="2400785"/>
          <a:ext cx="1300308" cy="1380021"/>
        </p:xfrm>
        <a:graphic>
          <a:graphicData uri="http://schemas.openxmlformats.org/drawingml/2006/chart">
            <c:chart xmlns:c="http://schemas.openxmlformats.org/drawingml/2006/chart" xmlns:r="http://schemas.openxmlformats.org/officeDocument/2006/relationships" r:id="rId5"/>
          </a:graphicData>
        </a:graphic>
      </p:graphicFrame>
      <p:sp>
        <p:nvSpPr>
          <p:cNvPr id="43" name="TextBox 15"/>
          <p:cNvSpPr txBox="1"/>
          <p:nvPr/>
        </p:nvSpPr>
        <p:spPr>
          <a:xfrm>
            <a:off x="7250375" y="2917671"/>
            <a:ext cx="1192237" cy="369332"/>
          </a:xfrm>
          <a:prstGeom prst="rect">
            <a:avLst/>
          </a:prstGeom>
          <a:noFill/>
        </p:spPr>
        <p:txBody>
          <a:bodyPr wrap="square" rtlCol="0">
            <a:spAutoFit/>
          </a:bodyPr>
          <a:lstStyle/>
          <a:p>
            <a:pPr algn="ctr"/>
            <a:r>
              <a:rPr lang="en-US" altLang="zh-CN" sz="1800" dirty="0">
                <a:latin typeface="微软雅黑" panose="020B0503020204020204" pitchFamily="34" charset="-122"/>
                <a:ea typeface="微软雅黑" panose="020B0503020204020204" pitchFamily="34" charset="-122"/>
              </a:rPr>
              <a:t>50</a:t>
            </a:r>
            <a:r>
              <a:rPr lang="en-US" altLang="zh-CN" sz="1200" dirty="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sp>
        <p:nvSpPr>
          <p:cNvPr id="44" name="TextBox 21"/>
          <p:cNvSpPr txBox="1"/>
          <p:nvPr/>
        </p:nvSpPr>
        <p:spPr>
          <a:xfrm>
            <a:off x="5993867" y="2917671"/>
            <a:ext cx="1192237" cy="369332"/>
          </a:xfrm>
          <a:prstGeom prst="rect">
            <a:avLst/>
          </a:prstGeom>
          <a:noFill/>
        </p:spPr>
        <p:txBody>
          <a:bodyPr wrap="square" rtlCol="0">
            <a:spAutoFit/>
          </a:bodyPr>
          <a:lstStyle/>
          <a:p>
            <a:pPr algn="ctr"/>
            <a:r>
              <a:rPr lang="en-US" altLang="zh-CN" sz="1800" dirty="0">
                <a:latin typeface="微软雅黑" panose="020B0503020204020204" pitchFamily="34" charset="-122"/>
                <a:ea typeface="微软雅黑" panose="020B0503020204020204" pitchFamily="34" charset="-122"/>
              </a:rPr>
              <a:t>25</a:t>
            </a:r>
            <a:r>
              <a:rPr lang="en-US" altLang="zh-CN" sz="1200" dirty="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6035547" y="3893808"/>
            <a:ext cx="495261" cy="495261"/>
            <a:chOff x="641132" y="4608587"/>
            <a:chExt cx="708547" cy="708547"/>
          </a:xfrm>
        </p:grpSpPr>
        <p:sp>
          <p:nvSpPr>
            <p:cNvPr id="46" name="椭圆 45"/>
            <p:cNvSpPr/>
            <p:nvPr/>
          </p:nvSpPr>
          <p:spPr>
            <a:xfrm>
              <a:off x="641132" y="4608587"/>
              <a:ext cx="708547" cy="7085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47" name="Freeform 23"/>
            <p:cNvSpPr>
              <a:spLocks noEditPoints="1"/>
            </p:cNvSpPr>
            <p:nvPr/>
          </p:nvSpPr>
          <p:spPr bwMode="auto">
            <a:xfrm>
              <a:off x="750137" y="4793025"/>
              <a:ext cx="490538" cy="371475"/>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id-ID" sz="1069"/>
            </a:p>
          </p:txBody>
        </p:sp>
      </p:grpSp>
      <p:sp>
        <p:nvSpPr>
          <p:cNvPr id="50" name="TextBox 14"/>
          <p:cNvSpPr txBox="1"/>
          <p:nvPr/>
        </p:nvSpPr>
        <p:spPr>
          <a:xfrm>
            <a:off x="6619031" y="3813079"/>
            <a:ext cx="1844197" cy="698268"/>
          </a:xfrm>
          <a:prstGeom prst="rect">
            <a:avLst/>
          </a:prstGeom>
          <a:noFill/>
        </p:spPr>
        <p:txBody>
          <a:bodyPr wrap="square" rtlCol="0">
            <a:spAutoFit/>
          </a:bodyPr>
          <a:lstStyle/>
          <a:p>
            <a:pPr marL="27000">
              <a:lnSpc>
                <a:spcPct val="125000"/>
              </a:lnSpc>
              <a:spcBef>
                <a:spcPct val="0"/>
              </a:spcBef>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1"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22"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27801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 presetClass="entr" presetSubtype="1" fill="hold" grpId="0" nodeType="afterEffect" p14:presetBounceEnd="46000">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14:bounceEnd="46000">
                                          <p:cBhvr additive="base">
                                            <p:cTn id="15" dur="500" fill="hold"/>
                                            <p:tgtEl>
                                              <p:spTgt spid="32"/>
                                            </p:tgtEl>
                                            <p:attrNameLst>
                                              <p:attrName>ppt_x</p:attrName>
                                            </p:attrNameLst>
                                          </p:cBhvr>
                                          <p:tavLst>
                                            <p:tav tm="0">
                                              <p:val>
                                                <p:strVal val="#ppt_x"/>
                                              </p:val>
                                            </p:tav>
                                            <p:tav tm="100000">
                                              <p:val>
                                                <p:strVal val="#ppt_x"/>
                                              </p:val>
                                            </p:tav>
                                          </p:tavLst>
                                        </p:anim>
                                        <p:anim calcmode="lin" valueType="num" p14:bounceEnd="46000">
                                          <p:cBhvr additive="base">
                                            <p:cTn id="16" dur="500" fill="hold"/>
                                            <p:tgtEl>
                                              <p:spTgt spid="32"/>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250"/>
                                      </p:stCondLst>
                                      <p:childTnLst>
                                        <p:set>
                                          <p:cBhvr>
                                            <p:cTn id="19" dur="1" fill="hold">
                                              <p:stCondLst>
                                                <p:cond delay="0"/>
                                              </p:stCondLst>
                                            </p:cTn>
                                            <p:tgtEl>
                                              <p:spTgt spid="34"/>
                                            </p:tgtEl>
                                            <p:attrNameLst>
                                              <p:attrName>style.visibility</p:attrName>
                                            </p:attrNameLst>
                                          </p:cBhvr>
                                          <p:to>
                                            <p:strVal val="visible"/>
                                          </p:to>
                                        </p:set>
                                        <p:animEffect transition="in" filter="wipe(up)">
                                          <p:cBhvr>
                                            <p:cTn id="20" dur="500"/>
                                            <p:tgtEl>
                                              <p:spTgt spid="34"/>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500"/>
                                            <p:tgtEl>
                                              <p:spTgt spid="38"/>
                                            </p:tgtEl>
                                          </p:cBhvr>
                                        </p:animEffect>
                                      </p:childTnLst>
                                    </p:cTn>
                                  </p:par>
                                </p:childTnLst>
                              </p:cTn>
                            </p:par>
                            <p:par>
                              <p:cTn id="28" fill="hold">
                                <p:stCondLst>
                                  <p:cond delay="2750"/>
                                </p:stCondLst>
                                <p:childTnLst>
                                  <p:par>
                                    <p:cTn id="29" presetID="14" presetClass="entr" presetSubtype="1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horizontal)">
                                          <p:cBhvr>
                                            <p:cTn id="31" dur="750"/>
                                            <p:tgtEl>
                                              <p:spTgt spid="37"/>
                                            </p:tgtEl>
                                          </p:cBhvr>
                                        </p:animEffect>
                                      </p:childTnLst>
                                    </p:cTn>
                                  </p:par>
                                </p:childTnLst>
                              </p:cTn>
                            </p:par>
                            <p:par>
                              <p:cTn id="32" fill="hold">
                                <p:stCondLst>
                                  <p:cond delay="3500"/>
                                </p:stCondLst>
                                <p:childTnLst>
                                  <p:par>
                                    <p:cTn id="33" presetID="47"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250"/>
                                            <p:tgtEl>
                                              <p:spTgt spid="39"/>
                                            </p:tgtEl>
                                          </p:cBhvr>
                                        </p:animEffect>
                                        <p:anim calcmode="lin" valueType="num">
                                          <p:cBhvr>
                                            <p:cTn id="36" dur="250" fill="hold"/>
                                            <p:tgtEl>
                                              <p:spTgt spid="39"/>
                                            </p:tgtEl>
                                            <p:attrNameLst>
                                              <p:attrName>ppt_x</p:attrName>
                                            </p:attrNameLst>
                                          </p:cBhvr>
                                          <p:tavLst>
                                            <p:tav tm="0">
                                              <p:val>
                                                <p:strVal val="#ppt_x"/>
                                              </p:val>
                                            </p:tav>
                                            <p:tav tm="100000">
                                              <p:val>
                                                <p:strVal val="#ppt_x"/>
                                              </p:val>
                                            </p:tav>
                                          </p:tavLst>
                                        </p:anim>
                                        <p:anim calcmode="lin" valueType="num">
                                          <p:cBhvr>
                                            <p:cTn id="37" dur="250" fill="hold"/>
                                            <p:tgtEl>
                                              <p:spTgt spid="39"/>
                                            </p:tgtEl>
                                            <p:attrNameLst>
                                              <p:attrName>ppt_y</p:attrName>
                                            </p:attrNameLst>
                                          </p:cBhvr>
                                          <p:tavLst>
                                            <p:tav tm="0">
                                              <p:val>
                                                <p:strVal val="#ppt_y-.1"/>
                                              </p:val>
                                            </p:tav>
                                            <p:tav tm="100000">
                                              <p:val>
                                                <p:strVal val="#ppt_y"/>
                                              </p:val>
                                            </p:tav>
                                          </p:tavLst>
                                        </p:anim>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Effect transition="in" filter="fade">
                                          <p:cBhvr>
                                            <p:cTn id="43" dur="500"/>
                                            <p:tgtEl>
                                              <p:spTgt spid="40"/>
                                            </p:tgtEl>
                                          </p:cBhvr>
                                        </p:animEffect>
                                      </p:childTnLst>
                                    </p:cTn>
                                  </p:par>
                                </p:childTnLst>
                              </p:cTn>
                            </p:par>
                            <p:par>
                              <p:cTn id="44" fill="hold">
                                <p:stCondLst>
                                  <p:cond delay="4250"/>
                                </p:stCondLst>
                                <p:childTnLst>
                                  <p:par>
                                    <p:cTn id="45" presetID="21" presetClass="entr" presetSubtype="1"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heel(1)">
                                          <p:cBhvr>
                                            <p:cTn id="47" dur="750"/>
                                            <p:tgtEl>
                                              <p:spTgt spid="41"/>
                                            </p:tgtEl>
                                          </p:cBhvr>
                                        </p:animEffect>
                                      </p:childTnLst>
                                    </p:cTn>
                                  </p:par>
                                  <p:par>
                                    <p:cTn id="48" presetID="21" presetClass="entr" presetSubtype="1" fill="hold" grpId="0" nodeType="withEffect">
                                      <p:stCondLst>
                                        <p:cond delay="250"/>
                                      </p:stCondLst>
                                      <p:childTnLst>
                                        <p:set>
                                          <p:cBhvr>
                                            <p:cTn id="49" dur="1" fill="hold">
                                              <p:stCondLst>
                                                <p:cond delay="0"/>
                                              </p:stCondLst>
                                            </p:cTn>
                                            <p:tgtEl>
                                              <p:spTgt spid="42"/>
                                            </p:tgtEl>
                                            <p:attrNameLst>
                                              <p:attrName>style.visibility</p:attrName>
                                            </p:attrNameLst>
                                          </p:cBhvr>
                                          <p:to>
                                            <p:strVal val="visible"/>
                                          </p:to>
                                        </p:set>
                                        <p:animEffect transition="in" filter="wheel(1)">
                                          <p:cBhvr>
                                            <p:cTn id="50" dur="750"/>
                                            <p:tgtEl>
                                              <p:spTgt spid="42"/>
                                            </p:tgtEl>
                                          </p:cBhvr>
                                        </p:animEffect>
                                      </p:childTnLst>
                                    </p:cTn>
                                  </p:par>
                                </p:childTnLst>
                              </p:cTn>
                            </p:par>
                            <p:par>
                              <p:cTn id="51" fill="hold">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750"/>
                                </p:stCondLst>
                                <p:childTnLst>
                                  <p:par>
                                    <p:cTn id="59" presetID="47" presetClass="entr" presetSubtype="0"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anim calcmode="lin" valueType="num">
                                          <p:cBhvr>
                                            <p:cTn id="62" dur="500" fill="hold"/>
                                            <p:tgtEl>
                                              <p:spTgt spid="45"/>
                                            </p:tgtEl>
                                            <p:attrNameLst>
                                              <p:attrName>ppt_x</p:attrName>
                                            </p:attrNameLst>
                                          </p:cBhvr>
                                          <p:tavLst>
                                            <p:tav tm="0">
                                              <p:val>
                                                <p:strVal val="#ppt_x"/>
                                              </p:val>
                                            </p:tav>
                                            <p:tav tm="100000">
                                              <p:val>
                                                <p:strVal val="#ppt_x"/>
                                              </p:val>
                                            </p:tav>
                                          </p:tavLst>
                                        </p:anim>
                                        <p:anim calcmode="lin" valueType="num">
                                          <p:cBhvr>
                                            <p:cTn id="63" dur="500" fill="hold"/>
                                            <p:tgtEl>
                                              <p:spTgt spid="45"/>
                                            </p:tgtEl>
                                            <p:attrNameLst>
                                              <p:attrName>ppt_y</p:attrName>
                                            </p:attrNameLst>
                                          </p:cBhvr>
                                          <p:tavLst>
                                            <p:tav tm="0">
                                              <p:val>
                                                <p:strVal val="#ppt_y-.1"/>
                                              </p:val>
                                            </p:tav>
                                            <p:tav tm="100000">
                                              <p:val>
                                                <p:strVal val="#ppt_y"/>
                                              </p:val>
                                            </p:tav>
                                          </p:tavLst>
                                        </p:anim>
                                      </p:childTnLst>
                                    </p:cTn>
                                  </p:par>
                                </p:childTnLst>
                              </p:cTn>
                            </p:par>
                            <p:par>
                              <p:cTn id="64" fill="hold">
                                <p:stCondLst>
                                  <p:cond delay="6250"/>
                                </p:stCondLst>
                                <p:childTnLst>
                                  <p:par>
                                    <p:cTn id="65" presetID="22" presetClass="entr" presetSubtype="8"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left)">
                                          <p:cBhvr>
                                            <p:cTn id="6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7" grpId="0"/>
          <p:bldP spid="38" grpId="0"/>
          <p:bldP spid="39" grpId="0"/>
          <p:bldP spid="40" grpId="0"/>
          <p:bldGraphic spid="41" grpId="0">
            <p:bldAsOne/>
          </p:bldGraphic>
          <p:bldGraphic spid="42" grpId="0">
            <p:bldAsOne/>
          </p:bldGraphic>
          <p:bldP spid="43" grpId="0"/>
          <p:bldP spid="44" grpId="0"/>
          <p:bldP spid="5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250"/>
                                      </p:stCondLst>
                                      <p:childTnLst>
                                        <p:set>
                                          <p:cBhvr>
                                            <p:cTn id="19" dur="1" fill="hold">
                                              <p:stCondLst>
                                                <p:cond delay="0"/>
                                              </p:stCondLst>
                                            </p:cTn>
                                            <p:tgtEl>
                                              <p:spTgt spid="34"/>
                                            </p:tgtEl>
                                            <p:attrNameLst>
                                              <p:attrName>style.visibility</p:attrName>
                                            </p:attrNameLst>
                                          </p:cBhvr>
                                          <p:to>
                                            <p:strVal val="visible"/>
                                          </p:to>
                                        </p:set>
                                        <p:animEffect transition="in" filter="wipe(up)">
                                          <p:cBhvr>
                                            <p:cTn id="20" dur="500"/>
                                            <p:tgtEl>
                                              <p:spTgt spid="34"/>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500"/>
                                            <p:tgtEl>
                                              <p:spTgt spid="38"/>
                                            </p:tgtEl>
                                          </p:cBhvr>
                                        </p:animEffect>
                                      </p:childTnLst>
                                    </p:cTn>
                                  </p:par>
                                </p:childTnLst>
                              </p:cTn>
                            </p:par>
                            <p:par>
                              <p:cTn id="28" fill="hold">
                                <p:stCondLst>
                                  <p:cond delay="2750"/>
                                </p:stCondLst>
                                <p:childTnLst>
                                  <p:par>
                                    <p:cTn id="29" presetID="14" presetClass="entr" presetSubtype="1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horizontal)">
                                          <p:cBhvr>
                                            <p:cTn id="31" dur="750"/>
                                            <p:tgtEl>
                                              <p:spTgt spid="37"/>
                                            </p:tgtEl>
                                          </p:cBhvr>
                                        </p:animEffect>
                                      </p:childTnLst>
                                    </p:cTn>
                                  </p:par>
                                </p:childTnLst>
                              </p:cTn>
                            </p:par>
                            <p:par>
                              <p:cTn id="32" fill="hold">
                                <p:stCondLst>
                                  <p:cond delay="3500"/>
                                </p:stCondLst>
                                <p:childTnLst>
                                  <p:par>
                                    <p:cTn id="33" presetID="47"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250"/>
                                            <p:tgtEl>
                                              <p:spTgt spid="39"/>
                                            </p:tgtEl>
                                          </p:cBhvr>
                                        </p:animEffect>
                                        <p:anim calcmode="lin" valueType="num">
                                          <p:cBhvr>
                                            <p:cTn id="36" dur="250" fill="hold"/>
                                            <p:tgtEl>
                                              <p:spTgt spid="39"/>
                                            </p:tgtEl>
                                            <p:attrNameLst>
                                              <p:attrName>ppt_x</p:attrName>
                                            </p:attrNameLst>
                                          </p:cBhvr>
                                          <p:tavLst>
                                            <p:tav tm="0">
                                              <p:val>
                                                <p:strVal val="#ppt_x"/>
                                              </p:val>
                                            </p:tav>
                                            <p:tav tm="100000">
                                              <p:val>
                                                <p:strVal val="#ppt_x"/>
                                              </p:val>
                                            </p:tav>
                                          </p:tavLst>
                                        </p:anim>
                                        <p:anim calcmode="lin" valueType="num">
                                          <p:cBhvr>
                                            <p:cTn id="37" dur="250" fill="hold"/>
                                            <p:tgtEl>
                                              <p:spTgt spid="39"/>
                                            </p:tgtEl>
                                            <p:attrNameLst>
                                              <p:attrName>ppt_y</p:attrName>
                                            </p:attrNameLst>
                                          </p:cBhvr>
                                          <p:tavLst>
                                            <p:tav tm="0">
                                              <p:val>
                                                <p:strVal val="#ppt_y-.1"/>
                                              </p:val>
                                            </p:tav>
                                            <p:tav tm="100000">
                                              <p:val>
                                                <p:strVal val="#ppt_y"/>
                                              </p:val>
                                            </p:tav>
                                          </p:tavLst>
                                        </p:anim>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Effect transition="in" filter="fade">
                                          <p:cBhvr>
                                            <p:cTn id="43" dur="500"/>
                                            <p:tgtEl>
                                              <p:spTgt spid="40"/>
                                            </p:tgtEl>
                                          </p:cBhvr>
                                        </p:animEffect>
                                      </p:childTnLst>
                                    </p:cTn>
                                  </p:par>
                                </p:childTnLst>
                              </p:cTn>
                            </p:par>
                            <p:par>
                              <p:cTn id="44" fill="hold">
                                <p:stCondLst>
                                  <p:cond delay="4250"/>
                                </p:stCondLst>
                                <p:childTnLst>
                                  <p:par>
                                    <p:cTn id="45" presetID="21" presetClass="entr" presetSubtype="1"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heel(1)">
                                          <p:cBhvr>
                                            <p:cTn id="47" dur="750"/>
                                            <p:tgtEl>
                                              <p:spTgt spid="41"/>
                                            </p:tgtEl>
                                          </p:cBhvr>
                                        </p:animEffect>
                                      </p:childTnLst>
                                    </p:cTn>
                                  </p:par>
                                  <p:par>
                                    <p:cTn id="48" presetID="21" presetClass="entr" presetSubtype="1" fill="hold" grpId="0" nodeType="withEffect">
                                      <p:stCondLst>
                                        <p:cond delay="250"/>
                                      </p:stCondLst>
                                      <p:childTnLst>
                                        <p:set>
                                          <p:cBhvr>
                                            <p:cTn id="49" dur="1" fill="hold">
                                              <p:stCondLst>
                                                <p:cond delay="0"/>
                                              </p:stCondLst>
                                            </p:cTn>
                                            <p:tgtEl>
                                              <p:spTgt spid="42"/>
                                            </p:tgtEl>
                                            <p:attrNameLst>
                                              <p:attrName>style.visibility</p:attrName>
                                            </p:attrNameLst>
                                          </p:cBhvr>
                                          <p:to>
                                            <p:strVal val="visible"/>
                                          </p:to>
                                        </p:set>
                                        <p:animEffect transition="in" filter="wheel(1)">
                                          <p:cBhvr>
                                            <p:cTn id="50" dur="750"/>
                                            <p:tgtEl>
                                              <p:spTgt spid="42"/>
                                            </p:tgtEl>
                                          </p:cBhvr>
                                        </p:animEffect>
                                      </p:childTnLst>
                                    </p:cTn>
                                  </p:par>
                                </p:childTnLst>
                              </p:cTn>
                            </p:par>
                            <p:par>
                              <p:cTn id="51" fill="hold">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750"/>
                                </p:stCondLst>
                                <p:childTnLst>
                                  <p:par>
                                    <p:cTn id="59" presetID="47" presetClass="entr" presetSubtype="0"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anim calcmode="lin" valueType="num">
                                          <p:cBhvr>
                                            <p:cTn id="62" dur="500" fill="hold"/>
                                            <p:tgtEl>
                                              <p:spTgt spid="45"/>
                                            </p:tgtEl>
                                            <p:attrNameLst>
                                              <p:attrName>ppt_x</p:attrName>
                                            </p:attrNameLst>
                                          </p:cBhvr>
                                          <p:tavLst>
                                            <p:tav tm="0">
                                              <p:val>
                                                <p:strVal val="#ppt_x"/>
                                              </p:val>
                                            </p:tav>
                                            <p:tav tm="100000">
                                              <p:val>
                                                <p:strVal val="#ppt_x"/>
                                              </p:val>
                                            </p:tav>
                                          </p:tavLst>
                                        </p:anim>
                                        <p:anim calcmode="lin" valueType="num">
                                          <p:cBhvr>
                                            <p:cTn id="63" dur="500" fill="hold"/>
                                            <p:tgtEl>
                                              <p:spTgt spid="45"/>
                                            </p:tgtEl>
                                            <p:attrNameLst>
                                              <p:attrName>ppt_y</p:attrName>
                                            </p:attrNameLst>
                                          </p:cBhvr>
                                          <p:tavLst>
                                            <p:tav tm="0">
                                              <p:val>
                                                <p:strVal val="#ppt_y-.1"/>
                                              </p:val>
                                            </p:tav>
                                            <p:tav tm="100000">
                                              <p:val>
                                                <p:strVal val="#ppt_y"/>
                                              </p:val>
                                            </p:tav>
                                          </p:tavLst>
                                        </p:anim>
                                      </p:childTnLst>
                                    </p:cTn>
                                  </p:par>
                                </p:childTnLst>
                              </p:cTn>
                            </p:par>
                            <p:par>
                              <p:cTn id="64" fill="hold">
                                <p:stCondLst>
                                  <p:cond delay="6250"/>
                                </p:stCondLst>
                                <p:childTnLst>
                                  <p:par>
                                    <p:cTn id="65" presetID="22" presetClass="entr" presetSubtype="8"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left)">
                                          <p:cBhvr>
                                            <p:cTn id="6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7" grpId="0"/>
          <p:bldP spid="38" grpId="0"/>
          <p:bldP spid="39" grpId="0"/>
          <p:bldP spid="40" grpId="0"/>
          <p:bldGraphic spid="41" grpId="0">
            <p:bldAsOne/>
          </p:bldGraphic>
          <p:bldGraphic spid="42" grpId="0">
            <p:bldAsOne/>
          </p:bldGraphic>
          <p:bldP spid="43" grpId="0"/>
          <p:bldP spid="44" grpId="0"/>
          <p:bldP spid="50" grpId="0"/>
          <p:bldP spid="21" grpId="0"/>
          <p:bldP spid="22"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5" name="文本框 14"/>
          <p:cNvSpPr txBox="1"/>
          <p:nvPr/>
        </p:nvSpPr>
        <p:spPr>
          <a:xfrm>
            <a:off x="3094673" y="2843607"/>
            <a:ext cx="2954655" cy="646331"/>
          </a:xfrm>
          <a:prstGeom prst="rect">
            <a:avLst/>
          </a:prstGeom>
          <a:noFill/>
        </p:spPr>
        <p:txBody>
          <a:bodyPr vert="horz" wrap="none" rtlCol="0" anchor="ctr">
            <a:spAutoFit/>
          </a:bodyPr>
          <a:lstStyle/>
          <a:p>
            <a:pPr algn="ctr"/>
            <a:r>
              <a:rPr lang="zh-CN" altLang="en-US" sz="3600" b="1" dirty="0">
                <a:solidFill>
                  <a:schemeClr val="tx1">
                    <a:lumMod val="75000"/>
                    <a:lumOff val="25000"/>
                  </a:schemeClr>
                </a:solidFill>
              </a:rPr>
              <a:t>明年工作计划</a:t>
            </a:r>
          </a:p>
        </p:txBody>
      </p:sp>
      <p:sp>
        <p:nvSpPr>
          <p:cNvPr id="16" name="矩形 47"/>
          <p:cNvSpPr>
            <a:spLocks noChangeArrowheads="1"/>
          </p:cNvSpPr>
          <p:nvPr/>
        </p:nvSpPr>
        <p:spPr bwMode="auto">
          <a:xfrm>
            <a:off x="2719137" y="3557493"/>
            <a:ext cx="370572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请点击录入本章节的概括性描述文字或者复制粘贴，请添加说明文字，图像描述及总结。</a:t>
            </a:r>
            <a:endParaRPr lang="en-US" altLang="zh-CN" sz="1200" dirty="0">
              <a:solidFill>
                <a:schemeClr val="tx1">
                  <a:lumMod val="50000"/>
                  <a:lumOff val="50000"/>
                </a:schemeClr>
              </a:solidFill>
              <a:sym typeface="微软雅黑" pitchFamily="34" charset="-122"/>
            </a:endParaRPr>
          </a:p>
        </p:txBody>
      </p:sp>
      <p:grpSp>
        <p:nvGrpSpPr>
          <p:cNvPr id="10" name="组合 9"/>
          <p:cNvGrpSpPr/>
          <p:nvPr/>
        </p:nvGrpSpPr>
        <p:grpSpPr>
          <a:xfrm>
            <a:off x="3789915" y="1165494"/>
            <a:ext cx="1851368" cy="1419619"/>
            <a:chOff x="2787950" y="2346108"/>
            <a:chExt cx="2468490" cy="1892825"/>
          </a:xfrm>
        </p:grpSpPr>
        <p:sp>
          <p:nvSpPr>
            <p:cNvPr id="12" name="TextBox 59"/>
            <p:cNvSpPr txBox="1">
              <a:spLocks noChangeArrowheads="1"/>
            </p:cNvSpPr>
            <p:nvPr/>
          </p:nvSpPr>
          <p:spPr bwMode="auto">
            <a:xfrm flipH="1">
              <a:off x="3115977" y="2346108"/>
              <a:ext cx="1782258" cy="1892825"/>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514350">
                <a:defRPr/>
              </a:pPr>
              <a:r>
                <a:rPr lang="en-US" altLang="zh-CN" sz="8625" kern="0" dirty="0" smtClean="0">
                  <a:solidFill>
                    <a:schemeClr val="accent1"/>
                  </a:solidFill>
                  <a:latin typeface="Impact" panose="020B0806030902050204" pitchFamily="34" charset="0"/>
                  <a:ea typeface="微软雅黑" pitchFamily="34" charset="-122"/>
                </a:rPr>
                <a:t>4</a:t>
              </a:r>
              <a:endParaRPr lang="en-US" altLang="ko-KR" sz="6600" kern="0" dirty="0">
                <a:solidFill>
                  <a:schemeClr val="accent1"/>
                </a:solidFill>
                <a:latin typeface="Impact" panose="020B0806030902050204" pitchFamily="34" charset="0"/>
                <a:ea typeface="微软雅黑" pitchFamily="34" charset="-122"/>
              </a:endParaRPr>
            </a:p>
          </p:txBody>
        </p:sp>
        <p:sp>
          <p:nvSpPr>
            <p:cNvPr id="13" name="椭圆 1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sp>
        <p:nvSpPr>
          <p:cNvPr id="17" name="任意多边形 16"/>
          <p:cNvSpPr/>
          <p:nvPr/>
        </p:nvSpPr>
        <p:spPr>
          <a:xfrm>
            <a:off x="3988790" y="998657"/>
            <a:ext cx="1465958" cy="834879"/>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19" name="任意多边形 18"/>
          <p:cNvSpPr/>
          <p:nvPr/>
        </p:nvSpPr>
        <p:spPr>
          <a:xfrm>
            <a:off x="3767280" y="1229791"/>
            <a:ext cx="1874003" cy="1370909"/>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Tree>
    <p:extLst>
      <p:ext uri="{BB962C8B-B14F-4D97-AF65-F5344CB8AC3E}">
        <p14:creationId xmlns:p14="http://schemas.microsoft.com/office/powerpoint/2010/main" val="206013249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50" fill="hold"/>
                                        <p:tgtEl>
                                          <p:spTgt spid="17"/>
                                        </p:tgtEl>
                                        <p:attrNameLst>
                                          <p:attrName>ppt_w</p:attrName>
                                        </p:attrNameLst>
                                      </p:cBhvr>
                                      <p:tavLst>
                                        <p:tav tm="0">
                                          <p:val>
                                            <p:strVal val="4*#ppt_w"/>
                                          </p:val>
                                        </p:tav>
                                        <p:tav tm="100000">
                                          <p:val>
                                            <p:strVal val="#ppt_w"/>
                                          </p:val>
                                        </p:tav>
                                      </p:tavLst>
                                    </p:anim>
                                    <p:anim calcmode="lin" valueType="num">
                                      <p:cBhvr>
                                        <p:cTn id="8" dur="35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par>
                          <p:cTn id="28" fill="hold">
                            <p:stCondLst>
                              <p:cond delay="1850"/>
                            </p:stCondLst>
                            <p:childTnLst>
                              <p:par>
                                <p:cTn id="29" presetID="16" presetClass="entr" presetSubtype="2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inVertical)">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03"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43" name="Group 137"/>
          <p:cNvGrpSpPr/>
          <p:nvPr/>
        </p:nvGrpSpPr>
        <p:grpSpPr>
          <a:xfrm>
            <a:off x="5609157" y="2263229"/>
            <a:ext cx="3534845" cy="1208245"/>
            <a:chOff x="5609156" y="2166976"/>
            <a:chExt cx="3534845" cy="1208245"/>
          </a:xfrm>
          <a:solidFill>
            <a:schemeClr val="accent2"/>
          </a:solidFill>
        </p:grpSpPr>
        <p:sp>
          <p:nvSpPr>
            <p:cNvPr id="44" name="Freeform 34"/>
            <p:cNvSpPr>
              <a:spLocks/>
            </p:cNvSpPr>
            <p:nvPr/>
          </p:nvSpPr>
          <p:spPr bwMode="auto">
            <a:xfrm>
              <a:off x="5609156" y="2592638"/>
              <a:ext cx="338414" cy="782583"/>
            </a:xfrm>
            <a:custGeom>
              <a:avLst/>
              <a:gdLst/>
              <a:ahLst/>
              <a:cxnLst>
                <a:cxn ang="0">
                  <a:pos x="128" y="0"/>
                </a:cxn>
                <a:cxn ang="0">
                  <a:pos x="128" y="296"/>
                </a:cxn>
                <a:cxn ang="0">
                  <a:pos x="0" y="296"/>
                </a:cxn>
                <a:cxn ang="0">
                  <a:pos x="0" y="0"/>
                </a:cxn>
                <a:cxn ang="0">
                  <a:pos x="128" y="0"/>
                </a:cxn>
                <a:cxn ang="0">
                  <a:pos x="128" y="0"/>
                </a:cxn>
              </a:cxnLst>
              <a:rect l="0" t="0" r="r" b="b"/>
              <a:pathLst>
                <a:path w="128" h="296">
                  <a:moveTo>
                    <a:pt x="128" y="0"/>
                  </a:moveTo>
                  <a:lnTo>
                    <a:pt x="128" y="296"/>
                  </a:lnTo>
                  <a:lnTo>
                    <a:pt x="0" y="296"/>
                  </a:lnTo>
                  <a:lnTo>
                    <a:pt x="0" y="0"/>
                  </a:lnTo>
                  <a:lnTo>
                    <a:pt x="128" y="0"/>
                  </a:lnTo>
                  <a:lnTo>
                    <a:pt x="128"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50" name="Freeform 39"/>
            <p:cNvSpPr>
              <a:spLocks/>
            </p:cNvSpPr>
            <p:nvPr/>
          </p:nvSpPr>
          <p:spPr bwMode="auto">
            <a:xfrm>
              <a:off x="5609156" y="2166976"/>
              <a:ext cx="423018" cy="425663"/>
            </a:xfrm>
            <a:custGeom>
              <a:avLst/>
              <a:gdLst/>
              <a:ahLst/>
              <a:cxnLst>
                <a:cxn ang="0">
                  <a:pos x="299" y="0"/>
                </a:cxn>
                <a:cxn ang="0">
                  <a:pos x="299" y="239"/>
                </a:cxn>
                <a:cxn ang="0">
                  <a:pos x="257" y="257"/>
                </a:cxn>
                <a:cxn ang="0">
                  <a:pos x="239" y="300"/>
                </a:cxn>
                <a:cxn ang="0">
                  <a:pos x="239" y="300"/>
                </a:cxn>
                <a:cxn ang="0">
                  <a:pos x="0" y="300"/>
                </a:cxn>
                <a:cxn ang="0">
                  <a:pos x="0" y="300"/>
                </a:cxn>
                <a:cxn ang="0">
                  <a:pos x="87" y="89"/>
                </a:cxn>
                <a:cxn ang="0">
                  <a:pos x="299" y="0"/>
                </a:cxn>
              </a:cxnLst>
              <a:rect l="0" t="0" r="r" b="b"/>
              <a:pathLst>
                <a:path w="299" h="300">
                  <a:moveTo>
                    <a:pt x="299" y="0"/>
                  </a:moveTo>
                  <a:cubicBezTo>
                    <a:pt x="299" y="239"/>
                    <a:pt x="299" y="239"/>
                    <a:pt x="299" y="239"/>
                  </a:cubicBezTo>
                  <a:cubicBezTo>
                    <a:pt x="283" y="239"/>
                    <a:pt x="268" y="245"/>
                    <a:pt x="257" y="257"/>
                  </a:cubicBezTo>
                  <a:cubicBezTo>
                    <a:pt x="245" y="269"/>
                    <a:pt x="239" y="283"/>
                    <a:pt x="239" y="300"/>
                  </a:cubicBezTo>
                  <a:cubicBezTo>
                    <a:pt x="239" y="300"/>
                    <a:pt x="239" y="300"/>
                    <a:pt x="239" y="300"/>
                  </a:cubicBezTo>
                  <a:cubicBezTo>
                    <a:pt x="0" y="300"/>
                    <a:pt x="0" y="300"/>
                    <a:pt x="0" y="300"/>
                  </a:cubicBezTo>
                  <a:cubicBezTo>
                    <a:pt x="0" y="300"/>
                    <a:pt x="0" y="300"/>
                    <a:pt x="0" y="300"/>
                  </a:cubicBezTo>
                  <a:cubicBezTo>
                    <a:pt x="0" y="217"/>
                    <a:pt x="29" y="147"/>
                    <a:pt x="87" y="89"/>
                  </a:cubicBezTo>
                  <a:cubicBezTo>
                    <a:pt x="146" y="30"/>
                    <a:pt x="216" y="0"/>
                    <a:pt x="299"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51" name="Freeform 40"/>
            <p:cNvSpPr>
              <a:spLocks/>
            </p:cNvSpPr>
            <p:nvPr/>
          </p:nvSpPr>
          <p:spPr bwMode="auto">
            <a:xfrm>
              <a:off x="6032174" y="2166976"/>
              <a:ext cx="3111827" cy="338414"/>
            </a:xfrm>
            <a:custGeom>
              <a:avLst/>
              <a:gdLst/>
              <a:ahLst/>
              <a:cxnLst>
                <a:cxn ang="0">
                  <a:pos x="1177" y="128"/>
                </a:cxn>
                <a:cxn ang="0">
                  <a:pos x="0" y="128"/>
                </a:cxn>
                <a:cxn ang="0">
                  <a:pos x="0" y="0"/>
                </a:cxn>
                <a:cxn ang="0">
                  <a:pos x="1177" y="0"/>
                </a:cxn>
                <a:cxn ang="0">
                  <a:pos x="1177" y="128"/>
                </a:cxn>
                <a:cxn ang="0">
                  <a:pos x="1177" y="128"/>
                </a:cxn>
              </a:cxnLst>
              <a:rect l="0" t="0" r="r" b="b"/>
              <a:pathLst>
                <a:path w="1177" h="128">
                  <a:moveTo>
                    <a:pt x="1177" y="128"/>
                  </a:moveTo>
                  <a:lnTo>
                    <a:pt x="0" y="128"/>
                  </a:lnTo>
                  <a:lnTo>
                    <a:pt x="0" y="0"/>
                  </a:lnTo>
                  <a:lnTo>
                    <a:pt x="1177" y="0"/>
                  </a:lnTo>
                  <a:lnTo>
                    <a:pt x="1177" y="128"/>
                  </a:lnTo>
                  <a:lnTo>
                    <a:pt x="1177" y="12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grpSp>
      <p:grpSp>
        <p:nvGrpSpPr>
          <p:cNvPr id="52" name="Group 71"/>
          <p:cNvGrpSpPr/>
          <p:nvPr/>
        </p:nvGrpSpPr>
        <p:grpSpPr>
          <a:xfrm>
            <a:off x="5268097" y="1924814"/>
            <a:ext cx="3875904" cy="1546659"/>
            <a:chOff x="5268097" y="2376729"/>
            <a:chExt cx="3875904" cy="1546659"/>
          </a:xfrm>
          <a:solidFill>
            <a:schemeClr val="accent1"/>
          </a:solidFill>
        </p:grpSpPr>
        <p:sp>
          <p:nvSpPr>
            <p:cNvPr id="53" name="Freeform 35"/>
            <p:cNvSpPr>
              <a:spLocks/>
            </p:cNvSpPr>
            <p:nvPr/>
          </p:nvSpPr>
          <p:spPr bwMode="auto">
            <a:xfrm>
              <a:off x="5268097" y="3140805"/>
              <a:ext cx="341059" cy="782583"/>
            </a:xfrm>
            <a:custGeom>
              <a:avLst/>
              <a:gdLst/>
              <a:ahLst/>
              <a:cxnLst>
                <a:cxn ang="0">
                  <a:pos x="129" y="0"/>
                </a:cxn>
                <a:cxn ang="0">
                  <a:pos x="129" y="296"/>
                </a:cxn>
                <a:cxn ang="0">
                  <a:pos x="0" y="296"/>
                </a:cxn>
                <a:cxn ang="0">
                  <a:pos x="0" y="0"/>
                </a:cxn>
                <a:cxn ang="0">
                  <a:pos x="129" y="0"/>
                </a:cxn>
                <a:cxn ang="0">
                  <a:pos x="129" y="0"/>
                </a:cxn>
              </a:cxnLst>
              <a:rect l="0" t="0" r="r" b="b"/>
              <a:pathLst>
                <a:path w="129" h="296">
                  <a:moveTo>
                    <a:pt x="129" y="0"/>
                  </a:moveTo>
                  <a:lnTo>
                    <a:pt x="129" y="296"/>
                  </a:lnTo>
                  <a:lnTo>
                    <a:pt x="0" y="296"/>
                  </a:lnTo>
                  <a:lnTo>
                    <a:pt x="0" y="0"/>
                  </a:lnTo>
                  <a:lnTo>
                    <a:pt x="129" y="0"/>
                  </a:lnTo>
                  <a:lnTo>
                    <a:pt x="12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54" name="Freeform 38"/>
            <p:cNvSpPr>
              <a:spLocks/>
            </p:cNvSpPr>
            <p:nvPr/>
          </p:nvSpPr>
          <p:spPr bwMode="auto">
            <a:xfrm>
              <a:off x="5268097" y="2376729"/>
              <a:ext cx="764077" cy="764077"/>
            </a:xfrm>
            <a:custGeom>
              <a:avLst/>
              <a:gdLst/>
              <a:ahLst/>
              <a:cxnLst>
                <a:cxn ang="0">
                  <a:pos x="539" y="239"/>
                </a:cxn>
                <a:cxn ang="0">
                  <a:pos x="539" y="239"/>
                </a:cxn>
                <a:cxn ang="0">
                  <a:pos x="327" y="328"/>
                </a:cxn>
                <a:cxn ang="0">
                  <a:pos x="240" y="539"/>
                </a:cxn>
                <a:cxn ang="0">
                  <a:pos x="240" y="539"/>
                </a:cxn>
                <a:cxn ang="0">
                  <a:pos x="0" y="539"/>
                </a:cxn>
                <a:cxn ang="0">
                  <a:pos x="158" y="158"/>
                </a:cxn>
                <a:cxn ang="0">
                  <a:pos x="539" y="0"/>
                </a:cxn>
                <a:cxn ang="0">
                  <a:pos x="539" y="239"/>
                </a:cxn>
              </a:cxnLst>
              <a:rect l="0" t="0" r="r" b="b"/>
              <a:pathLst>
                <a:path w="539" h="539">
                  <a:moveTo>
                    <a:pt x="539" y="239"/>
                  </a:moveTo>
                  <a:cubicBezTo>
                    <a:pt x="539" y="239"/>
                    <a:pt x="539" y="239"/>
                    <a:pt x="539" y="239"/>
                  </a:cubicBezTo>
                  <a:cubicBezTo>
                    <a:pt x="456" y="239"/>
                    <a:pt x="386" y="269"/>
                    <a:pt x="327" y="328"/>
                  </a:cubicBezTo>
                  <a:cubicBezTo>
                    <a:pt x="269" y="386"/>
                    <a:pt x="240" y="456"/>
                    <a:pt x="240" y="539"/>
                  </a:cubicBezTo>
                  <a:cubicBezTo>
                    <a:pt x="240" y="539"/>
                    <a:pt x="240" y="539"/>
                    <a:pt x="240" y="539"/>
                  </a:cubicBezTo>
                  <a:cubicBezTo>
                    <a:pt x="0" y="539"/>
                    <a:pt x="0" y="539"/>
                    <a:pt x="0" y="539"/>
                  </a:cubicBezTo>
                  <a:cubicBezTo>
                    <a:pt x="0" y="390"/>
                    <a:pt x="52" y="263"/>
                    <a:pt x="158" y="158"/>
                  </a:cubicBezTo>
                  <a:cubicBezTo>
                    <a:pt x="263" y="53"/>
                    <a:pt x="390" y="0"/>
                    <a:pt x="539" y="0"/>
                  </a:cubicBezTo>
                  <a:lnTo>
                    <a:pt x="539" y="23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55" name="Freeform 41"/>
            <p:cNvSpPr>
              <a:spLocks/>
            </p:cNvSpPr>
            <p:nvPr/>
          </p:nvSpPr>
          <p:spPr bwMode="auto">
            <a:xfrm>
              <a:off x="6032174" y="2376729"/>
              <a:ext cx="3111827" cy="338414"/>
            </a:xfrm>
            <a:custGeom>
              <a:avLst/>
              <a:gdLst/>
              <a:ahLst/>
              <a:cxnLst>
                <a:cxn ang="0">
                  <a:pos x="2202" y="239"/>
                </a:cxn>
                <a:cxn ang="0">
                  <a:pos x="0" y="239"/>
                </a:cxn>
                <a:cxn ang="0">
                  <a:pos x="0" y="0"/>
                </a:cxn>
                <a:cxn ang="0">
                  <a:pos x="26" y="0"/>
                </a:cxn>
                <a:cxn ang="0">
                  <a:pos x="2202" y="0"/>
                </a:cxn>
                <a:cxn ang="0">
                  <a:pos x="2202" y="239"/>
                </a:cxn>
              </a:cxnLst>
              <a:rect l="0" t="0" r="r" b="b"/>
              <a:pathLst>
                <a:path w="2202" h="239">
                  <a:moveTo>
                    <a:pt x="2202" y="239"/>
                  </a:moveTo>
                  <a:cubicBezTo>
                    <a:pt x="0" y="239"/>
                    <a:pt x="0" y="239"/>
                    <a:pt x="0" y="239"/>
                  </a:cubicBezTo>
                  <a:cubicBezTo>
                    <a:pt x="0" y="0"/>
                    <a:pt x="0" y="0"/>
                    <a:pt x="0" y="0"/>
                  </a:cubicBezTo>
                  <a:cubicBezTo>
                    <a:pt x="9" y="0"/>
                    <a:pt x="17" y="0"/>
                    <a:pt x="26" y="0"/>
                  </a:cubicBezTo>
                  <a:cubicBezTo>
                    <a:pt x="2202" y="0"/>
                    <a:pt x="2202" y="0"/>
                    <a:pt x="2202" y="0"/>
                  </a:cubicBezTo>
                  <a:lnTo>
                    <a:pt x="2202" y="23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grpSp>
      <p:grpSp>
        <p:nvGrpSpPr>
          <p:cNvPr id="56" name="Group 70"/>
          <p:cNvGrpSpPr/>
          <p:nvPr/>
        </p:nvGrpSpPr>
        <p:grpSpPr>
          <a:xfrm>
            <a:off x="4884739" y="1538810"/>
            <a:ext cx="4259263" cy="1932663"/>
            <a:chOff x="4884738" y="1990725"/>
            <a:chExt cx="4259263" cy="1932663"/>
          </a:xfrm>
          <a:solidFill>
            <a:schemeClr val="accent2"/>
          </a:solidFill>
        </p:grpSpPr>
        <p:sp>
          <p:nvSpPr>
            <p:cNvPr id="57" name="Freeform 36"/>
            <p:cNvSpPr>
              <a:spLocks/>
            </p:cNvSpPr>
            <p:nvPr/>
          </p:nvSpPr>
          <p:spPr bwMode="auto">
            <a:xfrm>
              <a:off x="4884738" y="3140805"/>
              <a:ext cx="383361" cy="782583"/>
            </a:xfrm>
            <a:custGeom>
              <a:avLst/>
              <a:gdLst/>
              <a:ahLst/>
              <a:cxnLst>
                <a:cxn ang="0">
                  <a:pos x="145" y="296"/>
                </a:cxn>
                <a:cxn ang="0">
                  <a:pos x="0" y="296"/>
                </a:cxn>
                <a:cxn ang="0">
                  <a:pos x="0" y="0"/>
                </a:cxn>
                <a:cxn ang="0">
                  <a:pos x="145" y="0"/>
                </a:cxn>
                <a:cxn ang="0">
                  <a:pos x="145" y="296"/>
                </a:cxn>
                <a:cxn ang="0">
                  <a:pos x="145" y="296"/>
                </a:cxn>
              </a:cxnLst>
              <a:rect l="0" t="0" r="r" b="b"/>
              <a:pathLst>
                <a:path w="145" h="296">
                  <a:moveTo>
                    <a:pt x="145" y="296"/>
                  </a:moveTo>
                  <a:lnTo>
                    <a:pt x="0" y="296"/>
                  </a:lnTo>
                  <a:lnTo>
                    <a:pt x="0" y="0"/>
                  </a:lnTo>
                  <a:lnTo>
                    <a:pt x="145" y="0"/>
                  </a:lnTo>
                  <a:lnTo>
                    <a:pt x="145" y="296"/>
                  </a:lnTo>
                  <a:lnTo>
                    <a:pt x="145" y="29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58" name="Freeform 37"/>
            <p:cNvSpPr>
              <a:spLocks/>
            </p:cNvSpPr>
            <p:nvPr/>
          </p:nvSpPr>
          <p:spPr bwMode="auto">
            <a:xfrm>
              <a:off x="4884738" y="1990725"/>
              <a:ext cx="1147436" cy="1150081"/>
            </a:xfrm>
            <a:custGeom>
              <a:avLst/>
              <a:gdLst/>
              <a:ahLst/>
              <a:cxnLst>
                <a:cxn ang="0">
                  <a:pos x="430" y="430"/>
                </a:cxn>
                <a:cxn ang="0">
                  <a:pos x="272" y="811"/>
                </a:cxn>
                <a:cxn ang="0">
                  <a:pos x="0" y="811"/>
                </a:cxn>
                <a:cxn ang="0">
                  <a:pos x="238" y="238"/>
                </a:cxn>
                <a:cxn ang="0">
                  <a:pos x="811" y="0"/>
                </a:cxn>
                <a:cxn ang="0">
                  <a:pos x="811" y="272"/>
                </a:cxn>
                <a:cxn ang="0">
                  <a:pos x="430" y="430"/>
                </a:cxn>
              </a:cxnLst>
              <a:rect l="0" t="0" r="r" b="b"/>
              <a:pathLst>
                <a:path w="811" h="811">
                  <a:moveTo>
                    <a:pt x="430" y="430"/>
                  </a:moveTo>
                  <a:cubicBezTo>
                    <a:pt x="324" y="535"/>
                    <a:pt x="272" y="662"/>
                    <a:pt x="272" y="811"/>
                  </a:cubicBezTo>
                  <a:cubicBezTo>
                    <a:pt x="0" y="811"/>
                    <a:pt x="0" y="811"/>
                    <a:pt x="0" y="811"/>
                  </a:cubicBezTo>
                  <a:cubicBezTo>
                    <a:pt x="0" y="587"/>
                    <a:pt x="80" y="396"/>
                    <a:pt x="238" y="238"/>
                  </a:cubicBezTo>
                  <a:cubicBezTo>
                    <a:pt x="396" y="79"/>
                    <a:pt x="587" y="0"/>
                    <a:pt x="811" y="0"/>
                  </a:cubicBezTo>
                  <a:cubicBezTo>
                    <a:pt x="811" y="272"/>
                    <a:pt x="811" y="272"/>
                    <a:pt x="811" y="272"/>
                  </a:cubicBezTo>
                  <a:cubicBezTo>
                    <a:pt x="662" y="272"/>
                    <a:pt x="535" y="325"/>
                    <a:pt x="430" y="4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59" name="Freeform 42"/>
            <p:cNvSpPr>
              <a:spLocks/>
            </p:cNvSpPr>
            <p:nvPr/>
          </p:nvSpPr>
          <p:spPr bwMode="auto">
            <a:xfrm>
              <a:off x="6032174" y="1990725"/>
              <a:ext cx="3111827" cy="386004"/>
            </a:xfrm>
            <a:custGeom>
              <a:avLst/>
              <a:gdLst/>
              <a:ahLst/>
              <a:cxnLst>
                <a:cxn ang="0">
                  <a:pos x="2202" y="272"/>
                </a:cxn>
                <a:cxn ang="0">
                  <a:pos x="26" y="272"/>
                </a:cxn>
                <a:cxn ang="0">
                  <a:pos x="0" y="271"/>
                </a:cxn>
                <a:cxn ang="0">
                  <a:pos x="0" y="0"/>
                </a:cxn>
                <a:cxn ang="0">
                  <a:pos x="2202" y="0"/>
                </a:cxn>
                <a:cxn ang="0">
                  <a:pos x="2202" y="272"/>
                </a:cxn>
              </a:cxnLst>
              <a:rect l="0" t="0" r="r" b="b"/>
              <a:pathLst>
                <a:path w="2202" h="272">
                  <a:moveTo>
                    <a:pt x="2202" y="272"/>
                  </a:moveTo>
                  <a:cubicBezTo>
                    <a:pt x="26" y="272"/>
                    <a:pt x="26" y="272"/>
                    <a:pt x="26" y="272"/>
                  </a:cubicBezTo>
                  <a:cubicBezTo>
                    <a:pt x="17" y="271"/>
                    <a:pt x="9" y="271"/>
                    <a:pt x="0" y="271"/>
                  </a:cubicBezTo>
                  <a:cubicBezTo>
                    <a:pt x="0" y="0"/>
                    <a:pt x="0" y="0"/>
                    <a:pt x="0" y="0"/>
                  </a:cubicBezTo>
                  <a:cubicBezTo>
                    <a:pt x="2202" y="0"/>
                    <a:pt x="2202" y="0"/>
                    <a:pt x="2202" y="0"/>
                  </a:cubicBezTo>
                  <a:lnTo>
                    <a:pt x="2202" y="2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grpSp>
      <p:cxnSp>
        <p:nvCxnSpPr>
          <p:cNvPr id="60" name="Straight Connector 79"/>
          <p:cNvCxnSpPr/>
          <p:nvPr/>
        </p:nvCxnSpPr>
        <p:spPr>
          <a:xfrm flipV="1">
            <a:off x="3592682" y="2282406"/>
            <a:ext cx="2008445" cy="919"/>
          </a:xfrm>
          <a:prstGeom prst="line">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76" name="Straight Connector 108"/>
          <p:cNvCxnSpPr/>
          <p:nvPr/>
        </p:nvCxnSpPr>
        <p:spPr>
          <a:xfrm>
            <a:off x="782232" y="3947387"/>
            <a:ext cx="7579538"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114" name="Elbow Connector 120"/>
          <p:cNvCxnSpPr/>
          <p:nvPr/>
        </p:nvCxnSpPr>
        <p:spPr>
          <a:xfrm>
            <a:off x="3275410" y="1355871"/>
            <a:ext cx="2049953" cy="616191"/>
          </a:xfrm>
          <a:prstGeom prst="bentConnector3">
            <a:avLst>
              <a:gd name="adj1" fmla="val 14785"/>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115" name="Elbow Connector 126"/>
          <p:cNvCxnSpPr>
            <a:endCxn id="118" idx="2"/>
          </p:cNvCxnSpPr>
          <p:nvPr/>
        </p:nvCxnSpPr>
        <p:spPr>
          <a:xfrm flipV="1">
            <a:off x="3275410" y="2580330"/>
            <a:ext cx="2440483" cy="657687"/>
          </a:xfrm>
          <a:prstGeom prst="bentConnector3">
            <a:avLst>
              <a:gd name="adj1" fmla="val 12532"/>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sp>
        <p:nvSpPr>
          <p:cNvPr id="116" name="Oval 76"/>
          <p:cNvSpPr>
            <a:spLocks noChangeAspect="1"/>
          </p:cNvSpPr>
          <p:nvPr/>
        </p:nvSpPr>
        <p:spPr>
          <a:xfrm>
            <a:off x="5325363" y="1889812"/>
            <a:ext cx="189341" cy="189339"/>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dirty="0">
              <a:solidFill>
                <a:schemeClr val="tx2">
                  <a:lumMod val="75000"/>
                </a:schemeClr>
              </a:solidFill>
            </a:endParaRPr>
          </a:p>
        </p:txBody>
      </p:sp>
      <p:sp>
        <p:nvSpPr>
          <p:cNvPr id="117" name="Oval 80"/>
          <p:cNvSpPr>
            <a:spLocks noChangeAspect="1"/>
          </p:cNvSpPr>
          <p:nvPr/>
        </p:nvSpPr>
        <p:spPr>
          <a:xfrm>
            <a:off x="5506456" y="2187736"/>
            <a:ext cx="189341" cy="189339"/>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dirty="0">
              <a:solidFill>
                <a:schemeClr val="tx2">
                  <a:lumMod val="75000"/>
                </a:schemeClr>
              </a:solidFill>
            </a:endParaRPr>
          </a:p>
        </p:txBody>
      </p:sp>
      <p:sp>
        <p:nvSpPr>
          <p:cNvPr id="118" name="Oval 83"/>
          <p:cNvSpPr>
            <a:spLocks noChangeAspect="1"/>
          </p:cNvSpPr>
          <p:nvPr/>
        </p:nvSpPr>
        <p:spPr>
          <a:xfrm>
            <a:off x="5715893" y="2485661"/>
            <a:ext cx="189341" cy="189339"/>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dirty="0">
              <a:solidFill>
                <a:schemeClr val="tx2">
                  <a:lumMod val="75000"/>
                </a:schemeClr>
              </a:solidFill>
            </a:endParaRPr>
          </a:p>
        </p:txBody>
      </p:sp>
      <p:sp>
        <p:nvSpPr>
          <p:cNvPr id="119" name="Oval 133"/>
          <p:cNvSpPr/>
          <p:nvPr/>
        </p:nvSpPr>
        <p:spPr>
          <a:xfrm>
            <a:off x="4853979" y="3238018"/>
            <a:ext cx="466913" cy="466910"/>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2"/>
                </a:solidFill>
                <a:latin typeface="微软雅黑" panose="020B0503020204020204" pitchFamily="34" charset="-122"/>
                <a:ea typeface="微软雅黑" panose="020B0503020204020204" pitchFamily="34" charset="-122"/>
              </a:rPr>
              <a:t>01</a:t>
            </a:r>
          </a:p>
        </p:txBody>
      </p:sp>
      <p:sp>
        <p:nvSpPr>
          <p:cNvPr id="120" name="Oval 134"/>
          <p:cNvSpPr/>
          <p:nvPr/>
        </p:nvSpPr>
        <p:spPr>
          <a:xfrm>
            <a:off x="5192953" y="3238018"/>
            <a:ext cx="466913" cy="46691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1"/>
                </a:solidFill>
                <a:latin typeface="微软雅黑" panose="020B0503020204020204" pitchFamily="34" charset="-122"/>
                <a:ea typeface="微软雅黑" panose="020B0503020204020204" pitchFamily="34" charset="-122"/>
              </a:rPr>
              <a:t>02</a:t>
            </a:r>
          </a:p>
        </p:txBody>
      </p:sp>
      <p:sp>
        <p:nvSpPr>
          <p:cNvPr id="121" name="Oval 135"/>
          <p:cNvSpPr/>
          <p:nvPr/>
        </p:nvSpPr>
        <p:spPr>
          <a:xfrm>
            <a:off x="5560500" y="3238018"/>
            <a:ext cx="466913" cy="466910"/>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2"/>
                </a:solidFill>
                <a:latin typeface="微软雅黑" panose="020B0503020204020204" pitchFamily="34" charset="-122"/>
                <a:ea typeface="微软雅黑" panose="020B0503020204020204" pitchFamily="34" charset="-122"/>
              </a:rPr>
              <a:t>03</a:t>
            </a:r>
          </a:p>
        </p:txBody>
      </p:sp>
      <p:sp>
        <p:nvSpPr>
          <p:cNvPr id="122" name="TextBox 59"/>
          <p:cNvSpPr txBox="1">
            <a:spLocks noChangeArrowheads="1"/>
          </p:cNvSpPr>
          <p:nvPr/>
        </p:nvSpPr>
        <p:spPr bwMode="auto">
          <a:xfrm flipH="1">
            <a:off x="6669247" y="1613780"/>
            <a:ext cx="1968804" cy="233776"/>
          </a:xfrm>
          <a:prstGeom prst="rect">
            <a:avLst/>
          </a:prstGeom>
          <a:noFill/>
          <a:ln>
            <a:noFill/>
          </a:ln>
          <a:extLst/>
        </p:spPr>
        <p:txBody>
          <a:bodyPr wrap="square" lIns="68573" tIns="34287" rIns="68573" bIns="34287"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257175" indent="-257175">
              <a:buFont typeface="Arial" panose="020B0604020202020204" pitchFamily="34" charset="0"/>
              <a:buChar char="•"/>
              <a:defRPr/>
            </a:pPr>
            <a:r>
              <a:rPr lang="zh-CN" altLang="en-US" sz="1069" b="1" dirty="0">
                <a:solidFill>
                  <a:schemeClr val="bg1">
                    <a:lumMod val="95000"/>
                  </a:schemeClr>
                </a:solidFill>
                <a:latin typeface="微软雅黑" pitchFamily="34" charset="-122"/>
                <a:ea typeface="微软雅黑" pitchFamily="34" charset="-122"/>
              </a:rPr>
              <a:t>点击此处输入文字</a:t>
            </a:r>
            <a:endParaRPr lang="en-US" altLang="ko-KR" sz="1069" kern="0" dirty="0">
              <a:solidFill>
                <a:schemeClr val="bg1">
                  <a:lumMod val="95000"/>
                </a:schemeClr>
              </a:solidFill>
              <a:latin typeface="微软雅黑" pitchFamily="34" charset="-122"/>
              <a:ea typeface="微软雅黑" pitchFamily="34" charset="-122"/>
            </a:endParaRPr>
          </a:p>
        </p:txBody>
      </p:sp>
      <p:sp>
        <p:nvSpPr>
          <p:cNvPr id="123" name="TextBox 59"/>
          <p:cNvSpPr txBox="1">
            <a:spLocks noChangeArrowheads="1"/>
          </p:cNvSpPr>
          <p:nvPr/>
        </p:nvSpPr>
        <p:spPr bwMode="auto">
          <a:xfrm flipH="1">
            <a:off x="6669247" y="1974490"/>
            <a:ext cx="1968804" cy="233776"/>
          </a:xfrm>
          <a:prstGeom prst="rect">
            <a:avLst/>
          </a:prstGeom>
          <a:noFill/>
          <a:ln>
            <a:noFill/>
          </a:ln>
          <a:extLst/>
        </p:spPr>
        <p:txBody>
          <a:bodyPr wrap="square" lIns="68573" tIns="34287" rIns="68573" bIns="34287"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257175" indent="-257175">
              <a:buFont typeface="Arial" panose="020B0604020202020204" pitchFamily="34" charset="0"/>
              <a:buChar char="•"/>
              <a:defRPr/>
            </a:pPr>
            <a:r>
              <a:rPr lang="zh-CN" altLang="en-US" sz="1069" b="1" dirty="0">
                <a:solidFill>
                  <a:schemeClr val="bg1">
                    <a:lumMod val="95000"/>
                  </a:schemeClr>
                </a:solidFill>
                <a:latin typeface="微软雅黑" pitchFamily="34" charset="-122"/>
                <a:ea typeface="微软雅黑" pitchFamily="34" charset="-122"/>
              </a:rPr>
              <a:t>点击此处输入文字</a:t>
            </a:r>
            <a:endParaRPr lang="en-US" altLang="ko-KR" sz="1069" kern="0" dirty="0">
              <a:solidFill>
                <a:schemeClr val="bg1">
                  <a:lumMod val="95000"/>
                </a:schemeClr>
              </a:solidFill>
              <a:latin typeface="微软雅黑" pitchFamily="34" charset="-122"/>
              <a:ea typeface="微软雅黑" pitchFamily="34" charset="-122"/>
            </a:endParaRPr>
          </a:p>
        </p:txBody>
      </p:sp>
      <p:sp>
        <p:nvSpPr>
          <p:cNvPr id="124" name="TextBox 59"/>
          <p:cNvSpPr txBox="1">
            <a:spLocks noChangeArrowheads="1"/>
          </p:cNvSpPr>
          <p:nvPr/>
        </p:nvSpPr>
        <p:spPr bwMode="auto">
          <a:xfrm flipH="1">
            <a:off x="6669247" y="2310425"/>
            <a:ext cx="1968804" cy="233776"/>
          </a:xfrm>
          <a:prstGeom prst="rect">
            <a:avLst/>
          </a:prstGeom>
          <a:noFill/>
          <a:ln>
            <a:noFill/>
          </a:ln>
          <a:extLst/>
        </p:spPr>
        <p:txBody>
          <a:bodyPr wrap="square" lIns="68573" tIns="34287" rIns="68573" bIns="34287"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257175" indent="-257175">
              <a:buFont typeface="Arial" panose="020B0604020202020204" pitchFamily="34" charset="0"/>
              <a:buChar char="•"/>
              <a:defRPr/>
            </a:pPr>
            <a:r>
              <a:rPr lang="zh-CN" altLang="en-US" sz="1069" b="1" dirty="0">
                <a:solidFill>
                  <a:schemeClr val="bg1">
                    <a:lumMod val="95000"/>
                  </a:schemeClr>
                </a:solidFill>
                <a:latin typeface="微软雅黑" pitchFamily="34" charset="-122"/>
                <a:ea typeface="微软雅黑" pitchFamily="34" charset="-122"/>
              </a:rPr>
              <a:t>点击此处输入文字</a:t>
            </a:r>
            <a:endParaRPr lang="en-US" altLang="ko-KR" sz="1069" kern="0" dirty="0">
              <a:solidFill>
                <a:schemeClr val="bg1">
                  <a:lumMod val="95000"/>
                </a:schemeClr>
              </a:solidFill>
              <a:latin typeface="微软雅黑" pitchFamily="34" charset="-122"/>
              <a:ea typeface="微软雅黑" pitchFamily="34" charset="-122"/>
            </a:endParaRPr>
          </a:p>
        </p:txBody>
      </p:sp>
      <p:sp>
        <p:nvSpPr>
          <p:cNvPr id="125" name="TextBox 59"/>
          <p:cNvSpPr txBox="1">
            <a:spLocks noChangeArrowheads="1"/>
          </p:cNvSpPr>
          <p:nvPr/>
        </p:nvSpPr>
        <p:spPr bwMode="auto">
          <a:xfrm flipH="1">
            <a:off x="806609" y="1127412"/>
            <a:ext cx="1913595"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500" b="1" dirty="0">
                <a:solidFill>
                  <a:schemeClr val="accent2"/>
                </a:solidFill>
                <a:latin typeface="微软雅黑" pitchFamily="34" charset="-122"/>
                <a:ea typeface="微软雅黑" pitchFamily="34" charset="-122"/>
              </a:rPr>
              <a:t>点击输入标题</a:t>
            </a:r>
            <a:endParaRPr lang="en-US" altLang="ko-KR" sz="1500" kern="0" dirty="0">
              <a:solidFill>
                <a:schemeClr val="accent2"/>
              </a:solidFill>
              <a:latin typeface="微软雅黑" pitchFamily="34" charset="-122"/>
              <a:ea typeface="微软雅黑" pitchFamily="34" charset="-122"/>
            </a:endParaRPr>
          </a:p>
        </p:txBody>
      </p:sp>
      <p:sp>
        <p:nvSpPr>
          <p:cNvPr id="126" name="矩形 125"/>
          <p:cNvSpPr>
            <a:spLocks noChangeArrowheads="1"/>
          </p:cNvSpPr>
          <p:nvPr/>
        </p:nvSpPr>
        <p:spPr bwMode="auto">
          <a:xfrm>
            <a:off x="806609" y="1422670"/>
            <a:ext cx="2341862" cy="43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050" dirty="0">
              <a:solidFill>
                <a:schemeClr val="tx1">
                  <a:lumMod val="65000"/>
                  <a:lumOff val="35000"/>
                </a:schemeClr>
              </a:solidFill>
            </a:endParaRPr>
          </a:p>
        </p:txBody>
      </p:sp>
      <p:sp>
        <p:nvSpPr>
          <p:cNvPr id="127" name="TextBox 59"/>
          <p:cNvSpPr txBox="1">
            <a:spLocks noChangeArrowheads="1"/>
          </p:cNvSpPr>
          <p:nvPr/>
        </p:nvSpPr>
        <p:spPr bwMode="auto">
          <a:xfrm flipH="1">
            <a:off x="806609" y="1988079"/>
            <a:ext cx="1913595"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500" b="1" dirty="0">
                <a:solidFill>
                  <a:schemeClr val="accent1"/>
                </a:solidFill>
                <a:latin typeface="微软雅黑" pitchFamily="34" charset="-122"/>
                <a:ea typeface="微软雅黑" pitchFamily="34" charset="-122"/>
              </a:rPr>
              <a:t>点击输入标题</a:t>
            </a:r>
            <a:endParaRPr lang="en-US" altLang="ko-KR" sz="1500" kern="0" dirty="0">
              <a:solidFill>
                <a:schemeClr val="accent1"/>
              </a:solidFill>
              <a:latin typeface="微软雅黑" pitchFamily="34" charset="-122"/>
              <a:ea typeface="微软雅黑" pitchFamily="34" charset="-122"/>
            </a:endParaRPr>
          </a:p>
        </p:txBody>
      </p:sp>
      <p:sp>
        <p:nvSpPr>
          <p:cNvPr id="128" name="矩形 127"/>
          <p:cNvSpPr>
            <a:spLocks noChangeArrowheads="1"/>
          </p:cNvSpPr>
          <p:nvPr/>
        </p:nvSpPr>
        <p:spPr bwMode="auto">
          <a:xfrm>
            <a:off x="806609" y="2283337"/>
            <a:ext cx="2341862" cy="43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050" dirty="0">
              <a:solidFill>
                <a:schemeClr val="tx1">
                  <a:lumMod val="65000"/>
                  <a:lumOff val="35000"/>
                </a:schemeClr>
              </a:solidFill>
            </a:endParaRPr>
          </a:p>
        </p:txBody>
      </p:sp>
      <p:sp>
        <p:nvSpPr>
          <p:cNvPr id="129" name="TextBox 59"/>
          <p:cNvSpPr txBox="1">
            <a:spLocks noChangeArrowheads="1"/>
          </p:cNvSpPr>
          <p:nvPr/>
        </p:nvSpPr>
        <p:spPr bwMode="auto">
          <a:xfrm flipH="1">
            <a:off x="806609" y="2848747"/>
            <a:ext cx="1913595"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500" b="1" dirty="0">
                <a:solidFill>
                  <a:schemeClr val="accent2"/>
                </a:solidFill>
                <a:latin typeface="微软雅黑" pitchFamily="34" charset="-122"/>
                <a:ea typeface="微软雅黑" pitchFamily="34" charset="-122"/>
              </a:rPr>
              <a:t>点击输入标题</a:t>
            </a:r>
            <a:endParaRPr lang="en-US" altLang="ko-KR" sz="1500" kern="0" dirty="0">
              <a:solidFill>
                <a:schemeClr val="accent2"/>
              </a:solidFill>
              <a:latin typeface="微软雅黑" pitchFamily="34" charset="-122"/>
              <a:ea typeface="微软雅黑" pitchFamily="34" charset="-122"/>
            </a:endParaRPr>
          </a:p>
        </p:txBody>
      </p:sp>
      <p:sp>
        <p:nvSpPr>
          <p:cNvPr id="130" name="矩形 129"/>
          <p:cNvSpPr>
            <a:spLocks noChangeArrowheads="1"/>
          </p:cNvSpPr>
          <p:nvPr/>
        </p:nvSpPr>
        <p:spPr bwMode="auto">
          <a:xfrm>
            <a:off x="794578" y="3144005"/>
            <a:ext cx="2461862" cy="43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050" dirty="0">
              <a:solidFill>
                <a:schemeClr val="tx1">
                  <a:lumMod val="65000"/>
                  <a:lumOff val="35000"/>
                </a:schemeClr>
              </a:solidFill>
            </a:endParaRPr>
          </a:p>
        </p:txBody>
      </p:sp>
      <p:sp>
        <p:nvSpPr>
          <p:cNvPr id="131" name="TextBox 107"/>
          <p:cNvSpPr txBox="1"/>
          <p:nvPr/>
        </p:nvSpPr>
        <p:spPr>
          <a:xfrm>
            <a:off x="738539" y="4053785"/>
            <a:ext cx="7666922"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sz="1050"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36840314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strips(downLeft)">
                                      <p:cBhvr>
                                        <p:cTn id="15" dur="500"/>
                                        <p:tgtEl>
                                          <p:spTgt spid="56"/>
                                        </p:tgtEl>
                                      </p:cBhvr>
                                    </p:animEffect>
                                  </p:childTnLst>
                                </p:cTn>
                              </p:par>
                            </p:childTnLst>
                          </p:cTn>
                        </p:par>
                        <p:par>
                          <p:cTn id="16" fill="hold">
                            <p:stCondLst>
                              <p:cond delay="1500"/>
                            </p:stCondLst>
                            <p:childTnLst>
                              <p:par>
                                <p:cTn id="17" presetID="23" presetClass="entr" presetSubtype="16" fill="hold" grpId="0" nodeType="afterEffect">
                                  <p:stCondLst>
                                    <p:cond delay="0"/>
                                  </p:stCondLst>
                                  <p:childTnLst>
                                    <p:set>
                                      <p:cBhvr>
                                        <p:cTn id="18" dur="1" fill="hold">
                                          <p:stCondLst>
                                            <p:cond delay="0"/>
                                          </p:stCondLst>
                                        </p:cTn>
                                        <p:tgtEl>
                                          <p:spTgt spid="119"/>
                                        </p:tgtEl>
                                        <p:attrNameLst>
                                          <p:attrName>style.visibility</p:attrName>
                                        </p:attrNameLst>
                                      </p:cBhvr>
                                      <p:to>
                                        <p:strVal val="visible"/>
                                      </p:to>
                                    </p:set>
                                    <p:anim calcmode="lin" valueType="num">
                                      <p:cBhvr>
                                        <p:cTn id="19" dur="250" fill="hold"/>
                                        <p:tgtEl>
                                          <p:spTgt spid="119"/>
                                        </p:tgtEl>
                                        <p:attrNameLst>
                                          <p:attrName>ppt_w</p:attrName>
                                        </p:attrNameLst>
                                      </p:cBhvr>
                                      <p:tavLst>
                                        <p:tav tm="0">
                                          <p:val>
                                            <p:fltVal val="0"/>
                                          </p:val>
                                        </p:tav>
                                        <p:tav tm="100000">
                                          <p:val>
                                            <p:strVal val="#ppt_w"/>
                                          </p:val>
                                        </p:tav>
                                      </p:tavLst>
                                    </p:anim>
                                    <p:anim calcmode="lin" valueType="num">
                                      <p:cBhvr>
                                        <p:cTn id="20" dur="250" fill="hold"/>
                                        <p:tgtEl>
                                          <p:spTgt spid="119"/>
                                        </p:tgtEl>
                                        <p:attrNameLst>
                                          <p:attrName>ppt_h</p:attrName>
                                        </p:attrNameLst>
                                      </p:cBhvr>
                                      <p:tavLst>
                                        <p:tav tm="0">
                                          <p:val>
                                            <p:fltVal val="0"/>
                                          </p:val>
                                        </p:tav>
                                        <p:tav tm="100000">
                                          <p:val>
                                            <p:strVal val="#ppt_h"/>
                                          </p:val>
                                        </p:tav>
                                      </p:tavLst>
                                    </p:anim>
                                  </p:childTnLst>
                                </p:cTn>
                              </p:par>
                            </p:childTnLst>
                          </p:cTn>
                        </p:par>
                        <p:par>
                          <p:cTn id="21" fill="hold">
                            <p:stCondLst>
                              <p:cond delay="1750"/>
                            </p:stCondLst>
                            <p:childTnLst>
                              <p:par>
                                <p:cTn id="22" presetID="2" presetClass="entr" presetSubtype="2" accel="50000" decel="50000" fill="hold" grpId="0" nodeType="afterEffect">
                                  <p:stCondLst>
                                    <p:cond delay="0"/>
                                  </p:stCondLst>
                                  <p:childTnLst>
                                    <p:set>
                                      <p:cBhvr>
                                        <p:cTn id="23" dur="1" fill="hold">
                                          <p:stCondLst>
                                            <p:cond delay="0"/>
                                          </p:stCondLst>
                                        </p:cTn>
                                        <p:tgtEl>
                                          <p:spTgt spid="122"/>
                                        </p:tgtEl>
                                        <p:attrNameLst>
                                          <p:attrName>style.visibility</p:attrName>
                                        </p:attrNameLst>
                                      </p:cBhvr>
                                      <p:to>
                                        <p:strVal val="visible"/>
                                      </p:to>
                                    </p:set>
                                    <p:anim calcmode="lin" valueType="num">
                                      <p:cBhvr additive="base">
                                        <p:cTn id="24" dur="500" fill="hold"/>
                                        <p:tgtEl>
                                          <p:spTgt spid="122"/>
                                        </p:tgtEl>
                                        <p:attrNameLst>
                                          <p:attrName>ppt_x</p:attrName>
                                        </p:attrNameLst>
                                      </p:cBhvr>
                                      <p:tavLst>
                                        <p:tav tm="0">
                                          <p:val>
                                            <p:strVal val="1+#ppt_w/2"/>
                                          </p:val>
                                        </p:tav>
                                        <p:tav tm="100000">
                                          <p:val>
                                            <p:strVal val="#ppt_x"/>
                                          </p:val>
                                        </p:tav>
                                      </p:tavLst>
                                    </p:anim>
                                    <p:anim calcmode="lin" valueType="num">
                                      <p:cBhvr additive="base">
                                        <p:cTn id="25" dur="500" fill="hold"/>
                                        <p:tgtEl>
                                          <p:spTgt spid="122"/>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3" presetClass="entr" presetSubtype="16" fill="hold" grpId="0" nodeType="afterEffect">
                                  <p:stCondLst>
                                    <p:cond delay="0"/>
                                  </p:stCondLst>
                                  <p:childTnLst>
                                    <p:set>
                                      <p:cBhvr>
                                        <p:cTn id="28" dur="1" fill="hold">
                                          <p:stCondLst>
                                            <p:cond delay="0"/>
                                          </p:stCondLst>
                                        </p:cTn>
                                        <p:tgtEl>
                                          <p:spTgt spid="116"/>
                                        </p:tgtEl>
                                        <p:attrNameLst>
                                          <p:attrName>style.visibility</p:attrName>
                                        </p:attrNameLst>
                                      </p:cBhvr>
                                      <p:to>
                                        <p:strVal val="visible"/>
                                      </p:to>
                                    </p:set>
                                    <p:anim calcmode="lin" valueType="num">
                                      <p:cBhvr>
                                        <p:cTn id="29" dur="500" fill="hold"/>
                                        <p:tgtEl>
                                          <p:spTgt spid="116"/>
                                        </p:tgtEl>
                                        <p:attrNameLst>
                                          <p:attrName>ppt_w</p:attrName>
                                        </p:attrNameLst>
                                      </p:cBhvr>
                                      <p:tavLst>
                                        <p:tav tm="0">
                                          <p:val>
                                            <p:fltVal val="0"/>
                                          </p:val>
                                        </p:tav>
                                        <p:tav tm="100000">
                                          <p:val>
                                            <p:strVal val="#ppt_w"/>
                                          </p:val>
                                        </p:tav>
                                      </p:tavLst>
                                    </p:anim>
                                    <p:anim calcmode="lin" valueType="num">
                                      <p:cBhvr>
                                        <p:cTn id="30" dur="500" fill="hold"/>
                                        <p:tgtEl>
                                          <p:spTgt spid="116"/>
                                        </p:tgtEl>
                                        <p:attrNameLst>
                                          <p:attrName>ppt_h</p:attrName>
                                        </p:attrNameLst>
                                      </p:cBhvr>
                                      <p:tavLst>
                                        <p:tav tm="0">
                                          <p:val>
                                            <p:fltVal val="0"/>
                                          </p:val>
                                        </p:tav>
                                        <p:tav tm="100000">
                                          <p:val>
                                            <p:strVal val="#ppt_h"/>
                                          </p:val>
                                        </p:tav>
                                      </p:tavLst>
                                    </p:anim>
                                  </p:childTnLst>
                                </p:cTn>
                              </p:par>
                            </p:childTnLst>
                          </p:cTn>
                        </p:par>
                        <p:par>
                          <p:cTn id="31" fill="hold">
                            <p:stCondLst>
                              <p:cond delay="2750"/>
                            </p:stCondLst>
                            <p:childTnLst>
                              <p:par>
                                <p:cTn id="32" presetID="18" presetClass="entr" presetSubtype="9" fill="hold" nodeType="afterEffect">
                                  <p:stCondLst>
                                    <p:cond delay="0"/>
                                  </p:stCondLst>
                                  <p:childTnLst>
                                    <p:set>
                                      <p:cBhvr>
                                        <p:cTn id="33" dur="1" fill="hold">
                                          <p:stCondLst>
                                            <p:cond delay="0"/>
                                          </p:stCondLst>
                                        </p:cTn>
                                        <p:tgtEl>
                                          <p:spTgt spid="114"/>
                                        </p:tgtEl>
                                        <p:attrNameLst>
                                          <p:attrName>style.visibility</p:attrName>
                                        </p:attrNameLst>
                                      </p:cBhvr>
                                      <p:to>
                                        <p:strVal val="visible"/>
                                      </p:to>
                                    </p:set>
                                    <p:animEffect transition="in" filter="strips(upLeft)">
                                      <p:cBhvr>
                                        <p:cTn id="34" dur="500"/>
                                        <p:tgtEl>
                                          <p:spTgt spid="114"/>
                                        </p:tgtEl>
                                      </p:cBhvr>
                                    </p:animEffect>
                                  </p:childTnLst>
                                </p:cTn>
                              </p:par>
                            </p:childTnLst>
                          </p:cTn>
                        </p:par>
                        <p:par>
                          <p:cTn id="35" fill="hold">
                            <p:stCondLst>
                              <p:cond delay="3250"/>
                            </p:stCondLst>
                            <p:childTnLst>
                              <p:par>
                                <p:cTn id="36" presetID="2" presetClass="entr" presetSubtype="8" accel="50000" decel="50000" fill="hold" grpId="0" nodeType="afterEffect">
                                  <p:stCondLst>
                                    <p:cond delay="0"/>
                                  </p:stCondLst>
                                  <p:childTnLst>
                                    <p:set>
                                      <p:cBhvr>
                                        <p:cTn id="37" dur="1" fill="hold">
                                          <p:stCondLst>
                                            <p:cond delay="0"/>
                                          </p:stCondLst>
                                        </p:cTn>
                                        <p:tgtEl>
                                          <p:spTgt spid="125"/>
                                        </p:tgtEl>
                                        <p:attrNameLst>
                                          <p:attrName>style.visibility</p:attrName>
                                        </p:attrNameLst>
                                      </p:cBhvr>
                                      <p:to>
                                        <p:strVal val="visible"/>
                                      </p:to>
                                    </p:set>
                                    <p:anim calcmode="lin" valueType="num">
                                      <p:cBhvr additive="base">
                                        <p:cTn id="38" dur="500" fill="hold"/>
                                        <p:tgtEl>
                                          <p:spTgt spid="125"/>
                                        </p:tgtEl>
                                        <p:attrNameLst>
                                          <p:attrName>ppt_x</p:attrName>
                                        </p:attrNameLst>
                                      </p:cBhvr>
                                      <p:tavLst>
                                        <p:tav tm="0">
                                          <p:val>
                                            <p:strVal val="0-#ppt_w/2"/>
                                          </p:val>
                                        </p:tav>
                                        <p:tav tm="100000">
                                          <p:val>
                                            <p:strVal val="#ppt_x"/>
                                          </p:val>
                                        </p:tav>
                                      </p:tavLst>
                                    </p:anim>
                                    <p:anim calcmode="lin" valueType="num">
                                      <p:cBhvr additive="base">
                                        <p:cTn id="39" dur="500" fill="hold"/>
                                        <p:tgtEl>
                                          <p:spTgt spid="125"/>
                                        </p:tgtEl>
                                        <p:attrNameLst>
                                          <p:attrName>ppt_y</p:attrName>
                                        </p:attrNameLst>
                                      </p:cBhvr>
                                      <p:tavLst>
                                        <p:tav tm="0">
                                          <p:val>
                                            <p:strVal val="#ppt_y"/>
                                          </p:val>
                                        </p:tav>
                                        <p:tav tm="100000">
                                          <p:val>
                                            <p:strVal val="#ppt_y"/>
                                          </p:val>
                                        </p:tav>
                                      </p:tavLst>
                                    </p:anim>
                                  </p:childTnLst>
                                </p:cTn>
                              </p:par>
                              <p:par>
                                <p:cTn id="40" presetID="2" presetClass="entr" presetSubtype="8" accel="50000" decel="50000" fill="hold" grpId="0" nodeType="withEffect">
                                  <p:stCondLst>
                                    <p:cond delay="0"/>
                                  </p:stCondLst>
                                  <p:childTnLst>
                                    <p:set>
                                      <p:cBhvr>
                                        <p:cTn id="41" dur="1" fill="hold">
                                          <p:stCondLst>
                                            <p:cond delay="0"/>
                                          </p:stCondLst>
                                        </p:cTn>
                                        <p:tgtEl>
                                          <p:spTgt spid="126"/>
                                        </p:tgtEl>
                                        <p:attrNameLst>
                                          <p:attrName>style.visibility</p:attrName>
                                        </p:attrNameLst>
                                      </p:cBhvr>
                                      <p:to>
                                        <p:strVal val="visible"/>
                                      </p:to>
                                    </p:set>
                                    <p:anim calcmode="lin" valueType="num">
                                      <p:cBhvr additive="base">
                                        <p:cTn id="42" dur="500" fill="hold"/>
                                        <p:tgtEl>
                                          <p:spTgt spid="126"/>
                                        </p:tgtEl>
                                        <p:attrNameLst>
                                          <p:attrName>ppt_x</p:attrName>
                                        </p:attrNameLst>
                                      </p:cBhvr>
                                      <p:tavLst>
                                        <p:tav tm="0">
                                          <p:val>
                                            <p:strVal val="0-#ppt_w/2"/>
                                          </p:val>
                                        </p:tav>
                                        <p:tav tm="100000">
                                          <p:val>
                                            <p:strVal val="#ppt_x"/>
                                          </p:val>
                                        </p:tav>
                                      </p:tavLst>
                                    </p:anim>
                                    <p:anim calcmode="lin" valueType="num">
                                      <p:cBhvr additive="base">
                                        <p:cTn id="43" dur="500" fill="hold"/>
                                        <p:tgtEl>
                                          <p:spTgt spid="126"/>
                                        </p:tgtEl>
                                        <p:attrNameLst>
                                          <p:attrName>ppt_y</p:attrName>
                                        </p:attrNameLst>
                                      </p:cBhvr>
                                      <p:tavLst>
                                        <p:tav tm="0">
                                          <p:val>
                                            <p:strVal val="#ppt_y"/>
                                          </p:val>
                                        </p:tav>
                                        <p:tav tm="100000">
                                          <p:val>
                                            <p:strVal val="#ppt_y"/>
                                          </p:val>
                                        </p:tav>
                                      </p:tavLst>
                                    </p:anim>
                                  </p:childTnLst>
                                </p:cTn>
                              </p:par>
                            </p:childTnLst>
                          </p:cTn>
                        </p:par>
                        <p:par>
                          <p:cTn id="44" fill="hold">
                            <p:stCondLst>
                              <p:cond delay="3750"/>
                            </p:stCondLst>
                            <p:childTnLst>
                              <p:par>
                                <p:cTn id="45" presetID="18" presetClass="entr" presetSubtype="12"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strips(downLeft)">
                                      <p:cBhvr>
                                        <p:cTn id="47" dur="500"/>
                                        <p:tgtEl>
                                          <p:spTgt spid="52"/>
                                        </p:tgtEl>
                                      </p:cBhvr>
                                    </p:animEffect>
                                  </p:childTnLst>
                                </p:cTn>
                              </p:par>
                            </p:childTnLst>
                          </p:cTn>
                        </p:par>
                        <p:par>
                          <p:cTn id="48" fill="hold">
                            <p:stCondLst>
                              <p:cond delay="4250"/>
                            </p:stCondLst>
                            <p:childTnLst>
                              <p:par>
                                <p:cTn id="49" presetID="23" presetClass="entr" presetSubtype="16" fill="hold" grpId="0" nodeType="afterEffect">
                                  <p:stCondLst>
                                    <p:cond delay="0"/>
                                  </p:stCondLst>
                                  <p:childTnLst>
                                    <p:set>
                                      <p:cBhvr>
                                        <p:cTn id="50" dur="1" fill="hold">
                                          <p:stCondLst>
                                            <p:cond delay="0"/>
                                          </p:stCondLst>
                                        </p:cTn>
                                        <p:tgtEl>
                                          <p:spTgt spid="120"/>
                                        </p:tgtEl>
                                        <p:attrNameLst>
                                          <p:attrName>style.visibility</p:attrName>
                                        </p:attrNameLst>
                                      </p:cBhvr>
                                      <p:to>
                                        <p:strVal val="visible"/>
                                      </p:to>
                                    </p:set>
                                    <p:anim calcmode="lin" valueType="num">
                                      <p:cBhvr>
                                        <p:cTn id="51" dur="250" fill="hold"/>
                                        <p:tgtEl>
                                          <p:spTgt spid="120"/>
                                        </p:tgtEl>
                                        <p:attrNameLst>
                                          <p:attrName>ppt_w</p:attrName>
                                        </p:attrNameLst>
                                      </p:cBhvr>
                                      <p:tavLst>
                                        <p:tav tm="0">
                                          <p:val>
                                            <p:fltVal val="0"/>
                                          </p:val>
                                        </p:tav>
                                        <p:tav tm="100000">
                                          <p:val>
                                            <p:strVal val="#ppt_w"/>
                                          </p:val>
                                        </p:tav>
                                      </p:tavLst>
                                    </p:anim>
                                    <p:anim calcmode="lin" valueType="num">
                                      <p:cBhvr>
                                        <p:cTn id="52" dur="250" fill="hold"/>
                                        <p:tgtEl>
                                          <p:spTgt spid="120"/>
                                        </p:tgtEl>
                                        <p:attrNameLst>
                                          <p:attrName>ppt_h</p:attrName>
                                        </p:attrNameLst>
                                      </p:cBhvr>
                                      <p:tavLst>
                                        <p:tav tm="0">
                                          <p:val>
                                            <p:fltVal val="0"/>
                                          </p:val>
                                        </p:tav>
                                        <p:tav tm="100000">
                                          <p:val>
                                            <p:strVal val="#ppt_h"/>
                                          </p:val>
                                        </p:tav>
                                      </p:tavLst>
                                    </p:anim>
                                  </p:childTnLst>
                                </p:cTn>
                              </p:par>
                            </p:childTnLst>
                          </p:cTn>
                        </p:par>
                        <p:par>
                          <p:cTn id="53" fill="hold">
                            <p:stCondLst>
                              <p:cond delay="4500"/>
                            </p:stCondLst>
                            <p:childTnLst>
                              <p:par>
                                <p:cTn id="54" presetID="2" presetClass="entr" presetSubtype="2" accel="50000" decel="50000" fill="hold" grpId="0" nodeType="afterEffect">
                                  <p:stCondLst>
                                    <p:cond delay="0"/>
                                  </p:stCondLst>
                                  <p:childTnLst>
                                    <p:set>
                                      <p:cBhvr>
                                        <p:cTn id="55" dur="1" fill="hold">
                                          <p:stCondLst>
                                            <p:cond delay="0"/>
                                          </p:stCondLst>
                                        </p:cTn>
                                        <p:tgtEl>
                                          <p:spTgt spid="123"/>
                                        </p:tgtEl>
                                        <p:attrNameLst>
                                          <p:attrName>style.visibility</p:attrName>
                                        </p:attrNameLst>
                                      </p:cBhvr>
                                      <p:to>
                                        <p:strVal val="visible"/>
                                      </p:to>
                                    </p:set>
                                    <p:anim calcmode="lin" valueType="num">
                                      <p:cBhvr additive="base">
                                        <p:cTn id="56" dur="500" fill="hold"/>
                                        <p:tgtEl>
                                          <p:spTgt spid="123"/>
                                        </p:tgtEl>
                                        <p:attrNameLst>
                                          <p:attrName>ppt_x</p:attrName>
                                        </p:attrNameLst>
                                      </p:cBhvr>
                                      <p:tavLst>
                                        <p:tav tm="0">
                                          <p:val>
                                            <p:strVal val="1+#ppt_w/2"/>
                                          </p:val>
                                        </p:tav>
                                        <p:tav tm="100000">
                                          <p:val>
                                            <p:strVal val="#ppt_x"/>
                                          </p:val>
                                        </p:tav>
                                      </p:tavLst>
                                    </p:anim>
                                    <p:anim calcmode="lin" valueType="num">
                                      <p:cBhvr additive="base">
                                        <p:cTn id="57" dur="500" fill="hold"/>
                                        <p:tgtEl>
                                          <p:spTgt spid="123"/>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3" presetClass="entr" presetSubtype="16" fill="hold" grpId="0" nodeType="afterEffect">
                                  <p:stCondLst>
                                    <p:cond delay="0"/>
                                  </p:stCondLst>
                                  <p:childTnLst>
                                    <p:set>
                                      <p:cBhvr>
                                        <p:cTn id="60" dur="1" fill="hold">
                                          <p:stCondLst>
                                            <p:cond delay="0"/>
                                          </p:stCondLst>
                                        </p:cTn>
                                        <p:tgtEl>
                                          <p:spTgt spid="117"/>
                                        </p:tgtEl>
                                        <p:attrNameLst>
                                          <p:attrName>style.visibility</p:attrName>
                                        </p:attrNameLst>
                                      </p:cBhvr>
                                      <p:to>
                                        <p:strVal val="visible"/>
                                      </p:to>
                                    </p:set>
                                    <p:anim calcmode="lin" valueType="num">
                                      <p:cBhvr>
                                        <p:cTn id="61" dur="500" fill="hold"/>
                                        <p:tgtEl>
                                          <p:spTgt spid="117"/>
                                        </p:tgtEl>
                                        <p:attrNameLst>
                                          <p:attrName>ppt_w</p:attrName>
                                        </p:attrNameLst>
                                      </p:cBhvr>
                                      <p:tavLst>
                                        <p:tav tm="0">
                                          <p:val>
                                            <p:fltVal val="0"/>
                                          </p:val>
                                        </p:tav>
                                        <p:tav tm="100000">
                                          <p:val>
                                            <p:strVal val="#ppt_w"/>
                                          </p:val>
                                        </p:tav>
                                      </p:tavLst>
                                    </p:anim>
                                    <p:anim calcmode="lin" valueType="num">
                                      <p:cBhvr>
                                        <p:cTn id="62" dur="500" fill="hold"/>
                                        <p:tgtEl>
                                          <p:spTgt spid="117"/>
                                        </p:tgtEl>
                                        <p:attrNameLst>
                                          <p:attrName>ppt_h</p:attrName>
                                        </p:attrNameLst>
                                      </p:cBhvr>
                                      <p:tavLst>
                                        <p:tav tm="0">
                                          <p:val>
                                            <p:fltVal val="0"/>
                                          </p:val>
                                        </p:tav>
                                        <p:tav tm="100000">
                                          <p:val>
                                            <p:strVal val="#ppt_h"/>
                                          </p:val>
                                        </p:tav>
                                      </p:tavLst>
                                    </p:anim>
                                  </p:childTnLst>
                                </p:cTn>
                              </p:par>
                            </p:childTnLst>
                          </p:cTn>
                        </p:par>
                        <p:par>
                          <p:cTn id="63" fill="hold">
                            <p:stCondLst>
                              <p:cond delay="5500"/>
                            </p:stCondLst>
                            <p:childTnLst>
                              <p:par>
                                <p:cTn id="64" presetID="18" presetClass="entr" presetSubtype="12" fill="hold"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strips(downLeft)">
                                      <p:cBhvr>
                                        <p:cTn id="66" dur="300"/>
                                        <p:tgtEl>
                                          <p:spTgt spid="60"/>
                                        </p:tgtEl>
                                      </p:cBhvr>
                                    </p:animEffect>
                                  </p:childTnLst>
                                </p:cTn>
                              </p:par>
                            </p:childTnLst>
                          </p:cTn>
                        </p:par>
                        <p:par>
                          <p:cTn id="67" fill="hold">
                            <p:stCondLst>
                              <p:cond delay="5800"/>
                            </p:stCondLst>
                            <p:childTnLst>
                              <p:par>
                                <p:cTn id="68" presetID="2" presetClass="entr" presetSubtype="8" accel="50000" decel="50000" fill="hold" grpId="0" nodeType="afterEffect">
                                  <p:stCondLst>
                                    <p:cond delay="0"/>
                                  </p:stCondLst>
                                  <p:childTnLst>
                                    <p:set>
                                      <p:cBhvr>
                                        <p:cTn id="69" dur="1" fill="hold">
                                          <p:stCondLst>
                                            <p:cond delay="0"/>
                                          </p:stCondLst>
                                        </p:cTn>
                                        <p:tgtEl>
                                          <p:spTgt spid="127"/>
                                        </p:tgtEl>
                                        <p:attrNameLst>
                                          <p:attrName>style.visibility</p:attrName>
                                        </p:attrNameLst>
                                      </p:cBhvr>
                                      <p:to>
                                        <p:strVal val="visible"/>
                                      </p:to>
                                    </p:set>
                                    <p:anim calcmode="lin" valueType="num">
                                      <p:cBhvr additive="base">
                                        <p:cTn id="70" dur="500" fill="hold"/>
                                        <p:tgtEl>
                                          <p:spTgt spid="127"/>
                                        </p:tgtEl>
                                        <p:attrNameLst>
                                          <p:attrName>ppt_x</p:attrName>
                                        </p:attrNameLst>
                                      </p:cBhvr>
                                      <p:tavLst>
                                        <p:tav tm="0">
                                          <p:val>
                                            <p:strVal val="0-#ppt_w/2"/>
                                          </p:val>
                                        </p:tav>
                                        <p:tav tm="100000">
                                          <p:val>
                                            <p:strVal val="#ppt_x"/>
                                          </p:val>
                                        </p:tav>
                                      </p:tavLst>
                                    </p:anim>
                                    <p:anim calcmode="lin" valueType="num">
                                      <p:cBhvr additive="base">
                                        <p:cTn id="71" dur="500" fill="hold"/>
                                        <p:tgtEl>
                                          <p:spTgt spid="127"/>
                                        </p:tgtEl>
                                        <p:attrNameLst>
                                          <p:attrName>ppt_y</p:attrName>
                                        </p:attrNameLst>
                                      </p:cBhvr>
                                      <p:tavLst>
                                        <p:tav tm="0">
                                          <p:val>
                                            <p:strVal val="#ppt_y"/>
                                          </p:val>
                                        </p:tav>
                                        <p:tav tm="100000">
                                          <p:val>
                                            <p:strVal val="#ppt_y"/>
                                          </p:val>
                                        </p:tav>
                                      </p:tavLst>
                                    </p:anim>
                                  </p:childTnLst>
                                </p:cTn>
                              </p:par>
                              <p:par>
                                <p:cTn id="72" presetID="2" presetClass="entr" presetSubtype="8" accel="50000" decel="50000" fill="hold" grpId="0" nodeType="withEffect">
                                  <p:stCondLst>
                                    <p:cond delay="0"/>
                                  </p:stCondLst>
                                  <p:childTnLst>
                                    <p:set>
                                      <p:cBhvr>
                                        <p:cTn id="73" dur="1" fill="hold">
                                          <p:stCondLst>
                                            <p:cond delay="0"/>
                                          </p:stCondLst>
                                        </p:cTn>
                                        <p:tgtEl>
                                          <p:spTgt spid="128"/>
                                        </p:tgtEl>
                                        <p:attrNameLst>
                                          <p:attrName>style.visibility</p:attrName>
                                        </p:attrNameLst>
                                      </p:cBhvr>
                                      <p:to>
                                        <p:strVal val="visible"/>
                                      </p:to>
                                    </p:set>
                                    <p:anim calcmode="lin" valueType="num">
                                      <p:cBhvr additive="base">
                                        <p:cTn id="74" dur="500" fill="hold"/>
                                        <p:tgtEl>
                                          <p:spTgt spid="128"/>
                                        </p:tgtEl>
                                        <p:attrNameLst>
                                          <p:attrName>ppt_x</p:attrName>
                                        </p:attrNameLst>
                                      </p:cBhvr>
                                      <p:tavLst>
                                        <p:tav tm="0">
                                          <p:val>
                                            <p:strVal val="0-#ppt_w/2"/>
                                          </p:val>
                                        </p:tav>
                                        <p:tav tm="100000">
                                          <p:val>
                                            <p:strVal val="#ppt_x"/>
                                          </p:val>
                                        </p:tav>
                                      </p:tavLst>
                                    </p:anim>
                                    <p:anim calcmode="lin" valueType="num">
                                      <p:cBhvr additive="base">
                                        <p:cTn id="75" dur="500" fill="hold"/>
                                        <p:tgtEl>
                                          <p:spTgt spid="128"/>
                                        </p:tgtEl>
                                        <p:attrNameLst>
                                          <p:attrName>ppt_y</p:attrName>
                                        </p:attrNameLst>
                                      </p:cBhvr>
                                      <p:tavLst>
                                        <p:tav tm="0">
                                          <p:val>
                                            <p:strVal val="#ppt_y"/>
                                          </p:val>
                                        </p:tav>
                                        <p:tav tm="100000">
                                          <p:val>
                                            <p:strVal val="#ppt_y"/>
                                          </p:val>
                                        </p:tav>
                                      </p:tavLst>
                                    </p:anim>
                                  </p:childTnLst>
                                </p:cTn>
                              </p:par>
                            </p:childTnLst>
                          </p:cTn>
                        </p:par>
                        <p:par>
                          <p:cTn id="76" fill="hold">
                            <p:stCondLst>
                              <p:cond delay="6300"/>
                            </p:stCondLst>
                            <p:childTnLst>
                              <p:par>
                                <p:cTn id="77" presetID="18" presetClass="entr" presetSubtype="12"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strips(downLeft)">
                                      <p:cBhvr>
                                        <p:cTn id="79" dur="500"/>
                                        <p:tgtEl>
                                          <p:spTgt spid="43"/>
                                        </p:tgtEl>
                                      </p:cBhvr>
                                    </p:animEffect>
                                  </p:childTnLst>
                                </p:cTn>
                              </p:par>
                            </p:childTnLst>
                          </p:cTn>
                        </p:par>
                        <p:par>
                          <p:cTn id="80" fill="hold">
                            <p:stCondLst>
                              <p:cond delay="6800"/>
                            </p:stCondLst>
                            <p:childTnLst>
                              <p:par>
                                <p:cTn id="81" presetID="23" presetClass="entr" presetSubtype="16" fill="hold" grpId="0" nodeType="afterEffect">
                                  <p:stCondLst>
                                    <p:cond delay="0"/>
                                  </p:stCondLst>
                                  <p:childTnLst>
                                    <p:set>
                                      <p:cBhvr>
                                        <p:cTn id="82" dur="1" fill="hold">
                                          <p:stCondLst>
                                            <p:cond delay="0"/>
                                          </p:stCondLst>
                                        </p:cTn>
                                        <p:tgtEl>
                                          <p:spTgt spid="121"/>
                                        </p:tgtEl>
                                        <p:attrNameLst>
                                          <p:attrName>style.visibility</p:attrName>
                                        </p:attrNameLst>
                                      </p:cBhvr>
                                      <p:to>
                                        <p:strVal val="visible"/>
                                      </p:to>
                                    </p:set>
                                    <p:anim calcmode="lin" valueType="num">
                                      <p:cBhvr>
                                        <p:cTn id="83" dur="250" fill="hold"/>
                                        <p:tgtEl>
                                          <p:spTgt spid="121"/>
                                        </p:tgtEl>
                                        <p:attrNameLst>
                                          <p:attrName>ppt_w</p:attrName>
                                        </p:attrNameLst>
                                      </p:cBhvr>
                                      <p:tavLst>
                                        <p:tav tm="0">
                                          <p:val>
                                            <p:fltVal val="0"/>
                                          </p:val>
                                        </p:tav>
                                        <p:tav tm="100000">
                                          <p:val>
                                            <p:strVal val="#ppt_w"/>
                                          </p:val>
                                        </p:tav>
                                      </p:tavLst>
                                    </p:anim>
                                    <p:anim calcmode="lin" valueType="num">
                                      <p:cBhvr>
                                        <p:cTn id="84" dur="250" fill="hold"/>
                                        <p:tgtEl>
                                          <p:spTgt spid="121"/>
                                        </p:tgtEl>
                                        <p:attrNameLst>
                                          <p:attrName>ppt_h</p:attrName>
                                        </p:attrNameLst>
                                      </p:cBhvr>
                                      <p:tavLst>
                                        <p:tav tm="0">
                                          <p:val>
                                            <p:fltVal val="0"/>
                                          </p:val>
                                        </p:tav>
                                        <p:tav tm="100000">
                                          <p:val>
                                            <p:strVal val="#ppt_h"/>
                                          </p:val>
                                        </p:tav>
                                      </p:tavLst>
                                    </p:anim>
                                  </p:childTnLst>
                                </p:cTn>
                              </p:par>
                            </p:childTnLst>
                          </p:cTn>
                        </p:par>
                        <p:par>
                          <p:cTn id="85" fill="hold">
                            <p:stCondLst>
                              <p:cond delay="7050"/>
                            </p:stCondLst>
                            <p:childTnLst>
                              <p:par>
                                <p:cTn id="86" presetID="2" presetClass="entr" presetSubtype="2" accel="50000" decel="50000" fill="hold" grpId="0" nodeType="afterEffect">
                                  <p:stCondLst>
                                    <p:cond delay="0"/>
                                  </p:stCondLst>
                                  <p:childTnLst>
                                    <p:set>
                                      <p:cBhvr>
                                        <p:cTn id="87" dur="1" fill="hold">
                                          <p:stCondLst>
                                            <p:cond delay="0"/>
                                          </p:stCondLst>
                                        </p:cTn>
                                        <p:tgtEl>
                                          <p:spTgt spid="124"/>
                                        </p:tgtEl>
                                        <p:attrNameLst>
                                          <p:attrName>style.visibility</p:attrName>
                                        </p:attrNameLst>
                                      </p:cBhvr>
                                      <p:to>
                                        <p:strVal val="visible"/>
                                      </p:to>
                                    </p:set>
                                    <p:anim calcmode="lin" valueType="num">
                                      <p:cBhvr additive="base">
                                        <p:cTn id="88" dur="500" fill="hold"/>
                                        <p:tgtEl>
                                          <p:spTgt spid="124"/>
                                        </p:tgtEl>
                                        <p:attrNameLst>
                                          <p:attrName>ppt_x</p:attrName>
                                        </p:attrNameLst>
                                      </p:cBhvr>
                                      <p:tavLst>
                                        <p:tav tm="0">
                                          <p:val>
                                            <p:strVal val="1+#ppt_w/2"/>
                                          </p:val>
                                        </p:tav>
                                        <p:tav tm="100000">
                                          <p:val>
                                            <p:strVal val="#ppt_x"/>
                                          </p:val>
                                        </p:tav>
                                      </p:tavLst>
                                    </p:anim>
                                    <p:anim calcmode="lin" valueType="num">
                                      <p:cBhvr additive="base">
                                        <p:cTn id="89" dur="500" fill="hold"/>
                                        <p:tgtEl>
                                          <p:spTgt spid="124"/>
                                        </p:tgtEl>
                                        <p:attrNameLst>
                                          <p:attrName>ppt_y</p:attrName>
                                        </p:attrNameLst>
                                      </p:cBhvr>
                                      <p:tavLst>
                                        <p:tav tm="0">
                                          <p:val>
                                            <p:strVal val="#ppt_y"/>
                                          </p:val>
                                        </p:tav>
                                        <p:tav tm="100000">
                                          <p:val>
                                            <p:strVal val="#ppt_y"/>
                                          </p:val>
                                        </p:tav>
                                      </p:tavLst>
                                    </p:anim>
                                  </p:childTnLst>
                                </p:cTn>
                              </p:par>
                            </p:childTnLst>
                          </p:cTn>
                        </p:par>
                        <p:par>
                          <p:cTn id="90" fill="hold">
                            <p:stCondLst>
                              <p:cond delay="7550"/>
                            </p:stCondLst>
                            <p:childTnLst>
                              <p:par>
                                <p:cTn id="91" presetID="23" presetClass="entr" presetSubtype="16" fill="hold" grpId="0" nodeType="afterEffect">
                                  <p:stCondLst>
                                    <p:cond delay="0"/>
                                  </p:stCondLst>
                                  <p:childTnLst>
                                    <p:set>
                                      <p:cBhvr>
                                        <p:cTn id="92" dur="1" fill="hold">
                                          <p:stCondLst>
                                            <p:cond delay="0"/>
                                          </p:stCondLst>
                                        </p:cTn>
                                        <p:tgtEl>
                                          <p:spTgt spid="118"/>
                                        </p:tgtEl>
                                        <p:attrNameLst>
                                          <p:attrName>style.visibility</p:attrName>
                                        </p:attrNameLst>
                                      </p:cBhvr>
                                      <p:to>
                                        <p:strVal val="visible"/>
                                      </p:to>
                                    </p:set>
                                    <p:anim calcmode="lin" valueType="num">
                                      <p:cBhvr>
                                        <p:cTn id="93" dur="500" fill="hold"/>
                                        <p:tgtEl>
                                          <p:spTgt spid="118"/>
                                        </p:tgtEl>
                                        <p:attrNameLst>
                                          <p:attrName>ppt_w</p:attrName>
                                        </p:attrNameLst>
                                      </p:cBhvr>
                                      <p:tavLst>
                                        <p:tav tm="0">
                                          <p:val>
                                            <p:fltVal val="0"/>
                                          </p:val>
                                        </p:tav>
                                        <p:tav tm="100000">
                                          <p:val>
                                            <p:strVal val="#ppt_w"/>
                                          </p:val>
                                        </p:tav>
                                      </p:tavLst>
                                    </p:anim>
                                    <p:anim calcmode="lin" valueType="num">
                                      <p:cBhvr>
                                        <p:cTn id="94" dur="500" fill="hold"/>
                                        <p:tgtEl>
                                          <p:spTgt spid="118"/>
                                        </p:tgtEl>
                                        <p:attrNameLst>
                                          <p:attrName>ppt_h</p:attrName>
                                        </p:attrNameLst>
                                      </p:cBhvr>
                                      <p:tavLst>
                                        <p:tav tm="0">
                                          <p:val>
                                            <p:fltVal val="0"/>
                                          </p:val>
                                        </p:tav>
                                        <p:tav tm="100000">
                                          <p:val>
                                            <p:strVal val="#ppt_h"/>
                                          </p:val>
                                        </p:tav>
                                      </p:tavLst>
                                    </p:anim>
                                  </p:childTnLst>
                                </p:cTn>
                              </p:par>
                            </p:childTnLst>
                          </p:cTn>
                        </p:par>
                        <p:par>
                          <p:cTn id="95" fill="hold">
                            <p:stCondLst>
                              <p:cond delay="8050"/>
                            </p:stCondLst>
                            <p:childTnLst>
                              <p:par>
                                <p:cTn id="96" presetID="18" presetClass="entr" presetSubtype="12" fill="hold" nodeType="afterEffect">
                                  <p:stCondLst>
                                    <p:cond delay="0"/>
                                  </p:stCondLst>
                                  <p:childTnLst>
                                    <p:set>
                                      <p:cBhvr>
                                        <p:cTn id="97" dur="1" fill="hold">
                                          <p:stCondLst>
                                            <p:cond delay="0"/>
                                          </p:stCondLst>
                                        </p:cTn>
                                        <p:tgtEl>
                                          <p:spTgt spid="115"/>
                                        </p:tgtEl>
                                        <p:attrNameLst>
                                          <p:attrName>style.visibility</p:attrName>
                                        </p:attrNameLst>
                                      </p:cBhvr>
                                      <p:to>
                                        <p:strVal val="visible"/>
                                      </p:to>
                                    </p:set>
                                    <p:animEffect transition="in" filter="strips(downLeft)">
                                      <p:cBhvr>
                                        <p:cTn id="98" dur="500"/>
                                        <p:tgtEl>
                                          <p:spTgt spid="115"/>
                                        </p:tgtEl>
                                      </p:cBhvr>
                                    </p:animEffect>
                                  </p:childTnLst>
                                </p:cTn>
                              </p:par>
                            </p:childTnLst>
                          </p:cTn>
                        </p:par>
                        <p:par>
                          <p:cTn id="99" fill="hold">
                            <p:stCondLst>
                              <p:cond delay="8550"/>
                            </p:stCondLst>
                            <p:childTnLst>
                              <p:par>
                                <p:cTn id="100" presetID="2" presetClass="entr" presetSubtype="8" accel="50000" decel="50000" fill="hold" grpId="0" nodeType="afterEffect">
                                  <p:stCondLst>
                                    <p:cond delay="0"/>
                                  </p:stCondLst>
                                  <p:childTnLst>
                                    <p:set>
                                      <p:cBhvr>
                                        <p:cTn id="101" dur="1" fill="hold">
                                          <p:stCondLst>
                                            <p:cond delay="0"/>
                                          </p:stCondLst>
                                        </p:cTn>
                                        <p:tgtEl>
                                          <p:spTgt spid="129"/>
                                        </p:tgtEl>
                                        <p:attrNameLst>
                                          <p:attrName>style.visibility</p:attrName>
                                        </p:attrNameLst>
                                      </p:cBhvr>
                                      <p:to>
                                        <p:strVal val="visible"/>
                                      </p:to>
                                    </p:set>
                                    <p:anim calcmode="lin" valueType="num">
                                      <p:cBhvr additive="base">
                                        <p:cTn id="102" dur="500" fill="hold"/>
                                        <p:tgtEl>
                                          <p:spTgt spid="129"/>
                                        </p:tgtEl>
                                        <p:attrNameLst>
                                          <p:attrName>ppt_x</p:attrName>
                                        </p:attrNameLst>
                                      </p:cBhvr>
                                      <p:tavLst>
                                        <p:tav tm="0">
                                          <p:val>
                                            <p:strVal val="0-#ppt_w/2"/>
                                          </p:val>
                                        </p:tav>
                                        <p:tav tm="100000">
                                          <p:val>
                                            <p:strVal val="#ppt_x"/>
                                          </p:val>
                                        </p:tav>
                                      </p:tavLst>
                                    </p:anim>
                                    <p:anim calcmode="lin" valueType="num">
                                      <p:cBhvr additive="base">
                                        <p:cTn id="103" dur="500" fill="hold"/>
                                        <p:tgtEl>
                                          <p:spTgt spid="129"/>
                                        </p:tgtEl>
                                        <p:attrNameLst>
                                          <p:attrName>ppt_y</p:attrName>
                                        </p:attrNameLst>
                                      </p:cBhvr>
                                      <p:tavLst>
                                        <p:tav tm="0">
                                          <p:val>
                                            <p:strVal val="#ppt_y"/>
                                          </p:val>
                                        </p:tav>
                                        <p:tav tm="100000">
                                          <p:val>
                                            <p:strVal val="#ppt_y"/>
                                          </p:val>
                                        </p:tav>
                                      </p:tavLst>
                                    </p:anim>
                                  </p:childTnLst>
                                </p:cTn>
                              </p:par>
                              <p:par>
                                <p:cTn id="104" presetID="2" presetClass="entr" presetSubtype="8" accel="50000" decel="50000" fill="hold" grpId="0" nodeType="withEffect">
                                  <p:stCondLst>
                                    <p:cond delay="0"/>
                                  </p:stCondLst>
                                  <p:childTnLst>
                                    <p:set>
                                      <p:cBhvr>
                                        <p:cTn id="105" dur="1" fill="hold">
                                          <p:stCondLst>
                                            <p:cond delay="0"/>
                                          </p:stCondLst>
                                        </p:cTn>
                                        <p:tgtEl>
                                          <p:spTgt spid="130"/>
                                        </p:tgtEl>
                                        <p:attrNameLst>
                                          <p:attrName>style.visibility</p:attrName>
                                        </p:attrNameLst>
                                      </p:cBhvr>
                                      <p:to>
                                        <p:strVal val="visible"/>
                                      </p:to>
                                    </p:set>
                                    <p:anim calcmode="lin" valueType="num">
                                      <p:cBhvr additive="base">
                                        <p:cTn id="106" dur="500" fill="hold"/>
                                        <p:tgtEl>
                                          <p:spTgt spid="130"/>
                                        </p:tgtEl>
                                        <p:attrNameLst>
                                          <p:attrName>ppt_x</p:attrName>
                                        </p:attrNameLst>
                                      </p:cBhvr>
                                      <p:tavLst>
                                        <p:tav tm="0">
                                          <p:val>
                                            <p:strVal val="0-#ppt_w/2"/>
                                          </p:val>
                                        </p:tav>
                                        <p:tav tm="100000">
                                          <p:val>
                                            <p:strVal val="#ppt_x"/>
                                          </p:val>
                                        </p:tav>
                                      </p:tavLst>
                                    </p:anim>
                                    <p:anim calcmode="lin" valueType="num">
                                      <p:cBhvr additive="base">
                                        <p:cTn id="107" dur="500" fill="hold"/>
                                        <p:tgtEl>
                                          <p:spTgt spid="130"/>
                                        </p:tgtEl>
                                        <p:attrNameLst>
                                          <p:attrName>ppt_y</p:attrName>
                                        </p:attrNameLst>
                                      </p:cBhvr>
                                      <p:tavLst>
                                        <p:tav tm="0">
                                          <p:val>
                                            <p:strVal val="#ppt_y"/>
                                          </p:val>
                                        </p:tav>
                                        <p:tav tm="100000">
                                          <p:val>
                                            <p:strVal val="#ppt_y"/>
                                          </p:val>
                                        </p:tav>
                                      </p:tavLst>
                                    </p:anim>
                                  </p:childTnLst>
                                </p:cTn>
                              </p:par>
                            </p:childTnLst>
                          </p:cTn>
                        </p:par>
                        <p:par>
                          <p:cTn id="108" fill="hold">
                            <p:stCondLst>
                              <p:cond delay="9050"/>
                            </p:stCondLst>
                            <p:childTnLst>
                              <p:par>
                                <p:cTn id="109" presetID="18" presetClass="entr" presetSubtype="3" fill="hold" nodeType="after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strips(upRight)">
                                      <p:cBhvr>
                                        <p:cTn id="111" dur="500"/>
                                        <p:tgtEl>
                                          <p:spTgt spid="76"/>
                                        </p:tgtEl>
                                      </p:cBhvr>
                                    </p:animEffect>
                                  </p:childTnLst>
                                </p:cTn>
                              </p:par>
                            </p:childTnLst>
                          </p:cTn>
                        </p:par>
                        <p:par>
                          <p:cTn id="112" fill="hold">
                            <p:stCondLst>
                              <p:cond delay="9550"/>
                            </p:stCondLst>
                            <p:childTnLst>
                              <p:par>
                                <p:cTn id="113" presetID="53" presetClass="entr" presetSubtype="16" fill="hold" grpId="0" nodeType="afterEffect">
                                  <p:stCondLst>
                                    <p:cond delay="0"/>
                                  </p:stCondLst>
                                  <p:childTnLst>
                                    <p:set>
                                      <p:cBhvr>
                                        <p:cTn id="114" dur="1" fill="hold">
                                          <p:stCondLst>
                                            <p:cond delay="0"/>
                                          </p:stCondLst>
                                        </p:cTn>
                                        <p:tgtEl>
                                          <p:spTgt spid="131"/>
                                        </p:tgtEl>
                                        <p:attrNameLst>
                                          <p:attrName>style.visibility</p:attrName>
                                        </p:attrNameLst>
                                      </p:cBhvr>
                                      <p:to>
                                        <p:strVal val="visible"/>
                                      </p:to>
                                    </p:set>
                                    <p:anim calcmode="lin" valueType="num">
                                      <p:cBhvr>
                                        <p:cTn id="115" dur="500" fill="hold"/>
                                        <p:tgtEl>
                                          <p:spTgt spid="131"/>
                                        </p:tgtEl>
                                        <p:attrNameLst>
                                          <p:attrName>ppt_w</p:attrName>
                                        </p:attrNameLst>
                                      </p:cBhvr>
                                      <p:tavLst>
                                        <p:tav tm="0">
                                          <p:val>
                                            <p:fltVal val="0"/>
                                          </p:val>
                                        </p:tav>
                                        <p:tav tm="100000">
                                          <p:val>
                                            <p:strVal val="#ppt_w"/>
                                          </p:val>
                                        </p:tav>
                                      </p:tavLst>
                                    </p:anim>
                                    <p:anim calcmode="lin" valueType="num">
                                      <p:cBhvr>
                                        <p:cTn id="116" dur="500" fill="hold"/>
                                        <p:tgtEl>
                                          <p:spTgt spid="131"/>
                                        </p:tgtEl>
                                        <p:attrNameLst>
                                          <p:attrName>ppt_h</p:attrName>
                                        </p:attrNameLst>
                                      </p:cBhvr>
                                      <p:tavLst>
                                        <p:tav tm="0">
                                          <p:val>
                                            <p:fltVal val="0"/>
                                          </p:val>
                                        </p:tav>
                                        <p:tav tm="100000">
                                          <p:val>
                                            <p:strVal val="#ppt_h"/>
                                          </p:val>
                                        </p:tav>
                                      </p:tavLst>
                                    </p:anim>
                                    <p:animEffect transition="in" filter="fade">
                                      <p:cBhvr>
                                        <p:cTn id="117"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16" grpId="0" animBg="1"/>
      <p:bldP spid="117" grpId="0" animBg="1"/>
      <p:bldP spid="118" grpId="0" animBg="1"/>
      <p:bldP spid="119" grpId="0" animBg="1"/>
      <p:bldP spid="120" grpId="0" animBg="1"/>
      <p:bldP spid="121" grpId="0" animBg="1"/>
      <p:bldP spid="122" grpId="0"/>
      <p:bldP spid="123" grpId="0"/>
      <p:bldP spid="124" grpId="0"/>
      <p:bldP spid="125" grpId="0"/>
      <p:bldP spid="126" grpId="0"/>
      <p:bldP spid="127" grpId="0"/>
      <p:bldP spid="128" grpId="0"/>
      <p:bldP spid="129" grpId="0"/>
      <p:bldP spid="130" grpId="0"/>
      <p:bldP spid="1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105"/>
          <p:cNvGrpSpPr/>
          <p:nvPr/>
        </p:nvGrpSpPr>
        <p:grpSpPr>
          <a:xfrm>
            <a:off x="7426858" y="1304396"/>
            <a:ext cx="1192213" cy="2090159"/>
            <a:chOff x="346652" y="843540"/>
            <a:chExt cx="1192213" cy="2090159"/>
          </a:xfrm>
        </p:grpSpPr>
        <p:cxnSp>
          <p:nvCxnSpPr>
            <p:cNvPr id="40" name="Straight Connector 107"/>
            <p:cNvCxnSpPr/>
            <p:nvPr/>
          </p:nvCxnSpPr>
          <p:spPr>
            <a:xfrm>
              <a:off x="942759" y="843540"/>
              <a:ext cx="0" cy="153382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1" name="Group 108"/>
            <p:cNvGrpSpPr/>
            <p:nvPr/>
          </p:nvGrpSpPr>
          <p:grpSpPr>
            <a:xfrm>
              <a:off x="346652" y="2184398"/>
              <a:ext cx="1192213" cy="749301"/>
              <a:chOff x="2563018" y="2933699"/>
              <a:chExt cx="1192213" cy="749301"/>
            </a:xfrm>
          </p:grpSpPr>
          <p:sp>
            <p:nvSpPr>
              <p:cNvPr id="42"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sp>
            <p:nvSpPr>
              <p:cNvPr id="45"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grpSp>
      </p:grpSp>
      <p:grpSp>
        <p:nvGrpSpPr>
          <p:cNvPr id="47" name="Group 74"/>
          <p:cNvGrpSpPr/>
          <p:nvPr/>
        </p:nvGrpSpPr>
        <p:grpSpPr>
          <a:xfrm>
            <a:off x="3863750" y="785934"/>
            <a:ext cx="1192213" cy="2090159"/>
            <a:chOff x="346652" y="843540"/>
            <a:chExt cx="1192213" cy="2090159"/>
          </a:xfrm>
        </p:grpSpPr>
        <p:cxnSp>
          <p:nvCxnSpPr>
            <p:cNvPr id="49" name="Straight Connector 80"/>
            <p:cNvCxnSpPr/>
            <p:nvPr/>
          </p:nvCxnSpPr>
          <p:spPr>
            <a:xfrm>
              <a:off x="942759" y="843540"/>
              <a:ext cx="0" cy="153382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1" name="Group 81"/>
            <p:cNvGrpSpPr/>
            <p:nvPr/>
          </p:nvGrpSpPr>
          <p:grpSpPr>
            <a:xfrm>
              <a:off x="346652" y="2184398"/>
              <a:ext cx="1192213" cy="749301"/>
              <a:chOff x="2563018" y="2933699"/>
              <a:chExt cx="1192213" cy="749301"/>
            </a:xfrm>
          </p:grpSpPr>
          <p:sp>
            <p:nvSpPr>
              <p:cNvPr id="62"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sp>
            <p:nvSpPr>
              <p:cNvPr id="63"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grpSp>
      </p:grpSp>
      <p:grpSp>
        <p:nvGrpSpPr>
          <p:cNvPr id="65" name="Group 90"/>
          <p:cNvGrpSpPr/>
          <p:nvPr/>
        </p:nvGrpSpPr>
        <p:grpSpPr>
          <a:xfrm>
            <a:off x="5580853" y="843541"/>
            <a:ext cx="1192213" cy="3030261"/>
            <a:chOff x="346652" y="-96562"/>
            <a:chExt cx="1192213" cy="3030261"/>
          </a:xfrm>
        </p:grpSpPr>
        <p:cxnSp>
          <p:nvCxnSpPr>
            <p:cNvPr id="67" name="Straight Connector 92"/>
            <p:cNvCxnSpPr/>
            <p:nvPr/>
          </p:nvCxnSpPr>
          <p:spPr>
            <a:xfrm flipH="1">
              <a:off x="942759" y="-96562"/>
              <a:ext cx="13493" cy="247392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8" name="Group 93"/>
            <p:cNvGrpSpPr/>
            <p:nvPr/>
          </p:nvGrpSpPr>
          <p:grpSpPr>
            <a:xfrm>
              <a:off x="346652" y="2184398"/>
              <a:ext cx="1192213" cy="749301"/>
              <a:chOff x="2563018" y="2933699"/>
              <a:chExt cx="1192213" cy="749301"/>
            </a:xfrm>
          </p:grpSpPr>
          <p:sp>
            <p:nvSpPr>
              <p:cNvPr id="69"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sp>
            <p:nvSpPr>
              <p:cNvPr id="70"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grpSp>
      </p:grpSp>
      <p:grpSp>
        <p:nvGrpSpPr>
          <p:cNvPr id="72" name="Group 58"/>
          <p:cNvGrpSpPr/>
          <p:nvPr/>
        </p:nvGrpSpPr>
        <p:grpSpPr>
          <a:xfrm>
            <a:off x="686839" y="613112"/>
            <a:ext cx="1192213" cy="2320587"/>
            <a:chOff x="346652" y="613112"/>
            <a:chExt cx="1192213" cy="2320587"/>
          </a:xfrm>
        </p:grpSpPr>
        <p:cxnSp>
          <p:nvCxnSpPr>
            <p:cNvPr id="74" name="Straight Connector 38"/>
            <p:cNvCxnSpPr/>
            <p:nvPr/>
          </p:nvCxnSpPr>
          <p:spPr>
            <a:xfrm>
              <a:off x="942759" y="613112"/>
              <a:ext cx="0" cy="176425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75" name="Group 56"/>
            <p:cNvGrpSpPr/>
            <p:nvPr/>
          </p:nvGrpSpPr>
          <p:grpSpPr>
            <a:xfrm>
              <a:off x="346652" y="2184398"/>
              <a:ext cx="1192213" cy="749301"/>
              <a:chOff x="2563018" y="2933699"/>
              <a:chExt cx="1192213" cy="749301"/>
            </a:xfrm>
          </p:grpSpPr>
          <p:sp>
            <p:nvSpPr>
              <p:cNvPr id="77"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sp>
            <p:nvSpPr>
              <p:cNvPr id="78"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grpSp>
      </p:grpSp>
      <p:grpSp>
        <p:nvGrpSpPr>
          <p:cNvPr id="80" name="Group 66"/>
          <p:cNvGrpSpPr/>
          <p:nvPr/>
        </p:nvGrpSpPr>
        <p:grpSpPr>
          <a:xfrm>
            <a:off x="2363906" y="843540"/>
            <a:ext cx="1192213" cy="3030261"/>
            <a:chOff x="346652" y="-96562"/>
            <a:chExt cx="1192213" cy="3030261"/>
          </a:xfrm>
        </p:grpSpPr>
        <p:cxnSp>
          <p:nvCxnSpPr>
            <p:cNvPr id="82" name="Straight Connector 68"/>
            <p:cNvCxnSpPr/>
            <p:nvPr/>
          </p:nvCxnSpPr>
          <p:spPr>
            <a:xfrm flipH="1">
              <a:off x="942759" y="-96562"/>
              <a:ext cx="13493" cy="247392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83" name="Group 69"/>
            <p:cNvGrpSpPr/>
            <p:nvPr/>
          </p:nvGrpSpPr>
          <p:grpSpPr>
            <a:xfrm>
              <a:off x="346652" y="2184398"/>
              <a:ext cx="1192213" cy="749301"/>
              <a:chOff x="2563018" y="2933699"/>
              <a:chExt cx="1192213" cy="749301"/>
            </a:xfrm>
          </p:grpSpPr>
          <p:sp>
            <p:nvSpPr>
              <p:cNvPr id="84"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sp>
            <p:nvSpPr>
              <p:cNvPr id="85"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grpSp>
      </p:grpSp>
      <p:sp>
        <p:nvSpPr>
          <p:cNvPr id="86" name="Freeform 22"/>
          <p:cNvSpPr>
            <a:spLocks/>
          </p:cNvSpPr>
          <p:nvPr/>
        </p:nvSpPr>
        <p:spPr bwMode="auto">
          <a:xfrm rot="10800000">
            <a:off x="1589" y="-5472"/>
            <a:ext cx="9140825" cy="2382838"/>
          </a:xfrm>
          <a:custGeom>
            <a:avLst/>
            <a:gdLst/>
            <a:ahLst/>
            <a:cxnLst>
              <a:cxn ang="0">
                <a:pos x="7259" y="1534"/>
              </a:cxn>
              <a:cxn ang="0">
                <a:pos x="7363" y="1497"/>
              </a:cxn>
              <a:cxn ang="0">
                <a:pos x="7491" y="1557"/>
              </a:cxn>
              <a:cxn ang="0">
                <a:pos x="7536" y="1640"/>
              </a:cxn>
              <a:cxn ang="0">
                <a:pos x="7553" y="1617"/>
              </a:cxn>
              <a:cxn ang="0">
                <a:pos x="7578" y="1594"/>
              </a:cxn>
              <a:cxn ang="0">
                <a:pos x="7680" y="1557"/>
              </a:cxn>
              <a:cxn ang="0">
                <a:pos x="7680" y="2002"/>
              </a:cxn>
              <a:cxn ang="0">
                <a:pos x="0" y="2002"/>
              </a:cxn>
              <a:cxn ang="0">
                <a:pos x="0" y="317"/>
              </a:cxn>
              <a:cxn ang="0">
                <a:pos x="164" y="291"/>
              </a:cxn>
              <a:cxn ang="0">
                <a:pos x="501" y="421"/>
              </a:cxn>
              <a:cxn ang="0">
                <a:pos x="601" y="555"/>
              </a:cxn>
              <a:cxn ang="0">
                <a:pos x="642" y="491"/>
              </a:cxn>
              <a:cxn ang="0">
                <a:pos x="789" y="422"/>
              </a:cxn>
              <a:cxn ang="0">
                <a:pos x="896" y="455"/>
              </a:cxn>
              <a:cxn ang="0">
                <a:pos x="1029" y="273"/>
              </a:cxn>
              <a:cxn ang="0">
                <a:pos x="1480" y="93"/>
              </a:cxn>
              <a:cxn ang="0">
                <a:pos x="1932" y="270"/>
              </a:cxn>
              <a:cxn ang="0">
                <a:pos x="2086" y="500"/>
              </a:cxn>
              <a:cxn ang="0">
                <a:pos x="2254" y="259"/>
              </a:cxn>
              <a:cxn ang="0">
                <a:pos x="2858" y="0"/>
              </a:cxn>
              <a:cxn ang="0">
                <a:pos x="3463" y="259"/>
              </a:cxn>
              <a:cxn ang="0">
                <a:pos x="3683" y="644"/>
              </a:cxn>
              <a:cxn ang="0">
                <a:pos x="3834" y="618"/>
              </a:cxn>
              <a:cxn ang="0">
                <a:pos x="4165" y="773"/>
              </a:cxn>
              <a:cxn ang="0">
                <a:pos x="4258" y="919"/>
              </a:cxn>
              <a:cxn ang="0">
                <a:pos x="4839" y="704"/>
              </a:cxn>
              <a:cxn ang="0">
                <a:pos x="5442" y="938"/>
              </a:cxn>
              <a:cxn ang="0">
                <a:pos x="5673" y="1326"/>
              </a:cxn>
              <a:cxn ang="0">
                <a:pos x="6073" y="1168"/>
              </a:cxn>
              <a:cxn ang="0">
                <a:pos x="6495" y="1348"/>
              </a:cxn>
              <a:cxn ang="0">
                <a:pos x="6548" y="1410"/>
              </a:cxn>
              <a:cxn ang="0">
                <a:pos x="6587" y="1363"/>
              </a:cxn>
              <a:cxn ang="0">
                <a:pos x="6873" y="1242"/>
              </a:cxn>
              <a:cxn ang="0">
                <a:pos x="7158" y="1363"/>
              </a:cxn>
              <a:cxn ang="0">
                <a:pos x="7259" y="1534"/>
              </a:cxn>
            </a:cxnLst>
            <a:rect l="0" t="0" r="r" b="b"/>
            <a:pathLst>
              <a:path w="7680" h="2002">
                <a:moveTo>
                  <a:pt x="7259" y="1534"/>
                </a:moveTo>
                <a:cubicBezTo>
                  <a:pt x="7289" y="1509"/>
                  <a:pt x="7324" y="1497"/>
                  <a:pt x="7363" y="1497"/>
                </a:cubicBezTo>
                <a:cubicBezTo>
                  <a:pt x="7413" y="1497"/>
                  <a:pt x="7455" y="1517"/>
                  <a:pt x="7491" y="1557"/>
                </a:cubicBezTo>
                <a:cubicBezTo>
                  <a:pt x="7512" y="1582"/>
                  <a:pt x="7527" y="1609"/>
                  <a:pt x="7536" y="1640"/>
                </a:cubicBezTo>
                <a:cubicBezTo>
                  <a:pt x="7541" y="1632"/>
                  <a:pt x="7547" y="1625"/>
                  <a:pt x="7553" y="1617"/>
                </a:cubicBezTo>
                <a:cubicBezTo>
                  <a:pt x="7561" y="1609"/>
                  <a:pt x="7569" y="1601"/>
                  <a:pt x="7578" y="1594"/>
                </a:cubicBezTo>
                <a:cubicBezTo>
                  <a:pt x="7607" y="1570"/>
                  <a:pt x="7641" y="1557"/>
                  <a:pt x="7680" y="1557"/>
                </a:cubicBezTo>
                <a:cubicBezTo>
                  <a:pt x="7680" y="2002"/>
                  <a:pt x="7680" y="2002"/>
                  <a:pt x="7680" y="2002"/>
                </a:cubicBezTo>
                <a:cubicBezTo>
                  <a:pt x="0" y="2002"/>
                  <a:pt x="0" y="2002"/>
                  <a:pt x="0" y="2002"/>
                </a:cubicBezTo>
                <a:cubicBezTo>
                  <a:pt x="0" y="317"/>
                  <a:pt x="0" y="317"/>
                  <a:pt x="0" y="317"/>
                </a:cubicBezTo>
                <a:cubicBezTo>
                  <a:pt x="51" y="300"/>
                  <a:pt x="106" y="291"/>
                  <a:pt x="164" y="291"/>
                </a:cubicBezTo>
                <a:cubicBezTo>
                  <a:pt x="296" y="291"/>
                  <a:pt x="408" y="334"/>
                  <a:pt x="501" y="421"/>
                </a:cubicBezTo>
                <a:cubicBezTo>
                  <a:pt x="545" y="462"/>
                  <a:pt x="578" y="507"/>
                  <a:pt x="601" y="555"/>
                </a:cubicBezTo>
                <a:cubicBezTo>
                  <a:pt x="611" y="532"/>
                  <a:pt x="625" y="511"/>
                  <a:pt x="642" y="491"/>
                </a:cubicBezTo>
                <a:cubicBezTo>
                  <a:pt x="682" y="445"/>
                  <a:pt x="732" y="422"/>
                  <a:pt x="789" y="422"/>
                </a:cubicBezTo>
                <a:cubicBezTo>
                  <a:pt x="829" y="422"/>
                  <a:pt x="864" y="433"/>
                  <a:pt x="896" y="455"/>
                </a:cubicBezTo>
                <a:cubicBezTo>
                  <a:pt x="927" y="389"/>
                  <a:pt x="971" y="328"/>
                  <a:pt x="1029" y="273"/>
                </a:cubicBezTo>
                <a:cubicBezTo>
                  <a:pt x="1153" y="154"/>
                  <a:pt x="1304" y="94"/>
                  <a:pt x="1480" y="93"/>
                </a:cubicBezTo>
                <a:cubicBezTo>
                  <a:pt x="1657" y="92"/>
                  <a:pt x="1807" y="151"/>
                  <a:pt x="1932" y="270"/>
                </a:cubicBezTo>
                <a:cubicBezTo>
                  <a:pt x="2004" y="338"/>
                  <a:pt x="2055" y="415"/>
                  <a:pt x="2086" y="500"/>
                </a:cubicBezTo>
                <a:cubicBezTo>
                  <a:pt x="2127" y="413"/>
                  <a:pt x="2183" y="333"/>
                  <a:pt x="2254" y="259"/>
                </a:cubicBezTo>
                <a:cubicBezTo>
                  <a:pt x="2421" y="86"/>
                  <a:pt x="2622" y="0"/>
                  <a:pt x="2858" y="0"/>
                </a:cubicBezTo>
                <a:cubicBezTo>
                  <a:pt x="3095" y="0"/>
                  <a:pt x="3296" y="86"/>
                  <a:pt x="3463" y="259"/>
                </a:cubicBezTo>
                <a:cubicBezTo>
                  <a:pt x="3572" y="372"/>
                  <a:pt x="3646" y="501"/>
                  <a:pt x="3683" y="644"/>
                </a:cubicBezTo>
                <a:cubicBezTo>
                  <a:pt x="3730" y="626"/>
                  <a:pt x="3780" y="618"/>
                  <a:pt x="3834" y="618"/>
                </a:cubicBezTo>
                <a:cubicBezTo>
                  <a:pt x="3963" y="618"/>
                  <a:pt x="4074" y="670"/>
                  <a:pt x="4165" y="773"/>
                </a:cubicBezTo>
                <a:cubicBezTo>
                  <a:pt x="4204" y="818"/>
                  <a:pt x="4235" y="866"/>
                  <a:pt x="4258" y="919"/>
                </a:cubicBezTo>
                <a:cubicBezTo>
                  <a:pt x="4420" y="776"/>
                  <a:pt x="4614" y="704"/>
                  <a:pt x="4839" y="704"/>
                </a:cubicBezTo>
                <a:cubicBezTo>
                  <a:pt x="5075" y="704"/>
                  <a:pt x="5276" y="782"/>
                  <a:pt x="5442" y="938"/>
                </a:cubicBezTo>
                <a:cubicBezTo>
                  <a:pt x="5562" y="1051"/>
                  <a:pt x="5639" y="1180"/>
                  <a:pt x="5673" y="1326"/>
                </a:cubicBezTo>
                <a:cubicBezTo>
                  <a:pt x="5785" y="1221"/>
                  <a:pt x="5918" y="1168"/>
                  <a:pt x="6073" y="1168"/>
                </a:cubicBezTo>
                <a:cubicBezTo>
                  <a:pt x="6238" y="1168"/>
                  <a:pt x="6378" y="1228"/>
                  <a:pt x="6495" y="1348"/>
                </a:cubicBezTo>
                <a:cubicBezTo>
                  <a:pt x="6514" y="1368"/>
                  <a:pt x="6532" y="1388"/>
                  <a:pt x="6548" y="1410"/>
                </a:cubicBezTo>
                <a:cubicBezTo>
                  <a:pt x="6560" y="1393"/>
                  <a:pt x="6573" y="1378"/>
                  <a:pt x="6587" y="1363"/>
                </a:cubicBezTo>
                <a:cubicBezTo>
                  <a:pt x="6666" y="1282"/>
                  <a:pt x="6761" y="1242"/>
                  <a:pt x="6873" y="1242"/>
                </a:cubicBezTo>
                <a:cubicBezTo>
                  <a:pt x="6984" y="1242"/>
                  <a:pt x="7079" y="1282"/>
                  <a:pt x="7158" y="1363"/>
                </a:cubicBezTo>
                <a:cubicBezTo>
                  <a:pt x="7207" y="1414"/>
                  <a:pt x="7240" y="1470"/>
                  <a:pt x="7259" y="1534"/>
                </a:cubicBezTo>
                <a:close/>
              </a:path>
            </a:pathLst>
          </a:custGeom>
          <a:solidFill>
            <a:schemeClr val="accent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87" name="Freeform 23"/>
          <p:cNvSpPr>
            <a:spLocks/>
          </p:cNvSpPr>
          <p:nvPr/>
        </p:nvSpPr>
        <p:spPr bwMode="auto">
          <a:xfrm rot="10800000">
            <a:off x="1589" y="-5471"/>
            <a:ext cx="9140825" cy="1789113"/>
          </a:xfrm>
          <a:custGeom>
            <a:avLst/>
            <a:gdLst/>
            <a:ahLst/>
            <a:cxnLst>
              <a:cxn ang="0">
                <a:pos x="7609" y="1134"/>
              </a:cxn>
              <a:cxn ang="0">
                <a:pos x="7680" y="1089"/>
              </a:cxn>
              <a:cxn ang="0">
                <a:pos x="7680" y="1503"/>
              </a:cxn>
              <a:cxn ang="0">
                <a:pos x="0" y="1503"/>
              </a:cxn>
              <a:cxn ang="0">
                <a:pos x="0" y="577"/>
              </a:cxn>
              <a:cxn ang="0">
                <a:pos x="32" y="576"/>
              </a:cxn>
              <a:cxn ang="0">
                <a:pos x="337" y="652"/>
              </a:cxn>
              <a:cxn ang="0">
                <a:pos x="411" y="572"/>
              </a:cxn>
              <a:cxn ang="0">
                <a:pos x="765" y="445"/>
              </a:cxn>
              <a:cxn ang="0">
                <a:pos x="892" y="458"/>
              </a:cxn>
              <a:cxn ang="0">
                <a:pos x="890" y="414"/>
              </a:cxn>
              <a:cxn ang="0">
                <a:pos x="1030" y="121"/>
              </a:cxn>
              <a:cxn ang="0">
                <a:pos x="1370" y="0"/>
              </a:cxn>
              <a:cxn ang="0">
                <a:pos x="1710" y="121"/>
              </a:cxn>
              <a:cxn ang="0">
                <a:pos x="1817" y="258"/>
              </a:cxn>
              <a:cxn ang="0">
                <a:pos x="1867" y="211"/>
              </a:cxn>
              <a:cxn ang="0">
                <a:pos x="2379" y="28"/>
              </a:cxn>
              <a:cxn ang="0">
                <a:pos x="2891" y="211"/>
              </a:cxn>
              <a:cxn ang="0">
                <a:pos x="3036" y="384"/>
              </a:cxn>
              <a:cxn ang="0">
                <a:pos x="3189" y="369"/>
              </a:cxn>
              <a:cxn ang="0">
                <a:pos x="3639" y="530"/>
              </a:cxn>
              <a:cxn ang="0">
                <a:pos x="3786" y="723"/>
              </a:cxn>
              <a:cxn ang="0">
                <a:pos x="4120" y="663"/>
              </a:cxn>
              <a:cxn ang="0">
                <a:pos x="4631" y="824"/>
              </a:cxn>
              <a:cxn ang="0">
                <a:pos x="4701" y="885"/>
              </a:cxn>
              <a:cxn ang="0">
                <a:pos x="4843" y="863"/>
              </a:cxn>
              <a:cxn ang="0">
                <a:pos x="5126" y="964"/>
              </a:cxn>
              <a:cxn ang="0">
                <a:pos x="5175" y="1014"/>
              </a:cxn>
              <a:cxn ang="0">
                <a:pos x="5256" y="1008"/>
              </a:cxn>
              <a:cxn ang="0">
                <a:pos x="5531" y="1086"/>
              </a:cxn>
              <a:cxn ang="0">
                <a:pos x="5600" y="1148"/>
              </a:cxn>
              <a:cxn ang="0">
                <a:pos x="5747" y="1115"/>
              </a:cxn>
              <a:cxn ang="0">
                <a:pos x="5950" y="1186"/>
              </a:cxn>
              <a:cxn ang="0">
                <a:pos x="5953" y="1184"/>
              </a:cxn>
              <a:cxn ang="0">
                <a:pos x="6263" y="1109"/>
              </a:cxn>
              <a:cxn ang="0">
                <a:pos x="6398" y="1120"/>
              </a:cxn>
              <a:cxn ang="0">
                <a:pos x="6479" y="1030"/>
              </a:cxn>
              <a:cxn ang="0">
                <a:pos x="6822" y="908"/>
              </a:cxn>
              <a:cxn ang="0">
                <a:pos x="7165" y="1030"/>
              </a:cxn>
              <a:cxn ang="0">
                <a:pos x="7289" y="1210"/>
              </a:cxn>
              <a:cxn ang="0">
                <a:pos x="7387" y="1191"/>
              </a:cxn>
              <a:cxn ang="0">
                <a:pos x="7537" y="1241"/>
              </a:cxn>
              <a:cxn ang="0">
                <a:pos x="7609" y="1134"/>
              </a:cxn>
            </a:cxnLst>
            <a:rect l="0" t="0" r="r" b="b"/>
            <a:pathLst>
              <a:path w="7680" h="1503">
                <a:moveTo>
                  <a:pt x="7609" y="1134"/>
                </a:moveTo>
                <a:cubicBezTo>
                  <a:pt x="7631" y="1115"/>
                  <a:pt x="7655" y="1100"/>
                  <a:pt x="7680" y="1089"/>
                </a:cubicBezTo>
                <a:cubicBezTo>
                  <a:pt x="7680" y="1503"/>
                  <a:pt x="7680" y="1503"/>
                  <a:pt x="7680" y="1503"/>
                </a:cubicBezTo>
                <a:cubicBezTo>
                  <a:pt x="0" y="1503"/>
                  <a:pt x="0" y="1503"/>
                  <a:pt x="0" y="1503"/>
                </a:cubicBezTo>
                <a:cubicBezTo>
                  <a:pt x="0" y="577"/>
                  <a:pt x="0" y="577"/>
                  <a:pt x="0" y="577"/>
                </a:cubicBezTo>
                <a:cubicBezTo>
                  <a:pt x="11" y="577"/>
                  <a:pt x="21" y="576"/>
                  <a:pt x="32" y="576"/>
                </a:cubicBezTo>
                <a:cubicBezTo>
                  <a:pt x="146" y="576"/>
                  <a:pt x="247" y="602"/>
                  <a:pt x="337" y="652"/>
                </a:cubicBezTo>
                <a:cubicBezTo>
                  <a:pt x="357" y="624"/>
                  <a:pt x="382" y="597"/>
                  <a:pt x="411" y="572"/>
                </a:cubicBezTo>
                <a:cubicBezTo>
                  <a:pt x="509" y="487"/>
                  <a:pt x="627" y="445"/>
                  <a:pt x="765" y="445"/>
                </a:cubicBezTo>
                <a:cubicBezTo>
                  <a:pt x="810" y="445"/>
                  <a:pt x="852" y="450"/>
                  <a:pt x="892" y="458"/>
                </a:cubicBezTo>
                <a:cubicBezTo>
                  <a:pt x="890" y="444"/>
                  <a:pt x="890" y="429"/>
                  <a:pt x="890" y="414"/>
                </a:cubicBezTo>
                <a:cubicBezTo>
                  <a:pt x="890" y="300"/>
                  <a:pt x="937" y="202"/>
                  <a:pt x="1030" y="121"/>
                </a:cubicBezTo>
                <a:cubicBezTo>
                  <a:pt x="1124" y="40"/>
                  <a:pt x="1238" y="0"/>
                  <a:pt x="1370" y="0"/>
                </a:cubicBezTo>
                <a:cubicBezTo>
                  <a:pt x="1503" y="0"/>
                  <a:pt x="1616" y="40"/>
                  <a:pt x="1710" y="121"/>
                </a:cubicBezTo>
                <a:cubicBezTo>
                  <a:pt x="1758" y="162"/>
                  <a:pt x="1794" y="208"/>
                  <a:pt x="1817" y="258"/>
                </a:cubicBezTo>
                <a:cubicBezTo>
                  <a:pt x="1833" y="242"/>
                  <a:pt x="1849" y="226"/>
                  <a:pt x="1867" y="211"/>
                </a:cubicBezTo>
                <a:cubicBezTo>
                  <a:pt x="2009" y="89"/>
                  <a:pt x="2179" y="28"/>
                  <a:pt x="2379" y="28"/>
                </a:cubicBezTo>
                <a:cubicBezTo>
                  <a:pt x="2579" y="28"/>
                  <a:pt x="2750" y="89"/>
                  <a:pt x="2891" y="211"/>
                </a:cubicBezTo>
                <a:cubicBezTo>
                  <a:pt x="2953" y="264"/>
                  <a:pt x="3001" y="321"/>
                  <a:pt x="3036" y="384"/>
                </a:cubicBezTo>
                <a:cubicBezTo>
                  <a:pt x="3084" y="374"/>
                  <a:pt x="3135" y="369"/>
                  <a:pt x="3189" y="369"/>
                </a:cubicBezTo>
                <a:cubicBezTo>
                  <a:pt x="3365" y="369"/>
                  <a:pt x="3515" y="423"/>
                  <a:pt x="3639" y="530"/>
                </a:cubicBezTo>
                <a:cubicBezTo>
                  <a:pt x="3706" y="588"/>
                  <a:pt x="3755" y="652"/>
                  <a:pt x="3786" y="723"/>
                </a:cubicBezTo>
                <a:cubicBezTo>
                  <a:pt x="3887" y="683"/>
                  <a:pt x="3998" y="663"/>
                  <a:pt x="4120" y="663"/>
                </a:cubicBezTo>
                <a:cubicBezTo>
                  <a:pt x="4320" y="663"/>
                  <a:pt x="4490" y="717"/>
                  <a:pt x="4631" y="824"/>
                </a:cubicBezTo>
                <a:cubicBezTo>
                  <a:pt x="4657" y="844"/>
                  <a:pt x="4680" y="864"/>
                  <a:pt x="4701" y="885"/>
                </a:cubicBezTo>
                <a:cubicBezTo>
                  <a:pt x="4745" y="870"/>
                  <a:pt x="4792" y="863"/>
                  <a:pt x="4843" y="863"/>
                </a:cubicBezTo>
                <a:cubicBezTo>
                  <a:pt x="4954" y="863"/>
                  <a:pt x="5048" y="897"/>
                  <a:pt x="5126" y="964"/>
                </a:cubicBezTo>
                <a:cubicBezTo>
                  <a:pt x="5144" y="980"/>
                  <a:pt x="5161" y="997"/>
                  <a:pt x="5175" y="1014"/>
                </a:cubicBezTo>
                <a:cubicBezTo>
                  <a:pt x="5201" y="1010"/>
                  <a:pt x="5228" y="1008"/>
                  <a:pt x="5256" y="1008"/>
                </a:cubicBezTo>
                <a:cubicBezTo>
                  <a:pt x="5363" y="1008"/>
                  <a:pt x="5455" y="1034"/>
                  <a:pt x="5531" y="1086"/>
                </a:cubicBezTo>
                <a:cubicBezTo>
                  <a:pt x="5559" y="1105"/>
                  <a:pt x="5582" y="1126"/>
                  <a:pt x="5600" y="1148"/>
                </a:cubicBezTo>
                <a:cubicBezTo>
                  <a:pt x="5644" y="1126"/>
                  <a:pt x="5692" y="1115"/>
                  <a:pt x="5747" y="1115"/>
                </a:cubicBezTo>
                <a:cubicBezTo>
                  <a:pt x="5826" y="1115"/>
                  <a:pt x="5894" y="1139"/>
                  <a:pt x="5950" y="1186"/>
                </a:cubicBezTo>
                <a:cubicBezTo>
                  <a:pt x="5951" y="1185"/>
                  <a:pt x="5952" y="1185"/>
                  <a:pt x="5953" y="1184"/>
                </a:cubicBezTo>
                <a:cubicBezTo>
                  <a:pt x="6039" y="1134"/>
                  <a:pt x="6142" y="1109"/>
                  <a:pt x="6263" y="1109"/>
                </a:cubicBezTo>
                <a:cubicBezTo>
                  <a:pt x="6311" y="1109"/>
                  <a:pt x="6356" y="1113"/>
                  <a:pt x="6398" y="1120"/>
                </a:cubicBezTo>
                <a:cubicBezTo>
                  <a:pt x="6420" y="1088"/>
                  <a:pt x="6447" y="1058"/>
                  <a:pt x="6479" y="1030"/>
                </a:cubicBezTo>
                <a:cubicBezTo>
                  <a:pt x="6574" y="949"/>
                  <a:pt x="6688" y="908"/>
                  <a:pt x="6822" y="908"/>
                </a:cubicBezTo>
                <a:cubicBezTo>
                  <a:pt x="6956" y="908"/>
                  <a:pt x="7070" y="949"/>
                  <a:pt x="7165" y="1030"/>
                </a:cubicBezTo>
                <a:cubicBezTo>
                  <a:pt x="7226" y="1083"/>
                  <a:pt x="7267" y="1143"/>
                  <a:pt x="7289" y="1210"/>
                </a:cubicBezTo>
                <a:cubicBezTo>
                  <a:pt x="7319" y="1197"/>
                  <a:pt x="7351" y="1191"/>
                  <a:pt x="7387" y="1191"/>
                </a:cubicBezTo>
                <a:cubicBezTo>
                  <a:pt x="7445" y="1191"/>
                  <a:pt x="7495" y="1208"/>
                  <a:pt x="7537" y="1241"/>
                </a:cubicBezTo>
                <a:cubicBezTo>
                  <a:pt x="7549" y="1201"/>
                  <a:pt x="7573" y="1165"/>
                  <a:pt x="7609" y="1134"/>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105" name="矩形 3"/>
          <p:cNvSpPr>
            <a:spLocks noChangeArrowheads="1"/>
          </p:cNvSpPr>
          <p:nvPr/>
        </p:nvSpPr>
        <p:spPr bwMode="auto">
          <a:xfrm>
            <a:off x="5841702" y="426915"/>
            <a:ext cx="1985146"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2400" b="1" dirty="0">
                <a:solidFill>
                  <a:schemeClr val="bg1"/>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bg1"/>
              </a:solidFill>
              <a:latin typeface="Arial" panose="020B0604020202020204" pitchFamily="34" charset="0"/>
              <a:ea typeface="宋体" pitchFamily="2" charset="-122"/>
              <a:cs typeface="Arial" panose="020B0604020202020204" pitchFamily="34" charset="0"/>
            </a:endParaRPr>
          </a:p>
        </p:txBody>
      </p:sp>
      <p:sp>
        <p:nvSpPr>
          <p:cNvPr id="106" name="文本框 37"/>
          <p:cNvSpPr txBox="1"/>
          <p:nvPr/>
        </p:nvSpPr>
        <p:spPr>
          <a:xfrm>
            <a:off x="5968774" y="890498"/>
            <a:ext cx="1731005" cy="253910"/>
          </a:xfrm>
          <a:prstGeom prst="rect">
            <a:avLst/>
          </a:prstGeom>
          <a:noFill/>
        </p:spPr>
        <p:txBody>
          <a:bodyPr wrap="square" lIns="68573" tIns="34287" rIns="68573" bIns="34287" rtlCol="0">
            <a:spAutoFit/>
          </a:bodyPr>
          <a:lstStyle/>
          <a:p>
            <a:pPr algn="ctr"/>
            <a:r>
              <a:rPr lang="en-US" altLang="zh-CN" sz="1200" dirty="0">
                <a:solidFill>
                  <a:schemeClr val="bg1"/>
                </a:solidFill>
                <a:latin typeface="Arial" panose="020B0604020202020204" pitchFamily="34" charset="0"/>
                <a:cs typeface="Arial" panose="020B0604020202020204" pitchFamily="34" charset="0"/>
              </a:rPr>
              <a:t>Add Your Title</a:t>
            </a:r>
            <a:endParaRPr lang="zh-CN" altLang="en-US" sz="1200" baseline="-3000" dirty="0">
              <a:solidFill>
                <a:schemeClr val="bg1"/>
              </a:solidFill>
              <a:latin typeface="Arial" panose="020B0604020202020204" pitchFamily="34" charset="0"/>
              <a:cs typeface="Arial" panose="020B0604020202020204" pitchFamily="34" charset="0"/>
            </a:endParaRPr>
          </a:p>
        </p:txBody>
      </p:sp>
      <p:sp>
        <p:nvSpPr>
          <p:cNvPr id="107" name="TextBox 59"/>
          <p:cNvSpPr txBox="1">
            <a:spLocks noChangeArrowheads="1"/>
          </p:cNvSpPr>
          <p:nvPr/>
        </p:nvSpPr>
        <p:spPr bwMode="auto">
          <a:xfrm flipH="1">
            <a:off x="2302696" y="3947327"/>
            <a:ext cx="1314632" cy="323159"/>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650" b="1" dirty="0">
                <a:solidFill>
                  <a:schemeClr val="tx1">
                    <a:lumMod val="75000"/>
                    <a:lumOff val="25000"/>
                  </a:schemeClr>
                </a:solidFill>
                <a:latin typeface="微软雅黑" pitchFamily="34" charset="-122"/>
                <a:ea typeface="微软雅黑" pitchFamily="34" charset="-122"/>
              </a:rPr>
              <a:t>添加关键字</a:t>
            </a:r>
            <a:endParaRPr lang="en-US" altLang="ko-KR" sz="1650" kern="0" dirty="0">
              <a:solidFill>
                <a:schemeClr val="tx1">
                  <a:lumMod val="75000"/>
                  <a:lumOff val="25000"/>
                </a:schemeClr>
              </a:solidFill>
              <a:latin typeface="微软雅黑" pitchFamily="34" charset="-122"/>
              <a:ea typeface="微软雅黑" pitchFamily="34" charset="-122"/>
            </a:endParaRPr>
          </a:p>
        </p:txBody>
      </p:sp>
      <p:sp>
        <p:nvSpPr>
          <p:cNvPr id="108" name="矩形 107"/>
          <p:cNvSpPr>
            <a:spLocks noChangeArrowheads="1"/>
          </p:cNvSpPr>
          <p:nvPr/>
        </p:nvSpPr>
        <p:spPr bwMode="auto">
          <a:xfrm>
            <a:off x="1986151" y="4289383"/>
            <a:ext cx="1947725"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14000"/>
              </a:lnSpc>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050" dirty="0">
              <a:solidFill>
                <a:schemeClr val="tx1">
                  <a:lumMod val="75000"/>
                  <a:lumOff val="25000"/>
                </a:schemeClr>
              </a:solidFill>
            </a:endParaRPr>
          </a:p>
        </p:txBody>
      </p:sp>
      <p:sp>
        <p:nvSpPr>
          <p:cNvPr id="59" name="TextBox 59"/>
          <p:cNvSpPr txBox="1">
            <a:spLocks noChangeArrowheads="1"/>
          </p:cNvSpPr>
          <p:nvPr/>
        </p:nvSpPr>
        <p:spPr bwMode="auto">
          <a:xfrm flipH="1">
            <a:off x="5519644" y="3947327"/>
            <a:ext cx="1314632" cy="323159"/>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650" b="1" dirty="0">
                <a:solidFill>
                  <a:schemeClr val="tx1">
                    <a:lumMod val="75000"/>
                    <a:lumOff val="25000"/>
                  </a:schemeClr>
                </a:solidFill>
                <a:latin typeface="微软雅黑" pitchFamily="34" charset="-122"/>
                <a:ea typeface="微软雅黑" pitchFamily="34" charset="-122"/>
              </a:rPr>
              <a:t>添加关键字</a:t>
            </a:r>
            <a:endParaRPr lang="en-US" altLang="ko-KR" sz="1650" kern="0" dirty="0">
              <a:solidFill>
                <a:schemeClr val="tx1">
                  <a:lumMod val="75000"/>
                  <a:lumOff val="25000"/>
                </a:schemeClr>
              </a:solidFill>
              <a:latin typeface="微软雅黑" pitchFamily="34" charset="-122"/>
              <a:ea typeface="微软雅黑" pitchFamily="34" charset="-122"/>
            </a:endParaRPr>
          </a:p>
        </p:txBody>
      </p:sp>
      <p:sp>
        <p:nvSpPr>
          <p:cNvPr id="60" name="矩形 59"/>
          <p:cNvSpPr>
            <a:spLocks noChangeArrowheads="1"/>
          </p:cNvSpPr>
          <p:nvPr/>
        </p:nvSpPr>
        <p:spPr bwMode="auto">
          <a:xfrm>
            <a:off x="5203098" y="4289383"/>
            <a:ext cx="1947725"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14000"/>
              </a:lnSpc>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050" dirty="0">
              <a:solidFill>
                <a:schemeClr val="tx1">
                  <a:lumMod val="75000"/>
                  <a:lumOff val="25000"/>
                </a:schemeClr>
              </a:solidFill>
            </a:endParaRPr>
          </a:p>
        </p:txBody>
      </p:sp>
      <p:sp>
        <p:nvSpPr>
          <p:cNvPr id="76" name="TextBox 59"/>
          <p:cNvSpPr txBox="1">
            <a:spLocks noChangeArrowheads="1"/>
          </p:cNvSpPr>
          <p:nvPr/>
        </p:nvSpPr>
        <p:spPr bwMode="auto">
          <a:xfrm flipH="1">
            <a:off x="638256" y="3023434"/>
            <a:ext cx="1314632" cy="323159"/>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650" b="1" dirty="0">
                <a:solidFill>
                  <a:schemeClr val="tx1">
                    <a:lumMod val="75000"/>
                    <a:lumOff val="25000"/>
                  </a:schemeClr>
                </a:solidFill>
                <a:latin typeface="微软雅黑" pitchFamily="34" charset="-122"/>
                <a:ea typeface="微软雅黑" pitchFamily="34" charset="-122"/>
              </a:rPr>
              <a:t>添加关键字</a:t>
            </a:r>
            <a:endParaRPr lang="en-US" altLang="ko-KR" sz="1650" kern="0" dirty="0">
              <a:solidFill>
                <a:schemeClr val="tx1">
                  <a:lumMod val="75000"/>
                  <a:lumOff val="25000"/>
                </a:schemeClr>
              </a:solidFill>
              <a:latin typeface="微软雅黑" pitchFamily="34" charset="-122"/>
              <a:ea typeface="微软雅黑" pitchFamily="34" charset="-122"/>
            </a:endParaRPr>
          </a:p>
        </p:txBody>
      </p:sp>
      <p:sp>
        <p:nvSpPr>
          <p:cNvPr id="102" name="矩形 101"/>
          <p:cNvSpPr>
            <a:spLocks noChangeArrowheads="1"/>
          </p:cNvSpPr>
          <p:nvPr/>
        </p:nvSpPr>
        <p:spPr bwMode="auto">
          <a:xfrm>
            <a:off x="321710" y="3365490"/>
            <a:ext cx="1947725"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14000"/>
              </a:lnSpc>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050" dirty="0">
              <a:solidFill>
                <a:schemeClr val="tx1">
                  <a:lumMod val="75000"/>
                  <a:lumOff val="25000"/>
                </a:schemeClr>
              </a:solidFill>
            </a:endParaRPr>
          </a:p>
        </p:txBody>
      </p:sp>
      <p:sp>
        <p:nvSpPr>
          <p:cNvPr id="103" name="TextBox 59"/>
          <p:cNvSpPr txBox="1">
            <a:spLocks noChangeArrowheads="1"/>
          </p:cNvSpPr>
          <p:nvPr/>
        </p:nvSpPr>
        <p:spPr bwMode="auto">
          <a:xfrm flipH="1">
            <a:off x="3823537" y="2949618"/>
            <a:ext cx="1314632" cy="323159"/>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650" b="1" dirty="0">
                <a:solidFill>
                  <a:schemeClr val="tx1">
                    <a:lumMod val="75000"/>
                    <a:lumOff val="25000"/>
                  </a:schemeClr>
                </a:solidFill>
                <a:latin typeface="微软雅黑" pitchFamily="34" charset="-122"/>
                <a:ea typeface="微软雅黑" pitchFamily="34" charset="-122"/>
              </a:rPr>
              <a:t>添加关键字</a:t>
            </a:r>
            <a:endParaRPr lang="en-US" altLang="ko-KR" sz="1650" kern="0" dirty="0">
              <a:solidFill>
                <a:schemeClr val="tx1">
                  <a:lumMod val="75000"/>
                  <a:lumOff val="25000"/>
                </a:schemeClr>
              </a:solidFill>
              <a:latin typeface="微软雅黑" pitchFamily="34" charset="-122"/>
              <a:ea typeface="微软雅黑" pitchFamily="34" charset="-122"/>
            </a:endParaRPr>
          </a:p>
        </p:txBody>
      </p:sp>
      <p:sp>
        <p:nvSpPr>
          <p:cNvPr id="109" name="矩形 108"/>
          <p:cNvSpPr>
            <a:spLocks noChangeArrowheads="1"/>
          </p:cNvSpPr>
          <p:nvPr/>
        </p:nvSpPr>
        <p:spPr bwMode="auto">
          <a:xfrm>
            <a:off x="3506992" y="3291673"/>
            <a:ext cx="1947725"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14000"/>
              </a:lnSpc>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050" dirty="0">
              <a:solidFill>
                <a:schemeClr val="tx1">
                  <a:lumMod val="75000"/>
                  <a:lumOff val="25000"/>
                </a:schemeClr>
              </a:solidFill>
            </a:endParaRPr>
          </a:p>
        </p:txBody>
      </p:sp>
      <p:sp>
        <p:nvSpPr>
          <p:cNvPr id="110" name="TextBox 59"/>
          <p:cNvSpPr txBox="1">
            <a:spLocks noChangeArrowheads="1"/>
          </p:cNvSpPr>
          <p:nvPr/>
        </p:nvSpPr>
        <p:spPr bwMode="auto">
          <a:xfrm flipH="1">
            <a:off x="7397896" y="3480015"/>
            <a:ext cx="1314632" cy="323159"/>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650" b="1" dirty="0">
                <a:solidFill>
                  <a:schemeClr val="tx1">
                    <a:lumMod val="75000"/>
                    <a:lumOff val="25000"/>
                  </a:schemeClr>
                </a:solidFill>
                <a:latin typeface="微软雅黑" pitchFamily="34" charset="-122"/>
                <a:ea typeface="微软雅黑" pitchFamily="34" charset="-122"/>
              </a:rPr>
              <a:t>添加关键字</a:t>
            </a:r>
            <a:endParaRPr lang="en-US" altLang="ko-KR" sz="1650" kern="0" dirty="0">
              <a:solidFill>
                <a:schemeClr val="tx1">
                  <a:lumMod val="75000"/>
                  <a:lumOff val="25000"/>
                </a:schemeClr>
              </a:solidFill>
              <a:latin typeface="微软雅黑" pitchFamily="34" charset="-122"/>
              <a:ea typeface="微软雅黑" pitchFamily="34" charset="-122"/>
            </a:endParaRPr>
          </a:p>
        </p:txBody>
      </p:sp>
      <p:sp>
        <p:nvSpPr>
          <p:cNvPr id="111" name="矩形 110"/>
          <p:cNvSpPr>
            <a:spLocks noChangeArrowheads="1"/>
          </p:cNvSpPr>
          <p:nvPr/>
        </p:nvSpPr>
        <p:spPr bwMode="auto">
          <a:xfrm>
            <a:off x="7081351" y="3822070"/>
            <a:ext cx="1947725"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14000"/>
              </a:lnSpc>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050" dirty="0">
              <a:solidFill>
                <a:schemeClr val="tx1">
                  <a:lumMod val="75000"/>
                  <a:lumOff val="25000"/>
                </a:schemeClr>
              </a:solidFill>
            </a:endParaRPr>
          </a:p>
        </p:txBody>
      </p:sp>
    </p:spTree>
    <p:extLst>
      <p:ext uri="{BB962C8B-B14F-4D97-AF65-F5344CB8AC3E}">
        <p14:creationId xmlns:p14="http://schemas.microsoft.com/office/powerpoint/2010/main" val="193734423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grpId="0"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500" fill="hold"/>
                                            <p:tgtEl>
                                              <p:spTgt spid="87"/>
                                            </p:tgtEl>
                                            <p:attrNameLst>
                                              <p:attrName>ppt_x</p:attrName>
                                            </p:attrNameLst>
                                          </p:cBhvr>
                                          <p:tavLst>
                                            <p:tav tm="0">
                                              <p:val>
                                                <p:strVal val="#ppt_x"/>
                                              </p:val>
                                            </p:tav>
                                            <p:tav tm="100000">
                                              <p:val>
                                                <p:strVal val="#ppt_x"/>
                                              </p:val>
                                            </p:tav>
                                          </p:tavLst>
                                        </p:anim>
                                        <p:anim calcmode="lin" valueType="num">
                                          <p:cBhvr additive="base">
                                            <p:cTn id="13" dur="500" fill="hold"/>
                                            <p:tgtEl>
                                              <p:spTgt spid="8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6" presetClass="entr" presetSubtype="37"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barn(outVertical)">
                                          <p:cBhvr>
                                            <p:cTn id="17" dur="500"/>
                                            <p:tgtEl>
                                              <p:spTgt spid="105"/>
                                            </p:tgtEl>
                                          </p:cBhvr>
                                        </p:animEffect>
                                      </p:childTnLst>
                                    </p:cTn>
                                  </p:par>
                                </p:childTnLst>
                              </p:cTn>
                            </p:par>
                            <p:par>
                              <p:cTn id="18" fill="hold">
                                <p:stCondLst>
                                  <p:cond delay="1500"/>
                                </p:stCondLst>
                                <p:childTnLst>
                                  <p:par>
                                    <p:cTn id="19" presetID="16" presetClass="entr" presetSubtype="37" fill="hold" grpId="0"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barn(outVertical)">
                                          <p:cBhvr>
                                            <p:cTn id="21" dur="500"/>
                                            <p:tgtEl>
                                              <p:spTgt spid="106"/>
                                            </p:tgtEl>
                                          </p:cBhvr>
                                        </p:animEffect>
                                      </p:childTnLst>
                                    </p:cTn>
                                  </p:par>
                                </p:childTnLst>
                              </p:cTn>
                            </p:par>
                            <p:par>
                              <p:cTn id="22" fill="hold">
                                <p:stCondLst>
                                  <p:cond delay="2000"/>
                                </p:stCondLst>
                                <p:childTnLst>
                                  <p:par>
                                    <p:cTn id="23" presetID="2" presetClass="entr" presetSubtype="1" fill="hold" nodeType="afterEffect" p14:presetBounceEnd="40000">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14:bounceEnd="40000">
                                          <p:cBhvr additive="base">
                                            <p:cTn id="25" dur="500" fill="hold"/>
                                            <p:tgtEl>
                                              <p:spTgt spid="72"/>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72"/>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14:presetBounceEnd="40000">
                                      <p:stCondLst>
                                        <p:cond delay="200"/>
                                      </p:stCondLst>
                                      <p:childTnLst>
                                        <p:set>
                                          <p:cBhvr>
                                            <p:cTn id="28" dur="1" fill="hold">
                                              <p:stCondLst>
                                                <p:cond delay="0"/>
                                              </p:stCondLst>
                                            </p:cTn>
                                            <p:tgtEl>
                                              <p:spTgt spid="80"/>
                                            </p:tgtEl>
                                            <p:attrNameLst>
                                              <p:attrName>style.visibility</p:attrName>
                                            </p:attrNameLst>
                                          </p:cBhvr>
                                          <p:to>
                                            <p:strVal val="visible"/>
                                          </p:to>
                                        </p:set>
                                        <p:anim calcmode="lin" valueType="num" p14:bounceEnd="40000">
                                          <p:cBhvr additive="base">
                                            <p:cTn id="29" dur="500" fill="hold"/>
                                            <p:tgtEl>
                                              <p:spTgt spid="80"/>
                                            </p:tgtEl>
                                            <p:attrNameLst>
                                              <p:attrName>ppt_x</p:attrName>
                                            </p:attrNameLst>
                                          </p:cBhvr>
                                          <p:tavLst>
                                            <p:tav tm="0">
                                              <p:val>
                                                <p:strVal val="#ppt_x"/>
                                              </p:val>
                                            </p:tav>
                                            <p:tav tm="100000">
                                              <p:val>
                                                <p:strVal val="#ppt_x"/>
                                              </p:val>
                                            </p:tav>
                                          </p:tavLst>
                                        </p:anim>
                                        <p:anim calcmode="lin" valueType="num" p14:bounceEnd="40000">
                                          <p:cBhvr additive="base">
                                            <p:cTn id="30" dur="500" fill="hold"/>
                                            <p:tgtEl>
                                              <p:spTgt spid="80"/>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14:presetBounceEnd="40000">
                                      <p:stCondLst>
                                        <p:cond delay="300"/>
                                      </p:stCondLst>
                                      <p:childTnLst>
                                        <p:set>
                                          <p:cBhvr>
                                            <p:cTn id="32" dur="1" fill="hold">
                                              <p:stCondLst>
                                                <p:cond delay="0"/>
                                              </p:stCondLst>
                                            </p:cTn>
                                            <p:tgtEl>
                                              <p:spTgt spid="47"/>
                                            </p:tgtEl>
                                            <p:attrNameLst>
                                              <p:attrName>style.visibility</p:attrName>
                                            </p:attrNameLst>
                                          </p:cBhvr>
                                          <p:to>
                                            <p:strVal val="visible"/>
                                          </p:to>
                                        </p:set>
                                        <p:anim calcmode="lin" valueType="num" p14:bounceEnd="40000">
                                          <p:cBhvr additive="base">
                                            <p:cTn id="33" dur="5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34" dur="500" fill="hold"/>
                                            <p:tgtEl>
                                              <p:spTgt spid="47"/>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14:presetBounceEnd="40000">
                                      <p:stCondLst>
                                        <p:cond delay="200"/>
                                      </p:stCondLst>
                                      <p:childTnLst>
                                        <p:set>
                                          <p:cBhvr>
                                            <p:cTn id="36" dur="1" fill="hold">
                                              <p:stCondLst>
                                                <p:cond delay="0"/>
                                              </p:stCondLst>
                                            </p:cTn>
                                            <p:tgtEl>
                                              <p:spTgt spid="65"/>
                                            </p:tgtEl>
                                            <p:attrNameLst>
                                              <p:attrName>style.visibility</p:attrName>
                                            </p:attrNameLst>
                                          </p:cBhvr>
                                          <p:to>
                                            <p:strVal val="visible"/>
                                          </p:to>
                                        </p:set>
                                        <p:anim calcmode="lin" valueType="num" p14:bounceEnd="40000">
                                          <p:cBhvr additive="base">
                                            <p:cTn id="37" dur="500" fill="hold"/>
                                            <p:tgtEl>
                                              <p:spTgt spid="65"/>
                                            </p:tgtEl>
                                            <p:attrNameLst>
                                              <p:attrName>ppt_x</p:attrName>
                                            </p:attrNameLst>
                                          </p:cBhvr>
                                          <p:tavLst>
                                            <p:tav tm="0">
                                              <p:val>
                                                <p:strVal val="#ppt_x"/>
                                              </p:val>
                                            </p:tav>
                                            <p:tav tm="100000">
                                              <p:val>
                                                <p:strVal val="#ppt_x"/>
                                              </p:val>
                                            </p:tav>
                                          </p:tavLst>
                                        </p:anim>
                                        <p:anim calcmode="lin" valueType="num" p14:bounceEnd="40000">
                                          <p:cBhvr additive="base">
                                            <p:cTn id="38" dur="500" fill="hold"/>
                                            <p:tgtEl>
                                              <p:spTgt spid="65"/>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14:presetBounceEnd="40000">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14:bounceEnd="40000">
                                          <p:cBhvr additive="base">
                                            <p:cTn id="41" dur="500" fill="hold"/>
                                            <p:tgtEl>
                                              <p:spTgt spid="38"/>
                                            </p:tgtEl>
                                            <p:attrNameLst>
                                              <p:attrName>ppt_x</p:attrName>
                                            </p:attrNameLst>
                                          </p:cBhvr>
                                          <p:tavLst>
                                            <p:tav tm="0">
                                              <p:val>
                                                <p:strVal val="#ppt_x"/>
                                              </p:val>
                                            </p:tav>
                                            <p:tav tm="100000">
                                              <p:val>
                                                <p:strVal val="#ppt_x"/>
                                              </p:val>
                                            </p:tav>
                                          </p:tavLst>
                                        </p:anim>
                                        <p:anim calcmode="lin" valueType="num" p14:bounceEnd="40000">
                                          <p:cBhvr additive="base">
                                            <p:cTn id="42" dur="500" fill="hold"/>
                                            <p:tgtEl>
                                              <p:spTgt spid="38"/>
                                            </p:tgtEl>
                                            <p:attrNameLst>
                                              <p:attrName>ppt_y</p:attrName>
                                            </p:attrNameLst>
                                          </p:cBhvr>
                                          <p:tavLst>
                                            <p:tav tm="0">
                                              <p:val>
                                                <p:strVal val="0-#ppt_h/2"/>
                                              </p:val>
                                            </p:tav>
                                            <p:tav tm="100000">
                                              <p:val>
                                                <p:strVal val="#ppt_y"/>
                                              </p:val>
                                            </p:tav>
                                          </p:tavLst>
                                        </p:anim>
                                      </p:childTnLst>
                                    </p:cTn>
                                  </p:par>
                                </p:childTnLst>
                              </p:cTn>
                            </p:par>
                            <p:par>
                              <p:cTn id="43" fill="hold">
                                <p:stCondLst>
                                  <p:cond delay="28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107"/>
                                            </p:tgtEl>
                                            <p:attrNameLst>
                                              <p:attrName>style.visibility</p:attrName>
                                            </p:attrNameLst>
                                          </p:cBhvr>
                                          <p:to>
                                            <p:strVal val="visible"/>
                                          </p:to>
                                        </p:set>
                                        <p:anim calcmode="lin" valueType="num">
                                          <p:cBhvr additive="base">
                                            <p:cTn id="46" dur="300" fill="hold"/>
                                            <p:tgtEl>
                                              <p:spTgt spid="107"/>
                                            </p:tgtEl>
                                            <p:attrNameLst>
                                              <p:attrName>ppt_x</p:attrName>
                                            </p:attrNameLst>
                                          </p:cBhvr>
                                          <p:tavLst>
                                            <p:tav tm="0">
                                              <p:val>
                                                <p:strVal val="#ppt_x"/>
                                              </p:val>
                                            </p:tav>
                                            <p:tav tm="100000">
                                              <p:val>
                                                <p:strVal val="#ppt_x"/>
                                              </p:val>
                                            </p:tav>
                                          </p:tavLst>
                                        </p:anim>
                                        <p:anim calcmode="lin" valueType="num">
                                          <p:cBhvr additive="base">
                                            <p:cTn id="47" dur="300" fill="hold"/>
                                            <p:tgtEl>
                                              <p:spTgt spid="107"/>
                                            </p:tgtEl>
                                            <p:attrNameLst>
                                              <p:attrName>ppt_y</p:attrName>
                                            </p:attrNameLst>
                                          </p:cBhvr>
                                          <p:tavLst>
                                            <p:tav tm="0">
                                              <p:val>
                                                <p:strVal val="1+#ppt_h/2"/>
                                              </p:val>
                                            </p:tav>
                                            <p:tav tm="100000">
                                              <p:val>
                                                <p:strVal val="#ppt_y"/>
                                              </p:val>
                                            </p:tav>
                                          </p:tavLst>
                                        </p:anim>
                                      </p:childTnLst>
                                    </p:cTn>
                                  </p:par>
                                  <p:par>
                                    <p:cTn id="48" presetID="2" presetClass="entr" presetSubtype="4" accel="50000" decel="50000" fill="hold" grpId="0" nodeType="withEffect">
                                      <p:stCondLst>
                                        <p:cond delay="0"/>
                                      </p:stCondLst>
                                      <p:childTnLst>
                                        <p:set>
                                          <p:cBhvr>
                                            <p:cTn id="49" dur="1" fill="hold">
                                              <p:stCondLst>
                                                <p:cond delay="0"/>
                                              </p:stCondLst>
                                            </p:cTn>
                                            <p:tgtEl>
                                              <p:spTgt spid="108"/>
                                            </p:tgtEl>
                                            <p:attrNameLst>
                                              <p:attrName>style.visibility</p:attrName>
                                            </p:attrNameLst>
                                          </p:cBhvr>
                                          <p:to>
                                            <p:strVal val="visible"/>
                                          </p:to>
                                        </p:set>
                                        <p:anim calcmode="lin" valueType="num">
                                          <p:cBhvr additive="base">
                                            <p:cTn id="50" dur="300" fill="hold"/>
                                            <p:tgtEl>
                                              <p:spTgt spid="108"/>
                                            </p:tgtEl>
                                            <p:attrNameLst>
                                              <p:attrName>ppt_x</p:attrName>
                                            </p:attrNameLst>
                                          </p:cBhvr>
                                          <p:tavLst>
                                            <p:tav tm="0">
                                              <p:val>
                                                <p:strVal val="#ppt_x"/>
                                              </p:val>
                                            </p:tav>
                                            <p:tav tm="100000">
                                              <p:val>
                                                <p:strVal val="#ppt_x"/>
                                              </p:val>
                                            </p:tav>
                                          </p:tavLst>
                                        </p:anim>
                                        <p:anim calcmode="lin" valueType="num">
                                          <p:cBhvr additive="base">
                                            <p:cTn id="51" dur="300" fill="hold"/>
                                            <p:tgtEl>
                                              <p:spTgt spid="108"/>
                                            </p:tgtEl>
                                            <p:attrNameLst>
                                              <p:attrName>ppt_y</p:attrName>
                                            </p:attrNameLst>
                                          </p:cBhvr>
                                          <p:tavLst>
                                            <p:tav tm="0">
                                              <p:val>
                                                <p:strVal val="1+#ppt_h/2"/>
                                              </p:val>
                                            </p:tav>
                                            <p:tav tm="100000">
                                              <p:val>
                                                <p:strVal val="#ppt_y"/>
                                              </p:val>
                                            </p:tav>
                                          </p:tavLst>
                                        </p:anim>
                                      </p:childTnLst>
                                    </p:cTn>
                                  </p:par>
                                </p:childTnLst>
                              </p:cTn>
                            </p:par>
                            <p:par>
                              <p:cTn id="52" fill="hold">
                                <p:stCondLst>
                                  <p:cond delay="31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300" fill="hold"/>
                                            <p:tgtEl>
                                              <p:spTgt spid="59"/>
                                            </p:tgtEl>
                                            <p:attrNameLst>
                                              <p:attrName>ppt_x</p:attrName>
                                            </p:attrNameLst>
                                          </p:cBhvr>
                                          <p:tavLst>
                                            <p:tav tm="0">
                                              <p:val>
                                                <p:strVal val="#ppt_x"/>
                                              </p:val>
                                            </p:tav>
                                            <p:tav tm="100000">
                                              <p:val>
                                                <p:strVal val="#ppt_x"/>
                                              </p:val>
                                            </p:tav>
                                          </p:tavLst>
                                        </p:anim>
                                        <p:anim calcmode="lin" valueType="num">
                                          <p:cBhvr additive="base">
                                            <p:cTn id="56" dur="300" fill="hold"/>
                                            <p:tgtEl>
                                              <p:spTgt spid="59"/>
                                            </p:tgtEl>
                                            <p:attrNameLst>
                                              <p:attrName>ppt_y</p:attrName>
                                            </p:attrNameLst>
                                          </p:cBhvr>
                                          <p:tavLst>
                                            <p:tav tm="0">
                                              <p:val>
                                                <p:strVal val="1+#ppt_h/2"/>
                                              </p:val>
                                            </p:tav>
                                            <p:tav tm="100000">
                                              <p:val>
                                                <p:strVal val="#ppt_y"/>
                                              </p:val>
                                            </p:tav>
                                          </p:tavLst>
                                        </p:anim>
                                      </p:childTnLst>
                                    </p:cTn>
                                  </p:par>
                                  <p:par>
                                    <p:cTn id="57" presetID="2" presetClass="entr" presetSubtype="4" accel="50000" decel="50000" fill="hold" grpId="0" nodeType="with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300" fill="hold"/>
                                            <p:tgtEl>
                                              <p:spTgt spid="60"/>
                                            </p:tgtEl>
                                            <p:attrNameLst>
                                              <p:attrName>ppt_x</p:attrName>
                                            </p:attrNameLst>
                                          </p:cBhvr>
                                          <p:tavLst>
                                            <p:tav tm="0">
                                              <p:val>
                                                <p:strVal val="#ppt_x"/>
                                              </p:val>
                                            </p:tav>
                                            <p:tav tm="100000">
                                              <p:val>
                                                <p:strVal val="#ppt_x"/>
                                              </p:val>
                                            </p:tav>
                                          </p:tavLst>
                                        </p:anim>
                                        <p:anim calcmode="lin" valueType="num">
                                          <p:cBhvr additive="base">
                                            <p:cTn id="60" dur="300" fill="hold"/>
                                            <p:tgtEl>
                                              <p:spTgt spid="60"/>
                                            </p:tgtEl>
                                            <p:attrNameLst>
                                              <p:attrName>ppt_y</p:attrName>
                                            </p:attrNameLst>
                                          </p:cBhvr>
                                          <p:tavLst>
                                            <p:tav tm="0">
                                              <p:val>
                                                <p:strVal val="1+#ppt_h/2"/>
                                              </p:val>
                                            </p:tav>
                                            <p:tav tm="100000">
                                              <p:val>
                                                <p:strVal val="#ppt_y"/>
                                              </p:val>
                                            </p:tav>
                                          </p:tavLst>
                                        </p:anim>
                                      </p:childTnLst>
                                    </p:cTn>
                                  </p:par>
                                </p:childTnLst>
                              </p:cTn>
                            </p:par>
                            <p:par>
                              <p:cTn id="61" fill="hold">
                                <p:stCondLst>
                                  <p:cond delay="3400"/>
                                </p:stCondLst>
                                <p:childTnLst>
                                  <p:par>
                                    <p:cTn id="62" presetID="2" presetClass="entr" presetSubtype="4" accel="50000" decel="50000" fill="hold" grpId="0" nodeType="afterEffect">
                                      <p:stCondLst>
                                        <p:cond delay="0"/>
                                      </p:stCondLst>
                                      <p:childTnLst>
                                        <p:set>
                                          <p:cBhvr>
                                            <p:cTn id="63" dur="1" fill="hold">
                                              <p:stCondLst>
                                                <p:cond delay="0"/>
                                              </p:stCondLst>
                                            </p:cTn>
                                            <p:tgtEl>
                                              <p:spTgt spid="76"/>
                                            </p:tgtEl>
                                            <p:attrNameLst>
                                              <p:attrName>style.visibility</p:attrName>
                                            </p:attrNameLst>
                                          </p:cBhvr>
                                          <p:to>
                                            <p:strVal val="visible"/>
                                          </p:to>
                                        </p:set>
                                        <p:anim calcmode="lin" valueType="num">
                                          <p:cBhvr additive="base">
                                            <p:cTn id="64" dur="400" fill="hold"/>
                                            <p:tgtEl>
                                              <p:spTgt spid="76"/>
                                            </p:tgtEl>
                                            <p:attrNameLst>
                                              <p:attrName>ppt_x</p:attrName>
                                            </p:attrNameLst>
                                          </p:cBhvr>
                                          <p:tavLst>
                                            <p:tav tm="0">
                                              <p:val>
                                                <p:strVal val="#ppt_x"/>
                                              </p:val>
                                            </p:tav>
                                            <p:tav tm="100000">
                                              <p:val>
                                                <p:strVal val="#ppt_x"/>
                                              </p:val>
                                            </p:tav>
                                          </p:tavLst>
                                        </p:anim>
                                        <p:anim calcmode="lin" valueType="num">
                                          <p:cBhvr additive="base">
                                            <p:cTn id="65" dur="400" fill="hold"/>
                                            <p:tgtEl>
                                              <p:spTgt spid="76"/>
                                            </p:tgtEl>
                                            <p:attrNameLst>
                                              <p:attrName>ppt_y</p:attrName>
                                            </p:attrNameLst>
                                          </p:cBhvr>
                                          <p:tavLst>
                                            <p:tav tm="0">
                                              <p:val>
                                                <p:strVal val="1+#ppt_h/2"/>
                                              </p:val>
                                            </p:tav>
                                            <p:tav tm="100000">
                                              <p:val>
                                                <p:strVal val="#ppt_y"/>
                                              </p:val>
                                            </p:tav>
                                          </p:tavLst>
                                        </p:anim>
                                      </p:childTnLst>
                                    </p:cTn>
                                  </p:par>
                                  <p:par>
                                    <p:cTn id="66" presetID="2" presetClass="entr" presetSubtype="4" accel="50000" decel="50000" fill="hold" grpId="0" nodeType="withEffect">
                                      <p:stCondLst>
                                        <p:cond delay="0"/>
                                      </p:stCondLst>
                                      <p:childTnLst>
                                        <p:set>
                                          <p:cBhvr>
                                            <p:cTn id="67" dur="1" fill="hold">
                                              <p:stCondLst>
                                                <p:cond delay="0"/>
                                              </p:stCondLst>
                                            </p:cTn>
                                            <p:tgtEl>
                                              <p:spTgt spid="102"/>
                                            </p:tgtEl>
                                            <p:attrNameLst>
                                              <p:attrName>style.visibility</p:attrName>
                                            </p:attrNameLst>
                                          </p:cBhvr>
                                          <p:to>
                                            <p:strVal val="visible"/>
                                          </p:to>
                                        </p:set>
                                        <p:anim calcmode="lin" valueType="num">
                                          <p:cBhvr additive="base">
                                            <p:cTn id="68" dur="400" fill="hold"/>
                                            <p:tgtEl>
                                              <p:spTgt spid="102"/>
                                            </p:tgtEl>
                                            <p:attrNameLst>
                                              <p:attrName>ppt_x</p:attrName>
                                            </p:attrNameLst>
                                          </p:cBhvr>
                                          <p:tavLst>
                                            <p:tav tm="0">
                                              <p:val>
                                                <p:strVal val="#ppt_x"/>
                                              </p:val>
                                            </p:tav>
                                            <p:tav tm="100000">
                                              <p:val>
                                                <p:strVal val="#ppt_x"/>
                                              </p:val>
                                            </p:tav>
                                          </p:tavLst>
                                        </p:anim>
                                        <p:anim calcmode="lin" valueType="num">
                                          <p:cBhvr additive="base">
                                            <p:cTn id="69" dur="400" fill="hold"/>
                                            <p:tgtEl>
                                              <p:spTgt spid="102"/>
                                            </p:tgtEl>
                                            <p:attrNameLst>
                                              <p:attrName>ppt_y</p:attrName>
                                            </p:attrNameLst>
                                          </p:cBhvr>
                                          <p:tavLst>
                                            <p:tav tm="0">
                                              <p:val>
                                                <p:strVal val="1+#ppt_h/2"/>
                                              </p:val>
                                            </p:tav>
                                            <p:tav tm="100000">
                                              <p:val>
                                                <p:strVal val="#ppt_y"/>
                                              </p:val>
                                            </p:tav>
                                          </p:tavLst>
                                        </p:anim>
                                      </p:childTnLst>
                                    </p:cTn>
                                  </p:par>
                                </p:childTnLst>
                              </p:cTn>
                            </p:par>
                            <p:par>
                              <p:cTn id="70" fill="hold">
                                <p:stCondLst>
                                  <p:cond delay="3800"/>
                                </p:stCondLst>
                                <p:childTnLst>
                                  <p:par>
                                    <p:cTn id="71" presetID="2" presetClass="entr" presetSubtype="4" accel="50000" decel="50000"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 calcmode="lin" valueType="num">
                                          <p:cBhvr additive="base">
                                            <p:cTn id="73" dur="400" fill="hold"/>
                                            <p:tgtEl>
                                              <p:spTgt spid="103"/>
                                            </p:tgtEl>
                                            <p:attrNameLst>
                                              <p:attrName>ppt_x</p:attrName>
                                            </p:attrNameLst>
                                          </p:cBhvr>
                                          <p:tavLst>
                                            <p:tav tm="0">
                                              <p:val>
                                                <p:strVal val="#ppt_x"/>
                                              </p:val>
                                            </p:tav>
                                            <p:tav tm="100000">
                                              <p:val>
                                                <p:strVal val="#ppt_x"/>
                                              </p:val>
                                            </p:tav>
                                          </p:tavLst>
                                        </p:anim>
                                        <p:anim calcmode="lin" valueType="num">
                                          <p:cBhvr additive="base">
                                            <p:cTn id="74" dur="400" fill="hold"/>
                                            <p:tgtEl>
                                              <p:spTgt spid="103"/>
                                            </p:tgtEl>
                                            <p:attrNameLst>
                                              <p:attrName>ppt_y</p:attrName>
                                            </p:attrNameLst>
                                          </p:cBhvr>
                                          <p:tavLst>
                                            <p:tav tm="0">
                                              <p:val>
                                                <p:strVal val="1+#ppt_h/2"/>
                                              </p:val>
                                            </p:tav>
                                            <p:tav tm="100000">
                                              <p:val>
                                                <p:strVal val="#ppt_y"/>
                                              </p:val>
                                            </p:tav>
                                          </p:tavLst>
                                        </p:anim>
                                      </p:childTnLst>
                                    </p:cTn>
                                  </p:par>
                                  <p:par>
                                    <p:cTn id="75" presetID="2" presetClass="entr" presetSubtype="4" accel="50000" decel="50000" fill="hold" grpId="0" nodeType="withEffect">
                                      <p:stCondLst>
                                        <p:cond delay="0"/>
                                      </p:stCondLst>
                                      <p:childTnLst>
                                        <p:set>
                                          <p:cBhvr>
                                            <p:cTn id="76" dur="1" fill="hold">
                                              <p:stCondLst>
                                                <p:cond delay="0"/>
                                              </p:stCondLst>
                                            </p:cTn>
                                            <p:tgtEl>
                                              <p:spTgt spid="109"/>
                                            </p:tgtEl>
                                            <p:attrNameLst>
                                              <p:attrName>style.visibility</p:attrName>
                                            </p:attrNameLst>
                                          </p:cBhvr>
                                          <p:to>
                                            <p:strVal val="visible"/>
                                          </p:to>
                                        </p:set>
                                        <p:anim calcmode="lin" valueType="num">
                                          <p:cBhvr additive="base">
                                            <p:cTn id="77" dur="400" fill="hold"/>
                                            <p:tgtEl>
                                              <p:spTgt spid="109"/>
                                            </p:tgtEl>
                                            <p:attrNameLst>
                                              <p:attrName>ppt_x</p:attrName>
                                            </p:attrNameLst>
                                          </p:cBhvr>
                                          <p:tavLst>
                                            <p:tav tm="0">
                                              <p:val>
                                                <p:strVal val="#ppt_x"/>
                                              </p:val>
                                            </p:tav>
                                            <p:tav tm="100000">
                                              <p:val>
                                                <p:strVal val="#ppt_x"/>
                                              </p:val>
                                            </p:tav>
                                          </p:tavLst>
                                        </p:anim>
                                        <p:anim calcmode="lin" valueType="num">
                                          <p:cBhvr additive="base">
                                            <p:cTn id="78" dur="400" fill="hold"/>
                                            <p:tgtEl>
                                              <p:spTgt spid="109"/>
                                            </p:tgtEl>
                                            <p:attrNameLst>
                                              <p:attrName>ppt_y</p:attrName>
                                            </p:attrNameLst>
                                          </p:cBhvr>
                                          <p:tavLst>
                                            <p:tav tm="0">
                                              <p:val>
                                                <p:strVal val="1+#ppt_h/2"/>
                                              </p:val>
                                            </p:tav>
                                            <p:tav tm="100000">
                                              <p:val>
                                                <p:strVal val="#ppt_y"/>
                                              </p:val>
                                            </p:tav>
                                          </p:tavLst>
                                        </p:anim>
                                      </p:childTnLst>
                                    </p:cTn>
                                  </p:par>
                                </p:childTnLst>
                              </p:cTn>
                            </p:par>
                            <p:par>
                              <p:cTn id="79" fill="hold">
                                <p:stCondLst>
                                  <p:cond delay="4200"/>
                                </p:stCondLst>
                                <p:childTnLst>
                                  <p:par>
                                    <p:cTn id="80" presetID="2" presetClass="entr" presetSubtype="4" accel="50000" decel="50000" fill="hold" grpId="0" nodeType="afterEffect">
                                      <p:stCondLst>
                                        <p:cond delay="0"/>
                                      </p:stCondLst>
                                      <p:childTnLst>
                                        <p:set>
                                          <p:cBhvr>
                                            <p:cTn id="81" dur="1" fill="hold">
                                              <p:stCondLst>
                                                <p:cond delay="0"/>
                                              </p:stCondLst>
                                            </p:cTn>
                                            <p:tgtEl>
                                              <p:spTgt spid="110"/>
                                            </p:tgtEl>
                                            <p:attrNameLst>
                                              <p:attrName>style.visibility</p:attrName>
                                            </p:attrNameLst>
                                          </p:cBhvr>
                                          <p:to>
                                            <p:strVal val="visible"/>
                                          </p:to>
                                        </p:set>
                                        <p:anim calcmode="lin" valueType="num">
                                          <p:cBhvr additive="base">
                                            <p:cTn id="82" dur="400" fill="hold"/>
                                            <p:tgtEl>
                                              <p:spTgt spid="110"/>
                                            </p:tgtEl>
                                            <p:attrNameLst>
                                              <p:attrName>ppt_x</p:attrName>
                                            </p:attrNameLst>
                                          </p:cBhvr>
                                          <p:tavLst>
                                            <p:tav tm="0">
                                              <p:val>
                                                <p:strVal val="#ppt_x"/>
                                              </p:val>
                                            </p:tav>
                                            <p:tav tm="100000">
                                              <p:val>
                                                <p:strVal val="#ppt_x"/>
                                              </p:val>
                                            </p:tav>
                                          </p:tavLst>
                                        </p:anim>
                                        <p:anim calcmode="lin" valueType="num">
                                          <p:cBhvr additive="base">
                                            <p:cTn id="83" dur="400" fill="hold"/>
                                            <p:tgtEl>
                                              <p:spTgt spid="110"/>
                                            </p:tgtEl>
                                            <p:attrNameLst>
                                              <p:attrName>ppt_y</p:attrName>
                                            </p:attrNameLst>
                                          </p:cBhvr>
                                          <p:tavLst>
                                            <p:tav tm="0">
                                              <p:val>
                                                <p:strVal val="1+#ppt_h/2"/>
                                              </p:val>
                                            </p:tav>
                                            <p:tav tm="100000">
                                              <p:val>
                                                <p:strVal val="#ppt_y"/>
                                              </p:val>
                                            </p:tav>
                                          </p:tavLst>
                                        </p:anim>
                                      </p:childTnLst>
                                    </p:cTn>
                                  </p:par>
                                  <p:par>
                                    <p:cTn id="84" presetID="2" presetClass="entr" presetSubtype="4" accel="50000" decel="50000" fill="hold" grpId="0" nodeType="withEffect">
                                      <p:stCondLst>
                                        <p:cond delay="0"/>
                                      </p:stCondLst>
                                      <p:childTnLst>
                                        <p:set>
                                          <p:cBhvr>
                                            <p:cTn id="85" dur="1" fill="hold">
                                              <p:stCondLst>
                                                <p:cond delay="0"/>
                                              </p:stCondLst>
                                            </p:cTn>
                                            <p:tgtEl>
                                              <p:spTgt spid="111"/>
                                            </p:tgtEl>
                                            <p:attrNameLst>
                                              <p:attrName>style.visibility</p:attrName>
                                            </p:attrNameLst>
                                          </p:cBhvr>
                                          <p:to>
                                            <p:strVal val="visible"/>
                                          </p:to>
                                        </p:set>
                                        <p:anim calcmode="lin" valueType="num">
                                          <p:cBhvr additive="base">
                                            <p:cTn id="86" dur="400" fill="hold"/>
                                            <p:tgtEl>
                                              <p:spTgt spid="111"/>
                                            </p:tgtEl>
                                            <p:attrNameLst>
                                              <p:attrName>ppt_x</p:attrName>
                                            </p:attrNameLst>
                                          </p:cBhvr>
                                          <p:tavLst>
                                            <p:tav tm="0">
                                              <p:val>
                                                <p:strVal val="#ppt_x"/>
                                              </p:val>
                                            </p:tav>
                                            <p:tav tm="100000">
                                              <p:val>
                                                <p:strVal val="#ppt_x"/>
                                              </p:val>
                                            </p:tav>
                                          </p:tavLst>
                                        </p:anim>
                                        <p:anim calcmode="lin" valueType="num">
                                          <p:cBhvr additive="base">
                                            <p:cTn id="87" dur="400" fill="hold"/>
                                            <p:tgtEl>
                                              <p:spTgt spid="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P spid="105" grpId="0"/>
          <p:bldP spid="106" grpId="0"/>
          <p:bldP spid="107" grpId="0"/>
          <p:bldP spid="108" grpId="0"/>
          <p:bldP spid="59" grpId="0"/>
          <p:bldP spid="60" grpId="0"/>
          <p:bldP spid="76" grpId="0"/>
          <p:bldP spid="102" grpId="0"/>
          <p:bldP spid="103" grpId="0"/>
          <p:bldP spid="109" grpId="0"/>
          <p:bldP spid="110" grpId="0"/>
          <p:bldP spid="1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grpId="0"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500" fill="hold"/>
                                            <p:tgtEl>
                                              <p:spTgt spid="87"/>
                                            </p:tgtEl>
                                            <p:attrNameLst>
                                              <p:attrName>ppt_x</p:attrName>
                                            </p:attrNameLst>
                                          </p:cBhvr>
                                          <p:tavLst>
                                            <p:tav tm="0">
                                              <p:val>
                                                <p:strVal val="#ppt_x"/>
                                              </p:val>
                                            </p:tav>
                                            <p:tav tm="100000">
                                              <p:val>
                                                <p:strVal val="#ppt_x"/>
                                              </p:val>
                                            </p:tav>
                                          </p:tavLst>
                                        </p:anim>
                                        <p:anim calcmode="lin" valueType="num">
                                          <p:cBhvr additive="base">
                                            <p:cTn id="13" dur="500" fill="hold"/>
                                            <p:tgtEl>
                                              <p:spTgt spid="8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6" presetClass="entr" presetSubtype="37"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barn(outVertical)">
                                          <p:cBhvr>
                                            <p:cTn id="17" dur="500"/>
                                            <p:tgtEl>
                                              <p:spTgt spid="105"/>
                                            </p:tgtEl>
                                          </p:cBhvr>
                                        </p:animEffect>
                                      </p:childTnLst>
                                    </p:cTn>
                                  </p:par>
                                </p:childTnLst>
                              </p:cTn>
                            </p:par>
                            <p:par>
                              <p:cTn id="18" fill="hold">
                                <p:stCondLst>
                                  <p:cond delay="1500"/>
                                </p:stCondLst>
                                <p:childTnLst>
                                  <p:par>
                                    <p:cTn id="19" presetID="16" presetClass="entr" presetSubtype="37" fill="hold" grpId="0"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barn(outVertical)">
                                          <p:cBhvr>
                                            <p:cTn id="21" dur="500"/>
                                            <p:tgtEl>
                                              <p:spTgt spid="106"/>
                                            </p:tgtEl>
                                          </p:cBhvr>
                                        </p:animEffect>
                                      </p:childTnLst>
                                    </p:cTn>
                                  </p:par>
                                </p:childTnLst>
                              </p:cTn>
                            </p:par>
                            <p:par>
                              <p:cTn id="22" fill="hold">
                                <p:stCondLst>
                                  <p:cond delay="2000"/>
                                </p:stCondLst>
                                <p:childTnLst>
                                  <p:par>
                                    <p:cTn id="23" presetID="2" presetClass="entr" presetSubtype="1" fill="hold" nodeType="after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additive="base">
                                            <p:cTn id="25" dur="500" fill="hold"/>
                                            <p:tgtEl>
                                              <p:spTgt spid="72"/>
                                            </p:tgtEl>
                                            <p:attrNameLst>
                                              <p:attrName>ppt_x</p:attrName>
                                            </p:attrNameLst>
                                          </p:cBhvr>
                                          <p:tavLst>
                                            <p:tav tm="0">
                                              <p:val>
                                                <p:strVal val="#ppt_x"/>
                                              </p:val>
                                            </p:tav>
                                            <p:tav tm="100000">
                                              <p:val>
                                                <p:strVal val="#ppt_x"/>
                                              </p:val>
                                            </p:tav>
                                          </p:tavLst>
                                        </p:anim>
                                        <p:anim calcmode="lin" valueType="num">
                                          <p:cBhvr additive="base">
                                            <p:cTn id="26" dur="500" fill="hold"/>
                                            <p:tgtEl>
                                              <p:spTgt spid="72"/>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200"/>
                                      </p:stCondLst>
                                      <p:childTnLst>
                                        <p:set>
                                          <p:cBhvr>
                                            <p:cTn id="28" dur="1" fill="hold">
                                              <p:stCondLst>
                                                <p:cond delay="0"/>
                                              </p:stCondLst>
                                            </p:cTn>
                                            <p:tgtEl>
                                              <p:spTgt spid="80"/>
                                            </p:tgtEl>
                                            <p:attrNameLst>
                                              <p:attrName>style.visibility</p:attrName>
                                            </p:attrNameLst>
                                          </p:cBhvr>
                                          <p:to>
                                            <p:strVal val="visible"/>
                                          </p:to>
                                        </p:set>
                                        <p:anim calcmode="lin" valueType="num">
                                          <p:cBhvr additive="base">
                                            <p:cTn id="29" dur="500" fill="hold"/>
                                            <p:tgtEl>
                                              <p:spTgt spid="80"/>
                                            </p:tgtEl>
                                            <p:attrNameLst>
                                              <p:attrName>ppt_x</p:attrName>
                                            </p:attrNameLst>
                                          </p:cBhvr>
                                          <p:tavLst>
                                            <p:tav tm="0">
                                              <p:val>
                                                <p:strVal val="#ppt_x"/>
                                              </p:val>
                                            </p:tav>
                                            <p:tav tm="100000">
                                              <p:val>
                                                <p:strVal val="#ppt_x"/>
                                              </p:val>
                                            </p:tav>
                                          </p:tavLst>
                                        </p:anim>
                                        <p:anim calcmode="lin" valueType="num">
                                          <p:cBhvr additive="base">
                                            <p:cTn id="30" dur="500" fill="hold"/>
                                            <p:tgtEl>
                                              <p:spTgt spid="80"/>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30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ppt_x"/>
                                              </p:val>
                                            </p:tav>
                                            <p:tav tm="100000">
                                              <p:val>
                                                <p:strVal val="#ppt_x"/>
                                              </p:val>
                                            </p:tav>
                                          </p:tavLst>
                                        </p:anim>
                                        <p:anim calcmode="lin" valueType="num">
                                          <p:cBhvr additive="base">
                                            <p:cTn id="34" dur="500" fill="hold"/>
                                            <p:tgtEl>
                                              <p:spTgt spid="47"/>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stCondLst>
                                        <p:cond delay="200"/>
                                      </p:stCondLst>
                                      <p:childTnLst>
                                        <p:set>
                                          <p:cBhvr>
                                            <p:cTn id="36" dur="1" fill="hold">
                                              <p:stCondLst>
                                                <p:cond delay="0"/>
                                              </p:stCondLst>
                                            </p:cTn>
                                            <p:tgtEl>
                                              <p:spTgt spid="65"/>
                                            </p:tgtEl>
                                            <p:attrNameLst>
                                              <p:attrName>style.visibility</p:attrName>
                                            </p:attrNameLst>
                                          </p:cBhvr>
                                          <p:to>
                                            <p:strVal val="visible"/>
                                          </p:to>
                                        </p:set>
                                        <p:anim calcmode="lin" valueType="num">
                                          <p:cBhvr additive="base">
                                            <p:cTn id="37" dur="500" fill="hold"/>
                                            <p:tgtEl>
                                              <p:spTgt spid="65"/>
                                            </p:tgtEl>
                                            <p:attrNameLst>
                                              <p:attrName>ppt_x</p:attrName>
                                            </p:attrNameLst>
                                          </p:cBhvr>
                                          <p:tavLst>
                                            <p:tav tm="0">
                                              <p:val>
                                                <p:strVal val="#ppt_x"/>
                                              </p:val>
                                            </p:tav>
                                            <p:tav tm="100000">
                                              <p:val>
                                                <p:strVal val="#ppt_x"/>
                                              </p:val>
                                            </p:tav>
                                          </p:tavLst>
                                        </p:anim>
                                        <p:anim calcmode="lin" valueType="num">
                                          <p:cBhvr additive="base">
                                            <p:cTn id="38" dur="500" fill="hold"/>
                                            <p:tgtEl>
                                              <p:spTgt spid="65"/>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ppt_x"/>
                                              </p:val>
                                            </p:tav>
                                            <p:tav tm="100000">
                                              <p:val>
                                                <p:strVal val="#ppt_x"/>
                                              </p:val>
                                            </p:tav>
                                          </p:tavLst>
                                        </p:anim>
                                        <p:anim calcmode="lin" valueType="num">
                                          <p:cBhvr additive="base">
                                            <p:cTn id="42" dur="500" fill="hold"/>
                                            <p:tgtEl>
                                              <p:spTgt spid="38"/>
                                            </p:tgtEl>
                                            <p:attrNameLst>
                                              <p:attrName>ppt_y</p:attrName>
                                            </p:attrNameLst>
                                          </p:cBhvr>
                                          <p:tavLst>
                                            <p:tav tm="0">
                                              <p:val>
                                                <p:strVal val="0-#ppt_h/2"/>
                                              </p:val>
                                            </p:tav>
                                            <p:tav tm="100000">
                                              <p:val>
                                                <p:strVal val="#ppt_y"/>
                                              </p:val>
                                            </p:tav>
                                          </p:tavLst>
                                        </p:anim>
                                      </p:childTnLst>
                                    </p:cTn>
                                  </p:par>
                                </p:childTnLst>
                              </p:cTn>
                            </p:par>
                            <p:par>
                              <p:cTn id="43" fill="hold">
                                <p:stCondLst>
                                  <p:cond delay="28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107"/>
                                            </p:tgtEl>
                                            <p:attrNameLst>
                                              <p:attrName>style.visibility</p:attrName>
                                            </p:attrNameLst>
                                          </p:cBhvr>
                                          <p:to>
                                            <p:strVal val="visible"/>
                                          </p:to>
                                        </p:set>
                                        <p:anim calcmode="lin" valueType="num">
                                          <p:cBhvr additive="base">
                                            <p:cTn id="46" dur="300" fill="hold"/>
                                            <p:tgtEl>
                                              <p:spTgt spid="107"/>
                                            </p:tgtEl>
                                            <p:attrNameLst>
                                              <p:attrName>ppt_x</p:attrName>
                                            </p:attrNameLst>
                                          </p:cBhvr>
                                          <p:tavLst>
                                            <p:tav tm="0">
                                              <p:val>
                                                <p:strVal val="#ppt_x"/>
                                              </p:val>
                                            </p:tav>
                                            <p:tav tm="100000">
                                              <p:val>
                                                <p:strVal val="#ppt_x"/>
                                              </p:val>
                                            </p:tav>
                                          </p:tavLst>
                                        </p:anim>
                                        <p:anim calcmode="lin" valueType="num">
                                          <p:cBhvr additive="base">
                                            <p:cTn id="47" dur="300" fill="hold"/>
                                            <p:tgtEl>
                                              <p:spTgt spid="107"/>
                                            </p:tgtEl>
                                            <p:attrNameLst>
                                              <p:attrName>ppt_y</p:attrName>
                                            </p:attrNameLst>
                                          </p:cBhvr>
                                          <p:tavLst>
                                            <p:tav tm="0">
                                              <p:val>
                                                <p:strVal val="1+#ppt_h/2"/>
                                              </p:val>
                                            </p:tav>
                                            <p:tav tm="100000">
                                              <p:val>
                                                <p:strVal val="#ppt_y"/>
                                              </p:val>
                                            </p:tav>
                                          </p:tavLst>
                                        </p:anim>
                                      </p:childTnLst>
                                    </p:cTn>
                                  </p:par>
                                  <p:par>
                                    <p:cTn id="48" presetID="2" presetClass="entr" presetSubtype="4" accel="50000" decel="50000" fill="hold" grpId="0" nodeType="withEffect">
                                      <p:stCondLst>
                                        <p:cond delay="0"/>
                                      </p:stCondLst>
                                      <p:childTnLst>
                                        <p:set>
                                          <p:cBhvr>
                                            <p:cTn id="49" dur="1" fill="hold">
                                              <p:stCondLst>
                                                <p:cond delay="0"/>
                                              </p:stCondLst>
                                            </p:cTn>
                                            <p:tgtEl>
                                              <p:spTgt spid="108"/>
                                            </p:tgtEl>
                                            <p:attrNameLst>
                                              <p:attrName>style.visibility</p:attrName>
                                            </p:attrNameLst>
                                          </p:cBhvr>
                                          <p:to>
                                            <p:strVal val="visible"/>
                                          </p:to>
                                        </p:set>
                                        <p:anim calcmode="lin" valueType="num">
                                          <p:cBhvr additive="base">
                                            <p:cTn id="50" dur="300" fill="hold"/>
                                            <p:tgtEl>
                                              <p:spTgt spid="108"/>
                                            </p:tgtEl>
                                            <p:attrNameLst>
                                              <p:attrName>ppt_x</p:attrName>
                                            </p:attrNameLst>
                                          </p:cBhvr>
                                          <p:tavLst>
                                            <p:tav tm="0">
                                              <p:val>
                                                <p:strVal val="#ppt_x"/>
                                              </p:val>
                                            </p:tav>
                                            <p:tav tm="100000">
                                              <p:val>
                                                <p:strVal val="#ppt_x"/>
                                              </p:val>
                                            </p:tav>
                                          </p:tavLst>
                                        </p:anim>
                                        <p:anim calcmode="lin" valueType="num">
                                          <p:cBhvr additive="base">
                                            <p:cTn id="51" dur="300" fill="hold"/>
                                            <p:tgtEl>
                                              <p:spTgt spid="108"/>
                                            </p:tgtEl>
                                            <p:attrNameLst>
                                              <p:attrName>ppt_y</p:attrName>
                                            </p:attrNameLst>
                                          </p:cBhvr>
                                          <p:tavLst>
                                            <p:tav tm="0">
                                              <p:val>
                                                <p:strVal val="1+#ppt_h/2"/>
                                              </p:val>
                                            </p:tav>
                                            <p:tav tm="100000">
                                              <p:val>
                                                <p:strVal val="#ppt_y"/>
                                              </p:val>
                                            </p:tav>
                                          </p:tavLst>
                                        </p:anim>
                                      </p:childTnLst>
                                    </p:cTn>
                                  </p:par>
                                </p:childTnLst>
                              </p:cTn>
                            </p:par>
                            <p:par>
                              <p:cTn id="52" fill="hold">
                                <p:stCondLst>
                                  <p:cond delay="31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300" fill="hold"/>
                                            <p:tgtEl>
                                              <p:spTgt spid="59"/>
                                            </p:tgtEl>
                                            <p:attrNameLst>
                                              <p:attrName>ppt_x</p:attrName>
                                            </p:attrNameLst>
                                          </p:cBhvr>
                                          <p:tavLst>
                                            <p:tav tm="0">
                                              <p:val>
                                                <p:strVal val="#ppt_x"/>
                                              </p:val>
                                            </p:tav>
                                            <p:tav tm="100000">
                                              <p:val>
                                                <p:strVal val="#ppt_x"/>
                                              </p:val>
                                            </p:tav>
                                          </p:tavLst>
                                        </p:anim>
                                        <p:anim calcmode="lin" valueType="num">
                                          <p:cBhvr additive="base">
                                            <p:cTn id="56" dur="300" fill="hold"/>
                                            <p:tgtEl>
                                              <p:spTgt spid="59"/>
                                            </p:tgtEl>
                                            <p:attrNameLst>
                                              <p:attrName>ppt_y</p:attrName>
                                            </p:attrNameLst>
                                          </p:cBhvr>
                                          <p:tavLst>
                                            <p:tav tm="0">
                                              <p:val>
                                                <p:strVal val="1+#ppt_h/2"/>
                                              </p:val>
                                            </p:tav>
                                            <p:tav tm="100000">
                                              <p:val>
                                                <p:strVal val="#ppt_y"/>
                                              </p:val>
                                            </p:tav>
                                          </p:tavLst>
                                        </p:anim>
                                      </p:childTnLst>
                                    </p:cTn>
                                  </p:par>
                                  <p:par>
                                    <p:cTn id="57" presetID="2" presetClass="entr" presetSubtype="4" accel="50000" decel="50000" fill="hold" grpId="0" nodeType="with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300" fill="hold"/>
                                            <p:tgtEl>
                                              <p:spTgt spid="60"/>
                                            </p:tgtEl>
                                            <p:attrNameLst>
                                              <p:attrName>ppt_x</p:attrName>
                                            </p:attrNameLst>
                                          </p:cBhvr>
                                          <p:tavLst>
                                            <p:tav tm="0">
                                              <p:val>
                                                <p:strVal val="#ppt_x"/>
                                              </p:val>
                                            </p:tav>
                                            <p:tav tm="100000">
                                              <p:val>
                                                <p:strVal val="#ppt_x"/>
                                              </p:val>
                                            </p:tav>
                                          </p:tavLst>
                                        </p:anim>
                                        <p:anim calcmode="lin" valueType="num">
                                          <p:cBhvr additive="base">
                                            <p:cTn id="60" dur="300" fill="hold"/>
                                            <p:tgtEl>
                                              <p:spTgt spid="60"/>
                                            </p:tgtEl>
                                            <p:attrNameLst>
                                              <p:attrName>ppt_y</p:attrName>
                                            </p:attrNameLst>
                                          </p:cBhvr>
                                          <p:tavLst>
                                            <p:tav tm="0">
                                              <p:val>
                                                <p:strVal val="1+#ppt_h/2"/>
                                              </p:val>
                                            </p:tav>
                                            <p:tav tm="100000">
                                              <p:val>
                                                <p:strVal val="#ppt_y"/>
                                              </p:val>
                                            </p:tav>
                                          </p:tavLst>
                                        </p:anim>
                                      </p:childTnLst>
                                    </p:cTn>
                                  </p:par>
                                </p:childTnLst>
                              </p:cTn>
                            </p:par>
                            <p:par>
                              <p:cTn id="61" fill="hold">
                                <p:stCondLst>
                                  <p:cond delay="3400"/>
                                </p:stCondLst>
                                <p:childTnLst>
                                  <p:par>
                                    <p:cTn id="62" presetID="2" presetClass="entr" presetSubtype="4" accel="50000" decel="50000" fill="hold" grpId="0" nodeType="afterEffect">
                                      <p:stCondLst>
                                        <p:cond delay="0"/>
                                      </p:stCondLst>
                                      <p:childTnLst>
                                        <p:set>
                                          <p:cBhvr>
                                            <p:cTn id="63" dur="1" fill="hold">
                                              <p:stCondLst>
                                                <p:cond delay="0"/>
                                              </p:stCondLst>
                                            </p:cTn>
                                            <p:tgtEl>
                                              <p:spTgt spid="76"/>
                                            </p:tgtEl>
                                            <p:attrNameLst>
                                              <p:attrName>style.visibility</p:attrName>
                                            </p:attrNameLst>
                                          </p:cBhvr>
                                          <p:to>
                                            <p:strVal val="visible"/>
                                          </p:to>
                                        </p:set>
                                        <p:anim calcmode="lin" valueType="num">
                                          <p:cBhvr additive="base">
                                            <p:cTn id="64" dur="400" fill="hold"/>
                                            <p:tgtEl>
                                              <p:spTgt spid="76"/>
                                            </p:tgtEl>
                                            <p:attrNameLst>
                                              <p:attrName>ppt_x</p:attrName>
                                            </p:attrNameLst>
                                          </p:cBhvr>
                                          <p:tavLst>
                                            <p:tav tm="0">
                                              <p:val>
                                                <p:strVal val="#ppt_x"/>
                                              </p:val>
                                            </p:tav>
                                            <p:tav tm="100000">
                                              <p:val>
                                                <p:strVal val="#ppt_x"/>
                                              </p:val>
                                            </p:tav>
                                          </p:tavLst>
                                        </p:anim>
                                        <p:anim calcmode="lin" valueType="num">
                                          <p:cBhvr additive="base">
                                            <p:cTn id="65" dur="400" fill="hold"/>
                                            <p:tgtEl>
                                              <p:spTgt spid="76"/>
                                            </p:tgtEl>
                                            <p:attrNameLst>
                                              <p:attrName>ppt_y</p:attrName>
                                            </p:attrNameLst>
                                          </p:cBhvr>
                                          <p:tavLst>
                                            <p:tav tm="0">
                                              <p:val>
                                                <p:strVal val="1+#ppt_h/2"/>
                                              </p:val>
                                            </p:tav>
                                            <p:tav tm="100000">
                                              <p:val>
                                                <p:strVal val="#ppt_y"/>
                                              </p:val>
                                            </p:tav>
                                          </p:tavLst>
                                        </p:anim>
                                      </p:childTnLst>
                                    </p:cTn>
                                  </p:par>
                                  <p:par>
                                    <p:cTn id="66" presetID="2" presetClass="entr" presetSubtype="4" accel="50000" decel="50000" fill="hold" grpId="0" nodeType="withEffect">
                                      <p:stCondLst>
                                        <p:cond delay="0"/>
                                      </p:stCondLst>
                                      <p:childTnLst>
                                        <p:set>
                                          <p:cBhvr>
                                            <p:cTn id="67" dur="1" fill="hold">
                                              <p:stCondLst>
                                                <p:cond delay="0"/>
                                              </p:stCondLst>
                                            </p:cTn>
                                            <p:tgtEl>
                                              <p:spTgt spid="102"/>
                                            </p:tgtEl>
                                            <p:attrNameLst>
                                              <p:attrName>style.visibility</p:attrName>
                                            </p:attrNameLst>
                                          </p:cBhvr>
                                          <p:to>
                                            <p:strVal val="visible"/>
                                          </p:to>
                                        </p:set>
                                        <p:anim calcmode="lin" valueType="num">
                                          <p:cBhvr additive="base">
                                            <p:cTn id="68" dur="400" fill="hold"/>
                                            <p:tgtEl>
                                              <p:spTgt spid="102"/>
                                            </p:tgtEl>
                                            <p:attrNameLst>
                                              <p:attrName>ppt_x</p:attrName>
                                            </p:attrNameLst>
                                          </p:cBhvr>
                                          <p:tavLst>
                                            <p:tav tm="0">
                                              <p:val>
                                                <p:strVal val="#ppt_x"/>
                                              </p:val>
                                            </p:tav>
                                            <p:tav tm="100000">
                                              <p:val>
                                                <p:strVal val="#ppt_x"/>
                                              </p:val>
                                            </p:tav>
                                          </p:tavLst>
                                        </p:anim>
                                        <p:anim calcmode="lin" valueType="num">
                                          <p:cBhvr additive="base">
                                            <p:cTn id="69" dur="400" fill="hold"/>
                                            <p:tgtEl>
                                              <p:spTgt spid="102"/>
                                            </p:tgtEl>
                                            <p:attrNameLst>
                                              <p:attrName>ppt_y</p:attrName>
                                            </p:attrNameLst>
                                          </p:cBhvr>
                                          <p:tavLst>
                                            <p:tav tm="0">
                                              <p:val>
                                                <p:strVal val="1+#ppt_h/2"/>
                                              </p:val>
                                            </p:tav>
                                            <p:tav tm="100000">
                                              <p:val>
                                                <p:strVal val="#ppt_y"/>
                                              </p:val>
                                            </p:tav>
                                          </p:tavLst>
                                        </p:anim>
                                      </p:childTnLst>
                                    </p:cTn>
                                  </p:par>
                                </p:childTnLst>
                              </p:cTn>
                            </p:par>
                            <p:par>
                              <p:cTn id="70" fill="hold">
                                <p:stCondLst>
                                  <p:cond delay="3800"/>
                                </p:stCondLst>
                                <p:childTnLst>
                                  <p:par>
                                    <p:cTn id="71" presetID="2" presetClass="entr" presetSubtype="4" accel="50000" decel="50000"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 calcmode="lin" valueType="num">
                                          <p:cBhvr additive="base">
                                            <p:cTn id="73" dur="400" fill="hold"/>
                                            <p:tgtEl>
                                              <p:spTgt spid="103"/>
                                            </p:tgtEl>
                                            <p:attrNameLst>
                                              <p:attrName>ppt_x</p:attrName>
                                            </p:attrNameLst>
                                          </p:cBhvr>
                                          <p:tavLst>
                                            <p:tav tm="0">
                                              <p:val>
                                                <p:strVal val="#ppt_x"/>
                                              </p:val>
                                            </p:tav>
                                            <p:tav tm="100000">
                                              <p:val>
                                                <p:strVal val="#ppt_x"/>
                                              </p:val>
                                            </p:tav>
                                          </p:tavLst>
                                        </p:anim>
                                        <p:anim calcmode="lin" valueType="num">
                                          <p:cBhvr additive="base">
                                            <p:cTn id="74" dur="400" fill="hold"/>
                                            <p:tgtEl>
                                              <p:spTgt spid="103"/>
                                            </p:tgtEl>
                                            <p:attrNameLst>
                                              <p:attrName>ppt_y</p:attrName>
                                            </p:attrNameLst>
                                          </p:cBhvr>
                                          <p:tavLst>
                                            <p:tav tm="0">
                                              <p:val>
                                                <p:strVal val="1+#ppt_h/2"/>
                                              </p:val>
                                            </p:tav>
                                            <p:tav tm="100000">
                                              <p:val>
                                                <p:strVal val="#ppt_y"/>
                                              </p:val>
                                            </p:tav>
                                          </p:tavLst>
                                        </p:anim>
                                      </p:childTnLst>
                                    </p:cTn>
                                  </p:par>
                                  <p:par>
                                    <p:cTn id="75" presetID="2" presetClass="entr" presetSubtype="4" accel="50000" decel="50000" fill="hold" grpId="0" nodeType="withEffect">
                                      <p:stCondLst>
                                        <p:cond delay="0"/>
                                      </p:stCondLst>
                                      <p:childTnLst>
                                        <p:set>
                                          <p:cBhvr>
                                            <p:cTn id="76" dur="1" fill="hold">
                                              <p:stCondLst>
                                                <p:cond delay="0"/>
                                              </p:stCondLst>
                                            </p:cTn>
                                            <p:tgtEl>
                                              <p:spTgt spid="109"/>
                                            </p:tgtEl>
                                            <p:attrNameLst>
                                              <p:attrName>style.visibility</p:attrName>
                                            </p:attrNameLst>
                                          </p:cBhvr>
                                          <p:to>
                                            <p:strVal val="visible"/>
                                          </p:to>
                                        </p:set>
                                        <p:anim calcmode="lin" valueType="num">
                                          <p:cBhvr additive="base">
                                            <p:cTn id="77" dur="400" fill="hold"/>
                                            <p:tgtEl>
                                              <p:spTgt spid="109"/>
                                            </p:tgtEl>
                                            <p:attrNameLst>
                                              <p:attrName>ppt_x</p:attrName>
                                            </p:attrNameLst>
                                          </p:cBhvr>
                                          <p:tavLst>
                                            <p:tav tm="0">
                                              <p:val>
                                                <p:strVal val="#ppt_x"/>
                                              </p:val>
                                            </p:tav>
                                            <p:tav tm="100000">
                                              <p:val>
                                                <p:strVal val="#ppt_x"/>
                                              </p:val>
                                            </p:tav>
                                          </p:tavLst>
                                        </p:anim>
                                        <p:anim calcmode="lin" valueType="num">
                                          <p:cBhvr additive="base">
                                            <p:cTn id="78" dur="400" fill="hold"/>
                                            <p:tgtEl>
                                              <p:spTgt spid="109"/>
                                            </p:tgtEl>
                                            <p:attrNameLst>
                                              <p:attrName>ppt_y</p:attrName>
                                            </p:attrNameLst>
                                          </p:cBhvr>
                                          <p:tavLst>
                                            <p:tav tm="0">
                                              <p:val>
                                                <p:strVal val="1+#ppt_h/2"/>
                                              </p:val>
                                            </p:tav>
                                            <p:tav tm="100000">
                                              <p:val>
                                                <p:strVal val="#ppt_y"/>
                                              </p:val>
                                            </p:tav>
                                          </p:tavLst>
                                        </p:anim>
                                      </p:childTnLst>
                                    </p:cTn>
                                  </p:par>
                                </p:childTnLst>
                              </p:cTn>
                            </p:par>
                            <p:par>
                              <p:cTn id="79" fill="hold">
                                <p:stCondLst>
                                  <p:cond delay="4200"/>
                                </p:stCondLst>
                                <p:childTnLst>
                                  <p:par>
                                    <p:cTn id="80" presetID="2" presetClass="entr" presetSubtype="4" accel="50000" decel="50000" fill="hold" grpId="0" nodeType="afterEffect">
                                      <p:stCondLst>
                                        <p:cond delay="0"/>
                                      </p:stCondLst>
                                      <p:childTnLst>
                                        <p:set>
                                          <p:cBhvr>
                                            <p:cTn id="81" dur="1" fill="hold">
                                              <p:stCondLst>
                                                <p:cond delay="0"/>
                                              </p:stCondLst>
                                            </p:cTn>
                                            <p:tgtEl>
                                              <p:spTgt spid="110"/>
                                            </p:tgtEl>
                                            <p:attrNameLst>
                                              <p:attrName>style.visibility</p:attrName>
                                            </p:attrNameLst>
                                          </p:cBhvr>
                                          <p:to>
                                            <p:strVal val="visible"/>
                                          </p:to>
                                        </p:set>
                                        <p:anim calcmode="lin" valueType="num">
                                          <p:cBhvr additive="base">
                                            <p:cTn id="82" dur="400" fill="hold"/>
                                            <p:tgtEl>
                                              <p:spTgt spid="110"/>
                                            </p:tgtEl>
                                            <p:attrNameLst>
                                              <p:attrName>ppt_x</p:attrName>
                                            </p:attrNameLst>
                                          </p:cBhvr>
                                          <p:tavLst>
                                            <p:tav tm="0">
                                              <p:val>
                                                <p:strVal val="#ppt_x"/>
                                              </p:val>
                                            </p:tav>
                                            <p:tav tm="100000">
                                              <p:val>
                                                <p:strVal val="#ppt_x"/>
                                              </p:val>
                                            </p:tav>
                                          </p:tavLst>
                                        </p:anim>
                                        <p:anim calcmode="lin" valueType="num">
                                          <p:cBhvr additive="base">
                                            <p:cTn id="83" dur="400" fill="hold"/>
                                            <p:tgtEl>
                                              <p:spTgt spid="110"/>
                                            </p:tgtEl>
                                            <p:attrNameLst>
                                              <p:attrName>ppt_y</p:attrName>
                                            </p:attrNameLst>
                                          </p:cBhvr>
                                          <p:tavLst>
                                            <p:tav tm="0">
                                              <p:val>
                                                <p:strVal val="1+#ppt_h/2"/>
                                              </p:val>
                                            </p:tav>
                                            <p:tav tm="100000">
                                              <p:val>
                                                <p:strVal val="#ppt_y"/>
                                              </p:val>
                                            </p:tav>
                                          </p:tavLst>
                                        </p:anim>
                                      </p:childTnLst>
                                    </p:cTn>
                                  </p:par>
                                  <p:par>
                                    <p:cTn id="84" presetID="2" presetClass="entr" presetSubtype="4" accel="50000" decel="50000" fill="hold" grpId="0" nodeType="withEffect">
                                      <p:stCondLst>
                                        <p:cond delay="0"/>
                                      </p:stCondLst>
                                      <p:childTnLst>
                                        <p:set>
                                          <p:cBhvr>
                                            <p:cTn id="85" dur="1" fill="hold">
                                              <p:stCondLst>
                                                <p:cond delay="0"/>
                                              </p:stCondLst>
                                            </p:cTn>
                                            <p:tgtEl>
                                              <p:spTgt spid="111"/>
                                            </p:tgtEl>
                                            <p:attrNameLst>
                                              <p:attrName>style.visibility</p:attrName>
                                            </p:attrNameLst>
                                          </p:cBhvr>
                                          <p:to>
                                            <p:strVal val="visible"/>
                                          </p:to>
                                        </p:set>
                                        <p:anim calcmode="lin" valueType="num">
                                          <p:cBhvr additive="base">
                                            <p:cTn id="86" dur="400" fill="hold"/>
                                            <p:tgtEl>
                                              <p:spTgt spid="111"/>
                                            </p:tgtEl>
                                            <p:attrNameLst>
                                              <p:attrName>ppt_x</p:attrName>
                                            </p:attrNameLst>
                                          </p:cBhvr>
                                          <p:tavLst>
                                            <p:tav tm="0">
                                              <p:val>
                                                <p:strVal val="#ppt_x"/>
                                              </p:val>
                                            </p:tav>
                                            <p:tav tm="100000">
                                              <p:val>
                                                <p:strVal val="#ppt_x"/>
                                              </p:val>
                                            </p:tav>
                                          </p:tavLst>
                                        </p:anim>
                                        <p:anim calcmode="lin" valueType="num">
                                          <p:cBhvr additive="base">
                                            <p:cTn id="87" dur="400" fill="hold"/>
                                            <p:tgtEl>
                                              <p:spTgt spid="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P spid="105" grpId="0"/>
          <p:bldP spid="106" grpId="0"/>
          <p:bldP spid="107" grpId="0"/>
          <p:bldP spid="108" grpId="0"/>
          <p:bldP spid="59" grpId="0"/>
          <p:bldP spid="60" grpId="0"/>
          <p:bldP spid="76" grpId="0"/>
          <p:bldP spid="102" grpId="0"/>
          <p:bldP spid="103" grpId="0"/>
          <p:bldP spid="109" grpId="0"/>
          <p:bldP spid="110" grpId="0"/>
          <p:bldP spid="11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379553" y="2988206"/>
            <a:ext cx="7028054" cy="815251"/>
            <a:chOff x="1855445" y="3927410"/>
            <a:chExt cx="9370739" cy="1087001"/>
          </a:xfrm>
        </p:grpSpPr>
        <p:sp>
          <p:nvSpPr>
            <p:cNvPr id="93" name="Notched Right Arrow 37"/>
            <p:cNvSpPr/>
            <p:nvPr/>
          </p:nvSpPr>
          <p:spPr>
            <a:xfrm>
              <a:off x="1855445" y="3927410"/>
              <a:ext cx="9370739" cy="1087001"/>
            </a:xfrm>
            <a:prstGeom prst="notchedRightArrow">
              <a:avLst>
                <a:gd name="adj1" fmla="val 100000"/>
                <a:gd name="adj2" fmla="val 46001"/>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1">
                    <a:lumMod val="85000"/>
                    <a:lumOff val="15000"/>
                  </a:schemeClr>
                </a:solidFill>
              </a:endParaRPr>
            </a:p>
          </p:txBody>
        </p:sp>
        <p:sp>
          <p:nvSpPr>
            <p:cNvPr id="95" name="Oval 41"/>
            <p:cNvSpPr>
              <a:spLocks noChangeAspect="1"/>
            </p:cNvSpPr>
            <p:nvPr/>
          </p:nvSpPr>
          <p:spPr>
            <a:xfrm>
              <a:off x="10150853" y="4123788"/>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accent2"/>
                  </a:solidFill>
                  <a:latin typeface="Impact" panose="020B0806030902050204" pitchFamily="34" charset="0"/>
                </a:rPr>
                <a:t>03</a:t>
              </a:r>
            </a:p>
          </p:txBody>
        </p:sp>
      </p:grpSp>
      <p:sp>
        <p:nvSpPr>
          <p:cNvPr id="36" name="TextBox 59"/>
          <p:cNvSpPr txBox="1">
            <a:spLocks noChangeArrowheads="1"/>
          </p:cNvSpPr>
          <p:nvPr/>
        </p:nvSpPr>
        <p:spPr bwMode="auto">
          <a:xfrm flipH="1">
            <a:off x="1898638" y="3069180"/>
            <a:ext cx="1796494"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500" b="1" dirty="0">
                <a:solidFill>
                  <a:schemeClr val="tx1">
                    <a:lumMod val="75000"/>
                    <a:lumOff val="25000"/>
                  </a:schemeClr>
                </a:solidFill>
                <a:latin typeface="微软雅黑" pitchFamily="34" charset="-122"/>
                <a:ea typeface="微软雅黑" pitchFamily="34" charset="-122"/>
              </a:rPr>
              <a:t>点击添加关键字</a:t>
            </a:r>
            <a:endParaRPr lang="en-US" altLang="ko-KR" sz="1500" kern="0" dirty="0">
              <a:solidFill>
                <a:schemeClr val="tx1">
                  <a:lumMod val="75000"/>
                  <a:lumOff val="25000"/>
                </a:schemeClr>
              </a:solidFill>
              <a:latin typeface="微软雅黑" pitchFamily="34" charset="-122"/>
              <a:ea typeface="微软雅黑" pitchFamily="34" charset="-122"/>
            </a:endParaRPr>
          </a:p>
        </p:txBody>
      </p:sp>
      <p:sp>
        <p:nvSpPr>
          <p:cNvPr id="43" name="矩形 42"/>
          <p:cNvSpPr>
            <a:spLocks noChangeArrowheads="1"/>
          </p:cNvSpPr>
          <p:nvPr/>
        </p:nvSpPr>
        <p:spPr bwMode="auto">
          <a:xfrm>
            <a:off x="1908874" y="3336287"/>
            <a:ext cx="5663075" cy="411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975"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975" dirty="0">
              <a:solidFill>
                <a:schemeClr val="tx1">
                  <a:lumMod val="85000"/>
                  <a:lumOff val="15000"/>
                </a:schemeClr>
              </a:solidFill>
            </a:endParaRPr>
          </a:p>
        </p:txBody>
      </p:sp>
      <p:grpSp>
        <p:nvGrpSpPr>
          <p:cNvPr id="22" name="组合 21"/>
          <p:cNvGrpSpPr/>
          <p:nvPr/>
        </p:nvGrpSpPr>
        <p:grpSpPr>
          <a:xfrm>
            <a:off x="1" y="2988208"/>
            <a:ext cx="1601407" cy="815250"/>
            <a:chOff x="1" y="3916719"/>
            <a:chExt cx="2135209" cy="1087000"/>
          </a:xfrm>
        </p:grpSpPr>
        <p:sp>
          <p:nvSpPr>
            <p:cNvPr id="66" name="任意多边形 65"/>
            <p:cNvSpPr/>
            <p:nvPr/>
          </p:nvSpPr>
          <p:spPr>
            <a:xfrm rot="16200000">
              <a:off x="524106" y="3392614"/>
              <a:ext cx="1087000" cy="2135209"/>
            </a:xfrm>
            <a:custGeom>
              <a:avLst/>
              <a:gdLst>
                <a:gd name="connsiteX0" fmla="*/ 1087000 w 1087000"/>
                <a:gd name="connsiteY0" fmla="*/ 0 h 2135209"/>
                <a:gd name="connsiteX1" fmla="*/ 1087000 w 1087000"/>
                <a:gd name="connsiteY1" fmla="*/ 1635179 h 2135209"/>
                <a:gd name="connsiteX2" fmla="*/ 543501 w 1087000"/>
                <a:gd name="connsiteY2" fmla="*/ 2135209 h 2135209"/>
                <a:gd name="connsiteX3" fmla="*/ 0 w 1087000"/>
                <a:gd name="connsiteY3" fmla="*/ 1635178 h 2135209"/>
                <a:gd name="connsiteX4" fmla="*/ 0 w 1087000"/>
                <a:gd name="connsiteY4" fmla="*/ 0 h 2135209"/>
                <a:gd name="connsiteX5" fmla="*/ 1087000 w 1087000"/>
                <a:gd name="connsiteY5" fmla="*/ 0 h 213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7000" h="2135209">
                  <a:moveTo>
                    <a:pt x="1087000" y="0"/>
                  </a:moveTo>
                  <a:lnTo>
                    <a:pt x="1087000" y="1635179"/>
                  </a:lnTo>
                  <a:lnTo>
                    <a:pt x="543501" y="2135209"/>
                  </a:lnTo>
                  <a:lnTo>
                    <a:pt x="0" y="1635178"/>
                  </a:lnTo>
                  <a:lnTo>
                    <a:pt x="0" y="0"/>
                  </a:lnTo>
                  <a:lnTo>
                    <a:pt x="1087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rtlCol="0" anchor="ctr">
              <a:noAutofit/>
            </a:bodyPr>
            <a:lstStyle/>
            <a:p>
              <a:pPr algn="ctr"/>
              <a:endParaRPr lang="en-US" sz="3200" dirty="0">
                <a:solidFill>
                  <a:schemeClr val="bg1"/>
                </a:solidFill>
              </a:endParaRPr>
            </a:p>
          </p:txBody>
        </p:sp>
        <p:sp>
          <p:nvSpPr>
            <p:cNvPr id="59" name="Freeform 129"/>
            <p:cNvSpPr>
              <a:spLocks noChangeAspect="1" noEditPoints="1"/>
            </p:cNvSpPr>
            <p:nvPr/>
          </p:nvSpPr>
          <p:spPr bwMode="auto">
            <a:xfrm>
              <a:off x="790061" y="4134547"/>
              <a:ext cx="651342" cy="651342"/>
            </a:xfrm>
            <a:custGeom>
              <a:avLst/>
              <a:gdLst>
                <a:gd name="T0" fmla="*/ 48 w 97"/>
                <a:gd name="T1" fmla="*/ 0 h 97"/>
                <a:gd name="T2" fmla="*/ 50 w 97"/>
                <a:gd name="T3" fmla="*/ 0 h 97"/>
                <a:gd name="T4" fmla="*/ 53 w 97"/>
                <a:gd name="T5" fmla="*/ 27 h 97"/>
                <a:gd name="T6" fmla="*/ 49 w 97"/>
                <a:gd name="T7" fmla="*/ 33 h 97"/>
                <a:gd name="T8" fmla="*/ 49 w 97"/>
                <a:gd name="T9" fmla="*/ 34 h 97"/>
                <a:gd name="T10" fmla="*/ 37 w 97"/>
                <a:gd name="T11" fmla="*/ 40 h 97"/>
                <a:gd name="T12" fmla="*/ 23 w 97"/>
                <a:gd name="T13" fmla="*/ 46 h 97"/>
                <a:gd name="T14" fmla="*/ 18 w 97"/>
                <a:gd name="T15" fmla="*/ 43 h 97"/>
                <a:gd name="T16" fmla="*/ 13 w 97"/>
                <a:gd name="T17" fmla="*/ 45 h 97"/>
                <a:gd name="T18" fmla="*/ 1 w 97"/>
                <a:gd name="T19" fmla="*/ 38 h 97"/>
                <a:gd name="T20" fmla="*/ 48 w 97"/>
                <a:gd name="T21" fmla="*/ 0 h 97"/>
                <a:gd name="T22" fmla="*/ 57 w 97"/>
                <a:gd name="T23" fmla="*/ 1 h 97"/>
                <a:gd name="T24" fmla="*/ 81 w 97"/>
                <a:gd name="T25" fmla="*/ 12 h 97"/>
                <a:gd name="T26" fmla="*/ 61 w 97"/>
                <a:gd name="T27" fmla="*/ 27 h 97"/>
                <a:gd name="T28" fmla="*/ 60 w 97"/>
                <a:gd name="T29" fmla="*/ 26 h 97"/>
                <a:gd name="T30" fmla="*/ 57 w 97"/>
                <a:gd name="T31" fmla="*/ 1 h 97"/>
                <a:gd name="T32" fmla="*/ 86 w 97"/>
                <a:gd name="T33" fmla="*/ 17 h 97"/>
                <a:gd name="T34" fmla="*/ 65 w 97"/>
                <a:gd name="T35" fmla="*/ 33 h 97"/>
                <a:gd name="T36" fmla="*/ 65 w 97"/>
                <a:gd name="T37" fmla="*/ 33 h 97"/>
                <a:gd name="T38" fmla="*/ 59 w 97"/>
                <a:gd name="T39" fmla="*/ 40 h 97"/>
                <a:gd name="T40" fmla="*/ 59 w 97"/>
                <a:gd name="T41" fmla="*/ 45 h 97"/>
                <a:gd name="T42" fmla="*/ 57 w 97"/>
                <a:gd name="T43" fmla="*/ 63 h 97"/>
                <a:gd name="T44" fmla="*/ 60 w 97"/>
                <a:gd name="T45" fmla="*/ 68 h 97"/>
                <a:gd name="T46" fmla="*/ 89 w 97"/>
                <a:gd name="T47" fmla="*/ 75 h 97"/>
                <a:gd name="T48" fmla="*/ 97 w 97"/>
                <a:gd name="T49" fmla="*/ 48 h 97"/>
                <a:gd name="T50" fmla="*/ 86 w 97"/>
                <a:gd name="T51" fmla="*/ 17 h 97"/>
                <a:gd name="T52" fmla="*/ 85 w 97"/>
                <a:gd name="T53" fmla="*/ 81 h 97"/>
                <a:gd name="T54" fmla="*/ 49 w 97"/>
                <a:gd name="T55" fmla="*/ 97 h 97"/>
                <a:gd name="T56" fmla="*/ 54 w 97"/>
                <a:gd name="T57" fmla="*/ 77 h 97"/>
                <a:gd name="T58" fmla="*/ 58 w 97"/>
                <a:gd name="T59" fmla="*/ 74 h 97"/>
                <a:gd name="T60" fmla="*/ 85 w 97"/>
                <a:gd name="T61" fmla="*/ 81 h 97"/>
                <a:gd name="T62" fmla="*/ 42 w 97"/>
                <a:gd name="T63" fmla="*/ 97 h 97"/>
                <a:gd name="T64" fmla="*/ 1 w 97"/>
                <a:gd name="T65" fmla="*/ 60 h 97"/>
                <a:gd name="T66" fmla="*/ 12 w 97"/>
                <a:gd name="T67" fmla="*/ 57 h 97"/>
                <a:gd name="T68" fmla="*/ 18 w 97"/>
                <a:gd name="T69" fmla="*/ 59 h 97"/>
                <a:gd name="T70" fmla="*/ 21 w 97"/>
                <a:gd name="T71" fmla="*/ 58 h 97"/>
                <a:gd name="T72" fmla="*/ 45 w 97"/>
                <a:gd name="T73" fmla="*/ 70 h 97"/>
                <a:gd name="T74" fmla="*/ 48 w 97"/>
                <a:gd name="T75" fmla="*/ 75 h 97"/>
                <a:gd name="T76" fmla="*/ 42 w 97"/>
                <a:gd name="T77" fmla="*/ 97 h 97"/>
                <a:gd name="T78" fmla="*/ 0 w 97"/>
                <a:gd name="T79" fmla="*/ 53 h 97"/>
                <a:gd name="T80" fmla="*/ 8 w 97"/>
                <a:gd name="T81" fmla="*/ 51 h 97"/>
                <a:gd name="T82" fmla="*/ 0 w 97"/>
                <a:gd name="T83" fmla="*/ 45 h 97"/>
                <a:gd name="T84" fmla="*/ 0 w 97"/>
                <a:gd name="T85" fmla="*/ 48 h 97"/>
                <a:gd name="T86" fmla="*/ 0 w 97"/>
                <a:gd name="T87" fmla="*/ 53 h 97"/>
                <a:gd name="T88" fmla="*/ 52 w 97"/>
                <a:gd name="T89" fmla="*/ 40 h 97"/>
                <a:gd name="T90" fmla="*/ 40 w 97"/>
                <a:gd name="T91" fmla="*/ 46 h 97"/>
                <a:gd name="T92" fmla="*/ 25 w 97"/>
                <a:gd name="T93" fmla="*/ 52 h 97"/>
                <a:gd name="T94" fmla="*/ 25 w 97"/>
                <a:gd name="T95" fmla="*/ 52 h 97"/>
                <a:gd name="T96" fmla="*/ 48 w 97"/>
                <a:gd name="T97" fmla="*/ 63 h 97"/>
                <a:gd name="T98" fmla="*/ 50 w 97"/>
                <a:gd name="T99" fmla="*/ 62 h 97"/>
                <a:gd name="T100" fmla="*/ 52 w 97"/>
                <a:gd name="T101" fmla="*/ 44 h 97"/>
                <a:gd name="T102" fmla="*/ 52 w 97"/>
                <a:gd name="T103" fmla="*/ 4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 h="97">
                  <a:moveTo>
                    <a:pt x="48" y="0"/>
                  </a:moveTo>
                  <a:cubicBezTo>
                    <a:pt x="49" y="0"/>
                    <a:pt x="50" y="0"/>
                    <a:pt x="50" y="0"/>
                  </a:cubicBezTo>
                  <a:cubicBezTo>
                    <a:pt x="52" y="9"/>
                    <a:pt x="53" y="18"/>
                    <a:pt x="53" y="27"/>
                  </a:cubicBezTo>
                  <a:cubicBezTo>
                    <a:pt x="51" y="28"/>
                    <a:pt x="49" y="30"/>
                    <a:pt x="49" y="33"/>
                  </a:cubicBezTo>
                  <a:cubicBezTo>
                    <a:pt x="49" y="33"/>
                    <a:pt x="49" y="34"/>
                    <a:pt x="49" y="34"/>
                  </a:cubicBezTo>
                  <a:cubicBezTo>
                    <a:pt x="45" y="36"/>
                    <a:pt x="41" y="38"/>
                    <a:pt x="37" y="40"/>
                  </a:cubicBezTo>
                  <a:cubicBezTo>
                    <a:pt x="33" y="42"/>
                    <a:pt x="28" y="44"/>
                    <a:pt x="23" y="46"/>
                  </a:cubicBezTo>
                  <a:cubicBezTo>
                    <a:pt x="22" y="44"/>
                    <a:pt x="20" y="43"/>
                    <a:pt x="18" y="43"/>
                  </a:cubicBezTo>
                  <a:cubicBezTo>
                    <a:pt x="16" y="43"/>
                    <a:pt x="14" y="44"/>
                    <a:pt x="13" y="45"/>
                  </a:cubicBezTo>
                  <a:cubicBezTo>
                    <a:pt x="9" y="43"/>
                    <a:pt x="5" y="40"/>
                    <a:pt x="1" y="38"/>
                  </a:cubicBezTo>
                  <a:cubicBezTo>
                    <a:pt x="6" y="16"/>
                    <a:pt x="25" y="0"/>
                    <a:pt x="48" y="0"/>
                  </a:cubicBezTo>
                  <a:close/>
                  <a:moveTo>
                    <a:pt x="57" y="1"/>
                  </a:moveTo>
                  <a:cubicBezTo>
                    <a:pt x="66" y="2"/>
                    <a:pt x="74" y="6"/>
                    <a:pt x="81" y="12"/>
                  </a:cubicBezTo>
                  <a:cubicBezTo>
                    <a:pt x="75" y="17"/>
                    <a:pt x="68" y="22"/>
                    <a:pt x="61" y="27"/>
                  </a:cubicBezTo>
                  <a:cubicBezTo>
                    <a:pt x="61" y="26"/>
                    <a:pt x="60" y="26"/>
                    <a:pt x="60" y="26"/>
                  </a:cubicBezTo>
                  <a:cubicBezTo>
                    <a:pt x="60" y="17"/>
                    <a:pt x="59" y="9"/>
                    <a:pt x="57" y="1"/>
                  </a:cubicBezTo>
                  <a:close/>
                  <a:moveTo>
                    <a:pt x="86" y="17"/>
                  </a:moveTo>
                  <a:cubicBezTo>
                    <a:pt x="79" y="23"/>
                    <a:pt x="72" y="28"/>
                    <a:pt x="65" y="33"/>
                  </a:cubicBezTo>
                  <a:cubicBezTo>
                    <a:pt x="65" y="33"/>
                    <a:pt x="65" y="33"/>
                    <a:pt x="65" y="33"/>
                  </a:cubicBezTo>
                  <a:cubicBezTo>
                    <a:pt x="65" y="36"/>
                    <a:pt x="62" y="39"/>
                    <a:pt x="59" y="40"/>
                  </a:cubicBezTo>
                  <a:cubicBezTo>
                    <a:pt x="59" y="42"/>
                    <a:pt x="59" y="43"/>
                    <a:pt x="59" y="45"/>
                  </a:cubicBezTo>
                  <a:cubicBezTo>
                    <a:pt x="59" y="51"/>
                    <a:pt x="58" y="57"/>
                    <a:pt x="57" y="63"/>
                  </a:cubicBezTo>
                  <a:cubicBezTo>
                    <a:pt x="59" y="64"/>
                    <a:pt x="60" y="66"/>
                    <a:pt x="60" y="68"/>
                  </a:cubicBezTo>
                  <a:cubicBezTo>
                    <a:pt x="70" y="71"/>
                    <a:pt x="80" y="73"/>
                    <a:pt x="89" y="75"/>
                  </a:cubicBezTo>
                  <a:cubicBezTo>
                    <a:pt x="94" y="67"/>
                    <a:pt x="97" y="58"/>
                    <a:pt x="97" y="48"/>
                  </a:cubicBezTo>
                  <a:cubicBezTo>
                    <a:pt x="97" y="36"/>
                    <a:pt x="93" y="25"/>
                    <a:pt x="86" y="17"/>
                  </a:cubicBezTo>
                  <a:close/>
                  <a:moveTo>
                    <a:pt x="85" y="81"/>
                  </a:moveTo>
                  <a:cubicBezTo>
                    <a:pt x="76" y="91"/>
                    <a:pt x="63" y="97"/>
                    <a:pt x="49" y="97"/>
                  </a:cubicBezTo>
                  <a:cubicBezTo>
                    <a:pt x="51" y="90"/>
                    <a:pt x="53" y="83"/>
                    <a:pt x="54" y="77"/>
                  </a:cubicBezTo>
                  <a:cubicBezTo>
                    <a:pt x="56" y="76"/>
                    <a:pt x="57" y="75"/>
                    <a:pt x="58" y="74"/>
                  </a:cubicBezTo>
                  <a:cubicBezTo>
                    <a:pt x="67" y="77"/>
                    <a:pt x="76" y="79"/>
                    <a:pt x="85" y="81"/>
                  </a:cubicBezTo>
                  <a:close/>
                  <a:moveTo>
                    <a:pt x="42" y="97"/>
                  </a:moveTo>
                  <a:cubicBezTo>
                    <a:pt x="22" y="94"/>
                    <a:pt x="6" y="79"/>
                    <a:pt x="1" y="60"/>
                  </a:cubicBezTo>
                  <a:cubicBezTo>
                    <a:pt x="5" y="59"/>
                    <a:pt x="9" y="58"/>
                    <a:pt x="12" y="57"/>
                  </a:cubicBezTo>
                  <a:cubicBezTo>
                    <a:pt x="14" y="58"/>
                    <a:pt x="16" y="59"/>
                    <a:pt x="18" y="59"/>
                  </a:cubicBezTo>
                  <a:cubicBezTo>
                    <a:pt x="19" y="59"/>
                    <a:pt x="20" y="58"/>
                    <a:pt x="21" y="58"/>
                  </a:cubicBezTo>
                  <a:cubicBezTo>
                    <a:pt x="29" y="62"/>
                    <a:pt x="37" y="66"/>
                    <a:pt x="45" y="70"/>
                  </a:cubicBezTo>
                  <a:cubicBezTo>
                    <a:pt x="45" y="72"/>
                    <a:pt x="46" y="73"/>
                    <a:pt x="48" y="75"/>
                  </a:cubicBezTo>
                  <a:cubicBezTo>
                    <a:pt x="46" y="82"/>
                    <a:pt x="44" y="89"/>
                    <a:pt x="42" y="97"/>
                  </a:cubicBezTo>
                  <a:close/>
                  <a:moveTo>
                    <a:pt x="0" y="53"/>
                  </a:moveTo>
                  <a:cubicBezTo>
                    <a:pt x="3" y="52"/>
                    <a:pt x="5" y="51"/>
                    <a:pt x="8" y="51"/>
                  </a:cubicBezTo>
                  <a:cubicBezTo>
                    <a:pt x="5" y="49"/>
                    <a:pt x="3" y="47"/>
                    <a:pt x="0" y="45"/>
                  </a:cubicBezTo>
                  <a:cubicBezTo>
                    <a:pt x="0" y="46"/>
                    <a:pt x="0" y="47"/>
                    <a:pt x="0" y="48"/>
                  </a:cubicBezTo>
                  <a:cubicBezTo>
                    <a:pt x="0" y="50"/>
                    <a:pt x="0" y="51"/>
                    <a:pt x="0" y="53"/>
                  </a:cubicBezTo>
                  <a:close/>
                  <a:moveTo>
                    <a:pt x="52" y="40"/>
                  </a:moveTo>
                  <a:cubicBezTo>
                    <a:pt x="48" y="42"/>
                    <a:pt x="44" y="44"/>
                    <a:pt x="40" y="46"/>
                  </a:cubicBezTo>
                  <a:cubicBezTo>
                    <a:pt x="35" y="48"/>
                    <a:pt x="30" y="50"/>
                    <a:pt x="25" y="52"/>
                  </a:cubicBezTo>
                  <a:cubicBezTo>
                    <a:pt x="25" y="52"/>
                    <a:pt x="25" y="52"/>
                    <a:pt x="25" y="52"/>
                  </a:cubicBezTo>
                  <a:cubicBezTo>
                    <a:pt x="33" y="56"/>
                    <a:pt x="40" y="60"/>
                    <a:pt x="48" y="63"/>
                  </a:cubicBezTo>
                  <a:cubicBezTo>
                    <a:pt x="48" y="63"/>
                    <a:pt x="49" y="62"/>
                    <a:pt x="50" y="62"/>
                  </a:cubicBezTo>
                  <a:cubicBezTo>
                    <a:pt x="51" y="56"/>
                    <a:pt x="52" y="50"/>
                    <a:pt x="52" y="44"/>
                  </a:cubicBezTo>
                  <a:cubicBezTo>
                    <a:pt x="52" y="43"/>
                    <a:pt x="52" y="42"/>
                    <a:pt x="52" y="40"/>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69">
                <a:solidFill>
                  <a:schemeClr val="bg1"/>
                </a:solidFill>
                <a:latin typeface="Arial" panose="020B0604020202020204" pitchFamily="34" charset="0"/>
                <a:cs typeface="Arial" panose="020B0604020202020204" pitchFamily="34" charset="0"/>
              </a:endParaRPr>
            </a:p>
          </p:txBody>
        </p:sp>
      </p:grpSp>
      <p:grpSp>
        <p:nvGrpSpPr>
          <p:cNvPr id="11" name="组合 10"/>
          <p:cNvGrpSpPr/>
          <p:nvPr/>
        </p:nvGrpSpPr>
        <p:grpSpPr>
          <a:xfrm>
            <a:off x="724363" y="2055479"/>
            <a:ext cx="7028054" cy="815250"/>
            <a:chOff x="949774" y="2662385"/>
            <a:chExt cx="9370739" cy="1087000"/>
          </a:xfrm>
        </p:grpSpPr>
        <p:sp>
          <p:nvSpPr>
            <p:cNvPr id="81" name="Notched Right Arrow 24"/>
            <p:cNvSpPr/>
            <p:nvPr/>
          </p:nvSpPr>
          <p:spPr>
            <a:xfrm rot="10800000">
              <a:off x="949774" y="2662385"/>
              <a:ext cx="9370739" cy="1087000"/>
            </a:xfrm>
            <a:prstGeom prst="notchedRightArrow">
              <a:avLst>
                <a:gd name="adj1" fmla="val 100000"/>
                <a:gd name="adj2" fmla="val 46000"/>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1">
                    <a:lumMod val="85000"/>
                    <a:lumOff val="15000"/>
                  </a:schemeClr>
                </a:solidFill>
              </a:endParaRPr>
            </a:p>
          </p:txBody>
        </p:sp>
        <p:sp>
          <p:nvSpPr>
            <p:cNvPr id="83" name="Oval 31"/>
            <p:cNvSpPr>
              <a:spLocks noChangeAspect="1"/>
            </p:cNvSpPr>
            <p:nvPr/>
          </p:nvSpPr>
          <p:spPr>
            <a:xfrm>
              <a:off x="1337222" y="2858763"/>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accent2"/>
                  </a:solidFill>
                  <a:latin typeface="Impact" panose="020B0806030902050204" pitchFamily="34" charset="0"/>
                </a:rPr>
                <a:t>02</a:t>
              </a:r>
            </a:p>
          </p:txBody>
        </p:sp>
      </p:grpSp>
      <p:sp>
        <p:nvSpPr>
          <p:cNvPr id="57" name="TextBox 59"/>
          <p:cNvSpPr txBox="1">
            <a:spLocks noChangeArrowheads="1"/>
          </p:cNvSpPr>
          <p:nvPr/>
        </p:nvSpPr>
        <p:spPr bwMode="auto">
          <a:xfrm flipH="1">
            <a:off x="5418161" y="2138394"/>
            <a:ext cx="1796494"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1500" b="1" dirty="0">
                <a:solidFill>
                  <a:schemeClr val="tx1">
                    <a:lumMod val="75000"/>
                    <a:lumOff val="25000"/>
                  </a:schemeClr>
                </a:solidFill>
                <a:latin typeface="微软雅黑" pitchFamily="34" charset="-122"/>
                <a:ea typeface="微软雅黑" pitchFamily="34" charset="-122"/>
              </a:rPr>
              <a:t>点击添加关键字</a:t>
            </a:r>
            <a:endParaRPr lang="en-US" altLang="ko-KR" sz="1500" kern="0" dirty="0">
              <a:solidFill>
                <a:schemeClr val="tx1">
                  <a:lumMod val="75000"/>
                  <a:lumOff val="25000"/>
                </a:schemeClr>
              </a:solidFill>
              <a:latin typeface="微软雅黑" pitchFamily="34" charset="-122"/>
              <a:ea typeface="微软雅黑" pitchFamily="34" charset="-122"/>
            </a:endParaRPr>
          </a:p>
        </p:txBody>
      </p:sp>
      <p:sp>
        <p:nvSpPr>
          <p:cNvPr id="58" name="矩形 57"/>
          <p:cNvSpPr>
            <a:spLocks noChangeArrowheads="1"/>
          </p:cNvSpPr>
          <p:nvPr/>
        </p:nvSpPr>
        <p:spPr bwMode="auto">
          <a:xfrm>
            <a:off x="1551580" y="2405502"/>
            <a:ext cx="5663075" cy="411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r">
              <a:lnSpc>
                <a:spcPct val="114000"/>
              </a:lnSpc>
            </a:pPr>
            <a:r>
              <a:rPr lang="zh-CN" altLang="en-US" sz="975"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975" dirty="0">
              <a:solidFill>
                <a:schemeClr val="tx1">
                  <a:lumMod val="85000"/>
                  <a:lumOff val="15000"/>
                </a:schemeClr>
              </a:solidFill>
            </a:endParaRPr>
          </a:p>
        </p:txBody>
      </p:sp>
      <p:sp>
        <p:nvSpPr>
          <p:cNvPr id="54" name="任意多边形 53"/>
          <p:cNvSpPr/>
          <p:nvPr/>
        </p:nvSpPr>
        <p:spPr>
          <a:xfrm rot="5400000">
            <a:off x="8335112" y="2462069"/>
            <a:ext cx="4491" cy="2070"/>
          </a:xfrm>
          <a:custGeom>
            <a:avLst/>
            <a:gdLst>
              <a:gd name="connsiteX0" fmla="*/ 0 w 5988"/>
              <a:gd name="connsiteY0" fmla="*/ 0 h 2760"/>
              <a:gd name="connsiteX1" fmla="*/ 3001 w 5988"/>
              <a:gd name="connsiteY1" fmla="*/ 2375 h 2760"/>
              <a:gd name="connsiteX2" fmla="*/ 5988 w 5988"/>
              <a:gd name="connsiteY2" fmla="*/ 11 h 2760"/>
              <a:gd name="connsiteX3" fmla="*/ 3000 w 5988"/>
              <a:gd name="connsiteY3" fmla="*/ 2760 h 2760"/>
              <a:gd name="connsiteX4" fmla="*/ 0 w 5988"/>
              <a:gd name="connsiteY4" fmla="*/ 0 h 2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88" h="2760">
                <a:moveTo>
                  <a:pt x="0" y="0"/>
                </a:moveTo>
                <a:lnTo>
                  <a:pt x="3001" y="2375"/>
                </a:lnTo>
                <a:lnTo>
                  <a:pt x="5988" y="11"/>
                </a:lnTo>
                <a:lnTo>
                  <a:pt x="3000" y="2760"/>
                </a:lnTo>
                <a:lnTo>
                  <a:pt x="0" y="0"/>
                </a:lnTo>
                <a:close/>
              </a:path>
            </a:pathLst>
          </a:custGeom>
          <a:solidFill>
            <a:srgbClr val="B7B327"/>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3200" dirty="0">
              <a:solidFill>
                <a:schemeClr val="bg1"/>
              </a:solidFill>
            </a:endParaRPr>
          </a:p>
        </p:txBody>
      </p:sp>
      <p:grpSp>
        <p:nvGrpSpPr>
          <p:cNvPr id="24" name="组合 23"/>
          <p:cNvGrpSpPr/>
          <p:nvPr/>
        </p:nvGrpSpPr>
        <p:grpSpPr>
          <a:xfrm>
            <a:off x="7530861" y="2055479"/>
            <a:ext cx="1612996" cy="815251"/>
            <a:chOff x="10041147" y="2673080"/>
            <a:chExt cx="2150661" cy="1087001"/>
          </a:xfrm>
        </p:grpSpPr>
        <p:sp>
          <p:nvSpPr>
            <p:cNvPr id="51" name="任意多边形 50"/>
            <p:cNvSpPr/>
            <p:nvPr/>
          </p:nvSpPr>
          <p:spPr>
            <a:xfrm rot="5400000">
              <a:off x="10572977" y="2141250"/>
              <a:ext cx="1087001" cy="2150661"/>
            </a:xfrm>
            <a:custGeom>
              <a:avLst/>
              <a:gdLst>
                <a:gd name="connsiteX0" fmla="*/ 0 w 1087001"/>
                <a:gd name="connsiteY0" fmla="*/ 1651026 h 2150661"/>
                <a:gd name="connsiteX1" fmla="*/ 0 w 1087001"/>
                <a:gd name="connsiteY1" fmla="*/ 0 h 2150661"/>
                <a:gd name="connsiteX2" fmla="*/ 1087001 w 1087001"/>
                <a:gd name="connsiteY2" fmla="*/ 0 h 2150661"/>
                <a:gd name="connsiteX3" fmla="*/ 1087001 w 1087001"/>
                <a:gd name="connsiteY3" fmla="*/ 1720529 h 2150661"/>
                <a:gd name="connsiteX4" fmla="*/ 1087000 w 1087001"/>
                <a:gd name="connsiteY4" fmla="*/ 1720530 h 2150661"/>
                <a:gd name="connsiteX5" fmla="*/ 1087000 w 1087001"/>
                <a:gd name="connsiteY5" fmla="*/ 1651026 h 2150661"/>
                <a:gd name="connsiteX6" fmla="*/ 546488 w 1087001"/>
                <a:gd name="connsiteY6" fmla="*/ 2148297 h 2150661"/>
                <a:gd name="connsiteX7" fmla="*/ 543501 w 1087001"/>
                <a:gd name="connsiteY7" fmla="*/ 2150661 h 2150661"/>
                <a:gd name="connsiteX8" fmla="*/ 540500 w 1087001"/>
                <a:gd name="connsiteY8" fmla="*/ 2148286 h 2150661"/>
                <a:gd name="connsiteX9" fmla="*/ 0 w 1087001"/>
                <a:gd name="connsiteY9" fmla="*/ 1651026 h 2150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7001" h="2150661">
                  <a:moveTo>
                    <a:pt x="0" y="1651026"/>
                  </a:moveTo>
                  <a:lnTo>
                    <a:pt x="0" y="0"/>
                  </a:lnTo>
                  <a:lnTo>
                    <a:pt x="1087001" y="0"/>
                  </a:lnTo>
                  <a:lnTo>
                    <a:pt x="1087001" y="1720529"/>
                  </a:lnTo>
                  <a:lnTo>
                    <a:pt x="1087000" y="1720530"/>
                  </a:lnTo>
                  <a:lnTo>
                    <a:pt x="1087000" y="1651026"/>
                  </a:lnTo>
                  <a:lnTo>
                    <a:pt x="546488" y="2148297"/>
                  </a:lnTo>
                  <a:lnTo>
                    <a:pt x="543501" y="2150661"/>
                  </a:lnTo>
                  <a:lnTo>
                    <a:pt x="540500" y="2148286"/>
                  </a:lnTo>
                  <a:lnTo>
                    <a:pt x="0" y="16510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3200" dirty="0">
                <a:solidFill>
                  <a:schemeClr val="bg1"/>
                </a:solidFill>
              </a:endParaRPr>
            </a:p>
          </p:txBody>
        </p:sp>
        <p:sp>
          <p:nvSpPr>
            <p:cNvPr id="60" name="任意多边形 59"/>
            <p:cNvSpPr>
              <a:spLocks/>
            </p:cNvSpPr>
            <p:nvPr/>
          </p:nvSpPr>
          <p:spPr bwMode="auto">
            <a:xfrm>
              <a:off x="10719564" y="2955283"/>
              <a:ext cx="697574" cy="522594"/>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chemeClr val="bg1"/>
            </a:solidFill>
            <a:ln>
              <a:noFill/>
            </a:ln>
            <a:extLst/>
          </p:spPr>
          <p:txBody>
            <a:bodyPr vert="horz" wrap="square" lIns="68580" tIns="34290" rIns="68580" bIns="34290" numCol="1" anchor="t" anchorCtr="0" compatLnSpc="1">
              <a:prstTxWarp prst="textNoShape">
                <a:avLst/>
              </a:prstTxWarp>
              <a:noAutofit/>
            </a:bodyPr>
            <a:lstStyle/>
            <a:p>
              <a:endParaRPr lang="zh-CN" altLang="en-US" sz="1069">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724363" y="3920933"/>
            <a:ext cx="7028054" cy="815250"/>
            <a:chOff x="949774" y="5192437"/>
            <a:chExt cx="9370739" cy="1087000"/>
          </a:xfrm>
        </p:grpSpPr>
        <p:sp>
          <p:nvSpPr>
            <p:cNvPr id="87" name="Notched Right Arrow 32"/>
            <p:cNvSpPr/>
            <p:nvPr/>
          </p:nvSpPr>
          <p:spPr>
            <a:xfrm rot="10800000">
              <a:off x="949774" y="5192437"/>
              <a:ext cx="9370739" cy="1087000"/>
            </a:xfrm>
            <a:prstGeom prst="notchedRightArrow">
              <a:avLst>
                <a:gd name="adj1" fmla="val 100000"/>
                <a:gd name="adj2" fmla="val 46000"/>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1">
                    <a:lumMod val="85000"/>
                    <a:lumOff val="15000"/>
                  </a:schemeClr>
                </a:solidFill>
              </a:endParaRPr>
            </a:p>
          </p:txBody>
        </p:sp>
        <p:sp>
          <p:nvSpPr>
            <p:cNvPr id="89" name="Oval 36"/>
            <p:cNvSpPr>
              <a:spLocks noChangeAspect="1"/>
            </p:cNvSpPr>
            <p:nvPr/>
          </p:nvSpPr>
          <p:spPr>
            <a:xfrm>
              <a:off x="1337222" y="5388816"/>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accent2"/>
                  </a:solidFill>
                  <a:latin typeface="Impact" panose="020B0806030902050204" pitchFamily="34" charset="0"/>
                </a:rPr>
                <a:t>04</a:t>
              </a:r>
            </a:p>
          </p:txBody>
        </p:sp>
      </p:grpSp>
      <p:sp>
        <p:nvSpPr>
          <p:cNvPr id="44" name="TextBox 59"/>
          <p:cNvSpPr txBox="1">
            <a:spLocks noChangeArrowheads="1"/>
          </p:cNvSpPr>
          <p:nvPr/>
        </p:nvSpPr>
        <p:spPr bwMode="auto">
          <a:xfrm flipH="1">
            <a:off x="5418161" y="3999964"/>
            <a:ext cx="1796494"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1500" b="1" dirty="0">
                <a:solidFill>
                  <a:schemeClr val="tx1">
                    <a:lumMod val="75000"/>
                    <a:lumOff val="25000"/>
                  </a:schemeClr>
                </a:solidFill>
                <a:latin typeface="微软雅黑" pitchFamily="34" charset="-122"/>
                <a:ea typeface="微软雅黑" pitchFamily="34" charset="-122"/>
              </a:rPr>
              <a:t>点击添加关键字</a:t>
            </a:r>
            <a:endParaRPr lang="en-US" altLang="ko-KR" sz="1500" kern="0" dirty="0">
              <a:solidFill>
                <a:schemeClr val="tx1">
                  <a:lumMod val="75000"/>
                  <a:lumOff val="25000"/>
                </a:schemeClr>
              </a:solidFill>
              <a:latin typeface="微软雅黑" pitchFamily="34" charset="-122"/>
              <a:ea typeface="微软雅黑" pitchFamily="34" charset="-122"/>
            </a:endParaRPr>
          </a:p>
        </p:txBody>
      </p:sp>
      <p:sp>
        <p:nvSpPr>
          <p:cNvPr id="50" name="矩形 49"/>
          <p:cNvSpPr>
            <a:spLocks noChangeArrowheads="1"/>
          </p:cNvSpPr>
          <p:nvPr/>
        </p:nvSpPr>
        <p:spPr bwMode="auto">
          <a:xfrm>
            <a:off x="1551580" y="4267072"/>
            <a:ext cx="5663075" cy="411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r">
              <a:lnSpc>
                <a:spcPct val="114000"/>
              </a:lnSpc>
            </a:pPr>
            <a:r>
              <a:rPr lang="zh-CN" altLang="en-US" sz="975"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975" dirty="0">
              <a:solidFill>
                <a:schemeClr val="tx1">
                  <a:lumMod val="85000"/>
                  <a:lumOff val="15000"/>
                </a:schemeClr>
              </a:solidFill>
            </a:endParaRPr>
          </a:p>
        </p:txBody>
      </p:sp>
      <p:grpSp>
        <p:nvGrpSpPr>
          <p:cNvPr id="25" name="组合 24"/>
          <p:cNvGrpSpPr/>
          <p:nvPr/>
        </p:nvGrpSpPr>
        <p:grpSpPr>
          <a:xfrm>
            <a:off x="7531005" y="3922217"/>
            <a:ext cx="1612996" cy="815251"/>
            <a:chOff x="10041340" y="5162064"/>
            <a:chExt cx="2150661" cy="1087001"/>
          </a:xfrm>
        </p:grpSpPr>
        <p:sp>
          <p:nvSpPr>
            <p:cNvPr id="69" name="任意多边形 68"/>
            <p:cNvSpPr/>
            <p:nvPr/>
          </p:nvSpPr>
          <p:spPr>
            <a:xfrm rot="5400000">
              <a:off x="10573170" y="4630234"/>
              <a:ext cx="1087001" cy="2150661"/>
            </a:xfrm>
            <a:custGeom>
              <a:avLst/>
              <a:gdLst>
                <a:gd name="connsiteX0" fmla="*/ 0 w 1087001"/>
                <a:gd name="connsiteY0" fmla="*/ 1651026 h 2150661"/>
                <a:gd name="connsiteX1" fmla="*/ 0 w 1087001"/>
                <a:gd name="connsiteY1" fmla="*/ 0 h 2150661"/>
                <a:gd name="connsiteX2" fmla="*/ 1087001 w 1087001"/>
                <a:gd name="connsiteY2" fmla="*/ 0 h 2150661"/>
                <a:gd name="connsiteX3" fmla="*/ 1087001 w 1087001"/>
                <a:gd name="connsiteY3" fmla="*/ 1720529 h 2150661"/>
                <a:gd name="connsiteX4" fmla="*/ 1087000 w 1087001"/>
                <a:gd name="connsiteY4" fmla="*/ 1720530 h 2150661"/>
                <a:gd name="connsiteX5" fmla="*/ 1087000 w 1087001"/>
                <a:gd name="connsiteY5" fmla="*/ 1651026 h 2150661"/>
                <a:gd name="connsiteX6" fmla="*/ 546488 w 1087001"/>
                <a:gd name="connsiteY6" fmla="*/ 2148297 h 2150661"/>
                <a:gd name="connsiteX7" fmla="*/ 543501 w 1087001"/>
                <a:gd name="connsiteY7" fmla="*/ 2150661 h 2150661"/>
                <a:gd name="connsiteX8" fmla="*/ 540500 w 1087001"/>
                <a:gd name="connsiteY8" fmla="*/ 2148286 h 2150661"/>
                <a:gd name="connsiteX9" fmla="*/ 0 w 1087001"/>
                <a:gd name="connsiteY9" fmla="*/ 1651026 h 2150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7001" h="2150661">
                  <a:moveTo>
                    <a:pt x="0" y="1651026"/>
                  </a:moveTo>
                  <a:lnTo>
                    <a:pt x="0" y="0"/>
                  </a:lnTo>
                  <a:lnTo>
                    <a:pt x="1087001" y="0"/>
                  </a:lnTo>
                  <a:lnTo>
                    <a:pt x="1087001" y="1720529"/>
                  </a:lnTo>
                  <a:lnTo>
                    <a:pt x="1087000" y="1720530"/>
                  </a:lnTo>
                  <a:lnTo>
                    <a:pt x="1087000" y="1651026"/>
                  </a:lnTo>
                  <a:lnTo>
                    <a:pt x="546488" y="2148297"/>
                  </a:lnTo>
                  <a:lnTo>
                    <a:pt x="543501" y="2150661"/>
                  </a:lnTo>
                  <a:lnTo>
                    <a:pt x="540500" y="2148286"/>
                  </a:lnTo>
                  <a:lnTo>
                    <a:pt x="0" y="16510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3200" dirty="0">
                <a:solidFill>
                  <a:schemeClr val="bg1"/>
                </a:solidFill>
              </a:endParaRPr>
            </a:p>
          </p:txBody>
        </p:sp>
        <p:sp>
          <p:nvSpPr>
            <p:cNvPr id="61" name="Freeform 168"/>
            <p:cNvSpPr>
              <a:spLocks noChangeAspect="1" noEditPoints="1"/>
            </p:cNvSpPr>
            <p:nvPr/>
          </p:nvSpPr>
          <p:spPr bwMode="auto">
            <a:xfrm>
              <a:off x="10755422" y="5420286"/>
              <a:ext cx="626245" cy="570557"/>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69">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1379553" y="1122751"/>
            <a:ext cx="7028054" cy="815251"/>
            <a:chOff x="1855445" y="1397359"/>
            <a:chExt cx="9370739" cy="1087001"/>
          </a:xfrm>
        </p:grpSpPr>
        <p:sp>
          <p:nvSpPr>
            <p:cNvPr id="42" name="Notched Right Arrow 20"/>
            <p:cNvSpPr/>
            <p:nvPr/>
          </p:nvSpPr>
          <p:spPr>
            <a:xfrm>
              <a:off x="1855445" y="1397359"/>
              <a:ext cx="9370739" cy="1087001"/>
            </a:xfrm>
            <a:prstGeom prst="notchedRightArrow">
              <a:avLst>
                <a:gd name="adj1" fmla="val 100000"/>
                <a:gd name="adj2" fmla="val 46001"/>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1">
                    <a:lumMod val="85000"/>
                    <a:lumOff val="15000"/>
                  </a:schemeClr>
                </a:solidFill>
              </a:endParaRPr>
            </a:p>
          </p:txBody>
        </p:sp>
        <p:sp>
          <p:nvSpPr>
            <p:cNvPr id="46" name="Oval 28"/>
            <p:cNvSpPr>
              <a:spLocks noChangeAspect="1"/>
            </p:cNvSpPr>
            <p:nvPr/>
          </p:nvSpPr>
          <p:spPr>
            <a:xfrm>
              <a:off x="10150853" y="1593737"/>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accent2"/>
                  </a:solidFill>
                  <a:latin typeface="Impact" panose="020B0806030902050204" pitchFamily="34" charset="0"/>
                </a:rPr>
                <a:t>01</a:t>
              </a:r>
            </a:p>
          </p:txBody>
        </p:sp>
      </p:grpSp>
      <p:sp>
        <p:nvSpPr>
          <p:cNvPr id="55" name="TextBox 59"/>
          <p:cNvSpPr txBox="1">
            <a:spLocks noChangeArrowheads="1"/>
          </p:cNvSpPr>
          <p:nvPr/>
        </p:nvSpPr>
        <p:spPr bwMode="auto">
          <a:xfrm flipH="1">
            <a:off x="1874575" y="1207609"/>
            <a:ext cx="1796494"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500" b="1" dirty="0">
                <a:solidFill>
                  <a:schemeClr val="tx1">
                    <a:lumMod val="75000"/>
                    <a:lumOff val="25000"/>
                  </a:schemeClr>
                </a:solidFill>
                <a:latin typeface="微软雅黑" pitchFamily="34" charset="-122"/>
                <a:ea typeface="微软雅黑" pitchFamily="34" charset="-122"/>
              </a:rPr>
              <a:t>点击添加关键字</a:t>
            </a:r>
            <a:endParaRPr lang="en-US" altLang="ko-KR" sz="1500" kern="0" dirty="0">
              <a:solidFill>
                <a:schemeClr val="tx1">
                  <a:lumMod val="75000"/>
                  <a:lumOff val="25000"/>
                </a:schemeClr>
              </a:solidFill>
              <a:latin typeface="微软雅黑" pitchFamily="34" charset="-122"/>
              <a:ea typeface="微软雅黑" pitchFamily="34" charset="-122"/>
            </a:endParaRPr>
          </a:p>
        </p:txBody>
      </p:sp>
      <p:sp>
        <p:nvSpPr>
          <p:cNvPr id="56" name="矩形 55"/>
          <p:cNvSpPr>
            <a:spLocks noChangeArrowheads="1"/>
          </p:cNvSpPr>
          <p:nvPr/>
        </p:nvSpPr>
        <p:spPr bwMode="auto">
          <a:xfrm>
            <a:off x="1884811" y="1474717"/>
            <a:ext cx="5663075" cy="411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975"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975" dirty="0">
              <a:solidFill>
                <a:schemeClr val="tx1">
                  <a:lumMod val="85000"/>
                  <a:lumOff val="15000"/>
                </a:schemeClr>
              </a:solidFill>
            </a:endParaRPr>
          </a:p>
        </p:txBody>
      </p:sp>
      <p:grpSp>
        <p:nvGrpSpPr>
          <p:cNvPr id="23" name="组合 22"/>
          <p:cNvGrpSpPr/>
          <p:nvPr/>
        </p:nvGrpSpPr>
        <p:grpSpPr>
          <a:xfrm>
            <a:off x="1" y="1122752"/>
            <a:ext cx="1601407" cy="815250"/>
            <a:chOff x="1" y="1429445"/>
            <a:chExt cx="2135209" cy="1087000"/>
          </a:xfrm>
        </p:grpSpPr>
        <p:sp>
          <p:nvSpPr>
            <p:cNvPr id="45" name="任意多边形 44"/>
            <p:cNvSpPr/>
            <p:nvPr/>
          </p:nvSpPr>
          <p:spPr>
            <a:xfrm rot="16200000">
              <a:off x="524106" y="905340"/>
              <a:ext cx="1087000" cy="2135209"/>
            </a:xfrm>
            <a:custGeom>
              <a:avLst/>
              <a:gdLst>
                <a:gd name="connsiteX0" fmla="*/ 1087000 w 1087000"/>
                <a:gd name="connsiteY0" fmla="*/ 0 h 2135209"/>
                <a:gd name="connsiteX1" fmla="*/ 1087000 w 1087000"/>
                <a:gd name="connsiteY1" fmla="*/ 1635178 h 2135209"/>
                <a:gd name="connsiteX2" fmla="*/ 543500 w 1087000"/>
                <a:gd name="connsiteY2" fmla="*/ 2135209 h 2135209"/>
                <a:gd name="connsiteX3" fmla="*/ 0 w 1087000"/>
                <a:gd name="connsiteY3" fmla="*/ 1635178 h 2135209"/>
                <a:gd name="connsiteX4" fmla="*/ 0 w 1087000"/>
                <a:gd name="connsiteY4" fmla="*/ 0 h 2135209"/>
                <a:gd name="connsiteX5" fmla="*/ 1087000 w 1087000"/>
                <a:gd name="connsiteY5" fmla="*/ 0 h 213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7000" h="2135209">
                  <a:moveTo>
                    <a:pt x="1087000" y="0"/>
                  </a:moveTo>
                  <a:lnTo>
                    <a:pt x="1087000" y="1635178"/>
                  </a:lnTo>
                  <a:lnTo>
                    <a:pt x="543500" y="2135209"/>
                  </a:lnTo>
                  <a:lnTo>
                    <a:pt x="0" y="1635178"/>
                  </a:lnTo>
                  <a:lnTo>
                    <a:pt x="0" y="0"/>
                  </a:lnTo>
                  <a:lnTo>
                    <a:pt x="1087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rtlCol="0" anchor="ctr">
              <a:noAutofit/>
            </a:bodyPr>
            <a:lstStyle/>
            <a:p>
              <a:pPr algn="ctr"/>
              <a:endParaRPr lang="en-US" sz="4400" dirty="0"/>
            </a:p>
          </p:txBody>
        </p:sp>
        <p:sp>
          <p:nvSpPr>
            <p:cNvPr id="62" name="任意多边形 61"/>
            <p:cNvSpPr>
              <a:spLocks/>
            </p:cNvSpPr>
            <p:nvPr/>
          </p:nvSpPr>
          <p:spPr bwMode="auto">
            <a:xfrm>
              <a:off x="786724" y="1653765"/>
              <a:ext cx="658017" cy="638359"/>
            </a:xfrm>
            <a:custGeom>
              <a:avLst/>
              <a:gdLst>
                <a:gd name="connsiteX0" fmla="*/ 262805 w 519288"/>
                <a:gd name="connsiteY0" fmla="*/ 111558 h 503774"/>
                <a:gd name="connsiteX1" fmla="*/ 439744 w 519288"/>
                <a:gd name="connsiteY1" fmla="*/ 276036 h 503774"/>
                <a:gd name="connsiteX2" fmla="*/ 439744 w 519288"/>
                <a:gd name="connsiteY2" fmla="*/ 484796 h 503774"/>
                <a:gd name="connsiteX3" fmla="*/ 433425 w 519288"/>
                <a:gd name="connsiteY3" fmla="*/ 503774 h 503774"/>
                <a:gd name="connsiteX4" fmla="*/ 414467 w 519288"/>
                <a:gd name="connsiteY4" fmla="*/ 503774 h 503774"/>
                <a:gd name="connsiteX5" fmla="*/ 319678 w 519288"/>
                <a:gd name="connsiteY5" fmla="*/ 503774 h 503774"/>
                <a:gd name="connsiteX6" fmla="*/ 313359 w 519288"/>
                <a:gd name="connsiteY6" fmla="*/ 503774 h 503774"/>
                <a:gd name="connsiteX7" fmla="*/ 307040 w 519288"/>
                <a:gd name="connsiteY7" fmla="*/ 497448 h 503774"/>
                <a:gd name="connsiteX8" fmla="*/ 307040 w 519288"/>
                <a:gd name="connsiteY8" fmla="*/ 396231 h 503774"/>
                <a:gd name="connsiteX9" fmla="*/ 212251 w 519288"/>
                <a:gd name="connsiteY9" fmla="*/ 396231 h 503774"/>
                <a:gd name="connsiteX10" fmla="*/ 212251 w 519288"/>
                <a:gd name="connsiteY10" fmla="*/ 497448 h 503774"/>
                <a:gd name="connsiteX11" fmla="*/ 212251 w 519288"/>
                <a:gd name="connsiteY11" fmla="*/ 503774 h 503774"/>
                <a:gd name="connsiteX12" fmla="*/ 199612 w 519288"/>
                <a:gd name="connsiteY12" fmla="*/ 503774 h 503774"/>
                <a:gd name="connsiteX13" fmla="*/ 104823 w 519288"/>
                <a:gd name="connsiteY13" fmla="*/ 503774 h 503774"/>
                <a:gd name="connsiteX14" fmla="*/ 92185 w 519288"/>
                <a:gd name="connsiteY14" fmla="*/ 503774 h 503774"/>
                <a:gd name="connsiteX15" fmla="*/ 79546 w 519288"/>
                <a:gd name="connsiteY15" fmla="*/ 484796 h 503774"/>
                <a:gd name="connsiteX16" fmla="*/ 79546 w 519288"/>
                <a:gd name="connsiteY16" fmla="*/ 276036 h 503774"/>
                <a:gd name="connsiteX17" fmla="*/ 259644 w 519288"/>
                <a:gd name="connsiteY17" fmla="*/ 0 h 503774"/>
                <a:gd name="connsiteX18" fmla="*/ 281809 w 519288"/>
                <a:gd name="connsiteY18" fmla="*/ 9516 h 503774"/>
                <a:gd name="connsiteX19" fmla="*/ 370468 w 519288"/>
                <a:gd name="connsiteY19" fmla="*/ 91992 h 503774"/>
                <a:gd name="connsiteX20" fmla="*/ 370468 w 519288"/>
                <a:gd name="connsiteY20" fmla="*/ 22205 h 503774"/>
                <a:gd name="connsiteX21" fmla="*/ 383134 w 519288"/>
                <a:gd name="connsiteY21" fmla="*/ 9516 h 503774"/>
                <a:gd name="connsiteX22" fmla="*/ 414798 w 519288"/>
                <a:gd name="connsiteY22" fmla="*/ 9516 h 503774"/>
                <a:gd name="connsiteX23" fmla="*/ 427463 w 519288"/>
                <a:gd name="connsiteY23" fmla="*/ 22205 h 503774"/>
                <a:gd name="connsiteX24" fmla="*/ 427463 w 519288"/>
                <a:gd name="connsiteY24" fmla="*/ 142746 h 503774"/>
                <a:gd name="connsiteX25" fmla="*/ 509789 w 519288"/>
                <a:gd name="connsiteY25" fmla="*/ 218877 h 503774"/>
                <a:gd name="connsiteX26" fmla="*/ 509789 w 519288"/>
                <a:gd name="connsiteY26" fmla="*/ 269631 h 503774"/>
                <a:gd name="connsiteX27" fmla="*/ 465460 w 519288"/>
                <a:gd name="connsiteY27" fmla="*/ 269631 h 503774"/>
                <a:gd name="connsiteX28" fmla="*/ 262810 w 519288"/>
                <a:gd name="connsiteY28" fmla="*/ 79303 h 503774"/>
                <a:gd name="connsiteX29" fmla="*/ 60161 w 519288"/>
                <a:gd name="connsiteY29" fmla="*/ 269631 h 503774"/>
                <a:gd name="connsiteX30" fmla="*/ 34830 w 519288"/>
                <a:gd name="connsiteY30" fmla="*/ 275975 h 503774"/>
                <a:gd name="connsiteX31" fmla="*/ 9499 w 519288"/>
                <a:gd name="connsiteY31" fmla="*/ 269631 h 503774"/>
                <a:gd name="connsiteX32" fmla="*/ 9499 w 519288"/>
                <a:gd name="connsiteY32" fmla="*/ 218877 h 503774"/>
                <a:gd name="connsiteX33" fmla="*/ 237479 w 519288"/>
                <a:gd name="connsiteY33" fmla="*/ 9516 h 503774"/>
                <a:gd name="connsiteX34" fmla="*/ 259644 w 519288"/>
                <a:gd name="connsiteY34" fmla="*/ 0 h 50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solidFill>
                  <a:schemeClr val="bg1"/>
                </a:solidFill>
              </a:endParaRPr>
            </a:p>
          </p:txBody>
        </p:sp>
      </p:grpSp>
      <p:sp>
        <p:nvSpPr>
          <p:cNvPr id="37"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38"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924482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 presetClass="entr" presetSubtype="8" fill="hold" nodeType="afterEffect" p14:presetBounceEnd="40000">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14:bounceEnd="40000">
                                          <p:cBhvr additive="base">
                                            <p:cTn id="15" dur="4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2" fill="hold" nodeType="afterEffect" p14:presetBounceEnd="40000">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14:bounceEnd="40000">
                                          <p:cBhvr additive="base">
                                            <p:cTn id="20" dur="6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21" dur="6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500"/>
                                            <p:tgtEl>
                                              <p:spTgt spid="5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left)">
                                          <p:cBhvr>
                                            <p:cTn id="28" dur="750"/>
                                            <p:tgtEl>
                                              <p:spTgt spid="56"/>
                                            </p:tgtEl>
                                          </p:cBhvr>
                                        </p:animEffect>
                                      </p:childTnLst>
                                    </p:cTn>
                                  </p:par>
                                </p:childTnLst>
                              </p:cTn>
                            </p:par>
                            <p:par>
                              <p:cTn id="29" fill="hold">
                                <p:stCondLst>
                                  <p:cond delay="2750"/>
                                </p:stCondLst>
                                <p:childTnLst>
                                  <p:par>
                                    <p:cTn id="30" presetID="2" presetClass="entr" presetSubtype="2" fill="hold" nodeType="afterEffect" p14:presetBounceEnd="40000">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14:bounceEnd="40000">
                                          <p:cBhvr additive="base">
                                            <p:cTn id="32" dur="4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33" dur="400" fill="hold"/>
                                            <p:tgtEl>
                                              <p:spTgt spid="24"/>
                                            </p:tgtEl>
                                            <p:attrNameLst>
                                              <p:attrName>ppt_y</p:attrName>
                                            </p:attrNameLst>
                                          </p:cBhvr>
                                          <p:tavLst>
                                            <p:tav tm="0">
                                              <p:val>
                                                <p:strVal val="#ppt_y"/>
                                              </p:val>
                                            </p:tav>
                                            <p:tav tm="100000">
                                              <p:val>
                                                <p:strVal val="#ppt_y"/>
                                              </p:val>
                                            </p:tav>
                                          </p:tavLst>
                                        </p:anim>
                                      </p:childTnLst>
                                    </p:cTn>
                                  </p:par>
                                </p:childTnLst>
                              </p:cTn>
                            </p:par>
                            <p:par>
                              <p:cTn id="34" fill="hold">
                                <p:stCondLst>
                                  <p:cond delay="3150"/>
                                </p:stCondLst>
                                <p:childTnLst>
                                  <p:par>
                                    <p:cTn id="35" presetID="2" presetClass="entr" presetSubtype="8" fill="hold" nodeType="afterEffect" p14:presetBounceEnd="40000">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14:bounceEnd="40000">
                                          <p:cBhvr additive="base">
                                            <p:cTn id="37" dur="6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38" dur="6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3750"/>
                                </p:stCondLst>
                                <p:childTnLst>
                                  <p:par>
                                    <p:cTn id="40" presetID="22" presetClass="entr" presetSubtype="2" fill="hold" grpId="0"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right)">
                                          <p:cBhvr>
                                            <p:cTn id="42" dur="500"/>
                                            <p:tgtEl>
                                              <p:spTgt spid="5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right)">
                                          <p:cBhvr>
                                            <p:cTn id="45" dur="750"/>
                                            <p:tgtEl>
                                              <p:spTgt spid="58"/>
                                            </p:tgtEl>
                                          </p:cBhvr>
                                        </p:animEffect>
                                      </p:childTnLst>
                                    </p:cTn>
                                  </p:par>
                                </p:childTnLst>
                              </p:cTn>
                            </p:par>
                            <p:par>
                              <p:cTn id="46" fill="hold">
                                <p:stCondLst>
                                  <p:cond delay="4500"/>
                                </p:stCondLst>
                                <p:childTnLst>
                                  <p:par>
                                    <p:cTn id="47" presetID="2" presetClass="entr" presetSubtype="8" fill="hold" nodeType="afterEffect" p14:presetBounceEnd="40000">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14:bounceEnd="40000">
                                          <p:cBhvr additive="base">
                                            <p:cTn id="49" dur="4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50" dur="4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4900"/>
                                </p:stCondLst>
                                <p:childTnLst>
                                  <p:par>
                                    <p:cTn id="52" presetID="2" presetClass="entr" presetSubtype="2" fill="hold" nodeType="afterEffect" p14:presetBounceEnd="40000">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14:bounceEnd="40000">
                                          <p:cBhvr additive="base">
                                            <p:cTn id="54" dur="6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55" dur="600" fill="hold"/>
                                            <p:tgtEl>
                                              <p:spTgt spid="12"/>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left)">
                                          <p:cBhvr>
                                            <p:cTn id="62" dur="750"/>
                                            <p:tgtEl>
                                              <p:spTgt spid="43"/>
                                            </p:tgtEl>
                                          </p:cBhvr>
                                        </p:animEffect>
                                      </p:childTnLst>
                                    </p:cTn>
                                  </p:par>
                                </p:childTnLst>
                              </p:cTn>
                            </p:par>
                            <p:par>
                              <p:cTn id="63" fill="hold">
                                <p:stCondLst>
                                  <p:cond delay="6250"/>
                                </p:stCondLst>
                                <p:childTnLst>
                                  <p:par>
                                    <p:cTn id="64" presetID="2" presetClass="entr" presetSubtype="2" fill="hold" nodeType="afterEffect" p14:presetBounceEnd="40000">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14:bounceEnd="40000">
                                          <p:cBhvr additive="base">
                                            <p:cTn id="66" dur="4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67" dur="400" fill="hold"/>
                                            <p:tgtEl>
                                              <p:spTgt spid="25"/>
                                            </p:tgtEl>
                                            <p:attrNameLst>
                                              <p:attrName>ppt_y</p:attrName>
                                            </p:attrNameLst>
                                          </p:cBhvr>
                                          <p:tavLst>
                                            <p:tav tm="0">
                                              <p:val>
                                                <p:strVal val="#ppt_y"/>
                                              </p:val>
                                            </p:tav>
                                            <p:tav tm="100000">
                                              <p:val>
                                                <p:strVal val="#ppt_y"/>
                                              </p:val>
                                            </p:tav>
                                          </p:tavLst>
                                        </p:anim>
                                      </p:childTnLst>
                                    </p:cTn>
                                  </p:par>
                                </p:childTnLst>
                              </p:cTn>
                            </p:par>
                            <p:par>
                              <p:cTn id="68" fill="hold">
                                <p:stCondLst>
                                  <p:cond delay="6650"/>
                                </p:stCondLst>
                                <p:childTnLst>
                                  <p:par>
                                    <p:cTn id="69" presetID="2" presetClass="entr" presetSubtype="8" fill="hold" nodeType="afterEffect" p14:presetBounceEnd="40000">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14:bounceEnd="40000">
                                          <p:cBhvr additive="base">
                                            <p:cTn id="71" dur="6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72" dur="600" fill="hold"/>
                                            <p:tgtEl>
                                              <p:spTgt spid="13"/>
                                            </p:tgtEl>
                                            <p:attrNameLst>
                                              <p:attrName>ppt_y</p:attrName>
                                            </p:attrNameLst>
                                          </p:cBhvr>
                                          <p:tavLst>
                                            <p:tav tm="0">
                                              <p:val>
                                                <p:strVal val="#ppt_y"/>
                                              </p:val>
                                            </p:tav>
                                            <p:tav tm="100000">
                                              <p:val>
                                                <p:strVal val="#ppt_y"/>
                                              </p:val>
                                            </p:tav>
                                          </p:tavLst>
                                        </p:anim>
                                      </p:childTnLst>
                                    </p:cTn>
                                  </p:par>
                                </p:childTnLst>
                              </p:cTn>
                            </p:par>
                            <p:par>
                              <p:cTn id="73" fill="hold">
                                <p:stCondLst>
                                  <p:cond delay="7250"/>
                                </p:stCondLst>
                                <p:childTnLst>
                                  <p:par>
                                    <p:cTn id="74" presetID="22" presetClass="entr" presetSubtype="2"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right)">
                                          <p:cBhvr>
                                            <p:cTn id="76" dur="500"/>
                                            <p:tgtEl>
                                              <p:spTgt spid="4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right)">
                                          <p:cBhvr>
                                            <p:cTn id="79"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3" grpId="0"/>
          <p:bldP spid="57" grpId="0"/>
          <p:bldP spid="58" grpId="0"/>
          <p:bldP spid="44" grpId="0"/>
          <p:bldP spid="50" grpId="0"/>
          <p:bldP spid="55" grpId="0"/>
          <p:bldP spid="56"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600" fill="hold"/>
                                            <p:tgtEl>
                                              <p:spTgt spid="10"/>
                                            </p:tgtEl>
                                            <p:attrNameLst>
                                              <p:attrName>ppt_x</p:attrName>
                                            </p:attrNameLst>
                                          </p:cBhvr>
                                          <p:tavLst>
                                            <p:tav tm="0">
                                              <p:val>
                                                <p:strVal val="1+#ppt_w/2"/>
                                              </p:val>
                                            </p:tav>
                                            <p:tav tm="100000">
                                              <p:val>
                                                <p:strVal val="#ppt_x"/>
                                              </p:val>
                                            </p:tav>
                                          </p:tavLst>
                                        </p:anim>
                                        <p:anim calcmode="lin" valueType="num">
                                          <p:cBhvr additive="base">
                                            <p:cTn id="21" dur="6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500"/>
                                            <p:tgtEl>
                                              <p:spTgt spid="5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left)">
                                          <p:cBhvr>
                                            <p:cTn id="28" dur="750"/>
                                            <p:tgtEl>
                                              <p:spTgt spid="56"/>
                                            </p:tgtEl>
                                          </p:cBhvr>
                                        </p:animEffect>
                                      </p:childTnLst>
                                    </p:cTn>
                                  </p:par>
                                </p:childTnLst>
                              </p:cTn>
                            </p:par>
                            <p:par>
                              <p:cTn id="29" fill="hold">
                                <p:stCondLst>
                                  <p:cond delay="2750"/>
                                </p:stCondLst>
                                <p:childTnLst>
                                  <p:par>
                                    <p:cTn id="30" presetID="2" presetClass="entr" presetSubtype="2"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400" fill="hold"/>
                                            <p:tgtEl>
                                              <p:spTgt spid="24"/>
                                            </p:tgtEl>
                                            <p:attrNameLst>
                                              <p:attrName>ppt_x</p:attrName>
                                            </p:attrNameLst>
                                          </p:cBhvr>
                                          <p:tavLst>
                                            <p:tav tm="0">
                                              <p:val>
                                                <p:strVal val="1+#ppt_w/2"/>
                                              </p:val>
                                            </p:tav>
                                            <p:tav tm="100000">
                                              <p:val>
                                                <p:strVal val="#ppt_x"/>
                                              </p:val>
                                            </p:tav>
                                          </p:tavLst>
                                        </p:anim>
                                        <p:anim calcmode="lin" valueType="num">
                                          <p:cBhvr additive="base">
                                            <p:cTn id="33" dur="400" fill="hold"/>
                                            <p:tgtEl>
                                              <p:spTgt spid="24"/>
                                            </p:tgtEl>
                                            <p:attrNameLst>
                                              <p:attrName>ppt_y</p:attrName>
                                            </p:attrNameLst>
                                          </p:cBhvr>
                                          <p:tavLst>
                                            <p:tav tm="0">
                                              <p:val>
                                                <p:strVal val="#ppt_y"/>
                                              </p:val>
                                            </p:tav>
                                            <p:tav tm="100000">
                                              <p:val>
                                                <p:strVal val="#ppt_y"/>
                                              </p:val>
                                            </p:tav>
                                          </p:tavLst>
                                        </p:anim>
                                      </p:childTnLst>
                                    </p:cTn>
                                  </p:par>
                                </p:childTnLst>
                              </p:cTn>
                            </p:par>
                            <p:par>
                              <p:cTn id="34" fill="hold">
                                <p:stCondLst>
                                  <p:cond delay="3150"/>
                                </p:stCondLst>
                                <p:childTnLst>
                                  <p:par>
                                    <p:cTn id="35" presetID="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600" fill="hold"/>
                                            <p:tgtEl>
                                              <p:spTgt spid="11"/>
                                            </p:tgtEl>
                                            <p:attrNameLst>
                                              <p:attrName>ppt_x</p:attrName>
                                            </p:attrNameLst>
                                          </p:cBhvr>
                                          <p:tavLst>
                                            <p:tav tm="0">
                                              <p:val>
                                                <p:strVal val="0-#ppt_w/2"/>
                                              </p:val>
                                            </p:tav>
                                            <p:tav tm="100000">
                                              <p:val>
                                                <p:strVal val="#ppt_x"/>
                                              </p:val>
                                            </p:tav>
                                          </p:tavLst>
                                        </p:anim>
                                        <p:anim calcmode="lin" valueType="num">
                                          <p:cBhvr additive="base">
                                            <p:cTn id="38" dur="6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3750"/>
                                </p:stCondLst>
                                <p:childTnLst>
                                  <p:par>
                                    <p:cTn id="40" presetID="22" presetClass="entr" presetSubtype="2" fill="hold" grpId="0"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right)">
                                          <p:cBhvr>
                                            <p:cTn id="42" dur="500"/>
                                            <p:tgtEl>
                                              <p:spTgt spid="5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right)">
                                          <p:cBhvr>
                                            <p:cTn id="45" dur="750"/>
                                            <p:tgtEl>
                                              <p:spTgt spid="58"/>
                                            </p:tgtEl>
                                          </p:cBhvr>
                                        </p:animEffect>
                                      </p:childTnLst>
                                    </p:cTn>
                                  </p:par>
                                </p:childTnLst>
                              </p:cTn>
                            </p:par>
                            <p:par>
                              <p:cTn id="46" fill="hold">
                                <p:stCondLst>
                                  <p:cond delay="4500"/>
                                </p:stCondLst>
                                <p:childTnLst>
                                  <p:par>
                                    <p:cTn id="47" presetID="2" presetClass="entr" presetSubtype="8"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400" fill="hold"/>
                                            <p:tgtEl>
                                              <p:spTgt spid="22"/>
                                            </p:tgtEl>
                                            <p:attrNameLst>
                                              <p:attrName>ppt_x</p:attrName>
                                            </p:attrNameLst>
                                          </p:cBhvr>
                                          <p:tavLst>
                                            <p:tav tm="0">
                                              <p:val>
                                                <p:strVal val="0-#ppt_w/2"/>
                                              </p:val>
                                            </p:tav>
                                            <p:tav tm="100000">
                                              <p:val>
                                                <p:strVal val="#ppt_x"/>
                                              </p:val>
                                            </p:tav>
                                          </p:tavLst>
                                        </p:anim>
                                        <p:anim calcmode="lin" valueType="num">
                                          <p:cBhvr additive="base">
                                            <p:cTn id="50" dur="4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4900"/>
                                </p:stCondLst>
                                <p:childTnLst>
                                  <p:par>
                                    <p:cTn id="52" presetID="2" presetClass="entr" presetSubtype="2"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600" fill="hold"/>
                                            <p:tgtEl>
                                              <p:spTgt spid="12"/>
                                            </p:tgtEl>
                                            <p:attrNameLst>
                                              <p:attrName>ppt_x</p:attrName>
                                            </p:attrNameLst>
                                          </p:cBhvr>
                                          <p:tavLst>
                                            <p:tav tm="0">
                                              <p:val>
                                                <p:strVal val="1+#ppt_w/2"/>
                                              </p:val>
                                            </p:tav>
                                            <p:tav tm="100000">
                                              <p:val>
                                                <p:strVal val="#ppt_x"/>
                                              </p:val>
                                            </p:tav>
                                          </p:tavLst>
                                        </p:anim>
                                        <p:anim calcmode="lin" valueType="num">
                                          <p:cBhvr additive="base">
                                            <p:cTn id="55" dur="600" fill="hold"/>
                                            <p:tgtEl>
                                              <p:spTgt spid="12"/>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left)">
                                          <p:cBhvr>
                                            <p:cTn id="62" dur="750"/>
                                            <p:tgtEl>
                                              <p:spTgt spid="43"/>
                                            </p:tgtEl>
                                          </p:cBhvr>
                                        </p:animEffect>
                                      </p:childTnLst>
                                    </p:cTn>
                                  </p:par>
                                </p:childTnLst>
                              </p:cTn>
                            </p:par>
                            <p:par>
                              <p:cTn id="63" fill="hold">
                                <p:stCondLst>
                                  <p:cond delay="6250"/>
                                </p:stCondLst>
                                <p:childTnLst>
                                  <p:par>
                                    <p:cTn id="64" presetID="2" presetClass="entr" presetSubtype="2"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400" fill="hold"/>
                                            <p:tgtEl>
                                              <p:spTgt spid="25"/>
                                            </p:tgtEl>
                                            <p:attrNameLst>
                                              <p:attrName>ppt_x</p:attrName>
                                            </p:attrNameLst>
                                          </p:cBhvr>
                                          <p:tavLst>
                                            <p:tav tm="0">
                                              <p:val>
                                                <p:strVal val="1+#ppt_w/2"/>
                                              </p:val>
                                            </p:tav>
                                            <p:tav tm="100000">
                                              <p:val>
                                                <p:strVal val="#ppt_x"/>
                                              </p:val>
                                            </p:tav>
                                          </p:tavLst>
                                        </p:anim>
                                        <p:anim calcmode="lin" valueType="num">
                                          <p:cBhvr additive="base">
                                            <p:cTn id="67" dur="400" fill="hold"/>
                                            <p:tgtEl>
                                              <p:spTgt spid="25"/>
                                            </p:tgtEl>
                                            <p:attrNameLst>
                                              <p:attrName>ppt_y</p:attrName>
                                            </p:attrNameLst>
                                          </p:cBhvr>
                                          <p:tavLst>
                                            <p:tav tm="0">
                                              <p:val>
                                                <p:strVal val="#ppt_y"/>
                                              </p:val>
                                            </p:tav>
                                            <p:tav tm="100000">
                                              <p:val>
                                                <p:strVal val="#ppt_y"/>
                                              </p:val>
                                            </p:tav>
                                          </p:tavLst>
                                        </p:anim>
                                      </p:childTnLst>
                                    </p:cTn>
                                  </p:par>
                                </p:childTnLst>
                              </p:cTn>
                            </p:par>
                            <p:par>
                              <p:cTn id="68" fill="hold">
                                <p:stCondLst>
                                  <p:cond delay="6650"/>
                                </p:stCondLst>
                                <p:childTnLst>
                                  <p:par>
                                    <p:cTn id="69" presetID="2" presetClass="entr" presetSubtype="8" fill="hold"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600" fill="hold"/>
                                            <p:tgtEl>
                                              <p:spTgt spid="13"/>
                                            </p:tgtEl>
                                            <p:attrNameLst>
                                              <p:attrName>ppt_x</p:attrName>
                                            </p:attrNameLst>
                                          </p:cBhvr>
                                          <p:tavLst>
                                            <p:tav tm="0">
                                              <p:val>
                                                <p:strVal val="0-#ppt_w/2"/>
                                              </p:val>
                                            </p:tav>
                                            <p:tav tm="100000">
                                              <p:val>
                                                <p:strVal val="#ppt_x"/>
                                              </p:val>
                                            </p:tav>
                                          </p:tavLst>
                                        </p:anim>
                                        <p:anim calcmode="lin" valueType="num">
                                          <p:cBhvr additive="base">
                                            <p:cTn id="72" dur="600" fill="hold"/>
                                            <p:tgtEl>
                                              <p:spTgt spid="13"/>
                                            </p:tgtEl>
                                            <p:attrNameLst>
                                              <p:attrName>ppt_y</p:attrName>
                                            </p:attrNameLst>
                                          </p:cBhvr>
                                          <p:tavLst>
                                            <p:tav tm="0">
                                              <p:val>
                                                <p:strVal val="#ppt_y"/>
                                              </p:val>
                                            </p:tav>
                                            <p:tav tm="100000">
                                              <p:val>
                                                <p:strVal val="#ppt_y"/>
                                              </p:val>
                                            </p:tav>
                                          </p:tavLst>
                                        </p:anim>
                                      </p:childTnLst>
                                    </p:cTn>
                                  </p:par>
                                </p:childTnLst>
                              </p:cTn>
                            </p:par>
                            <p:par>
                              <p:cTn id="73" fill="hold">
                                <p:stCondLst>
                                  <p:cond delay="7250"/>
                                </p:stCondLst>
                                <p:childTnLst>
                                  <p:par>
                                    <p:cTn id="74" presetID="22" presetClass="entr" presetSubtype="2"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right)">
                                          <p:cBhvr>
                                            <p:cTn id="76" dur="500"/>
                                            <p:tgtEl>
                                              <p:spTgt spid="4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right)">
                                          <p:cBhvr>
                                            <p:cTn id="79"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3" grpId="0"/>
          <p:bldP spid="57" grpId="0"/>
          <p:bldP spid="58" grpId="0"/>
          <p:bldP spid="44" grpId="0"/>
          <p:bldP spid="50" grpId="0"/>
          <p:bldP spid="55" grpId="0"/>
          <p:bldP spid="56" grpId="0"/>
          <p:bldP spid="37" grpId="0"/>
          <p:bldP spid="3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2"/>
          <p:cNvSpPr/>
          <p:nvPr/>
        </p:nvSpPr>
        <p:spPr>
          <a:xfrm>
            <a:off x="5940942" y="0"/>
            <a:ext cx="3203058" cy="5143500"/>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9" dirty="0">
              <a:solidFill>
                <a:schemeClr val="tx1">
                  <a:lumMod val="85000"/>
                  <a:lumOff val="15000"/>
                </a:schemeClr>
              </a:solidFill>
            </a:endParaRPr>
          </a:p>
        </p:txBody>
      </p:sp>
      <p:sp>
        <p:nvSpPr>
          <p:cNvPr id="56" name="Rectangle 4"/>
          <p:cNvSpPr/>
          <p:nvPr/>
        </p:nvSpPr>
        <p:spPr>
          <a:xfrm>
            <a:off x="5940942" y="1153310"/>
            <a:ext cx="2060058" cy="1371600"/>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9"/>
          </a:p>
        </p:txBody>
      </p:sp>
      <p:sp>
        <p:nvSpPr>
          <p:cNvPr id="61" name="Rectangle 8"/>
          <p:cNvSpPr/>
          <p:nvPr/>
        </p:nvSpPr>
        <p:spPr>
          <a:xfrm>
            <a:off x="914400" y="1153310"/>
            <a:ext cx="5026542" cy="137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9"/>
          </a:p>
        </p:txBody>
      </p:sp>
      <p:sp>
        <p:nvSpPr>
          <p:cNvPr id="62" name="矩形 3"/>
          <p:cNvSpPr>
            <a:spLocks noChangeArrowheads="1"/>
          </p:cNvSpPr>
          <p:nvPr/>
        </p:nvSpPr>
        <p:spPr bwMode="auto">
          <a:xfrm>
            <a:off x="6295430" y="1484832"/>
            <a:ext cx="1369190" cy="737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10000"/>
              </a:lnSpc>
              <a:spcBef>
                <a:spcPct val="0"/>
              </a:spcBef>
              <a:buFont typeface="Arial" charset="0"/>
              <a:buNone/>
            </a:pPr>
            <a:r>
              <a:rPr lang="zh-CN" altLang="en-US" sz="1650" b="1" dirty="0">
                <a:solidFill>
                  <a:schemeClr val="bg1"/>
                </a:solidFill>
                <a:latin typeface="Arial" panose="020B0604020202020204" pitchFamily="34" charset="0"/>
                <a:ea typeface="微软雅黑" pitchFamily="34" charset="-122"/>
                <a:cs typeface="Arial" panose="020B0604020202020204" pitchFamily="34" charset="0"/>
              </a:rPr>
              <a:t>点击此处添加</a:t>
            </a:r>
            <a:r>
              <a:rPr lang="zh-CN" altLang="en-US" sz="2400" b="1" dirty="0">
                <a:solidFill>
                  <a:schemeClr val="bg1"/>
                </a:solidFill>
                <a:latin typeface="Arial" panose="020B0604020202020204" pitchFamily="34" charset="0"/>
                <a:ea typeface="微软雅黑" pitchFamily="34" charset="-122"/>
                <a:cs typeface="Arial" panose="020B0604020202020204" pitchFamily="34" charset="0"/>
              </a:rPr>
              <a:t>关键词</a:t>
            </a:r>
          </a:p>
        </p:txBody>
      </p:sp>
      <p:sp>
        <p:nvSpPr>
          <p:cNvPr id="64" name="矩形 47"/>
          <p:cNvSpPr>
            <a:spLocks noChangeArrowheads="1"/>
          </p:cNvSpPr>
          <p:nvPr/>
        </p:nvSpPr>
        <p:spPr bwMode="auto">
          <a:xfrm>
            <a:off x="914401" y="3160196"/>
            <a:ext cx="2125055"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65" name="矩形 47"/>
          <p:cNvSpPr>
            <a:spLocks noChangeArrowheads="1"/>
          </p:cNvSpPr>
          <p:nvPr/>
        </p:nvSpPr>
        <p:spPr bwMode="auto">
          <a:xfrm>
            <a:off x="3417260" y="3160196"/>
            <a:ext cx="2125055"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69" name="矩形 47"/>
          <p:cNvSpPr>
            <a:spLocks noChangeArrowheads="1"/>
          </p:cNvSpPr>
          <p:nvPr/>
        </p:nvSpPr>
        <p:spPr bwMode="auto">
          <a:xfrm>
            <a:off x="914401" y="3836011"/>
            <a:ext cx="2125055"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70" name="矩形 47"/>
          <p:cNvSpPr>
            <a:spLocks noChangeArrowheads="1"/>
          </p:cNvSpPr>
          <p:nvPr/>
        </p:nvSpPr>
        <p:spPr bwMode="auto">
          <a:xfrm>
            <a:off x="3417260" y="3836011"/>
            <a:ext cx="2125055"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75000"/>
                    <a:lumOff val="25000"/>
                  </a:schemeClr>
                </a:solidFill>
                <a:sym typeface="微软雅黑" pitchFamily="34" charset="-122"/>
              </a:rPr>
              <a:t>在此录入上述图表的综合描述说明，在此录入说明。</a:t>
            </a:r>
          </a:p>
        </p:txBody>
      </p:sp>
      <p:sp>
        <p:nvSpPr>
          <p:cNvPr id="72" name="矩形 47"/>
          <p:cNvSpPr>
            <a:spLocks noChangeArrowheads="1"/>
          </p:cNvSpPr>
          <p:nvPr/>
        </p:nvSpPr>
        <p:spPr bwMode="auto">
          <a:xfrm>
            <a:off x="914401" y="2771335"/>
            <a:ext cx="4707553" cy="24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0000"/>
              </a:lnSpc>
              <a:spcBef>
                <a:spcPct val="0"/>
              </a:spcBef>
              <a:buFont typeface="Arial" charset="0"/>
              <a:buNone/>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右键点击图片选择设置图片格式可直接替换图片，点击输入文字</a:t>
            </a:r>
            <a:r>
              <a:rPr lang="zh-CN" altLang="en-US" sz="1050" dirty="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76" name="组合 75"/>
          <p:cNvGrpSpPr/>
          <p:nvPr/>
        </p:nvGrpSpPr>
        <p:grpSpPr>
          <a:xfrm>
            <a:off x="1193642" y="1440388"/>
            <a:ext cx="797442" cy="797442"/>
            <a:chOff x="1522613" y="1982971"/>
            <a:chExt cx="1063256" cy="1063256"/>
          </a:xfrm>
          <a:solidFill>
            <a:schemeClr val="accent1"/>
          </a:solidFill>
        </p:grpSpPr>
        <p:sp>
          <p:nvSpPr>
            <p:cNvPr id="77" name="Oval 9"/>
            <p:cNvSpPr/>
            <p:nvPr/>
          </p:nvSpPr>
          <p:spPr>
            <a:xfrm>
              <a:off x="152261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latin typeface="FontAwesome" pitchFamily="2" charset="0"/>
              </a:endParaRPr>
            </a:p>
          </p:txBody>
        </p:sp>
        <p:sp>
          <p:nvSpPr>
            <p:cNvPr id="78" name="任意多边形 77"/>
            <p:cNvSpPr/>
            <p:nvPr/>
          </p:nvSpPr>
          <p:spPr>
            <a:xfrm>
              <a:off x="1796945" y="2299599"/>
              <a:ext cx="514592" cy="430001"/>
            </a:xfrm>
            <a:custGeom>
              <a:avLst/>
              <a:gdLst>
                <a:gd name="connsiteX0" fmla="*/ 259777 w 514592"/>
                <a:gd name="connsiteY0" fmla="*/ 74012 h 430001"/>
                <a:gd name="connsiteX1" fmla="*/ 328031 w 514592"/>
                <a:gd name="connsiteY1" fmla="*/ 276499 h 430001"/>
                <a:gd name="connsiteX2" fmla="*/ 384910 w 514592"/>
                <a:gd name="connsiteY2" fmla="*/ 139991 h 430001"/>
                <a:gd name="connsiteX3" fmla="*/ 437238 w 514592"/>
                <a:gd name="connsiteY3" fmla="*/ 262849 h 430001"/>
                <a:gd name="connsiteX4" fmla="*/ 409936 w 514592"/>
                <a:gd name="connsiteY4" fmla="*/ 267399 h 430001"/>
                <a:gd name="connsiteX5" fmla="*/ 384910 w 514592"/>
                <a:gd name="connsiteY5" fmla="*/ 208245 h 430001"/>
                <a:gd name="connsiteX6" fmla="*/ 325756 w 514592"/>
                <a:gd name="connsiteY6" fmla="*/ 353854 h 430001"/>
                <a:gd name="connsiteX7" fmla="*/ 257502 w 514592"/>
                <a:gd name="connsiteY7" fmla="*/ 146817 h 430001"/>
                <a:gd name="connsiteX8" fmla="*/ 193798 w 514592"/>
                <a:gd name="connsiteY8" fmla="*/ 283325 h 430001"/>
                <a:gd name="connsiteX9" fmla="*/ 139195 w 514592"/>
                <a:gd name="connsiteY9" fmla="*/ 219621 h 430001"/>
                <a:gd name="connsiteX10" fmla="*/ 102793 w 514592"/>
                <a:gd name="connsiteY10" fmla="*/ 244647 h 430001"/>
                <a:gd name="connsiteX11" fmla="*/ 93692 w 514592"/>
                <a:gd name="connsiteY11" fmla="*/ 251473 h 430001"/>
                <a:gd name="connsiteX12" fmla="*/ 75491 w 514592"/>
                <a:gd name="connsiteY12" fmla="*/ 237822 h 430001"/>
                <a:gd name="connsiteX13" fmla="*/ 146020 w 514592"/>
                <a:gd name="connsiteY13" fmla="*/ 187769 h 430001"/>
                <a:gd name="connsiteX14" fmla="*/ 186973 w 514592"/>
                <a:gd name="connsiteY14" fmla="*/ 237822 h 430001"/>
                <a:gd name="connsiteX15" fmla="*/ 48986 w 514592"/>
                <a:gd name="connsiteY15" fmla="*/ 48986 h 430001"/>
                <a:gd name="connsiteX16" fmla="*/ 48986 w 514592"/>
                <a:gd name="connsiteY16" fmla="*/ 381015 h 430001"/>
                <a:gd name="connsiteX17" fmla="*/ 465606 w 514592"/>
                <a:gd name="connsiteY17" fmla="*/ 381015 h 430001"/>
                <a:gd name="connsiteX18" fmla="*/ 465606 w 514592"/>
                <a:gd name="connsiteY18" fmla="*/ 48986 h 430001"/>
                <a:gd name="connsiteX19" fmla="*/ 0 w 514592"/>
                <a:gd name="connsiteY19" fmla="*/ 0 h 430001"/>
                <a:gd name="connsiteX20" fmla="*/ 514592 w 514592"/>
                <a:gd name="connsiteY20" fmla="*/ 0 h 430001"/>
                <a:gd name="connsiteX21" fmla="*/ 514592 w 514592"/>
                <a:gd name="connsiteY21" fmla="*/ 430001 h 430001"/>
                <a:gd name="connsiteX22" fmla="*/ 0 w 514592"/>
                <a:gd name="connsiteY22"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14592" h="430001">
                  <a:moveTo>
                    <a:pt x="259777" y="74012"/>
                  </a:moveTo>
                  <a:lnTo>
                    <a:pt x="328031" y="276499"/>
                  </a:lnTo>
                  <a:lnTo>
                    <a:pt x="384910" y="139991"/>
                  </a:lnTo>
                  <a:lnTo>
                    <a:pt x="437238" y="262849"/>
                  </a:lnTo>
                  <a:lnTo>
                    <a:pt x="409936" y="267399"/>
                  </a:lnTo>
                  <a:lnTo>
                    <a:pt x="384910" y="208245"/>
                  </a:lnTo>
                  <a:lnTo>
                    <a:pt x="325756" y="353854"/>
                  </a:lnTo>
                  <a:lnTo>
                    <a:pt x="257502" y="146817"/>
                  </a:lnTo>
                  <a:lnTo>
                    <a:pt x="193798" y="283325"/>
                  </a:lnTo>
                  <a:lnTo>
                    <a:pt x="139195" y="219621"/>
                  </a:lnTo>
                  <a:lnTo>
                    <a:pt x="102793" y="244647"/>
                  </a:lnTo>
                  <a:lnTo>
                    <a:pt x="93692" y="251473"/>
                  </a:lnTo>
                  <a:lnTo>
                    <a:pt x="75491" y="237822"/>
                  </a:lnTo>
                  <a:lnTo>
                    <a:pt x="146020" y="187769"/>
                  </a:lnTo>
                  <a:lnTo>
                    <a:pt x="186973" y="237822"/>
                  </a:lnTo>
                  <a:close/>
                  <a:moveTo>
                    <a:pt x="48986" y="48986"/>
                  </a:moveTo>
                  <a:lnTo>
                    <a:pt x="48986" y="381015"/>
                  </a:lnTo>
                  <a:lnTo>
                    <a:pt x="465606" y="381015"/>
                  </a:lnTo>
                  <a:lnTo>
                    <a:pt x="465606" y="48986"/>
                  </a:lnTo>
                  <a:close/>
                  <a:moveTo>
                    <a:pt x="0" y="0"/>
                  </a:moveTo>
                  <a:lnTo>
                    <a:pt x="514592" y="0"/>
                  </a:lnTo>
                  <a:lnTo>
                    <a:pt x="514592" y="430001"/>
                  </a:lnTo>
                  <a:lnTo>
                    <a:pt x="0" y="43000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solidFill>
                  <a:schemeClr val="tx1"/>
                </a:solidFill>
              </a:endParaRPr>
            </a:p>
          </p:txBody>
        </p:sp>
      </p:grpSp>
      <p:grpSp>
        <p:nvGrpSpPr>
          <p:cNvPr id="79" name="组合 78"/>
          <p:cNvGrpSpPr/>
          <p:nvPr/>
        </p:nvGrpSpPr>
        <p:grpSpPr>
          <a:xfrm>
            <a:off x="4864259" y="1440388"/>
            <a:ext cx="797442" cy="797442"/>
            <a:chOff x="6448853" y="1982971"/>
            <a:chExt cx="1063256" cy="1063256"/>
          </a:xfrm>
          <a:solidFill>
            <a:schemeClr val="accent1"/>
          </a:solidFill>
        </p:grpSpPr>
        <p:sp>
          <p:nvSpPr>
            <p:cNvPr id="80" name="Oval 9"/>
            <p:cNvSpPr/>
            <p:nvPr/>
          </p:nvSpPr>
          <p:spPr>
            <a:xfrm>
              <a:off x="644885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latin typeface="FontAwesome" pitchFamily="2" charset="0"/>
              </a:endParaRPr>
            </a:p>
          </p:txBody>
        </p:sp>
        <p:sp>
          <p:nvSpPr>
            <p:cNvPr id="90" name="任意多边形 89"/>
            <p:cNvSpPr/>
            <p:nvPr/>
          </p:nvSpPr>
          <p:spPr>
            <a:xfrm>
              <a:off x="6714803" y="2299599"/>
              <a:ext cx="531356" cy="430001"/>
            </a:xfrm>
            <a:custGeom>
              <a:avLst/>
              <a:gdLst>
                <a:gd name="connsiteX0" fmla="*/ 427018 w 531356"/>
                <a:gd name="connsiteY0" fmla="*/ 301423 h 430001"/>
                <a:gd name="connsiteX1" fmla="*/ 453367 w 531356"/>
                <a:gd name="connsiteY1" fmla="*/ 328825 h 430001"/>
                <a:gd name="connsiteX2" fmla="*/ 427018 w 531356"/>
                <a:gd name="connsiteY2" fmla="*/ 356227 h 430001"/>
                <a:gd name="connsiteX3" fmla="*/ 400669 w 531356"/>
                <a:gd name="connsiteY3" fmla="*/ 328825 h 430001"/>
                <a:gd name="connsiteX4" fmla="*/ 427018 w 531356"/>
                <a:gd name="connsiteY4" fmla="*/ 301423 h 430001"/>
                <a:gd name="connsiteX5" fmla="*/ 104517 w 531356"/>
                <a:gd name="connsiteY5" fmla="*/ 301423 h 430001"/>
                <a:gd name="connsiteX6" fmla="*/ 132974 w 531356"/>
                <a:gd name="connsiteY6" fmla="*/ 328825 h 430001"/>
                <a:gd name="connsiteX7" fmla="*/ 104517 w 531356"/>
                <a:gd name="connsiteY7" fmla="*/ 356227 h 430001"/>
                <a:gd name="connsiteX8" fmla="*/ 76060 w 531356"/>
                <a:gd name="connsiteY8" fmla="*/ 328825 h 430001"/>
                <a:gd name="connsiteX9" fmla="*/ 104517 w 531356"/>
                <a:gd name="connsiteY9" fmla="*/ 301423 h 430001"/>
                <a:gd name="connsiteX10" fmla="*/ 230531 w 531356"/>
                <a:gd name="connsiteY10" fmla="*/ 212000 h 430001"/>
                <a:gd name="connsiteX11" fmla="*/ 230531 w 531356"/>
                <a:gd name="connsiteY11" fmla="*/ 281991 h 430001"/>
                <a:gd name="connsiteX12" fmla="*/ 300826 w 531356"/>
                <a:gd name="connsiteY12" fmla="*/ 281991 h 430001"/>
                <a:gd name="connsiteX13" fmla="*/ 300826 w 531356"/>
                <a:gd name="connsiteY13" fmla="*/ 212000 h 430001"/>
                <a:gd name="connsiteX14" fmla="*/ 194237 w 531356"/>
                <a:gd name="connsiteY14" fmla="*/ 111716 h 430001"/>
                <a:gd name="connsiteX15" fmla="*/ 337120 w 531356"/>
                <a:gd name="connsiteY15" fmla="*/ 111716 h 430001"/>
                <a:gd name="connsiteX16" fmla="*/ 337120 w 531356"/>
                <a:gd name="connsiteY16" fmla="*/ 318285 h 430001"/>
                <a:gd name="connsiteX17" fmla="*/ 194237 w 531356"/>
                <a:gd name="connsiteY17" fmla="*/ 318285 h 430001"/>
                <a:gd name="connsiteX18" fmla="*/ 427018 w 531356"/>
                <a:gd name="connsiteY18" fmla="*/ 71668 h 430001"/>
                <a:gd name="connsiteX19" fmla="*/ 453367 w 531356"/>
                <a:gd name="connsiteY19" fmla="*/ 100125 h 430001"/>
                <a:gd name="connsiteX20" fmla="*/ 427018 w 531356"/>
                <a:gd name="connsiteY20" fmla="*/ 128582 h 430001"/>
                <a:gd name="connsiteX21" fmla="*/ 400669 w 531356"/>
                <a:gd name="connsiteY21" fmla="*/ 100125 h 430001"/>
                <a:gd name="connsiteX22" fmla="*/ 427018 w 531356"/>
                <a:gd name="connsiteY22" fmla="*/ 71668 h 430001"/>
                <a:gd name="connsiteX23" fmla="*/ 104517 w 531356"/>
                <a:gd name="connsiteY23" fmla="*/ 71668 h 430001"/>
                <a:gd name="connsiteX24" fmla="*/ 132974 w 531356"/>
                <a:gd name="connsiteY24" fmla="*/ 100125 h 430001"/>
                <a:gd name="connsiteX25" fmla="*/ 104517 w 531356"/>
                <a:gd name="connsiteY25" fmla="*/ 128582 h 430001"/>
                <a:gd name="connsiteX26" fmla="*/ 76060 w 531356"/>
                <a:gd name="connsiteY26" fmla="*/ 100125 h 430001"/>
                <a:gd name="connsiteX27" fmla="*/ 104517 w 531356"/>
                <a:gd name="connsiteY27" fmla="*/ 71668 h 430001"/>
                <a:gd name="connsiteX28" fmla="*/ 44325 w 531356"/>
                <a:gd name="connsiteY28" fmla="*/ 44325 h 430001"/>
                <a:gd name="connsiteX29" fmla="*/ 44325 w 531356"/>
                <a:gd name="connsiteY29" fmla="*/ 385676 h 430001"/>
                <a:gd name="connsiteX30" fmla="*/ 487031 w 531356"/>
                <a:gd name="connsiteY30" fmla="*/ 385676 h 430001"/>
                <a:gd name="connsiteX31" fmla="*/ 487031 w 531356"/>
                <a:gd name="connsiteY31" fmla="*/ 44325 h 430001"/>
                <a:gd name="connsiteX32" fmla="*/ 0 w 531356"/>
                <a:gd name="connsiteY32" fmla="*/ 0 h 430001"/>
                <a:gd name="connsiteX33" fmla="*/ 531356 w 531356"/>
                <a:gd name="connsiteY33" fmla="*/ 0 h 430001"/>
                <a:gd name="connsiteX34" fmla="*/ 531356 w 531356"/>
                <a:gd name="connsiteY34" fmla="*/ 430001 h 430001"/>
                <a:gd name="connsiteX35" fmla="*/ 0 w 531356"/>
                <a:gd name="connsiteY35"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31356" h="430001">
                  <a:moveTo>
                    <a:pt x="427018" y="301423"/>
                  </a:moveTo>
                  <a:cubicBezTo>
                    <a:pt x="441570" y="301423"/>
                    <a:pt x="453367" y="313691"/>
                    <a:pt x="453367" y="328825"/>
                  </a:cubicBezTo>
                  <a:cubicBezTo>
                    <a:pt x="453367" y="343959"/>
                    <a:pt x="441570" y="356227"/>
                    <a:pt x="427018" y="356227"/>
                  </a:cubicBezTo>
                  <a:cubicBezTo>
                    <a:pt x="412466" y="356227"/>
                    <a:pt x="400669" y="343959"/>
                    <a:pt x="400669" y="328825"/>
                  </a:cubicBezTo>
                  <a:cubicBezTo>
                    <a:pt x="400669" y="313691"/>
                    <a:pt x="412466" y="301423"/>
                    <a:pt x="427018" y="301423"/>
                  </a:cubicBezTo>
                  <a:close/>
                  <a:moveTo>
                    <a:pt x="104517" y="301423"/>
                  </a:moveTo>
                  <a:cubicBezTo>
                    <a:pt x="120233" y="301423"/>
                    <a:pt x="132974" y="313691"/>
                    <a:pt x="132974" y="328825"/>
                  </a:cubicBezTo>
                  <a:cubicBezTo>
                    <a:pt x="132974" y="343959"/>
                    <a:pt x="120233" y="356227"/>
                    <a:pt x="104517" y="356227"/>
                  </a:cubicBezTo>
                  <a:cubicBezTo>
                    <a:pt x="88801" y="356227"/>
                    <a:pt x="76060" y="343959"/>
                    <a:pt x="76060" y="328825"/>
                  </a:cubicBezTo>
                  <a:cubicBezTo>
                    <a:pt x="76060" y="313691"/>
                    <a:pt x="88801" y="301423"/>
                    <a:pt x="104517" y="301423"/>
                  </a:cubicBezTo>
                  <a:close/>
                  <a:moveTo>
                    <a:pt x="230531" y="212000"/>
                  </a:moveTo>
                  <a:lnTo>
                    <a:pt x="230531" y="281991"/>
                  </a:lnTo>
                  <a:lnTo>
                    <a:pt x="300826" y="281991"/>
                  </a:lnTo>
                  <a:lnTo>
                    <a:pt x="300826" y="212000"/>
                  </a:lnTo>
                  <a:close/>
                  <a:moveTo>
                    <a:pt x="194237" y="111716"/>
                  </a:moveTo>
                  <a:lnTo>
                    <a:pt x="337120" y="111716"/>
                  </a:lnTo>
                  <a:lnTo>
                    <a:pt x="337120" y="318285"/>
                  </a:lnTo>
                  <a:lnTo>
                    <a:pt x="194237" y="318285"/>
                  </a:lnTo>
                  <a:close/>
                  <a:moveTo>
                    <a:pt x="427018" y="71668"/>
                  </a:moveTo>
                  <a:cubicBezTo>
                    <a:pt x="441570" y="71668"/>
                    <a:pt x="453367" y="84409"/>
                    <a:pt x="453367" y="100125"/>
                  </a:cubicBezTo>
                  <a:cubicBezTo>
                    <a:pt x="453367" y="115841"/>
                    <a:pt x="441570" y="128582"/>
                    <a:pt x="427018" y="128582"/>
                  </a:cubicBezTo>
                  <a:cubicBezTo>
                    <a:pt x="412466" y="128582"/>
                    <a:pt x="400669" y="115841"/>
                    <a:pt x="400669" y="100125"/>
                  </a:cubicBezTo>
                  <a:cubicBezTo>
                    <a:pt x="400669" y="84409"/>
                    <a:pt x="412466" y="71668"/>
                    <a:pt x="427018" y="71668"/>
                  </a:cubicBezTo>
                  <a:close/>
                  <a:moveTo>
                    <a:pt x="104517" y="71668"/>
                  </a:moveTo>
                  <a:cubicBezTo>
                    <a:pt x="120233" y="71668"/>
                    <a:pt x="132974" y="84409"/>
                    <a:pt x="132974" y="100125"/>
                  </a:cubicBezTo>
                  <a:cubicBezTo>
                    <a:pt x="132974" y="115841"/>
                    <a:pt x="120233" y="128582"/>
                    <a:pt x="104517" y="128582"/>
                  </a:cubicBezTo>
                  <a:cubicBezTo>
                    <a:pt x="88801" y="128582"/>
                    <a:pt x="76060" y="115841"/>
                    <a:pt x="76060" y="100125"/>
                  </a:cubicBezTo>
                  <a:cubicBezTo>
                    <a:pt x="76060" y="84409"/>
                    <a:pt x="88801" y="71668"/>
                    <a:pt x="104517" y="71668"/>
                  </a:cubicBezTo>
                  <a:close/>
                  <a:moveTo>
                    <a:pt x="44325" y="44325"/>
                  </a:moveTo>
                  <a:lnTo>
                    <a:pt x="44325" y="385676"/>
                  </a:lnTo>
                  <a:lnTo>
                    <a:pt x="487031" y="385676"/>
                  </a:lnTo>
                  <a:lnTo>
                    <a:pt x="487031" y="44325"/>
                  </a:lnTo>
                  <a:close/>
                  <a:moveTo>
                    <a:pt x="0" y="0"/>
                  </a:moveTo>
                  <a:lnTo>
                    <a:pt x="531356" y="0"/>
                  </a:lnTo>
                  <a:lnTo>
                    <a:pt x="531356" y="430001"/>
                  </a:lnTo>
                  <a:lnTo>
                    <a:pt x="0" y="43000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solidFill>
                  <a:schemeClr val="tx1"/>
                </a:solidFill>
              </a:endParaRPr>
            </a:p>
          </p:txBody>
        </p:sp>
      </p:grpSp>
      <p:grpSp>
        <p:nvGrpSpPr>
          <p:cNvPr id="91" name="组合 90"/>
          <p:cNvGrpSpPr/>
          <p:nvPr/>
        </p:nvGrpSpPr>
        <p:grpSpPr>
          <a:xfrm>
            <a:off x="2417180" y="1440388"/>
            <a:ext cx="797442" cy="797442"/>
            <a:chOff x="3314079" y="1982971"/>
            <a:chExt cx="1063256" cy="1063256"/>
          </a:xfrm>
          <a:solidFill>
            <a:schemeClr val="accent1"/>
          </a:solidFill>
        </p:grpSpPr>
        <p:sp>
          <p:nvSpPr>
            <p:cNvPr id="93" name="Oval 9"/>
            <p:cNvSpPr/>
            <p:nvPr/>
          </p:nvSpPr>
          <p:spPr>
            <a:xfrm>
              <a:off x="3314079"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latin typeface="FontAwesome" pitchFamily="2" charset="0"/>
              </a:endParaRPr>
            </a:p>
          </p:txBody>
        </p:sp>
        <p:sp>
          <p:nvSpPr>
            <p:cNvPr id="94" name="Freeform 195"/>
            <p:cNvSpPr>
              <a:spLocks noChangeAspect="1" noEditPoints="1"/>
            </p:cNvSpPr>
            <p:nvPr/>
          </p:nvSpPr>
          <p:spPr bwMode="auto">
            <a:xfrm>
              <a:off x="3561147" y="2284242"/>
              <a:ext cx="569121" cy="460715"/>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69">
                <a:latin typeface="Arial" panose="020B0604020202020204" pitchFamily="34" charset="0"/>
                <a:ea typeface="微软雅黑" panose="020B0503020204020204" pitchFamily="34" charset="-122"/>
                <a:cs typeface="Arial" panose="020B0604020202020204" pitchFamily="34" charset="0"/>
              </a:endParaRPr>
            </a:p>
          </p:txBody>
        </p:sp>
      </p:grpSp>
      <p:grpSp>
        <p:nvGrpSpPr>
          <p:cNvPr id="96" name="组合 95"/>
          <p:cNvGrpSpPr/>
          <p:nvPr/>
        </p:nvGrpSpPr>
        <p:grpSpPr>
          <a:xfrm>
            <a:off x="3640719" y="1440388"/>
            <a:ext cx="797442" cy="797442"/>
            <a:chOff x="4924853" y="1982971"/>
            <a:chExt cx="1063256" cy="1063256"/>
          </a:xfrm>
          <a:solidFill>
            <a:schemeClr val="accent1"/>
          </a:solidFill>
        </p:grpSpPr>
        <p:sp>
          <p:nvSpPr>
            <p:cNvPr id="97" name="Oval 9"/>
            <p:cNvSpPr/>
            <p:nvPr/>
          </p:nvSpPr>
          <p:spPr>
            <a:xfrm>
              <a:off x="492485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latin typeface="FontAwesome" pitchFamily="2" charset="0"/>
              </a:endParaRPr>
            </a:p>
          </p:txBody>
        </p:sp>
        <p:sp>
          <p:nvSpPr>
            <p:cNvPr id="99" name="任意多边形 98"/>
            <p:cNvSpPr>
              <a:spLocks noChangeArrowheads="1"/>
            </p:cNvSpPr>
            <p:nvPr/>
          </p:nvSpPr>
          <p:spPr bwMode="auto">
            <a:xfrm>
              <a:off x="5169814" y="2299599"/>
              <a:ext cx="573334" cy="430001"/>
            </a:xfrm>
            <a:custGeom>
              <a:avLst/>
              <a:gdLst>
                <a:gd name="connsiteX0" fmla="*/ 343544 w 573334"/>
                <a:gd name="connsiteY0" fmla="*/ 293493 h 430001"/>
                <a:gd name="connsiteX1" fmla="*/ 389047 w 573334"/>
                <a:gd name="connsiteY1" fmla="*/ 293493 h 430001"/>
                <a:gd name="connsiteX2" fmla="*/ 389047 w 573334"/>
                <a:gd name="connsiteY2" fmla="*/ 345822 h 430001"/>
                <a:gd name="connsiteX3" fmla="*/ 343544 w 573334"/>
                <a:gd name="connsiteY3" fmla="*/ 345822 h 430001"/>
                <a:gd name="connsiteX4" fmla="*/ 102379 w 573334"/>
                <a:gd name="connsiteY4" fmla="*/ 245714 h 430001"/>
                <a:gd name="connsiteX5" fmla="*/ 147882 w 573334"/>
                <a:gd name="connsiteY5" fmla="*/ 245714 h 430001"/>
                <a:gd name="connsiteX6" fmla="*/ 147882 w 573334"/>
                <a:gd name="connsiteY6" fmla="*/ 345820 h 430001"/>
                <a:gd name="connsiteX7" fmla="*/ 102379 w 573334"/>
                <a:gd name="connsiteY7" fmla="*/ 345820 h 430001"/>
                <a:gd name="connsiteX8" fmla="*/ 261639 w 573334"/>
                <a:gd name="connsiteY8" fmla="*/ 182011 h 430001"/>
                <a:gd name="connsiteX9" fmla="*/ 309418 w 573334"/>
                <a:gd name="connsiteY9" fmla="*/ 182011 h 430001"/>
                <a:gd name="connsiteX10" fmla="*/ 309418 w 573334"/>
                <a:gd name="connsiteY10" fmla="*/ 345821 h 430001"/>
                <a:gd name="connsiteX11" fmla="*/ 261639 w 573334"/>
                <a:gd name="connsiteY11" fmla="*/ 345821 h 430001"/>
                <a:gd name="connsiteX12" fmla="*/ 182010 w 573334"/>
                <a:gd name="connsiteY12" fmla="*/ 131958 h 430001"/>
                <a:gd name="connsiteX13" fmla="*/ 229789 w 573334"/>
                <a:gd name="connsiteY13" fmla="*/ 131958 h 430001"/>
                <a:gd name="connsiteX14" fmla="*/ 229789 w 573334"/>
                <a:gd name="connsiteY14" fmla="*/ 345821 h 430001"/>
                <a:gd name="connsiteX15" fmla="*/ 182010 w 573334"/>
                <a:gd name="connsiteY15" fmla="*/ 345821 h 430001"/>
                <a:gd name="connsiteX16" fmla="*/ 423174 w 573334"/>
                <a:gd name="connsiteY16" fmla="*/ 91005 h 430001"/>
                <a:gd name="connsiteX17" fmla="*/ 470953 w 573334"/>
                <a:gd name="connsiteY17" fmla="*/ 91005 h 430001"/>
                <a:gd name="connsiteX18" fmla="*/ 470953 w 573334"/>
                <a:gd name="connsiteY18" fmla="*/ 345820 h 430001"/>
                <a:gd name="connsiteX19" fmla="*/ 423174 w 573334"/>
                <a:gd name="connsiteY19" fmla="*/ 345820 h 430001"/>
                <a:gd name="connsiteX20" fmla="*/ 48990 w 573334"/>
                <a:gd name="connsiteY20" fmla="*/ 48990 h 430001"/>
                <a:gd name="connsiteX21" fmla="*/ 48990 w 573334"/>
                <a:gd name="connsiteY21" fmla="*/ 381011 h 430001"/>
                <a:gd name="connsiteX22" fmla="*/ 524344 w 573334"/>
                <a:gd name="connsiteY22" fmla="*/ 381011 h 430001"/>
                <a:gd name="connsiteX23" fmla="*/ 524344 w 573334"/>
                <a:gd name="connsiteY23" fmla="*/ 48990 h 430001"/>
                <a:gd name="connsiteX24" fmla="*/ 0 w 573334"/>
                <a:gd name="connsiteY24" fmla="*/ 0 h 430001"/>
                <a:gd name="connsiteX25" fmla="*/ 573334 w 573334"/>
                <a:gd name="connsiteY25" fmla="*/ 0 h 430001"/>
                <a:gd name="connsiteX26" fmla="*/ 573334 w 573334"/>
                <a:gd name="connsiteY26" fmla="*/ 430001 h 430001"/>
                <a:gd name="connsiteX27" fmla="*/ 0 w 573334"/>
                <a:gd name="connsiteY27"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3334" h="430001">
                  <a:moveTo>
                    <a:pt x="343544" y="293493"/>
                  </a:moveTo>
                  <a:lnTo>
                    <a:pt x="389047" y="293493"/>
                  </a:lnTo>
                  <a:lnTo>
                    <a:pt x="389047" y="345822"/>
                  </a:lnTo>
                  <a:lnTo>
                    <a:pt x="343544" y="345822"/>
                  </a:lnTo>
                  <a:close/>
                  <a:moveTo>
                    <a:pt x="102379" y="245714"/>
                  </a:moveTo>
                  <a:lnTo>
                    <a:pt x="147882" y="245714"/>
                  </a:lnTo>
                  <a:lnTo>
                    <a:pt x="147882" y="345820"/>
                  </a:lnTo>
                  <a:lnTo>
                    <a:pt x="102379" y="345820"/>
                  </a:lnTo>
                  <a:close/>
                  <a:moveTo>
                    <a:pt x="261639" y="182011"/>
                  </a:moveTo>
                  <a:lnTo>
                    <a:pt x="309418" y="182011"/>
                  </a:lnTo>
                  <a:lnTo>
                    <a:pt x="309418" y="345821"/>
                  </a:lnTo>
                  <a:lnTo>
                    <a:pt x="261639" y="345821"/>
                  </a:lnTo>
                  <a:close/>
                  <a:moveTo>
                    <a:pt x="182010" y="131958"/>
                  </a:moveTo>
                  <a:lnTo>
                    <a:pt x="229789" y="131958"/>
                  </a:lnTo>
                  <a:lnTo>
                    <a:pt x="229789" y="345821"/>
                  </a:lnTo>
                  <a:lnTo>
                    <a:pt x="182010" y="345821"/>
                  </a:lnTo>
                  <a:close/>
                  <a:moveTo>
                    <a:pt x="423174" y="91005"/>
                  </a:moveTo>
                  <a:lnTo>
                    <a:pt x="470953" y="91005"/>
                  </a:lnTo>
                  <a:lnTo>
                    <a:pt x="470953" y="345820"/>
                  </a:lnTo>
                  <a:lnTo>
                    <a:pt x="423174" y="345820"/>
                  </a:lnTo>
                  <a:close/>
                  <a:moveTo>
                    <a:pt x="48990" y="48990"/>
                  </a:moveTo>
                  <a:lnTo>
                    <a:pt x="48990" y="381011"/>
                  </a:lnTo>
                  <a:lnTo>
                    <a:pt x="524344" y="381011"/>
                  </a:lnTo>
                  <a:lnTo>
                    <a:pt x="524344" y="48990"/>
                  </a:lnTo>
                  <a:close/>
                  <a:moveTo>
                    <a:pt x="0" y="0"/>
                  </a:moveTo>
                  <a:lnTo>
                    <a:pt x="573334" y="0"/>
                  </a:lnTo>
                  <a:lnTo>
                    <a:pt x="573334" y="430001"/>
                  </a:lnTo>
                  <a:lnTo>
                    <a:pt x="0" y="430001"/>
                  </a:lnTo>
                  <a:close/>
                </a:path>
              </a:pathLst>
            </a:custGeom>
            <a:grpFill/>
            <a:ln>
              <a:noFill/>
            </a:ln>
            <a:extLst/>
          </p:spPr>
          <p:txBody>
            <a:bodyPr vert="horz" wrap="square" lIns="68580" tIns="34290" rIns="68580" bIns="34290" numCol="1" anchor="t" anchorCtr="0" compatLnSpc="1">
              <a:prstTxWarp prst="textNoShape">
                <a:avLst/>
              </a:prstTxWarp>
              <a:noAutofit/>
            </a:bodyPr>
            <a:lstStyle/>
            <a:p>
              <a:endParaRPr lang="zh-CN" altLang="en-US" sz="1069">
                <a:latin typeface="Arial" panose="020B0604020202020204" pitchFamily="34" charset="0"/>
                <a:ea typeface="微软雅黑" panose="020B0503020204020204" pitchFamily="34" charset="-122"/>
                <a:cs typeface="Arial" panose="020B0604020202020204" pitchFamily="34" charset="0"/>
              </a:endParaRPr>
            </a:p>
          </p:txBody>
        </p:sp>
      </p:grpSp>
      <p:sp>
        <p:nvSpPr>
          <p:cNvPr id="25"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26"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75232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dissolve">
                                      <p:cBhvr>
                                        <p:cTn id="15" dur="500"/>
                                        <p:tgtEl>
                                          <p:spTgt spid="55"/>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right)">
                                      <p:cBhvr>
                                        <p:cTn id="19" dur="1000"/>
                                        <p:tgtEl>
                                          <p:spTgt spid="6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wipe(left)">
                                      <p:cBhvr>
                                        <p:cTn id="22" dur="500"/>
                                        <p:tgtEl>
                                          <p:spTgt spid="56"/>
                                        </p:tgtEl>
                                      </p:cBhvr>
                                    </p:animEffect>
                                  </p:childTnLst>
                                </p:cTn>
                              </p:par>
                              <p:par>
                                <p:cTn id="23" presetID="10" presetClass="entr" presetSubtype="0" fill="hold" nodeType="withEffect">
                                  <p:stCondLst>
                                    <p:cond delay="15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250"/>
                                        <p:tgtEl>
                                          <p:spTgt spid="79"/>
                                        </p:tgtEl>
                                      </p:cBhvr>
                                    </p:animEffect>
                                  </p:childTnLst>
                                </p:cTn>
                              </p:par>
                              <p:par>
                                <p:cTn id="26" presetID="10" presetClass="entr" presetSubtype="0" fill="hold" nodeType="withEffect">
                                  <p:stCondLst>
                                    <p:cond delay="350"/>
                                  </p:stCondLst>
                                  <p:childTnLst>
                                    <p:set>
                                      <p:cBhvr>
                                        <p:cTn id="27" dur="1" fill="hold">
                                          <p:stCondLst>
                                            <p:cond delay="0"/>
                                          </p:stCondLst>
                                        </p:cTn>
                                        <p:tgtEl>
                                          <p:spTgt spid="96"/>
                                        </p:tgtEl>
                                        <p:attrNameLst>
                                          <p:attrName>style.visibility</p:attrName>
                                        </p:attrNameLst>
                                      </p:cBhvr>
                                      <p:to>
                                        <p:strVal val="visible"/>
                                      </p:to>
                                    </p:set>
                                    <p:animEffect transition="in" filter="fade">
                                      <p:cBhvr>
                                        <p:cTn id="28" dur="250"/>
                                        <p:tgtEl>
                                          <p:spTgt spid="96"/>
                                        </p:tgtEl>
                                      </p:cBhvr>
                                    </p:animEffect>
                                  </p:childTnLst>
                                </p:cTn>
                              </p:par>
                              <p:par>
                                <p:cTn id="29" presetID="10" presetClass="entr" presetSubtype="0" fill="hold" nodeType="withEffect">
                                  <p:stCondLst>
                                    <p:cond delay="55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250"/>
                                        <p:tgtEl>
                                          <p:spTgt spid="91"/>
                                        </p:tgtEl>
                                      </p:cBhvr>
                                    </p:animEffect>
                                  </p:childTnLst>
                                </p:cTn>
                              </p:par>
                              <p:par>
                                <p:cTn id="32" presetID="10" presetClass="entr" presetSubtype="0" fill="hold" nodeType="withEffect">
                                  <p:stCondLst>
                                    <p:cond delay="75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250"/>
                                        <p:tgtEl>
                                          <p:spTgt spid="76"/>
                                        </p:tgtEl>
                                      </p:cBhvr>
                                    </p:animEffect>
                                  </p:childTnLst>
                                </p:cTn>
                              </p:par>
                            </p:childTnLst>
                          </p:cTn>
                        </p:par>
                        <p:par>
                          <p:cTn id="35" fill="hold">
                            <p:stCondLst>
                              <p:cond delay="25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62"/>
                                        </p:tgtEl>
                                        <p:attrNameLst>
                                          <p:attrName>style.visibility</p:attrName>
                                        </p:attrNameLst>
                                      </p:cBhvr>
                                      <p:to>
                                        <p:strVal val="visible"/>
                                      </p:to>
                                    </p:set>
                                    <p:anim calcmode="lin" valueType="num">
                                      <p:cBhvr>
                                        <p:cTn id="38"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62"/>
                                        </p:tgtEl>
                                        <p:attrNameLst>
                                          <p:attrName>ppt_y</p:attrName>
                                        </p:attrNameLst>
                                      </p:cBhvr>
                                      <p:tavLst>
                                        <p:tav tm="0">
                                          <p:val>
                                            <p:strVal val="#ppt_y"/>
                                          </p:val>
                                        </p:tav>
                                        <p:tav tm="100000">
                                          <p:val>
                                            <p:strVal val="#ppt_y"/>
                                          </p:val>
                                        </p:tav>
                                      </p:tavLst>
                                    </p:anim>
                                    <p:anim calcmode="lin" valueType="num">
                                      <p:cBhvr>
                                        <p:cTn id="40"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62"/>
                                        </p:tgtEl>
                                      </p:cBhvr>
                                    </p:animEffect>
                                  </p:childTnLst>
                                </p:cTn>
                              </p:par>
                            </p:childTnLst>
                          </p:cTn>
                        </p:par>
                        <p:par>
                          <p:cTn id="43" fill="hold">
                            <p:stCondLst>
                              <p:cond delay="3400"/>
                            </p:stCondLst>
                            <p:childTnLst>
                              <p:par>
                                <p:cTn id="44" presetID="22" presetClass="entr" presetSubtype="8" fill="hold" grpId="0" nodeType="after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wipe(left)">
                                      <p:cBhvr>
                                        <p:cTn id="46" dur="500"/>
                                        <p:tgtEl>
                                          <p:spTgt spid="72"/>
                                        </p:tgtEl>
                                      </p:cBhvr>
                                    </p:animEffect>
                                  </p:childTnLst>
                                </p:cTn>
                              </p:par>
                            </p:childTnLst>
                          </p:cTn>
                        </p:par>
                        <p:par>
                          <p:cTn id="47" fill="hold">
                            <p:stCondLst>
                              <p:cond delay="3900"/>
                            </p:stCondLst>
                            <p:childTnLst>
                              <p:par>
                                <p:cTn id="48" presetID="42" presetClass="entr" presetSubtype="0" fill="hold" grpId="0"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fade">
                                      <p:cBhvr>
                                        <p:cTn id="50" dur="250"/>
                                        <p:tgtEl>
                                          <p:spTgt spid="64"/>
                                        </p:tgtEl>
                                      </p:cBhvr>
                                    </p:animEffect>
                                    <p:anim calcmode="lin" valueType="num">
                                      <p:cBhvr>
                                        <p:cTn id="51" dur="250" fill="hold"/>
                                        <p:tgtEl>
                                          <p:spTgt spid="64"/>
                                        </p:tgtEl>
                                        <p:attrNameLst>
                                          <p:attrName>ppt_x</p:attrName>
                                        </p:attrNameLst>
                                      </p:cBhvr>
                                      <p:tavLst>
                                        <p:tav tm="0">
                                          <p:val>
                                            <p:strVal val="#ppt_x"/>
                                          </p:val>
                                        </p:tav>
                                        <p:tav tm="100000">
                                          <p:val>
                                            <p:strVal val="#ppt_x"/>
                                          </p:val>
                                        </p:tav>
                                      </p:tavLst>
                                    </p:anim>
                                    <p:anim calcmode="lin" valueType="num">
                                      <p:cBhvr>
                                        <p:cTn id="52" dur="250" fill="hold"/>
                                        <p:tgtEl>
                                          <p:spTgt spid="64"/>
                                        </p:tgtEl>
                                        <p:attrNameLst>
                                          <p:attrName>ppt_y</p:attrName>
                                        </p:attrNameLst>
                                      </p:cBhvr>
                                      <p:tavLst>
                                        <p:tav tm="0">
                                          <p:val>
                                            <p:strVal val="#ppt_y+.1"/>
                                          </p:val>
                                        </p:tav>
                                        <p:tav tm="100000">
                                          <p:val>
                                            <p:strVal val="#ppt_y"/>
                                          </p:val>
                                        </p:tav>
                                      </p:tavLst>
                                    </p:anim>
                                  </p:childTnLst>
                                </p:cTn>
                              </p:par>
                            </p:childTnLst>
                          </p:cTn>
                        </p:par>
                        <p:par>
                          <p:cTn id="53" fill="hold">
                            <p:stCondLst>
                              <p:cond delay="4150"/>
                            </p:stCondLst>
                            <p:childTnLst>
                              <p:par>
                                <p:cTn id="54" presetID="42" presetClass="entr" presetSubtype="0" fill="hold" grpId="0" nodeType="after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fade">
                                      <p:cBhvr>
                                        <p:cTn id="56" dur="250"/>
                                        <p:tgtEl>
                                          <p:spTgt spid="65"/>
                                        </p:tgtEl>
                                      </p:cBhvr>
                                    </p:animEffect>
                                    <p:anim calcmode="lin" valueType="num">
                                      <p:cBhvr>
                                        <p:cTn id="57" dur="250" fill="hold"/>
                                        <p:tgtEl>
                                          <p:spTgt spid="65"/>
                                        </p:tgtEl>
                                        <p:attrNameLst>
                                          <p:attrName>ppt_x</p:attrName>
                                        </p:attrNameLst>
                                      </p:cBhvr>
                                      <p:tavLst>
                                        <p:tav tm="0">
                                          <p:val>
                                            <p:strVal val="#ppt_x"/>
                                          </p:val>
                                        </p:tav>
                                        <p:tav tm="100000">
                                          <p:val>
                                            <p:strVal val="#ppt_x"/>
                                          </p:val>
                                        </p:tav>
                                      </p:tavLst>
                                    </p:anim>
                                    <p:anim calcmode="lin" valueType="num">
                                      <p:cBhvr>
                                        <p:cTn id="58" dur="250" fill="hold"/>
                                        <p:tgtEl>
                                          <p:spTgt spid="65"/>
                                        </p:tgtEl>
                                        <p:attrNameLst>
                                          <p:attrName>ppt_y</p:attrName>
                                        </p:attrNameLst>
                                      </p:cBhvr>
                                      <p:tavLst>
                                        <p:tav tm="0">
                                          <p:val>
                                            <p:strVal val="#ppt_y+.1"/>
                                          </p:val>
                                        </p:tav>
                                        <p:tav tm="100000">
                                          <p:val>
                                            <p:strVal val="#ppt_y"/>
                                          </p:val>
                                        </p:tav>
                                      </p:tavLst>
                                    </p:anim>
                                  </p:childTnLst>
                                </p:cTn>
                              </p:par>
                            </p:childTnLst>
                          </p:cTn>
                        </p:par>
                        <p:par>
                          <p:cTn id="59" fill="hold">
                            <p:stCondLst>
                              <p:cond delay="4400"/>
                            </p:stCondLst>
                            <p:childTnLst>
                              <p:par>
                                <p:cTn id="60" presetID="42" presetClass="entr" presetSubtype="0" fill="hold" grpId="0"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250"/>
                                        <p:tgtEl>
                                          <p:spTgt spid="69"/>
                                        </p:tgtEl>
                                      </p:cBhvr>
                                    </p:animEffect>
                                    <p:anim calcmode="lin" valueType="num">
                                      <p:cBhvr>
                                        <p:cTn id="63" dur="250" fill="hold"/>
                                        <p:tgtEl>
                                          <p:spTgt spid="69"/>
                                        </p:tgtEl>
                                        <p:attrNameLst>
                                          <p:attrName>ppt_x</p:attrName>
                                        </p:attrNameLst>
                                      </p:cBhvr>
                                      <p:tavLst>
                                        <p:tav tm="0">
                                          <p:val>
                                            <p:strVal val="#ppt_x"/>
                                          </p:val>
                                        </p:tav>
                                        <p:tav tm="100000">
                                          <p:val>
                                            <p:strVal val="#ppt_x"/>
                                          </p:val>
                                        </p:tav>
                                      </p:tavLst>
                                    </p:anim>
                                    <p:anim calcmode="lin" valueType="num">
                                      <p:cBhvr>
                                        <p:cTn id="64" dur="250" fill="hold"/>
                                        <p:tgtEl>
                                          <p:spTgt spid="69"/>
                                        </p:tgtEl>
                                        <p:attrNameLst>
                                          <p:attrName>ppt_y</p:attrName>
                                        </p:attrNameLst>
                                      </p:cBhvr>
                                      <p:tavLst>
                                        <p:tav tm="0">
                                          <p:val>
                                            <p:strVal val="#ppt_y+.1"/>
                                          </p:val>
                                        </p:tav>
                                        <p:tav tm="100000">
                                          <p:val>
                                            <p:strVal val="#ppt_y"/>
                                          </p:val>
                                        </p:tav>
                                      </p:tavLst>
                                    </p:anim>
                                  </p:childTnLst>
                                </p:cTn>
                              </p:par>
                            </p:childTnLst>
                          </p:cTn>
                        </p:par>
                        <p:par>
                          <p:cTn id="65" fill="hold">
                            <p:stCondLst>
                              <p:cond delay="4650"/>
                            </p:stCondLst>
                            <p:childTnLst>
                              <p:par>
                                <p:cTn id="66" presetID="42" presetClass="entr" presetSubtype="0" fill="hold" grpId="0" nodeType="afterEffect">
                                  <p:stCondLst>
                                    <p:cond delay="0"/>
                                  </p:stCondLst>
                                  <p:childTnLst>
                                    <p:set>
                                      <p:cBhvr>
                                        <p:cTn id="67" dur="1" fill="hold">
                                          <p:stCondLst>
                                            <p:cond delay="0"/>
                                          </p:stCondLst>
                                        </p:cTn>
                                        <p:tgtEl>
                                          <p:spTgt spid="70"/>
                                        </p:tgtEl>
                                        <p:attrNameLst>
                                          <p:attrName>style.visibility</p:attrName>
                                        </p:attrNameLst>
                                      </p:cBhvr>
                                      <p:to>
                                        <p:strVal val="visible"/>
                                      </p:to>
                                    </p:set>
                                    <p:animEffect transition="in" filter="fade">
                                      <p:cBhvr>
                                        <p:cTn id="68" dur="250"/>
                                        <p:tgtEl>
                                          <p:spTgt spid="70"/>
                                        </p:tgtEl>
                                      </p:cBhvr>
                                    </p:animEffect>
                                    <p:anim calcmode="lin" valueType="num">
                                      <p:cBhvr>
                                        <p:cTn id="69" dur="250" fill="hold"/>
                                        <p:tgtEl>
                                          <p:spTgt spid="70"/>
                                        </p:tgtEl>
                                        <p:attrNameLst>
                                          <p:attrName>ppt_x</p:attrName>
                                        </p:attrNameLst>
                                      </p:cBhvr>
                                      <p:tavLst>
                                        <p:tav tm="0">
                                          <p:val>
                                            <p:strVal val="#ppt_x"/>
                                          </p:val>
                                        </p:tav>
                                        <p:tav tm="100000">
                                          <p:val>
                                            <p:strVal val="#ppt_x"/>
                                          </p:val>
                                        </p:tav>
                                      </p:tavLst>
                                    </p:anim>
                                    <p:anim calcmode="lin" valueType="num">
                                      <p:cBhvr>
                                        <p:cTn id="70" dur="25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61" grpId="0" animBg="1"/>
      <p:bldP spid="62" grpId="0"/>
      <p:bldP spid="64" grpId="0"/>
      <p:bldP spid="65" grpId="0"/>
      <p:bldP spid="69" grpId="0"/>
      <p:bldP spid="70" grpId="0"/>
      <p:bldP spid="72" grpId="0"/>
      <p:bldP spid="25" grpId="0"/>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9" name="任意多边形 18"/>
          <p:cNvSpPr/>
          <p:nvPr/>
        </p:nvSpPr>
        <p:spPr>
          <a:xfrm>
            <a:off x="3272425" y="1551648"/>
            <a:ext cx="2629904" cy="1552226"/>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23" name="任意多边形 22"/>
          <p:cNvSpPr/>
          <p:nvPr/>
        </p:nvSpPr>
        <p:spPr>
          <a:xfrm>
            <a:off x="4887910" y="1203157"/>
            <a:ext cx="1690355" cy="1052600"/>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6" fmla="*/ 1104717 w 2253807"/>
              <a:gd name="connsiteY6" fmla="*/ 79151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0" fmla="*/ 0 w 2253807"/>
              <a:gd name="connsiteY0" fmla="*/ 700070 h 1262130"/>
              <a:gd name="connsiteX1" fmla="*/ 0 w 2253807"/>
              <a:gd name="connsiteY1" fmla="*/ 0 h 1262130"/>
              <a:gd name="connsiteX2" fmla="*/ 2253807 w 2253807"/>
              <a:gd name="connsiteY2" fmla="*/ 0 h 1262130"/>
              <a:gd name="connsiteX3" fmla="*/ 2253807 w 2253807"/>
              <a:gd name="connsiteY3" fmla="*/ 1262130 h 1262130"/>
              <a:gd name="connsiteX4" fmla="*/ 1013277 w 2253807"/>
              <a:gd name="connsiteY4" fmla="*/ 1262130 h 1262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7" h="1262130">
                <a:moveTo>
                  <a:pt x="0" y="700070"/>
                </a:moveTo>
                <a:lnTo>
                  <a:pt x="0" y="0"/>
                </a:lnTo>
                <a:lnTo>
                  <a:pt x="2253807" y="0"/>
                </a:lnTo>
                <a:lnTo>
                  <a:pt x="2253807" y="1262130"/>
                </a:lnTo>
                <a:lnTo>
                  <a:pt x="1013277" y="1262130"/>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25" name="TextBox 5"/>
          <p:cNvSpPr txBox="1"/>
          <p:nvPr/>
        </p:nvSpPr>
        <p:spPr>
          <a:xfrm>
            <a:off x="2333535" y="1819928"/>
            <a:ext cx="3411584" cy="1015663"/>
          </a:xfrm>
          <a:prstGeom prst="rect">
            <a:avLst/>
          </a:prstGeom>
          <a:noFill/>
        </p:spPr>
        <p:txBody>
          <a:bodyPr wrap="square" rtlCol="0" anchor="ctr">
            <a:spAutoFit/>
          </a:bodyPr>
          <a:lstStyle/>
          <a:p>
            <a:pPr algn="ctr"/>
            <a:r>
              <a:rPr lang="zh-CN" altLang="en-US" sz="6000" b="1" dirty="0">
                <a:solidFill>
                  <a:schemeClr val="accent1"/>
                </a:solidFill>
                <a:latin typeface="Impact" panose="020B0806030902050204" pitchFamily="34" charset="0"/>
                <a:ea typeface="微软雅黑" panose="020B0503020204020204" pitchFamily="34" charset="-122"/>
                <a:cs typeface="Ebrima" panose="02000000000000000000" pitchFamily="2" charset="0"/>
              </a:rPr>
              <a:t>谢谢欣赏</a:t>
            </a:r>
          </a:p>
        </p:txBody>
      </p:sp>
    </p:spTree>
    <p:extLst>
      <p:ext uri="{BB962C8B-B14F-4D97-AF65-F5344CB8AC3E}">
        <p14:creationId xmlns:p14="http://schemas.microsoft.com/office/powerpoint/2010/main" val="417873720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350" fill="hold"/>
                                        <p:tgtEl>
                                          <p:spTgt spid="23"/>
                                        </p:tgtEl>
                                        <p:attrNameLst>
                                          <p:attrName>ppt_w</p:attrName>
                                        </p:attrNameLst>
                                      </p:cBhvr>
                                      <p:tavLst>
                                        <p:tav tm="0">
                                          <p:val>
                                            <p:strVal val="4*#ppt_w"/>
                                          </p:val>
                                        </p:tav>
                                        <p:tav tm="100000">
                                          <p:val>
                                            <p:strVal val="#ppt_w"/>
                                          </p:val>
                                        </p:tav>
                                      </p:tavLst>
                                    </p:anim>
                                    <p:anim calcmode="lin" valueType="num">
                                      <p:cBhvr>
                                        <p:cTn id="8" dur="350" fill="hold"/>
                                        <p:tgtEl>
                                          <p:spTgt spid="23"/>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41" presetClass="entr" presetSubtype="0" fill="hold" grpId="0" nodeType="afterEffect">
                                  <p:stCondLst>
                                    <p:cond delay="0"/>
                                  </p:stCondLst>
                                  <p:iterate type="lt">
                                    <p:tmPct val="13333"/>
                                  </p:iterate>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5"/>
                                        </p:tgtEl>
                                        <p:attrNameLst>
                                          <p:attrName>ppt_y</p:attrName>
                                        </p:attrNameLst>
                                      </p:cBhvr>
                                      <p:tavLst>
                                        <p:tav tm="0">
                                          <p:val>
                                            <p:strVal val="#ppt_y"/>
                                          </p:val>
                                        </p:tav>
                                        <p:tav tm="100000">
                                          <p:val>
                                            <p:strVal val="#ppt_y"/>
                                          </p:val>
                                        </p:tav>
                                      </p:tavLst>
                                    </p:anim>
                                    <p:anim calcmode="lin" valueType="num">
                                      <p:cBhvr>
                                        <p:cTn id="1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25"/>
                                        </p:tgtEl>
                                      </p:cBhvr>
                                    </p:animEffect>
                                  </p:childTnLst>
                                </p:cTn>
                              </p:par>
                            </p:childTnLst>
                          </p:cTn>
                        </p:par>
                        <p:par>
                          <p:cTn id="21" fill="hold">
                            <p:stCondLst>
                              <p:cond delay="1300"/>
                            </p:stCondLst>
                            <p:childTnLst>
                              <p:par>
                                <p:cTn id="22" presetID="16" presetClass="entr" presetSubtype="21"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animBg="1"/>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6806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4" name="矩形 13"/>
          <p:cNvSpPr/>
          <p:nvPr/>
        </p:nvSpPr>
        <p:spPr>
          <a:xfrm>
            <a:off x="4928674" y="1121457"/>
            <a:ext cx="2784005" cy="404515"/>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12" name="TextBox 64"/>
          <p:cNvSpPr txBox="1"/>
          <p:nvPr/>
        </p:nvSpPr>
        <p:spPr>
          <a:xfrm>
            <a:off x="5028544" y="1140651"/>
            <a:ext cx="2684135" cy="369332"/>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sz="1350" dirty="0">
                <a:latin typeface="微软雅黑" panose="020B0503020204020204" pitchFamily="34" charset="-122"/>
                <a:ea typeface="微软雅黑" panose="020B0503020204020204" pitchFamily="34" charset="-122"/>
              </a:rPr>
              <a:t>PART 01     </a:t>
            </a:r>
            <a:r>
              <a:rPr lang="zh-CN" altLang="en-US" b="1" dirty="0">
                <a:latin typeface="微软雅黑" panose="020B0503020204020204" pitchFamily="34" charset="-122"/>
                <a:ea typeface="微软雅黑" panose="020B0503020204020204" pitchFamily="34" charset="-122"/>
              </a:rPr>
              <a:t>年度工作概述</a:t>
            </a:r>
          </a:p>
        </p:txBody>
      </p:sp>
      <p:sp>
        <p:nvSpPr>
          <p:cNvPr id="18" name="TextBox 59"/>
          <p:cNvSpPr txBox="1">
            <a:spLocks noChangeArrowheads="1"/>
          </p:cNvSpPr>
          <p:nvPr/>
        </p:nvSpPr>
        <p:spPr bwMode="auto">
          <a:xfrm flipH="1">
            <a:off x="977501" y="1877657"/>
            <a:ext cx="2390927" cy="1107996"/>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514350">
              <a:defRPr/>
            </a:pPr>
            <a:r>
              <a:rPr lang="zh-CN" altLang="en-US" sz="4500" b="1" kern="0" dirty="0">
                <a:solidFill>
                  <a:schemeClr val="accent1"/>
                </a:solidFill>
                <a:latin typeface="微软雅黑" pitchFamily="34" charset="-122"/>
                <a:ea typeface="微软雅黑" pitchFamily="34" charset="-122"/>
              </a:rPr>
              <a:t>目录</a:t>
            </a:r>
            <a:endParaRPr lang="en-US" altLang="zh-CN" sz="4500" b="1" kern="0" dirty="0">
              <a:solidFill>
                <a:schemeClr val="accent1"/>
              </a:solidFill>
              <a:latin typeface="微软雅黑" pitchFamily="34" charset="-122"/>
              <a:ea typeface="微软雅黑" pitchFamily="34" charset="-122"/>
            </a:endParaRPr>
          </a:p>
          <a:p>
            <a:pPr algn="r" defTabSz="514350">
              <a:defRPr/>
            </a:pPr>
            <a:r>
              <a:rPr lang="en-US" altLang="ko-KR" sz="2100" b="1" kern="0" dirty="0">
                <a:solidFill>
                  <a:schemeClr val="accent1"/>
                </a:solidFill>
                <a:latin typeface="微软雅黑" pitchFamily="34" charset="-122"/>
                <a:ea typeface="微软雅黑" pitchFamily="34" charset="-122"/>
              </a:rPr>
              <a:t>CONTENTS</a:t>
            </a:r>
            <a:endParaRPr lang="en-US" altLang="ko-KR" sz="1500" kern="0" dirty="0">
              <a:solidFill>
                <a:schemeClr val="accent1"/>
              </a:solidFill>
              <a:latin typeface="微软雅黑" pitchFamily="34" charset="-122"/>
              <a:ea typeface="微软雅黑" pitchFamily="34" charset="-122"/>
            </a:endParaRPr>
          </a:p>
        </p:txBody>
      </p:sp>
      <p:sp>
        <p:nvSpPr>
          <p:cNvPr id="27" name="任意多边形 26"/>
          <p:cNvSpPr/>
          <p:nvPr/>
        </p:nvSpPr>
        <p:spPr>
          <a:xfrm>
            <a:off x="2052550" y="1848874"/>
            <a:ext cx="1383839" cy="400532"/>
          </a:xfrm>
          <a:custGeom>
            <a:avLst/>
            <a:gdLst>
              <a:gd name="connsiteX0" fmla="*/ 0 w 1682088"/>
              <a:gd name="connsiteY0" fmla="*/ 0 h 519125"/>
              <a:gd name="connsiteX1" fmla="*/ 1682088 w 1682088"/>
              <a:gd name="connsiteY1" fmla="*/ 0 h 519125"/>
              <a:gd name="connsiteX2" fmla="*/ 1682088 w 1682088"/>
              <a:gd name="connsiteY2" fmla="*/ 519125 h 519125"/>
              <a:gd name="connsiteX3" fmla="*/ 0 w 1682088"/>
              <a:gd name="connsiteY3" fmla="*/ 519125 h 519125"/>
              <a:gd name="connsiteX4" fmla="*/ 0 w 1682088"/>
              <a:gd name="connsiteY4" fmla="*/ 0 h 519125"/>
              <a:gd name="connsiteX0" fmla="*/ 0 w 1682088"/>
              <a:gd name="connsiteY0" fmla="*/ 519125 h 610565"/>
              <a:gd name="connsiteX1" fmla="*/ 0 w 1682088"/>
              <a:gd name="connsiteY1" fmla="*/ 0 h 610565"/>
              <a:gd name="connsiteX2" fmla="*/ 1682088 w 1682088"/>
              <a:gd name="connsiteY2" fmla="*/ 0 h 610565"/>
              <a:gd name="connsiteX3" fmla="*/ 1682088 w 1682088"/>
              <a:gd name="connsiteY3" fmla="*/ 519125 h 610565"/>
              <a:gd name="connsiteX4" fmla="*/ 91440 w 1682088"/>
              <a:gd name="connsiteY4" fmla="*/ 610565 h 610565"/>
              <a:gd name="connsiteX0" fmla="*/ 0 w 1682088"/>
              <a:gd name="connsiteY0" fmla="*/ 519125 h 519125"/>
              <a:gd name="connsiteX1" fmla="*/ 0 w 1682088"/>
              <a:gd name="connsiteY1" fmla="*/ 0 h 519125"/>
              <a:gd name="connsiteX2" fmla="*/ 1682088 w 1682088"/>
              <a:gd name="connsiteY2" fmla="*/ 0 h 519125"/>
              <a:gd name="connsiteX3" fmla="*/ 1682088 w 1682088"/>
              <a:gd name="connsiteY3" fmla="*/ 519125 h 519125"/>
            </a:gdLst>
            <a:ahLst/>
            <a:cxnLst>
              <a:cxn ang="0">
                <a:pos x="connsiteX0" y="connsiteY0"/>
              </a:cxn>
              <a:cxn ang="0">
                <a:pos x="connsiteX1" y="connsiteY1"/>
              </a:cxn>
              <a:cxn ang="0">
                <a:pos x="connsiteX2" y="connsiteY2"/>
              </a:cxn>
              <a:cxn ang="0">
                <a:pos x="connsiteX3" y="connsiteY3"/>
              </a:cxn>
            </a:cxnLst>
            <a:rect l="l" t="t" r="r" b="b"/>
            <a:pathLst>
              <a:path w="1682088" h="519125">
                <a:moveTo>
                  <a:pt x="0" y="519125"/>
                </a:moveTo>
                <a:lnTo>
                  <a:pt x="0" y="0"/>
                </a:lnTo>
                <a:lnTo>
                  <a:pt x="1682088" y="0"/>
                </a:lnTo>
                <a:lnTo>
                  <a:pt x="1682088" y="519125"/>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35" name="任意多边形 34"/>
          <p:cNvSpPr/>
          <p:nvPr/>
        </p:nvSpPr>
        <p:spPr>
          <a:xfrm>
            <a:off x="1534903" y="2096678"/>
            <a:ext cx="1726362" cy="1108984"/>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3662" h="1478645">
                <a:moveTo>
                  <a:pt x="2463662" y="1105159"/>
                </a:moveTo>
                <a:lnTo>
                  <a:pt x="2463662" y="1478645"/>
                </a:lnTo>
                <a:lnTo>
                  <a:pt x="0" y="1478645"/>
                </a:lnTo>
                <a:lnTo>
                  <a:pt x="0" y="0"/>
                </a:lnTo>
                <a:lnTo>
                  <a:pt x="877819"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38" name="任意多边形 37"/>
          <p:cNvSpPr/>
          <p:nvPr/>
        </p:nvSpPr>
        <p:spPr>
          <a:xfrm>
            <a:off x="5778679" y="1130144"/>
            <a:ext cx="1934000" cy="40451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43" name="矩形 42"/>
          <p:cNvSpPr/>
          <p:nvPr/>
        </p:nvSpPr>
        <p:spPr>
          <a:xfrm>
            <a:off x="4928674" y="1931526"/>
            <a:ext cx="2784005" cy="404515"/>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44" name="TextBox 64"/>
          <p:cNvSpPr txBox="1"/>
          <p:nvPr/>
        </p:nvSpPr>
        <p:spPr>
          <a:xfrm>
            <a:off x="5028544" y="1950720"/>
            <a:ext cx="2684135" cy="369332"/>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sz="1350" dirty="0">
                <a:latin typeface="微软雅黑" panose="020B0503020204020204" pitchFamily="34" charset="-122"/>
                <a:ea typeface="微软雅黑" panose="020B0503020204020204" pitchFamily="34" charset="-122"/>
              </a:rPr>
              <a:t>PART 02     </a:t>
            </a:r>
            <a:r>
              <a:rPr lang="zh-CN" altLang="en-US" b="1" dirty="0">
                <a:latin typeface="微软雅黑" panose="020B0503020204020204" pitchFamily="34" charset="-122"/>
                <a:ea typeface="微软雅黑" panose="020B0503020204020204" pitchFamily="34" charset="-122"/>
              </a:rPr>
              <a:t>工作完成情况</a:t>
            </a:r>
          </a:p>
        </p:txBody>
      </p:sp>
      <p:sp>
        <p:nvSpPr>
          <p:cNvPr id="45" name="任意多边形 44"/>
          <p:cNvSpPr/>
          <p:nvPr/>
        </p:nvSpPr>
        <p:spPr>
          <a:xfrm>
            <a:off x="5778679" y="1943558"/>
            <a:ext cx="1934000" cy="40451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47" name="矩形 46"/>
          <p:cNvSpPr/>
          <p:nvPr/>
        </p:nvSpPr>
        <p:spPr>
          <a:xfrm>
            <a:off x="4928674" y="2741595"/>
            <a:ext cx="2784005" cy="404515"/>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48" name="TextBox 64"/>
          <p:cNvSpPr txBox="1"/>
          <p:nvPr/>
        </p:nvSpPr>
        <p:spPr>
          <a:xfrm>
            <a:off x="5028544" y="2760789"/>
            <a:ext cx="2684135" cy="369332"/>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sz="1350" dirty="0">
                <a:latin typeface="微软雅黑" panose="020B0503020204020204" pitchFamily="34" charset="-122"/>
                <a:ea typeface="微软雅黑" panose="020B0503020204020204" pitchFamily="34" charset="-122"/>
              </a:rPr>
              <a:t>PART 03     </a:t>
            </a:r>
            <a:r>
              <a:rPr lang="zh-CN" altLang="en-US" b="1" dirty="0">
                <a:latin typeface="微软雅黑" panose="020B0503020204020204" pitchFamily="34" charset="-122"/>
                <a:ea typeface="微软雅黑" panose="020B0503020204020204" pitchFamily="34" charset="-122"/>
              </a:rPr>
              <a:t>完成项目展示</a:t>
            </a:r>
          </a:p>
        </p:txBody>
      </p:sp>
      <p:sp>
        <p:nvSpPr>
          <p:cNvPr id="49" name="任意多边形 48"/>
          <p:cNvSpPr/>
          <p:nvPr/>
        </p:nvSpPr>
        <p:spPr>
          <a:xfrm>
            <a:off x="5778679" y="2753627"/>
            <a:ext cx="1934000" cy="40451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51" name="矩形 50"/>
          <p:cNvSpPr/>
          <p:nvPr/>
        </p:nvSpPr>
        <p:spPr>
          <a:xfrm>
            <a:off x="4928674" y="3551665"/>
            <a:ext cx="2784005" cy="404515"/>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52" name="TextBox 64"/>
          <p:cNvSpPr txBox="1"/>
          <p:nvPr/>
        </p:nvSpPr>
        <p:spPr>
          <a:xfrm>
            <a:off x="5028544" y="3570859"/>
            <a:ext cx="2684135" cy="369332"/>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sz="1350" dirty="0">
                <a:latin typeface="微软雅黑" panose="020B0503020204020204" pitchFamily="34" charset="-122"/>
                <a:ea typeface="微软雅黑" panose="020B0503020204020204" pitchFamily="34" charset="-122"/>
              </a:rPr>
              <a:t>PART 04     </a:t>
            </a:r>
            <a:r>
              <a:rPr lang="zh-CN" altLang="en-US" b="1" dirty="0">
                <a:latin typeface="微软雅黑" panose="020B0503020204020204" pitchFamily="34" charset="-122"/>
                <a:ea typeface="微软雅黑" panose="020B0503020204020204" pitchFamily="34" charset="-122"/>
              </a:rPr>
              <a:t>明年工作计划</a:t>
            </a:r>
          </a:p>
        </p:txBody>
      </p:sp>
      <p:sp>
        <p:nvSpPr>
          <p:cNvPr id="53" name="任意多边形 52"/>
          <p:cNvSpPr/>
          <p:nvPr/>
        </p:nvSpPr>
        <p:spPr>
          <a:xfrm>
            <a:off x="5778679" y="3563697"/>
            <a:ext cx="1934000" cy="40451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Tree>
    <p:extLst>
      <p:ext uri="{BB962C8B-B14F-4D97-AF65-F5344CB8AC3E}">
        <p14:creationId xmlns:p14="http://schemas.microsoft.com/office/powerpoint/2010/main" val="20632821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350" fill="hold"/>
                                            <p:tgtEl>
                                              <p:spTgt spid="27"/>
                                            </p:tgtEl>
                                            <p:attrNameLst>
                                              <p:attrName>ppt_w</p:attrName>
                                            </p:attrNameLst>
                                          </p:cBhvr>
                                          <p:tavLst>
                                            <p:tav tm="0">
                                              <p:val>
                                                <p:fltVal val="0"/>
                                              </p:val>
                                            </p:tav>
                                            <p:tav tm="100000">
                                              <p:val>
                                                <p:strVal val="#ppt_w"/>
                                              </p:val>
                                            </p:tav>
                                          </p:tavLst>
                                        </p:anim>
                                        <p:anim calcmode="lin" valueType="num">
                                          <p:cBhvr>
                                            <p:cTn id="8" dur="350" fill="hold"/>
                                            <p:tgtEl>
                                              <p:spTgt spid="27"/>
                                            </p:tgtEl>
                                            <p:attrNameLst>
                                              <p:attrName>ppt_h</p:attrName>
                                            </p:attrNameLst>
                                          </p:cBhvr>
                                          <p:tavLst>
                                            <p:tav tm="0">
                                              <p:val>
                                                <p:fltVal val="0"/>
                                              </p:val>
                                            </p:tav>
                                            <p:tav tm="100000">
                                              <p:val>
                                                <p:strVal val="#ppt_h"/>
                                              </p:val>
                                            </p:tav>
                                          </p:tavLst>
                                        </p:anim>
                                        <p:anim calcmode="lin" valueType="num">
                                          <p:cBhvr>
                                            <p:cTn id="9" dur="350" fill="hold"/>
                                            <p:tgtEl>
                                              <p:spTgt spid="27"/>
                                            </p:tgtEl>
                                            <p:attrNameLst>
                                              <p:attrName>style.rotation</p:attrName>
                                            </p:attrNameLst>
                                          </p:cBhvr>
                                          <p:tavLst>
                                            <p:tav tm="0">
                                              <p:val>
                                                <p:fltVal val="360"/>
                                              </p:val>
                                            </p:tav>
                                            <p:tav tm="100000">
                                              <p:val>
                                                <p:fltVal val="0"/>
                                              </p:val>
                                            </p:tav>
                                          </p:tavLst>
                                        </p:anim>
                                        <p:animEffect transition="in" filter="fade">
                                          <p:cBhvr>
                                            <p:cTn id="10" dur="350"/>
                                            <p:tgtEl>
                                              <p:spTgt spid="27"/>
                                            </p:tgtEl>
                                          </p:cBhvr>
                                        </p:animEffect>
                                      </p:childTnLst>
                                    </p:cTn>
                                  </p:par>
                                  <p:par>
                                    <p:cTn id="11" presetID="23" presetClass="entr" presetSubtype="32" fill="hold" grpId="0" nodeType="withEffect">
                                      <p:stCondLst>
                                        <p:cond delay="350"/>
                                      </p:stCondLst>
                                      <p:childTnLst>
                                        <p:set>
                                          <p:cBhvr>
                                            <p:cTn id="12" dur="1" fill="hold">
                                              <p:stCondLst>
                                                <p:cond delay="0"/>
                                              </p:stCondLst>
                                            </p:cTn>
                                            <p:tgtEl>
                                              <p:spTgt spid="35"/>
                                            </p:tgtEl>
                                            <p:attrNameLst>
                                              <p:attrName>style.visibility</p:attrName>
                                            </p:attrNameLst>
                                          </p:cBhvr>
                                          <p:to>
                                            <p:strVal val="visible"/>
                                          </p:to>
                                        </p:set>
                                        <p:anim calcmode="lin" valueType="num">
                                          <p:cBhvr>
                                            <p:cTn id="13" dur="350" fill="hold"/>
                                            <p:tgtEl>
                                              <p:spTgt spid="35"/>
                                            </p:tgtEl>
                                            <p:attrNameLst>
                                              <p:attrName>ppt_w</p:attrName>
                                            </p:attrNameLst>
                                          </p:cBhvr>
                                          <p:tavLst>
                                            <p:tav tm="0">
                                              <p:val>
                                                <p:strVal val="4*#ppt_w"/>
                                              </p:val>
                                            </p:tav>
                                            <p:tav tm="100000">
                                              <p:val>
                                                <p:strVal val="#ppt_w"/>
                                              </p:val>
                                            </p:tav>
                                          </p:tavLst>
                                        </p:anim>
                                        <p:anim calcmode="lin" valueType="num">
                                          <p:cBhvr>
                                            <p:cTn id="14" dur="350" fill="hold"/>
                                            <p:tgtEl>
                                              <p:spTgt spid="35"/>
                                            </p:tgtEl>
                                            <p:attrNameLst>
                                              <p:attrName>ppt_h</p:attrName>
                                            </p:attrNameLst>
                                          </p:cBhvr>
                                          <p:tavLst>
                                            <p:tav tm="0">
                                              <p:val>
                                                <p:strVal val="4*#ppt_h"/>
                                              </p:val>
                                            </p:tav>
                                            <p:tav tm="100000">
                                              <p:val>
                                                <p:strVal val="#ppt_h"/>
                                              </p:val>
                                            </p:tav>
                                          </p:tavLst>
                                        </p:anim>
                                      </p:childTnLst>
                                    </p:cTn>
                                  </p:par>
                                </p:childTnLst>
                              </p:cTn>
                            </p:par>
                            <p:par>
                              <p:cTn id="15" fill="hold">
                                <p:stCondLst>
                                  <p:cond delay="700"/>
                                </p:stCondLst>
                                <p:childTnLst>
                                  <p:par>
                                    <p:cTn id="16" presetID="9"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childTnLst>
                              </p:cTn>
                            </p:par>
                            <p:par>
                              <p:cTn id="19" fill="hold">
                                <p:stCondLst>
                                  <p:cond delay="1200"/>
                                </p:stCondLst>
                                <p:childTnLst>
                                  <p:par>
                                    <p:cTn id="20" presetID="2" presetClass="entr" presetSubtype="2" fill="hold" grpId="0" nodeType="afterEffect" p14:presetBounceEnd="42000">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14:bounceEnd="42000">
                                          <p:cBhvr additive="base">
                                            <p:cTn id="22" dur="500" fill="hold"/>
                                            <p:tgtEl>
                                              <p:spTgt spid="14"/>
                                            </p:tgtEl>
                                            <p:attrNameLst>
                                              <p:attrName>ppt_x</p:attrName>
                                            </p:attrNameLst>
                                          </p:cBhvr>
                                          <p:tavLst>
                                            <p:tav tm="0">
                                              <p:val>
                                                <p:strVal val="1+#ppt_w/2"/>
                                              </p:val>
                                            </p:tav>
                                            <p:tav tm="100000">
                                              <p:val>
                                                <p:strVal val="#ppt_x"/>
                                              </p:val>
                                            </p:tav>
                                          </p:tavLst>
                                        </p:anim>
                                        <p:anim calcmode="lin" valueType="num" p14:bounceEnd="42000">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200"/>
                                </p:stCondLst>
                                <p:childTnLst>
                                  <p:par>
                                    <p:cTn id="29" presetID="18" presetClass="entr" presetSubtype="12"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strips(downLeft)">
                                          <p:cBhvr>
                                            <p:cTn id="31" dur="400"/>
                                            <p:tgtEl>
                                              <p:spTgt spid="38"/>
                                            </p:tgtEl>
                                          </p:cBhvr>
                                        </p:animEffect>
                                      </p:childTnLst>
                                    </p:cTn>
                                  </p:par>
                                </p:childTnLst>
                              </p:cTn>
                            </p:par>
                            <p:par>
                              <p:cTn id="32" fill="hold">
                                <p:stCondLst>
                                  <p:cond delay="2600"/>
                                </p:stCondLst>
                                <p:childTnLst>
                                  <p:par>
                                    <p:cTn id="33" presetID="2" presetClass="entr" presetSubtype="2" fill="hold" grpId="0" nodeType="afterEffect" p14:presetBounceEnd="42000">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14:bounceEnd="42000">
                                          <p:cBhvr additive="base">
                                            <p:cTn id="35" dur="500" fill="hold"/>
                                            <p:tgtEl>
                                              <p:spTgt spid="43"/>
                                            </p:tgtEl>
                                            <p:attrNameLst>
                                              <p:attrName>ppt_x</p:attrName>
                                            </p:attrNameLst>
                                          </p:cBhvr>
                                          <p:tavLst>
                                            <p:tav tm="0">
                                              <p:val>
                                                <p:strVal val="1+#ppt_w/2"/>
                                              </p:val>
                                            </p:tav>
                                            <p:tav tm="100000">
                                              <p:val>
                                                <p:strVal val="#ppt_x"/>
                                              </p:val>
                                            </p:tav>
                                          </p:tavLst>
                                        </p:anim>
                                        <p:anim calcmode="lin" valueType="num" p14:bounceEnd="42000">
                                          <p:cBhvr additive="base">
                                            <p:cTn id="36" dur="500" fill="hold"/>
                                            <p:tgtEl>
                                              <p:spTgt spid="43"/>
                                            </p:tgtEl>
                                            <p:attrNameLst>
                                              <p:attrName>ppt_y</p:attrName>
                                            </p:attrNameLst>
                                          </p:cBhvr>
                                          <p:tavLst>
                                            <p:tav tm="0">
                                              <p:val>
                                                <p:strVal val="#ppt_y"/>
                                              </p:val>
                                            </p:tav>
                                            <p:tav tm="100000">
                                              <p:val>
                                                <p:strVal val="#ppt_y"/>
                                              </p:val>
                                            </p:tav>
                                          </p:tavLst>
                                        </p:anim>
                                      </p:childTnLst>
                                    </p:cTn>
                                  </p:par>
                                </p:childTnLst>
                              </p:cTn>
                            </p:par>
                            <p:par>
                              <p:cTn id="37" fill="hold">
                                <p:stCondLst>
                                  <p:cond delay="3100"/>
                                </p:stCondLst>
                                <p:childTnLst>
                                  <p:par>
                                    <p:cTn id="38" presetID="22" presetClass="entr" presetSubtype="8"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childTnLst>
                              </p:cTn>
                            </p:par>
                            <p:par>
                              <p:cTn id="41" fill="hold">
                                <p:stCondLst>
                                  <p:cond delay="3600"/>
                                </p:stCondLst>
                                <p:childTnLst>
                                  <p:par>
                                    <p:cTn id="42" presetID="18" presetClass="entr" presetSubtype="12"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strips(downLeft)">
                                          <p:cBhvr>
                                            <p:cTn id="44" dur="400"/>
                                            <p:tgtEl>
                                              <p:spTgt spid="45"/>
                                            </p:tgtEl>
                                          </p:cBhvr>
                                        </p:animEffect>
                                      </p:childTnLst>
                                    </p:cTn>
                                  </p:par>
                                </p:childTnLst>
                              </p:cTn>
                            </p:par>
                            <p:par>
                              <p:cTn id="45" fill="hold">
                                <p:stCondLst>
                                  <p:cond delay="4000"/>
                                </p:stCondLst>
                                <p:childTnLst>
                                  <p:par>
                                    <p:cTn id="46" presetID="2" presetClass="entr" presetSubtype="2" fill="hold" grpId="0" nodeType="afterEffect" p14:presetBounceEnd="42000">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14:bounceEnd="42000">
                                          <p:cBhvr additive="base">
                                            <p:cTn id="48" dur="500" fill="hold"/>
                                            <p:tgtEl>
                                              <p:spTgt spid="47"/>
                                            </p:tgtEl>
                                            <p:attrNameLst>
                                              <p:attrName>ppt_x</p:attrName>
                                            </p:attrNameLst>
                                          </p:cBhvr>
                                          <p:tavLst>
                                            <p:tav tm="0">
                                              <p:val>
                                                <p:strVal val="1+#ppt_w/2"/>
                                              </p:val>
                                            </p:tav>
                                            <p:tav tm="100000">
                                              <p:val>
                                                <p:strVal val="#ppt_x"/>
                                              </p:val>
                                            </p:tav>
                                          </p:tavLst>
                                        </p:anim>
                                        <p:anim calcmode="lin" valueType="num" p14:bounceEnd="42000">
                                          <p:cBhvr additive="base">
                                            <p:cTn id="49" dur="500" fill="hold"/>
                                            <p:tgtEl>
                                              <p:spTgt spid="47"/>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left)">
                                          <p:cBhvr>
                                            <p:cTn id="53" dur="500"/>
                                            <p:tgtEl>
                                              <p:spTgt spid="48"/>
                                            </p:tgtEl>
                                          </p:cBhvr>
                                        </p:animEffect>
                                      </p:childTnLst>
                                    </p:cTn>
                                  </p:par>
                                </p:childTnLst>
                              </p:cTn>
                            </p:par>
                            <p:par>
                              <p:cTn id="54" fill="hold">
                                <p:stCondLst>
                                  <p:cond delay="5000"/>
                                </p:stCondLst>
                                <p:childTnLst>
                                  <p:par>
                                    <p:cTn id="55" presetID="18" presetClass="entr" presetSubtype="1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strips(downLeft)">
                                          <p:cBhvr>
                                            <p:cTn id="57" dur="400"/>
                                            <p:tgtEl>
                                              <p:spTgt spid="49"/>
                                            </p:tgtEl>
                                          </p:cBhvr>
                                        </p:animEffect>
                                      </p:childTnLst>
                                    </p:cTn>
                                  </p:par>
                                </p:childTnLst>
                              </p:cTn>
                            </p:par>
                            <p:par>
                              <p:cTn id="58" fill="hold">
                                <p:stCondLst>
                                  <p:cond delay="5400"/>
                                </p:stCondLst>
                                <p:childTnLst>
                                  <p:par>
                                    <p:cTn id="59" presetID="2" presetClass="entr" presetSubtype="2" fill="hold" grpId="0" nodeType="afterEffect" p14:presetBounceEnd="42000">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14:bounceEnd="42000">
                                          <p:cBhvr additive="base">
                                            <p:cTn id="61" dur="500" fill="hold"/>
                                            <p:tgtEl>
                                              <p:spTgt spid="51"/>
                                            </p:tgtEl>
                                            <p:attrNameLst>
                                              <p:attrName>ppt_x</p:attrName>
                                            </p:attrNameLst>
                                          </p:cBhvr>
                                          <p:tavLst>
                                            <p:tav tm="0">
                                              <p:val>
                                                <p:strVal val="1+#ppt_w/2"/>
                                              </p:val>
                                            </p:tav>
                                            <p:tav tm="100000">
                                              <p:val>
                                                <p:strVal val="#ppt_x"/>
                                              </p:val>
                                            </p:tav>
                                          </p:tavLst>
                                        </p:anim>
                                        <p:anim calcmode="lin" valueType="num" p14:bounceEnd="42000">
                                          <p:cBhvr additive="base">
                                            <p:cTn id="62" dur="500" fill="hold"/>
                                            <p:tgtEl>
                                              <p:spTgt spid="51"/>
                                            </p:tgtEl>
                                            <p:attrNameLst>
                                              <p:attrName>ppt_y</p:attrName>
                                            </p:attrNameLst>
                                          </p:cBhvr>
                                          <p:tavLst>
                                            <p:tav tm="0">
                                              <p:val>
                                                <p:strVal val="#ppt_y"/>
                                              </p:val>
                                            </p:tav>
                                            <p:tav tm="100000">
                                              <p:val>
                                                <p:strVal val="#ppt_y"/>
                                              </p:val>
                                            </p:tav>
                                          </p:tavLst>
                                        </p:anim>
                                      </p:childTnLst>
                                    </p:cTn>
                                  </p:par>
                                </p:childTnLst>
                              </p:cTn>
                            </p:par>
                            <p:par>
                              <p:cTn id="63" fill="hold">
                                <p:stCondLst>
                                  <p:cond delay="5900"/>
                                </p:stCondLst>
                                <p:childTnLst>
                                  <p:par>
                                    <p:cTn id="64" presetID="22" presetClass="entr" presetSubtype="8"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wipe(left)">
                                          <p:cBhvr>
                                            <p:cTn id="66" dur="500"/>
                                            <p:tgtEl>
                                              <p:spTgt spid="52"/>
                                            </p:tgtEl>
                                          </p:cBhvr>
                                        </p:animEffect>
                                      </p:childTnLst>
                                    </p:cTn>
                                  </p:par>
                                </p:childTnLst>
                              </p:cTn>
                            </p:par>
                            <p:par>
                              <p:cTn id="67" fill="hold">
                                <p:stCondLst>
                                  <p:cond delay="6400"/>
                                </p:stCondLst>
                                <p:childTnLst>
                                  <p:par>
                                    <p:cTn id="68" presetID="18" presetClass="entr" presetSubtype="12"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strips(downLeft)">
                                          <p:cBhvr>
                                            <p:cTn id="70" dur="400"/>
                                            <p:tgtEl>
                                              <p:spTgt spid="53"/>
                                            </p:tgtEl>
                                          </p:cBhvr>
                                        </p:animEffect>
                                      </p:childTnLst>
                                    </p:cTn>
                                  </p:par>
                                </p:childTnLst>
                              </p:cTn>
                            </p:par>
                            <p:par>
                              <p:cTn id="71" fill="hold">
                                <p:stCondLst>
                                  <p:cond delay="6800"/>
                                </p:stCondLst>
                                <p:childTnLst>
                                  <p:par>
                                    <p:cTn id="72" presetID="16" presetClass="entr" presetSubtype="21"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barn(inVertical)">
                                          <p:cBhvr>
                                            <p:cTn id="7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18" grpId="0"/>
          <p:bldP spid="27" grpId="0" animBg="1"/>
          <p:bldP spid="35" grpId="0" animBg="1"/>
          <p:bldP spid="38" grpId="0" animBg="1"/>
          <p:bldP spid="43" grpId="0" animBg="1"/>
          <p:bldP spid="44" grpId="0"/>
          <p:bldP spid="45" grpId="0" animBg="1"/>
          <p:bldP spid="47" grpId="0" animBg="1"/>
          <p:bldP spid="48" grpId="0"/>
          <p:bldP spid="49" grpId="0" animBg="1"/>
          <p:bldP spid="51" grpId="0" animBg="1"/>
          <p:bldP spid="52" grpId="0"/>
          <p:bldP spid="5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350" fill="hold"/>
                                            <p:tgtEl>
                                              <p:spTgt spid="27"/>
                                            </p:tgtEl>
                                            <p:attrNameLst>
                                              <p:attrName>ppt_w</p:attrName>
                                            </p:attrNameLst>
                                          </p:cBhvr>
                                          <p:tavLst>
                                            <p:tav tm="0">
                                              <p:val>
                                                <p:fltVal val="0"/>
                                              </p:val>
                                            </p:tav>
                                            <p:tav tm="100000">
                                              <p:val>
                                                <p:strVal val="#ppt_w"/>
                                              </p:val>
                                            </p:tav>
                                          </p:tavLst>
                                        </p:anim>
                                        <p:anim calcmode="lin" valueType="num">
                                          <p:cBhvr>
                                            <p:cTn id="8" dur="350" fill="hold"/>
                                            <p:tgtEl>
                                              <p:spTgt spid="27"/>
                                            </p:tgtEl>
                                            <p:attrNameLst>
                                              <p:attrName>ppt_h</p:attrName>
                                            </p:attrNameLst>
                                          </p:cBhvr>
                                          <p:tavLst>
                                            <p:tav tm="0">
                                              <p:val>
                                                <p:fltVal val="0"/>
                                              </p:val>
                                            </p:tav>
                                            <p:tav tm="100000">
                                              <p:val>
                                                <p:strVal val="#ppt_h"/>
                                              </p:val>
                                            </p:tav>
                                          </p:tavLst>
                                        </p:anim>
                                        <p:anim calcmode="lin" valueType="num">
                                          <p:cBhvr>
                                            <p:cTn id="9" dur="350" fill="hold"/>
                                            <p:tgtEl>
                                              <p:spTgt spid="27"/>
                                            </p:tgtEl>
                                            <p:attrNameLst>
                                              <p:attrName>style.rotation</p:attrName>
                                            </p:attrNameLst>
                                          </p:cBhvr>
                                          <p:tavLst>
                                            <p:tav tm="0">
                                              <p:val>
                                                <p:fltVal val="360"/>
                                              </p:val>
                                            </p:tav>
                                            <p:tav tm="100000">
                                              <p:val>
                                                <p:fltVal val="0"/>
                                              </p:val>
                                            </p:tav>
                                          </p:tavLst>
                                        </p:anim>
                                        <p:animEffect transition="in" filter="fade">
                                          <p:cBhvr>
                                            <p:cTn id="10" dur="350"/>
                                            <p:tgtEl>
                                              <p:spTgt spid="27"/>
                                            </p:tgtEl>
                                          </p:cBhvr>
                                        </p:animEffect>
                                      </p:childTnLst>
                                    </p:cTn>
                                  </p:par>
                                  <p:par>
                                    <p:cTn id="11" presetID="23" presetClass="entr" presetSubtype="32" fill="hold" grpId="0" nodeType="withEffect">
                                      <p:stCondLst>
                                        <p:cond delay="350"/>
                                      </p:stCondLst>
                                      <p:childTnLst>
                                        <p:set>
                                          <p:cBhvr>
                                            <p:cTn id="12" dur="1" fill="hold">
                                              <p:stCondLst>
                                                <p:cond delay="0"/>
                                              </p:stCondLst>
                                            </p:cTn>
                                            <p:tgtEl>
                                              <p:spTgt spid="35"/>
                                            </p:tgtEl>
                                            <p:attrNameLst>
                                              <p:attrName>style.visibility</p:attrName>
                                            </p:attrNameLst>
                                          </p:cBhvr>
                                          <p:to>
                                            <p:strVal val="visible"/>
                                          </p:to>
                                        </p:set>
                                        <p:anim calcmode="lin" valueType="num">
                                          <p:cBhvr>
                                            <p:cTn id="13" dur="350" fill="hold"/>
                                            <p:tgtEl>
                                              <p:spTgt spid="35"/>
                                            </p:tgtEl>
                                            <p:attrNameLst>
                                              <p:attrName>ppt_w</p:attrName>
                                            </p:attrNameLst>
                                          </p:cBhvr>
                                          <p:tavLst>
                                            <p:tav tm="0">
                                              <p:val>
                                                <p:strVal val="4*#ppt_w"/>
                                              </p:val>
                                            </p:tav>
                                            <p:tav tm="100000">
                                              <p:val>
                                                <p:strVal val="#ppt_w"/>
                                              </p:val>
                                            </p:tav>
                                          </p:tavLst>
                                        </p:anim>
                                        <p:anim calcmode="lin" valueType="num">
                                          <p:cBhvr>
                                            <p:cTn id="14" dur="350" fill="hold"/>
                                            <p:tgtEl>
                                              <p:spTgt spid="35"/>
                                            </p:tgtEl>
                                            <p:attrNameLst>
                                              <p:attrName>ppt_h</p:attrName>
                                            </p:attrNameLst>
                                          </p:cBhvr>
                                          <p:tavLst>
                                            <p:tav tm="0">
                                              <p:val>
                                                <p:strVal val="4*#ppt_h"/>
                                              </p:val>
                                            </p:tav>
                                            <p:tav tm="100000">
                                              <p:val>
                                                <p:strVal val="#ppt_h"/>
                                              </p:val>
                                            </p:tav>
                                          </p:tavLst>
                                        </p:anim>
                                      </p:childTnLst>
                                    </p:cTn>
                                  </p:par>
                                </p:childTnLst>
                              </p:cTn>
                            </p:par>
                            <p:par>
                              <p:cTn id="15" fill="hold">
                                <p:stCondLst>
                                  <p:cond delay="700"/>
                                </p:stCondLst>
                                <p:childTnLst>
                                  <p:par>
                                    <p:cTn id="16" presetID="9"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childTnLst>
                              </p:cTn>
                            </p:par>
                            <p:par>
                              <p:cTn id="19" fill="hold">
                                <p:stCondLst>
                                  <p:cond delay="1200"/>
                                </p:stCondLst>
                                <p:childTnLst>
                                  <p:par>
                                    <p:cTn id="20" presetID="2" presetClass="entr" presetSubtype="2"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1+#ppt_w/2"/>
                                              </p:val>
                                            </p:tav>
                                            <p:tav tm="100000">
                                              <p:val>
                                                <p:strVal val="#ppt_x"/>
                                              </p:val>
                                            </p:tav>
                                          </p:tavLst>
                                        </p:anim>
                                        <p:anim calcmode="lin" valueType="num">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200"/>
                                </p:stCondLst>
                                <p:childTnLst>
                                  <p:par>
                                    <p:cTn id="29" presetID="18" presetClass="entr" presetSubtype="12"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strips(downLeft)">
                                          <p:cBhvr>
                                            <p:cTn id="31" dur="400"/>
                                            <p:tgtEl>
                                              <p:spTgt spid="38"/>
                                            </p:tgtEl>
                                          </p:cBhvr>
                                        </p:animEffect>
                                      </p:childTnLst>
                                    </p:cTn>
                                  </p:par>
                                </p:childTnLst>
                              </p:cTn>
                            </p:par>
                            <p:par>
                              <p:cTn id="32" fill="hold">
                                <p:stCondLst>
                                  <p:cond delay="2600"/>
                                </p:stCondLst>
                                <p:childTnLst>
                                  <p:par>
                                    <p:cTn id="33" presetID="2" presetClass="entr" presetSubtype="2"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1+#ppt_w/2"/>
                                              </p:val>
                                            </p:tav>
                                            <p:tav tm="100000">
                                              <p:val>
                                                <p:strVal val="#ppt_x"/>
                                              </p:val>
                                            </p:tav>
                                          </p:tavLst>
                                        </p:anim>
                                        <p:anim calcmode="lin" valueType="num">
                                          <p:cBhvr additive="base">
                                            <p:cTn id="36" dur="500" fill="hold"/>
                                            <p:tgtEl>
                                              <p:spTgt spid="43"/>
                                            </p:tgtEl>
                                            <p:attrNameLst>
                                              <p:attrName>ppt_y</p:attrName>
                                            </p:attrNameLst>
                                          </p:cBhvr>
                                          <p:tavLst>
                                            <p:tav tm="0">
                                              <p:val>
                                                <p:strVal val="#ppt_y"/>
                                              </p:val>
                                            </p:tav>
                                            <p:tav tm="100000">
                                              <p:val>
                                                <p:strVal val="#ppt_y"/>
                                              </p:val>
                                            </p:tav>
                                          </p:tavLst>
                                        </p:anim>
                                      </p:childTnLst>
                                    </p:cTn>
                                  </p:par>
                                </p:childTnLst>
                              </p:cTn>
                            </p:par>
                            <p:par>
                              <p:cTn id="37" fill="hold">
                                <p:stCondLst>
                                  <p:cond delay="3100"/>
                                </p:stCondLst>
                                <p:childTnLst>
                                  <p:par>
                                    <p:cTn id="38" presetID="22" presetClass="entr" presetSubtype="8"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childTnLst>
                              </p:cTn>
                            </p:par>
                            <p:par>
                              <p:cTn id="41" fill="hold">
                                <p:stCondLst>
                                  <p:cond delay="3600"/>
                                </p:stCondLst>
                                <p:childTnLst>
                                  <p:par>
                                    <p:cTn id="42" presetID="18" presetClass="entr" presetSubtype="12"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strips(downLeft)">
                                          <p:cBhvr>
                                            <p:cTn id="44" dur="400"/>
                                            <p:tgtEl>
                                              <p:spTgt spid="45"/>
                                            </p:tgtEl>
                                          </p:cBhvr>
                                        </p:animEffect>
                                      </p:childTnLst>
                                    </p:cTn>
                                  </p:par>
                                </p:childTnLst>
                              </p:cTn>
                            </p:par>
                            <p:par>
                              <p:cTn id="45" fill="hold">
                                <p:stCondLst>
                                  <p:cond delay="4000"/>
                                </p:stCondLst>
                                <p:childTnLst>
                                  <p:par>
                                    <p:cTn id="46" presetID="2" presetClass="entr" presetSubtype="2"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1+#ppt_w/2"/>
                                              </p:val>
                                            </p:tav>
                                            <p:tav tm="100000">
                                              <p:val>
                                                <p:strVal val="#ppt_x"/>
                                              </p:val>
                                            </p:tav>
                                          </p:tavLst>
                                        </p:anim>
                                        <p:anim calcmode="lin" valueType="num">
                                          <p:cBhvr additive="base">
                                            <p:cTn id="49" dur="500" fill="hold"/>
                                            <p:tgtEl>
                                              <p:spTgt spid="47"/>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left)">
                                          <p:cBhvr>
                                            <p:cTn id="53" dur="500"/>
                                            <p:tgtEl>
                                              <p:spTgt spid="48"/>
                                            </p:tgtEl>
                                          </p:cBhvr>
                                        </p:animEffect>
                                      </p:childTnLst>
                                    </p:cTn>
                                  </p:par>
                                </p:childTnLst>
                              </p:cTn>
                            </p:par>
                            <p:par>
                              <p:cTn id="54" fill="hold">
                                <p:stCondLst>
                                  <p:cond delay="5000"/>
                                </p:stCondLst>
                                <p:childTnLst>
                                  <p:par>
                                    <p:cTn id="55" presetID="18" presetClass="entr" presetSubtype="1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strips(downLeft)">
                                          <p:cBhvr>
                                            <p:cTn id="57" dur="400"/>
                                            <p:tgtEl>
                                              <p:spTgt spid="49"/>
                                            </p:tgtEl>
                                          </p:cBhvr>
                                        </p:animEffect>
                                      </p:childTnLst>
                                    </p:cTn>
                                  </p:par>
                                </p:childTnLst>
                              </p:cTn>
                            </p:par>
                            <p:par>
                              <p:cTn id="58" fill="hold">
                                <p:stCondLst>
                                  <p:cond delay="5400"/>
                                </p:stCondLst>
                                <p:childTnLst>
                                  <p:par>
                                    <p:cTn id="59" presetID="2" presetClass="entr" presetSubtype="2"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fill="hold"/>
                                            <p:tgtEl>
                                              <p:spTgt spid="51"/>
                                            </p:tgtEl>
                                            <p:attrNameLst>
                                              <p:attrName>ppt_x</p:attrName>
                                            </p:attrNameLst>
                                          </p:cBhvr>
                                          <p:tavLst>
                                            <p:tav tm="0">
                                              <p:val>
                                                <p:strVal val="1+#ppt_w/2"/>
                                              </p:val>
                                            </p:tav>
                                            <p:tav tm="100000">
                                              <p:val>
                                                <p:strVal val="#ppt_x"/>
                                              </p:val>
                                            </p:tav>
                                          </p:tavLst>
                                        </p:anim>
                                        <p:anim calcmode="lin" valueType="num">
                                          <p:cBhvr additive="base">
                                            <p:cTn id="62" dur="500" fill="hold"/>
                                            <p:tgtEl>
                                              <p:spTgt spid="51"/>
                                            </p:tgtEl>
                                            <p:attrNameLst>
                                              <p:attrName>ppt_y</p:attrName>
                                            </p:attrNameLst>
                                          </p:cBhvr>
                                          <p:tavLst>
                                            <p:tav tm="0">
                                              <p:val>
                                                <p:strVal val="#ppt_y"/>
                                              </p:val>
                                            </p:tav>
                                            <p:tav tm="100000">
                                              <p:val>
                                                <p:strVal val="#ppt_y"/>
                                              </p:val>
                                            </p:tav>
                                          </p:tavLst>
                                        </p:anim>
                                      </p:childTnLst>
                                    </p:cTn>
                                  </p:par>
                                </p:childTnLst>
                              </p:cTn>
                            </p:par>
                            <p:par>
                              <p:cTn id="63" fill="hold">
                                <p:stCondLst>
                                  <p:cond delay="5900"/>
                                </p:stCondLst>
                                <p:childTnLst>
                                  <p:par>
                                    <p:cTn id="64" presetID="22" presetClass="entr" presetSubtype="8"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wipe(left)">
                                          <p:cBhvr>
                                            <p:cTn id="66" dur="500"/>
                                            <p:tgtEl>
                                              <p:spTgt spid="52"/>
                                            </p:tgtEl>
                                          </p:cBhvr>
                                        </p:animEffect>
                                      </p:childTnLst>
                                    </p:cTn>
                                  </p:par>
                                </p:childTnLst>
                              </p:cTn>
                            </p:par>
                            <p:par>
                              <p:cTn id="67" fill="hold">
                                <p:stCondLst>
                                  <p:cond delay="6400"/>
                                </p:stCondLst>
                                <p:childTnLst>
                                  <p:par>
                                    <p:cTn id="68" presetID="18" presetClass="entr" presetSubtype="12"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strips(downLeft)">
                                          <p:cBhvr>
                                            <p:cTn id="70" dur="400"/>
                                            <p:tgtEl>
                                              <p:spTgt spid="53"/>
                                            </p:tgtEl>
                                          </p:cBhvr>
                                        </p:animEffect>
                                      </p:childTnLst>
                                    </p:cTn>
                                  </p:par>
                                </p:childTnLst>
                              </p:cTn>
                            </p:par>
                            <p:par>
                              <p:cTn id="71" fill="hold">
                                <p:stCondLst>
                                  <p:cond delay="6800"/>
                                </p:stCondLst>
                                <p:childTnLst>
                                  <p:par>
                                    <p:cTn id="72" presetID="16" presetClass="entr" presetSubtype="21"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barn(inVertical)">
                                          <p:cBhvr>
                                            <p:cTn id="7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18" grpId="0"/>
          <p:bldP spid="27" grpId="0" animBg="1"/>
          <p:bldP spid="35" grpId="0" animBg="1"/>
          <p:bldP spid="38" grpId="0" animBg="1"/>
          <p:bldP spid="43" grpId="0" animBg="1"/>
          <p:bldP spid="44" grpId="0"/>
          <p:bldP spid="45" grpId="0" animBg="1"/>
          <p:bldP spid="47" grpId="0" animBg="1"/>
          <p:bldP spid="48" grpId="0"/>
          <p:bldP spid="49" grpId="0" animBg="1"/>
          <p:bldP spid="51" grpId="0" animBg="1"/>
          <p:bldP spid="52" grpId="0"/>
          <p:bldP spid="53"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5" name="文本框 14"/>
          <p:cNvSpPr txBox="1"/>
          <p:nvPr/>
        </p:nvSpPr>
        <p:spPr>
          <a:xfrm>
            <a:off x="3094673" y="2843607"/>
            <a:ext cx="2954655" cy="646331"/>
          </a:xfrm>
          <a:prstGeom prst="rect">
            <a:avLst/>
          </a:prstGeom>
          <a:noFill/>
        </p:spPr>
        <p:txBody>
          <a:bodyPr vert="horz" wrap="none" rtlCol="0" anchor="ctr">
            <a:spAutoFit/>
          </a:bodyPr>
          <a:lstStyle/>
          <a:p>
            <a:pPr algn="ctr"/>
            <a:r>
              <a:rPr lang="zh-CN" altLang="en-US" sz="3600" b="1" dirty="0">
                <a:solidFill>
                  <a:schemeClr val="tx1">
                    <a:lumMod val="75000"/>
                    <a:lumOff val="25000"/>
                  </a:schemeClr>
                </a:solidFill>
              </a:rPr>
              <a:t>年度工作概述</a:t>
            </a:r>
          </a:p>
        </p:txBody>
      </p:sp>
      <p:sp>
        <p:nvSpPr>
          <p:cNvPr id="16" name="矩形 47"/>
          <p:cNvSpPr>
            <a:spLocks noChangeArrowheads="1"/>
          </p:cNvSpPr>
          <p:nvPr/>
        </p:nvSpPr>
        <p:spPr bwMode="auto">
          <a:xfrm>
            <a:off x="2719137" y="3557493"/>
            <a:ext cx="370572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请点击录入本章节的概括性描述文字或者复制粘贴，请添加说明文字，图像描述及总结。</a:t>
            </a:r>
            <a:endParaRPr lang="en-US" altLang="zh-CN" sz="1200" dirty="0">
              <a:solidFill>
                <a:schemeClr val="tx1">
                  <a:lumMod val="50000"/>
                  <a:lumOff val="50000"/>
                </a:schemeClr>
              </a:solidFill>
              <a:sym typeface="微软雅黑" pitchFamily="34" charset="-122"/>
            </a:endParaRPr>
          </a:p>
        </p:txBody>
      </p:sp>
      <p:grpSp>
        <p:nvGrpSpPr>
          <p:cNvPr id="8" name="组合 7"/>
          <p:cNvGrpSpPr/>
          <p:nvPr/>
        </p:nvGrpSpPr>
        <p:grpSpPr>
          <a:xfrm>
            <a:off x="3789915" y="1165494"/>
            <a:ext cx="1851368" cy="1419619"/>
            <a:chOff x="2787950" y="2346108"/>
            <a:chExt cx="2468490" cy="1892825"/>
          </a:xfrm>
        </p:grpSpPr>
        <p:sp>
          <p:nvSpPr>
            <p:cNvPr id="11" name="TextBox 59"/>
            <p:cNvSpPr txBox="1">
              <a:spLocks noChangeArrowheads="1"/>
            </p:cNvSpPr>
            <p:nvPr/>
          </p:nvSpPr>
          <p:spPr bwMode="auto">
            <a:xfrm flipH="1">
              <a:off x="3115977" y="2346108"/>
              <a:ext cx="1782258" cy="1892825"/>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514350">
                <a:defRPr/>
              </a:pPr>
              <a:r>
                <a:rPr lang="en-US" altLang="zh-CN" sz="8625" kern="0" dirty="0">
                  <a:solidFill>
                    <a:schemeClr val="accent1"/>
                  </a:solidFill>
                  <a:latin typeface="Impact" panose="020B0806030902050204" pitchFamily="34" charset="0"/>
                  <a:ea typeface="微软雅黑" pitchFamily="34" charset="-122"/>
                </a:rPr>
                <a:t>01</a:t>
              </a:r>
              <a:endParaRPr lang="en-US" altLang="ko-KR" sz="6600" kern="0" dirty="0">
                <a:solidFill>
                  <a:schemeClr val="accent1"/>
                </a:solidFill>
                <a:latin typeface="Impact" panose="020B0806030902050204" pitchFamily="34" charset="0"/>
                <a:ea typeface="微软雅黑" pitchFamily="34" charset="-122"/>
              </a:endParaRPr>
            </a:p>
          </p:txBody>
        </p:sp>
        <p:sp>
          <p:nvSpPr>
            <p:cNvPr id="3" name="椭圆 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sp>
        <p:nvSpPr>
          <p:cNvPr id="39" name="任意多边形 38"/>
          <p:cNvSpPr/>
          <p:nvPr/>
        </p:nvSpPr>
        <p:spPr>
          <a:xfrm>
            <a:off x="3988790" y="998657"/>
            <a:ext cx="1465958" cy="834879"/>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37" name="任意多边形 36"/>
          <p:cNvSpPr/>
          <p:nvPr/>
        </p:nvSpPr>
        <p:spPr>
          <a:xfrm>
            <a:off x="3767280" y="1229791"/>
            <a:ext cx="1874003" cy="1370909"/>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Tree>
    <p:extLst>
      <p:ext uri="{BB962C8B-B14F-4D97-AF65-F5344CB8AC3E}">
        <p14:creationId xmlns:p14="http://schemas.microsoft.com/office/powerpoint/2010/main" val="64252514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350" fill="hold"/>
                                        <p:tgtEl>
                                          <p:spTgt spid="39"/>
                                        </p:tgtEl>
                                        <p:attrNameLst>
                                          <p:attrName>ppt_w</p:attrName>
                                        </p:attrNameLst>
                                      </p:cBhvr>
                                      <p:tavLst>
                                        <p:tav tm="0">
                                          <p:val>
                                            <p:strVal val="4*#ppt_w"/>
                                          </p:val>
                                        </p:tav>
                                        <p:tav tm="100000">
                                          <p:val>
                                            <p:strVal val="#ppt_w"/>
                                          </p:val>
                                        </p:tav>
                                      </p:tavLst>
                                    </p:anim>
                                    <p:anim calcmode="lin" valueType="num">
                                      <p:cBhvr>
                                        <p:cTn id="8" dur="350" fill="hold"/>
                                        <p:tgtEl>
                                          <p:spTgt spid="39"/>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37"/>
                                        </p:tgtEl>
                                        <p:attrNameLst>
                                          <p:attrName>style.visibility</p:attrName>
                                        </p:attrNameLst>
                                      </p:cBhvr>
                                      <p:to>
                                        <p:strVal val="visible"/>
                                      </p:to>
                                    </p:set>
                                    <p:anim calcmode="lin" valueType="num">
                                      <p:cBhvr>
                                        <p:cTn id="11" dur="350" fill="hold"/>
                                        <p:tgtEl>
                                          <p:spTgt spid="37"/>
                                        </p:tgtEl>
                                        <p:attrNameLst>
                                          <p:attrName>ppt_w</p:attrName>
                                        </p:attrNameLst>
                                      </p:cBhvr>
                                      <p:tavLst>
                                        <p:tav tm="0">
                                          <p:val>
                                            <p:strVal val="4*#ppt_w"/>
                                          </p:val>
                                        </p:tav>
                                        <p:tav tm="100000">
                                          <p:val>
                                            <p:strVal val="#ppt_w"/>
                                          </p:val>
                                        </p:tav>
                                      </p:tavLst>
                                    </p:anim>
                                    <p:anim calcmode="lin" valueType="num">
                                      <p:cBhvr>
                                        <p:cTn id="12" dur="350" fill="hold"/>
                                        <p:tgtEl>
                                          <p:spTgt spid="37"/>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250" fill="hold"/>
                                        <p:tgtEl>
                                          <p:spTgt spid="8"/>
                                        </p:tgtEl>
                                        <p:attrNameLst>
                                          <p:attrName>ppt_w</p:attrName>
                                        </p:attrNameLst>
                                      </p:cBhvr>
                                      <p:tavLst>
                                        <p:tav tm="0">
                                          <p:val>
                                            <p:fltVal val="0"/>
                                          </p:val>
                                        </p:tav>
                                        <p:tav tm="100000">
                                          <p:val>
                                            <p:strVal val="#ppt_w"/>
                                          </p:val>
                                        </p:tav>
                                      </p:tavLst>
                                    </p:anim>
                                    <p:anim calcmode="lin" valueType="num">
                                      <p:cBhvr>
                                        <p:cTn id="17" dur="250" fill="hold"/>
                                        <p:tgtEl>
                                          <p:spTgt spid="8"/>
                                        </p:tgtEl>
                                        <p:attrNameLst>
                                          <p:attrName>ppt_h</p:attrName>
                                        </p:attrNameLst>
                                      </p:cBhvr>
                                      <p:tavLst>
                                        <p:tav tm="0">
                                          <p:val>
                                            <p:fltVal val="0"/>
                                          </p:val>
                                        </p:tav>
                                        <p:tav tm="100000">
                                          <p:val>
                                            <p:strVal val="#ppt_h"/>
                                          </p:val>
                                        </p:tav>
                                      </p:tavLst>
                                    </p:anim>
                                    <p:animEffect transition="in" filter="fade">
                                      <p:cBhvr>
                                        <p:cTn id="18" dur="250"/>
                                        <p:tgtEl>
                                          <p:spTgt spid="8"/>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par>
                          <p:cTn id="28" fill="hold">
                            <p:stCondLst>
                              <p:cond delay="1850"/>
                            </p:stCondLst>
                            <p:childTnLst>
                              <p:par>
                                <p:cTn id="29" presetID="16" presetClass="entr" presetSubtype="2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arn(inVertical)">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39" grpId="0" animBg="1"/>
      <p:bldP spid="3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30"/>
          <p:cNvSpPr/>
          <p:nvPr/>
        </p:nvSpPr>
        <p:spPr>
          <a:xfrm>
            <a:off x="1979686" y="1157886"/>
            <a:ext cx="5173075" cy="2131459"/>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nvGrpSpPr>
          <p:cNvPr id="23" name="Group 9"/>
          <p:cNvGrpSpPr/>
          <p:nvPr/>
        </p:nvGrpSpPr>
        <p:grpSpPr>
          <a:xfrm>
            <a:off x="-7984" y="1157886"/>
            <a:ext cx="2182717" cy="2131459"/>
            <a:chOff x="-7985" y="901147"/>
            <a:chExt cx="2182717" cy="2131459"/>
          </a:xfrm>
          <a:solidFill>
            <a:schemeClr val="accent2"/>
          </a:solidFill>
        </p:grpSpPr>
        <p:sp>
          <p:nvSpPr>
            <p:cNvPr id="26" name="Rectangle 12"/>
            <p:cNvSpPr/>
            <p:nvPr/>
          </p:nvSpPr>
          <p:spPr>
            <a:xfrm>
              <a:off x="-7985" y="901147"/>
              <a:ext cx="2012646" cy="2131459"/>
            </a:xfrm>
            <a:prstGeom prst="rect">
              <a:avLst/>
            </a:prstGeom>
            <a:grp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25" name="Isosceles Triangle 11"/>
            <p:cNvSpPr/>
            <p:nvPr/>
          </p:nvSpPr>
          <p:spPr>
            <a:xfrm rot="5400000">
              <a:off x="1846781" y="1869353"/>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sp>
        <p:nvSpPr>
          <p:cNvPr id="29" name="TextBox 15"/>
          <p:cNvSpPr txBox="1"/>
          <p:nvPr/>
        </p:nvSpPr>
        <p:spPr>
          <a:xfrm>
            <a:off x="776086" y="3972442"/>
            <a:ext cx="7591831" cy="775597"/>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r>
              <a:rPr lang="zh-CN" altLang="en-US" sz="1050" dirty="0">
                <a:sym typeface="微软雅黑" pitchFamily="34" charset="-122"/>
              </a:rPr>
              <a:t>右键点击图片选择设置图片格式可直接替换图片。您可以点击文字框输入您的描述说明，或者通过复制粘贴，在此录入您的描述说明。在此录入上述图表的综合描述说明，在此录入上述图表的综合描述说明，在此录入上述图表的综合描述说明，在此录入上述图表的综合描述说明，在此录入上述图表的综合描述说明。</a:t>
            </a:r>
            <a:endParaRPr lang="en-US" altLang="zh-CN" sz="1050" dirty="0">
              <a:sym typeface="微软雅黑" pitchFamily="34" charset="-122"/>
            </a:endParaRPr>
          </a:p>
          <a:p>
            <a:r>
              <a:rPr lang="zh-CN" altLang="en-US" sz="1050" dirty="0">
                <a:sym typeface="微软雅黑" pitchFamily="34" charset="-122"/>
              </a:rPr>
              <a:t>在此录入上述图表的综合描述说明，在此录入上述图表的综合描述说明，在此录入上述图表的综合描述说明。</a:t>
            </a:r>
          </a:p>
        </p:txBody>
      </p:sp>
      <p:cxnSp>
        <p:nvCxnSpPr>
          <p:cNvPr id="30" name="Straight Connector 20"/>
          <p:cNvCxnSpPr/>
          <p:nvPr/>
        </p:nvCxnSpPr>
        <p:spPr>
          <a:xfrm>
            <a:off x="782232" y="3839104"/>
            <a:ext cx="7579538"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31" name="Group 9"/>
          <p:cNvGrpSpPr/>
          <p:nvPr/>
        </p:nvGrpSpPr>
        <p:grpSpPr>
          <a:xfrm>
            <a:off x="6936306" y="1157886"/>
            <a:ext cx="2207694" cy="2131459"/>
            <a:chOff x="-203033" y="901147"/>
            <a:chExt cx="2207694" cy="2131459"/>
          </a:xfrm>
          <a:solidFill>
            <a:schemeClr val="accent2"/>
          </a:solidFill>
        </p:grpSpPr>
        <p:sp>
          <p:nvSpPr>
            <p:cNvPr id="34" name="Rectangle 25"/>
            <p:cNvSpPr/>
            <p:nvPr/>
          </p:nvSpPr>
          <p:spPr>
            <a:xfrm>
              <a:off x="-7985" y="901147"/>
              <a:ext cx="2012646" cy="2131459"/>
            </a:xfrm>
            <a:prstGeom prst="rect">
              <a:avLst/>
            </a:prstGeom>
            <a:grp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33" name="Isosceles Triangle 24"/>
            <p:cNvSpPr/>
            <p:nvPr/>
          </p:nvSpPr>
          <p:spPr>
            <a:xfrm rot="16200000">
              <a:off x="-335937" y="1869354"/>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sp>
        <p:nvSpPr>
          <p:cNvPr id="37" name="Rounded Rectangle 31"/>
          <p:cNvSpPr/>
          <p:nvPr/>
        </p:nvSpPr>
        <p:spPr>
          <a:xfrm>
            <a:off x="2778838" y="2894965"/>
            <a:ext cx="759992" cy="759992"/>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solidFill>
              <a:latin typeface="FontAwesome" pitchFamily="2" charset="0"/>
            </a:endParaRPr>
          </a:p>
        </p:txBody>
      </p:sp>
      <p:sp>
        <p:nvSpPr>
          <p:cNvPr id="38" name="Rounded Rectangle 32"/>
          <p:cNvSpPr/>
          <p:nvPr/>
        </p:nvSpPr>
        <p:spPr>
          <a:xfrm>
            <a:off x="3726373" y="2894965"/>
            <a:ext cx="759992" cy="759992"/>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sz="2800" dirty="0">
              <a:solidFill>
                <a:schemeClr val="bg1"/>
              </a:solidFill>
              <a:latin typeface="FontAwesome" pitchFamily="2" charset="0"/>
            </a:endParaRPr>
          </a:p>
        </p:txBody>
      </p:sp>
      <p:sp>
        <p:nvSpPr>
          <p:cNvPr id="39" name="Rounded Rectangle 33"/>
          <p:cNvSpPr/>
          <p:nvPr/>
        </p:nvSpPr>
        <p:spPr>
          <a:xfrm>
            <a:off x="4673907" y="2894965"/>
            <a:ext cx="759992" cy="759992"/>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solidFill>
              <a:latin typeface="FontAwesome" pitchFamily="2" charset="0"/>
            </a:endParaRPr>
          </a:p>
        </p:txBody>
      </p:sp>
      <p:sp>
        <p:nvSpPr>
          <p:cNvPr id="40" name="Rounded Rectangle 34"/>
          <p:cNvSpPr/>
          <p:nvPr/>
        </p:nvSpPr>
        <p:spPr>
          <a:xfrm>
            <a:off x="5621441" y="2894965"/>
            <a:ext cx="759992" cy="759992"/>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45720" tIns="0" rIns="0" rtlCol="0" anchor="ctr"/>
          <a:lstStyle/>
          <a:p>
            <a:pPr algn="ctr"/>
            <a:endParaRPr lang="en-US" sz="2400" dirty="0">
              <a:solidFill>
                <a:schemeClr val="bg1"/>
              </a:solidFill>
              <a:latin typeface="FontAwesome" pitchFamily="2" charset="0"/>
            </a:endParaRPr>
          </a:p>
        </p:txBody>
      </p:sp>
      <p:sp>
        <p:nvSpPr>
          <p:cNvPr id="44" name="矩形 43"/>
          <p:cNvSpPr/>
          <p:nvPr/>
        </p:nvSpPr>
        <p:spPr>
          <a:xfrm>
            <a:off x="127098" y="2186295"/>
            <a:ext cx="1779553" cy="323159"/>
          </a:xfrm>
          <a:prstGeom prst="rect">
            <a:avLst/>
          </a:prstGeom>
        </p:spPr>
        <p:txBody>
          <a:bodyPr wrap="square" lIns="68573" tIns="34287" rIns="68573" bIns="34287">
            <a:spAutoFit/>
          </a:bodyPr>
          <a:lstStyle/>
          <a:p>
            <a:pPr algn="ctr"/>
            <a:r>
              <a:rPr lang="zh-CN" altLang="en-US" sz="1650" b="1" dirty="0">
                <a:solidFill>
                  <a:schemeClr val="bg1">
                    <a:lumMod val="95000"/>
                  </a:schemeClr>
                </a:solidFill>
                <a:latin typeface="微软雅黑" pitchFamily="34" charset="-122"/>
                <a:ea typeface="微软雅黑" pitchFamily="34" charset="-122"/>
              </a:rPr>
              <a:t>工作概述</a:t>
            </a:r>
            <a:endParaRPr lang="en-US" altLang="zh-CN" sz="1650" b="1" dirty="0">
              <a:solidFill>
                <a:schemeClr val="bg1">
                  <a:lumMod val="95000"/>
                </a:schemeClr>
              </a:solidFill>
              <a:latin typeface="微软雅黑" pitchFamily="34" charset="-122"/>
              <a:ea typeface="微软雅黑" pitchFamily="34" charset="-122"/>
            </a:endParaRPr>
          </a:p>
        </p:txBody>
      </p:sp>
      <p:sp>
        <p:nvSpPr>
          <p:cNvPr id="45" name="矩形 47"/>
          <p:cNvSpPr>
            <a:spLocks noChangeArrowheads="1"/>
          </p:cNvSpPr>
          <p:nvPr/>
        </p:nvSpPr>
        <p:spPr bwMode="auto">
          <a:xfrm>
            <a:off x="192627" y="2462828"/>
            <a:ext cx="1648494"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chemeClr val="bg1">
                    <a:lumMod val="95000"/>
                  </a:schemeClr>
                </a:solidFill>
                <a:sym typeface="微软雅黑" pitchFamily="34" charset="-122"/>
              </a:rPr>
              <a:t>在此录入图表的综合描述说明，在此录入图表的综合描述说明。</a:t>
            </a:r>
          </a:p>
        </p:txBody>
      </p:sp>
      <p:sp>
        <p:nvSpPr>
          <p:cNvPr id="46" name="矩形 45"/>
          <p:cNvSpPr/>
          <p:nvPr/>
        </p:nvSpPr>
        <p:spPr>
          <a:xfrm>
            <a:off x="7237350" y="2186295"/>
            <a:ext cx="1779553" cy="323159"/>
          </a:xfrm>
          <a:prstGeom prst="rect">
            <a:avLst/>
          </a:prstGeom>
        </p:spPr>
        <p:txBody>
          <a:bodyPr wrap="square" lIns="68573" tIns="34287" rIns="68573" bIns="34287">
            <a:spAutoFit/>
          </a:bodyPr>
          <a:lstStyle/>
          <a:p>
            <a:pPr algn="ctr"/>
            <a:r>
              <a:rPr lang="zh-CN" altLang="en-US" sz="1650" b="1" dirty="0">
                <a:solidFill>
                  <a:schemeClr val="bg1">
                    <a:lumMod val="95000"/>
                  </a:schemeClr>
                </a:solidFill>
                <a:latin typeface="微软雅黑" pitchFamily="34" charset="-122"/>
                <a:ea typeface="微软雅黑" pitchFamily="34" charset="-122"/>
              </a:rPr>
              <a:t>大势分析</a:t>
            </a:r>
            <a:endParaRPr lang="en-US" altLang="zh-CN" sz="1650" b="1" dirty="0">
              <a:solidFill>
                <a:schemeClr val="bg1">
                  <a:lumMod val="9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7310553" y="2462828"/>
            <a:ext cx="1633148"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chemeClr val="bg1">
                    <a:lumMod val="95000"/>
                  </a:schemeClr>
                </a:solidFill>
                <a:sym typeface="微软雅黑" pitchFamily="34" charset="-122"/>
              </a:rPr>
              <a:t>在此录入图表的综合描述说明，在此录入图表的综合描述说明。</a:t>
            </a:r>
          </a:p>
        </p:txBody>
      </p:sp>
      <p:sp>
        <p:nvSpPr>
          <p:cNvPr id="52" name="文本框 51"/>
          <p:cNvSpPr txBox="1"/>
          <p:nvPr/>
        </p:nvSpPr>
        <p:spPr>
          <a:xfrm>
            <a:off x="2788614" y="3021045"/>
            <a:ext cx="739412" cy="530915"/>
          </a:xfrm>
          <a:prstGeom prst="rect">
            <a:avLst/>
          </a:prstGeom>
          <a:noFill/>
        </p:spPr>
        <p:txBody>
          <a:bodyPr wrap="square" rtlCol="0">
            <a:spAutoFit/>
          </a:bodyPr>
          <a:lstStyle/>
          <a:p>
            <a:pPr algn="ctr"/>
            <a:r>
              <a:rPr lang="zh-CN" altLang="en-US" sz="1350" dirty="0">
                <a:solidFill>
                  <a:schemeClr val="bg1">
                    <a:lumMod val="95000"/>
                  </a:schemeClr>
                </a:solidFill>
                <a:latin typeface="微软雅黑" panose="020B0503020204020204" pitchFamily="34" charset="-122"/>
                <a:ea typeface="微软雅黑" panose="020B0503020204020204" pitchFamily="34" charset="-122"/>
              </a:rPr>
              <a:t>一直在</a:t>
            </a:r>
            <a:endParaRPr lang="en-US" altLang="zh-CN" sz="1350" dirty="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1500" b="1" dirty="0">
                <a:solidFill>
                  <a:schemeClr val="bg1">
                    <a:lumMod val="95000"/>
                  </a:schemeClr>
                </a:solidFill>
                <a:latin typeface="微软雅黑" panose="020B0503020204020204" pitchFamily="34" charset="-122"/>
                <a:ea typeface="微软雅黑" panose="020B0503020204020204" pitchFamily="34" charset="-122"/>
              </a:rPr>
              <a:t>进步</a:t>
            </a:r>
          </a:p>
        </p:txBody>
      </p:sp>
      <p:sp>
        <p:nvSpPr>
          <p:cNvPr id="53" name="文本框 52"/>
          <p:cNvSpPr txBox="1"/>
          <p:nvPr/>
        </p:nvSpPr>
        <p:spPr>
          <a:xfrm>
            <a:off x="3754348" y="2997961"/>
            <a:ext cx="704040" cy="577081"/>
          </a:xfrm>
          <a:prstGeom prst="rect">
            <a:avLst/>
          </a:prstGeom>
          <a:noFill/>
        </p:spPr>
        <p:txBody>
          <a:bodyPr wrap="none" rtlCol="0">
            <a:spAutoFit/>
          </a:bodyPr>
          <a:lstStyle/>
          <a:p>
            <a:pPr algn="ctr"/>
            <a:r>
              <a:rPr lang="en-US" altLang="zh-CN" sz="1800" b="1" dirty="0">
                <a:solidFill>
                  <a:schemeClr val="bg1">
                    <a:lumMod val="95000"/>
                  </a:schemeClr>
                </a:solidFill>
                <a:latin typeface="微软雅黑" panose="020B0503020204020204" pitchFamily="34" charset="-122"/>
                <a:ea typeface="微软雅黑" panose="020B0503020204020204" pitchFamily="34" charset="-122"/>
              </a:rPr>
              <a:t>5</a:t>
            </a:r>
            <a:r>
              <a:rPr lang="zh-CN" altLang="en-US" sz="1800" dirty="0">
                <a:solidFill>
                  <a:schemeClr val="bg1">
                    <a:lumMod val="95000"/>
                  </a:schemeClr>
                </a:solidFill>
                <a:latin typeface="微软雅黑" panose="020B0503020204020204" pitchFamily="34" charset="-122"/>
                <a:ea typeface="微软雅黑" panose="020B0503020204020204" pitchFamily="34" charset="-122"/>
              </a:rPr>
              <a:t>个</a:t>
            </a:r>
            <a:endParaRPr lang="en-US" altLang="zh-CN" sz="1800" dirty="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1350" dirty="0">
                <a:solidFill>
                  <a:schemeClr val="bg1">
                    <a:lumMod val="95000"/>
                  </a:schemeClr>
                </a:solidFill>
                <a:latin typeface="微软雅黑" panose="020B0503020204020204" pitchFamily="34" charset="-122"/>
                <a:ea typeface="微软雅黑" panose="020B0503020204020204" pitchFamily="34" charset="-122"/>
              </a:rPr>
              <a:t>大项目</a:t>
            </a:r>
          </a:p>
        </p:txBody>
      </p:sp>
      <p:sp>
        <p:nvSpPr>
          <p:cNvPr id="54" name="文本框 53"/>
          <p:cNvSpPr txBox="1"/>
          <p:nvPr/>
        </p:nvSpPr>
        <p:spPr>
          <a:xfrm>
            <a:off x="4634557" y="3026815"/>
            <a:ext cx="838692" cy="519373"/>
          </a:xfrm>
          <a:prstGeom prst="rect">
            <a:avLst/>
          </a:prstGeom>
          <a:noFill/>
        </p:spPr>
        <p:txBody>
          <a:bodyPr wrap="none" rtlCol="0">
            <a:spAutoFit/>
          </a:bodyPr>
          <a:lstStyle/>
          <a:p>
            <a:pPr algn="ctr"/>
            <a:r>
              <a:rPr lang="zh-CN" altLang="en-US" sz="1275" dirty="0">
                <a:solidFill>
                  <a:schemeClr val="bg1">
                    <a:lumMod val="95000"/>
                  </a:schemeClr>
                </a:solidFill>
                <a:latin typeface="微软雅黑" panose="020B0503020204020204" pitchFamily="34" charset="-122"/>
                <a:ea typeface="微软雅黑" panose="020B0503020204020204" pitchFamily="34" charset="-122"/>
              </a:rPr>
              <a:t>团队业绩</a:t>
            </a:r>
            <a:endParaRPr lang="en-US" altLang="zh-CN" sz="1275" dirty="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bg1">
                    <a:lumMod val="95000"/>
                  </a:schemeClr>
                </a:solidFill>
                <a:latin typeface="微软雅黑" panose="020B0503020204020204" pitchFamily="34" charset="-122"/>
                <a:ea typeface="微软雅黑" panose="020B0503020204020204" pitchFamily="34" charset="-122"/>
              </a:rPr>
              <a:t>第二</a:t>
            </a:r>
          </a:p>
        </p:txBody>
      </p:sp>
      <p:sp>
        <p:nvSpPr>
          <p:cNvPr id="55" name="文本框 54"/>
          <p:cNvSpPr txBox="1"/>
          <p:nvPr/>
        </p:nvSpPr>
        <p:spPr>
          <a:xfrm>
            <a:off x="5621440" y="3032587"/>
            <a:ext cx="759993" cy="507831"/>
          </a:xfrm>
          <a:prstGeom prst="rect">
            <a:avLst/>
          </a:prstGeom>
          <a:noFill/>
        </p:spPr>
        <p:txBody>
          <a:bodyPr wrap="square" rtlCol="0">
            <a:spAutoFit/>
          </a:bodyPr>
          <a:lstStyle>
            <a:defPPr>
              <a:defRPr lang="zh-CN"/>
            </a:defPPr>
            <a:lvl1pPr algn="ctr">
              <a:defRPr sz="1800">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sz="1350" dirty="0"/>
              <a:t>年度销售冠军</a:t>
            </a:r>
          </a:p>
        </p:txBody>
      </p:sp>
      <p:sp>
        <p:nvSpPr>
          <p:cNvPr id="27"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28"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2" name="Freeform 145"/>
          <p:cNvSpPr>
            <a:spLocks noChangeAspect="1" noEditPoints="1"/>
          </p:cNvSpPr>
          <p:nvPr/>
        </p:nvSpPr>
        <p:spPr bwMode="auto">
          <a:xfrm>
            <a:off x="746076" y="1490580"/>
            <a:ext cx="504526" cy="502607"/>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69"/>
          </a:p>
        </p:txBody>
      </p:sp>
      <p:sp>
        <p:nvSpPr>
          <p:cNvPr id="35" name="Freeform 331"/>
          <p:cNvSpPr>
            <a:spLocks/>
          </p:cNvSpPr>
          <p:nvPr/>
        </p:nvSpPr>
        <p:spPr bwMode="auto">
          <a:xfrm>
            <a:off x="7852128" y="1541591"/>
            <a:ext cx="549996" cy="400583"/>
          </a:xfrm>
          <a:custGeom>
            <a:avLst/>
            <a:gdLst>
              <a:gd name="T0" fmla="*/ 260 w 288"/>
              <a:gd name="T1" fmla="*/ 0 h 210"/>
              <a:gd name="T2" fmla="*/ 232 w 288"/>
              <a:gd name="T3" fmla="*/ 28 h 210"/>
              <a:gd name="T4" fmla="*/ 239 w 288"/>
              <a:gd name="T5" fmla="*/ 46 h 210"/>
              <a:gd name="T6" fmla="*/ 191 w 288"/>
              <a:gd name="T7" fmla="*/ 117 h 210"/>
              <a:gd name="T8" fmla="*/ 183 w 288"/>
              <a:gd name="T9" fmla="*/ 116 h 210"/>
              <a:gd name="T10" fmla="*/ 170 w 288"/>
              <a:gd name="T11" fmla="*/ 119 h 210"/>
              <a:gd name="T12" fmla="*/ 130 w 288"/>
              <a:gd name="T13" fmla="*/ 79 h 210"/>
              <a:gd name="T14" fmla="*/ 133 w 288"/>
              <a:gd name="T15" fmla="*/ 67 h 210"/>
              <a:gd name="T16" fmla="*/ 105 w 288"/>
              <a:gd name="T17" fmla="*/ 39 h 210"/>
              <a:gd name="T18" fmla="*/ 78 w 288"/>
              <a:gd name="T19" fmla="*/ 67 h 210"/>
              <a:gd name="T20" fmla="*/ 84 w 288"/>
              <a:gd name="T21" fmla="*/ 84 h 210"/>
              <a:gd name="T22" fmla="*/ 36 w 288"/>
              <a:gd name="T23" fmla="*/ 156 h 210"/>
              <a:gd name="T24" fmla="*/ 28 w 288"/>
              <a:gd name="T25" fmla="*/ 155 h 210"/>
              <a:gd name="T26" fmla="*/ 0 w 288"/>
              <a:gd name="T27" fmla="*/ 183 h 210"/>
              <a:gd name="T28" fmla="*/ 28 w 288"/>
              <a:gd name="T29" fmla="*/ 210 h 210"/>
              <a:gd name="T30" fmla="*/ 56 w 288"/>
              <a:gd name="T31" fmla="*/ 183 h 210"/>
              <a:gd name="T32" fmla="*/ 50 w 288"/>
              <a:gd name="T33" fmla="*/ 166 h 210"/>
              <a:gd name="T34" fmla="*/ 98 w 288"/>
              <a:gd name="T35" fmla="*/ 94 h 210"/>
              <a:gd name="T36" fmla="*/ 105 w 288"/>
              <a:gd name="T37" fmla="*/ 95 h 210"/>
              <a:gd name="T38" fmla="*/ 118 w 288"/>
              <a:gd name="T39" fmla="*/ 92 h 210"/>
              <a:gd name="T40" fmla="*/ 158 w 288"/>
              <a:gd name="T41" fmla="*/ 132 h 210"/>
              <a:gd name="T42" fmla="*/ 155 w 288"/>
              <a:gd name="T43" fmla="*/ 144 h 210"/>
              <a:gd name="T44" fmla="*/ 183 w 288"/>
              <a:gd name="T45" fmla="*/ 172 h 210"/>
              <a:gd name="T46" fmla="*/ 211 w 288"/>
              <a:gd name="T47" fmla="*/ 144 h 210"/>
              <a:gd name="T48" fmla="*/ 205 w 288"/>
              <a:gd name="T49" fmla="*/ 127 h 210"/>
              <a:gd name="T50" fmla="*/ 253 w 288"/>
              <a:gd name="T51" fmla="*/ 55 h 210"/>
              <a:gd name="T52" fmla="*/ 260 w 288"/>
              <a:gd name="T53" fmla="*/ 56 h 210"/>
              <a:gd name="T54" fmla="*/ 288 w 288"/>
              <a:gd name="T55" fmla="*/ 28 h 210"/>
              <a:gd name="T56" fmla="*/ 260 w 288"/>
              <a:gd name="T5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spTree>
    <p:extLst>
      <p:ext uri="{BB962C8B-B14F-4D97-AF65-F5344CB8AC3E}">
        <p14:creationId xmlns:p14="http://schemas.microsoft.com/office/powerpoint/2010/main" val="419793844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 presetClass="entr" presetSubtype="8" accel="50000" decel="5000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4" accel="50000" decel="5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400" fill="hold"/>
                                            <p:tgtEl>
                                              <p:spTgt spid="22"/>
                                            </p:tgtEl>
                                            <p:attrNameLst>
                                              <p:attrName>ppt_x</p:attrName>
                                            </p:attrNameLst>
                                          </p:cBhvr>
                                          <p:tavLst>
                                            <p:tav tm="0">
                                              <p:val>
                                                <p:strVal val="#ppt_x"/>
                                              </p:val>
                                            </p:tav>
                                            <p:tav tm="100000">
                                              <p:val>
                                                <p:strVal val="#ppt_x"/>
                                              </p:val>
                                            </p:tav>
                                          </p:tavLst>
                                        </p:anim>
                                        <p:anim calcmode="lin" valueType="num">
                                          <p:cBhvr additive="base">
                                            <p:cTn id="21" dur="400" fill="hold"/>
                                            <p:tgtEl>
                                              <p:spTgt spid="22"/>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 presetClass="entr" presetSubtype="2" accel="50000" decel="5000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400" fill="hold"/>
                                            <p:tgtEl>
                                              <p:spTgt spid="31"/>
                                            </p:tgtEl>
                                            <p:attrNameLst>
                                              <p:attrName>ppt_x</p:attrName>
                                            </p:attrNameLst>
                                          </p:cBhvr>
                                          <p:tavLst>
                                            <p:tav tm="0">
                                              <p:val>
                                                <p:strVal val="1+#ppt_w/2"/>
                                              </p:val>
                                            </p:tav>
                                            <p:tav tm="100000">
                                              <p:val>
                                                <p:strVal val="#ppt_x"/>
                                              </p:val>
                                            </p:tav>
                                          </p:tavLst>
                                        </p:anim>
                                        <p:anim calcmode="lin" valueType="num">
                                          <p:cBhvr additive="base">
                                            <p:cTn id="26" dur="400" fill="hold"/>
                                            <p:tgtEl>
                                              <p:spTgt spid="31"/>
                                            </p:tgtEl>
                                            <p:attrNameLst>
                                              <p:attrName>ppt_y</p:attrName>
                                            </p:attrNameLst>
                                          </p:cBhvr>
                                          <p:tavLst>
                                            <p:tav tm="0">
                                              <p:val>
                                                <p:strVal val="#ppt_y"/>
                                              </p:val>
                                            </p:tav>
                                            <p:tav tm="100000">
                                              <p:val>
                                                <p:strVal val="#ppt_y"/>
                                              </p:val>
                                            </p:tav>
                                          </p:tavLst>
                                        </p:anim>
                                      </p:childTnLst>
                                    </p:cTn>
                                  </p:par>
                                </p:childTnLst>
                              </p:cTn>
                            </p:par>
                            <p:par>
                              <p:cTn id="27" fill="hold">
                                <p:stCondLst>
                                  <p:cond delay="2200"/>
                                </p:stCondLst>
                                <p:childTnLst>
                                  <p:par>
                                    <p:cTn id="28" presetID="35" presetClass="entr" presetSubtype="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750"/>
                                            <p:tgtEl>
                                              <p:spTgt spid="32"/>
                                            </p:tgtEl>
                                          </p:cBhvr>
                                        </p:animEffect>
                                        <p:anim calcmode="lin" valueType="num">
                                          <p:cBhvr>
                                            <p:cTn id="31" dur="750" fill="hold"/>
                                            <p:tgtEl>
                                              <p:spTgt spid="32"/>
                                            </p:tgtEl>
                                            <p:attrNameLst>
                                              <p:attrName>style.rotation</p:attrName>
                                            </p:attrNameLst>
                                          </p:cBhvr>
                                          <p:tavLst>
                                            <p:tav tm="0">
                                              <p:val>
                                                <p:fltVal val="720"/>
                                              </p:val>
                                            </p:tav>
                                            <p:tav tm="100000">
                                              <p:val>
                                                <p:fltVal val="0"/>
                                              </p:val>
                                            </p:tav>
                                          </p:tavLst>
                                        </p:anim>
                                        <p:anim calcmode="lin" valueType="num">
                                          <p:cBhvr>
                                            <p:cTn id="32" dur="750" fill="hold"/>
                                            <p:tgtEl>
                                              <p:spTgt spid="32"/>
                                            </p:tgtEl>
                                            <p:attrNameLst>
                                              <p:attrName>ppt_h</p:attrName>
                                            </p:attrNameLst>
                                          </p:cBhvr>
                                          <p:tavLst>
                                            <p:tav tm="0">
                                              <p:val>
                                                <p:fltVal val="0"/>
                                              </p:val>
                                            </p:tav>
                                            <p:tav tm="100000">
                                              <p:val>
                                                <p:strVal val="#ppt_h"/>
                                              </p:val>
                                            </p:tav>
                                          </p:tavLst>
                                        </p:anim>
                                        <p:anim calcmode="lin" valueType="num">
                                          <p:cBhvr>
                                            <p:cTn id="33" dur="750" fill="hold"/>
                                            <p:tgtEl>
                                              <p:spTgt spid="32"/>
                                            </p:tgtEl>
                                            <p:attrNameLst>
                                              <p:attrName>ppt_w</p:attrName>
                                            </p:attrNameLst>
                                          </p:cBhvr>
                                          <p:tavLst>
                                            <p:tav tm="0">
                                              <p:val>
                                                <p:fltVal val="0"/>
                                              </p:val>
                                            </p:tav>
                                            <p:tav tm="100000">
                                              <p:val>
                                                <p:strVal val="#ppt_w"/>
                                              </p:val>
                                            </p:tav>
                                          </p:tavLst>
                                        </p:anim>
                                      </p:childTnLst>
                                    </p:cTn>
                                  </p:par>
                                  <p:par>
                                    <p:cTn id="34" presetID="35"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anim calcmode="lin" valueType="num">
                                          <p:cBhvr>
                                            <p:cTn id="37" dur="750" fill="hold"/>
                                            <p:tgtEl>
                                              <p:spTgt spid="35"/>
                                            </p:tgtEl>
                                            <p:attrNameLst>
                                              <p:attrName>style.rotation</p:attrName>
                                            </p:attrNameLst>
                                          </p:cBhvr>
                                          <p:tavLst>
                                            <p:tav tm="0">
                                              <p:val>
                                                <p:fltVal val="720"/>
                                              </p:val>
                                            </p:tav>
                                            <p:tav tm="100000">
                                              <p:val>
                                                <p:fltVal val="0"/>
                                              </p:val>
                                            </p:tav>
                                          </p:tavLst>
                                        </p:anim>
                                        <p:anim calcmode="lin" valueType="num">
                                          <p:cBhvr>
                                            <p:cTn id="38" dur="750" fill="hold"/>
                                            <p:tgtEl>
                                              <p:spTgt spid="35"/>
                                            </p:tgtEl>
                                            <p:attrNameLst>
                                              <p:attrName>ppt_h</p:attrName>
                                            </p:attrNameLst>
                                          </p:cBhvr>
                                          <p:tavLst>
                                            <p:tav tm="0">
                                              <p:val>
                                                <p:fltVal val="0"/>
                                              </p:val>
                                            </p:tav>
                                            <p:tav tm="100000">
                                              <p:val>
                                                <p:strVal val="#ppt_h"/>
                                              </p:val>
                                            </p:tav>
                                          </p:tavLst>
                                        </p:anim>
                                        <p:anim calcmode="lin" valueType="num">
                                          <p:cBhvr>
                                            <p:cTn id="39" dur="750" fill="hold"/>
                                            <p:tgtEl>
                                              <p:spTgt spid="35"/>
                                            </p:tgtEl>
                                            <p:attrNameLst>
                                              <p:attrName>ppt_w</p:attrName>
                                            </p:attrNameLst>
                                          </p:cBhvr>
                                          <p:tavLst>
                                            <p:tav tm="0">
                                              <p:val>
                                                <p:fltVal val="0"/>
                                              </p:val>
                                            </p:tav>
                                            <p:tav tm="100000">
                                              <p:val>
                                                <p:strVal val="#ppt_w"/>
                                              </p:val>
                                            </p:tav>
                                          </p:tavLst>
                                        </p:anim>
                                      </p:childTnLst>
                                    </p:cTn>
                                  </p:par>
                                </p:childTnLst>
                              </p:cTn>
                            </p:par>
                            <p:par>
                              <p:cTn id="40" fill="hold">
                                <p:stCondLst>
                                  <p:cond delay="2950"/>
                                </p:stCondLst>
                                <p:childTnLst>
                                  <p:par>
                                    <p:cTn id="41" presetID="14" presetClass="entr" presetSubtype="1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randombar(horizontal)">
                                          <p:cBhvr>
                                            <p:cTn id="43" dur="400"/>
                                            <p:tgtEl>
                                              <p:spTgt spid="44"/>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randombar(horizontal)">
                                          <p:cBhvr>
                                            <p:cTn id="46" dur="400"/>
                                            <p:tgtEl>
                                              <p:spTgt spid="45"/>
                                            </p:tgtEl>
                                          </p:cBhvr>
                                        </p:animEffect>
                                      </p:childTnLst>
                                    </p:cTn>
                                  </p:par>
                                </p:childTnLst>
                              </p:cTn>
                            </p:par>
                            <p:par>
                              <p:cTn id="47" fill="hold">
                                <p:stCondLst>
                                  <p:cond delay="3350"/>
                                </p:stCondLst>
                                <p:childTnLst>
                                  <p:par>
                                    <p:cTn id="48" presetID="14" presetClass="entr" presetSubtype="10"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randombar(horizontal)">
                                          <p:cBhvr>
                                            <p:cTn id="50" dur="400"/>
                                            <p:tgtEl>
                                              <p:spTgt spid="4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randombar(horizontal)">
                                          <p:cBhvr>
                                            <p:cTn id="53" dur="400"/>
                                            <p:tgtEl>
                                              <p:spTgt spid="47"/>
                                            </p:tgtEl>
                                          </p:cBhvr>
                                        </p:animEffect>
                                      </p:childTnLst>
                                    </p:cTn>
                                  </p:par>
                                </p:childTnLst>
                              </p:cTn>
                            </p:par>
                            <p:par>
                              <p:cTn id="54" fill="hold">
                                <p:stCondLst>
                                  <p:cond delay="3750"/>
                                </p:stCondLst>
                                <p:childTnLst>
                                  <p:par>
                                    <p:cTn id="55" presetID="18" presetClass="entr" presetSubtype="3"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strips(upRight)">
                                          <p:cBhvr>
                                            <p:cTn id="57" dur="500"/>
                                            <p:tgtEl>
                                              <p:spTgt spid="30"/>
                                            </p:tgtEl>
                                          </p:cBhvr>
                                        </p:animEffect>
                                      </p:childTnLst>
                                    </p:cTn>
                                  </p:par>
                                </p:childTnLst>
                              </p:cTn>
                            </p:par>
                            <p:par>
                              <p:cTn id="58" fill="hold">
                                <p:stCondLst>
                                  <p:cond delay="425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4750"/>
                                </p:stCondLst>
                                <p:childTnLst>
                                  <p:par>
                                    <p:cTn id="63" presetID="2" presetClass="entr" presetSubtype="2" accel="51429" fill="hold" grpId="0" nodeType="afterEffect" p14:presetBounceEnd="17143">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14:bounceEnd="17143">
                                          <p:cBhvr additive="base">
                                            <p:cTn id="65" dur="850" fill="hold"/>
                                            <p:tgtEl>
                                              <p:spTgt spid="37"/>
                                            </p:tgtEl>
                                            <p:attrNameLst>
                                              <p:attrName>ppt_x</p:attrName>
                                            </p:attrNameLst>
                                          </p:cBhvr>
                                          <p:tavLst>
                                            <p:tav tm="0">
                                              <p:val>
                                                <p:strVal val="1+#ppt_w/2"/>
                                              </p:val>
                                            </p:tav>
                                            <p:tav tm="100000">
                                              <p:val>
                                                <p:strVal val="#ppt_x"/>
                                              </p:val>
                                            </p:tav>
                                          </p:tavLst>
                                        </p:anim>
                                        <p:anim calcmode="lin" valueType="num" p14:bounceEnd="17143">
                                          <p:cBhvr additive="base">
                                            <p:cTn id="66" dur="850" fill="hold"/>
                                            <p:tgtEl>
                                              <p:spTgt spid="37"/>
                                            </p:tgtEl>
                                            <p:attrNameLst>
                                              <p:attrName>ppt_y</p:attrName>
                                            </p:attrNameLst>
                                          </p:cBhvr>
                                          <p:tavLst>
                                            <p:tav tm="0">
                                              <p:val>
                                                <p:strVal val="#ppt_y"/>
                                              </p:val>
                                            </p:tav>
                                            <p:tav tm="100000">
                                              <p:val>
                                                <p:strVal val="#ppt_y"/>
                                              </p:val>
                                            </p:tav>
                                          </p:tavLst>
                                        </p:anim>
                                      </p:childTnLst>
                                    </p:cTn>
                                  </p:par>
                                  <p:par>
                                    <p:cTn id="67" presetID="41" presetClass="entr" presetSubtype="0" fill="hold" grpId="0" nodeType="withEffect">
                                      <p:stCondLst>
                                        <p:cond delay="850"/>
                                      </p:stCondLst>
                                      <p:iterate type="lt">
                                        <p:tmPct val="25000"/>
                                      </p:iterate>
                                      <p:childTnLst>
                                        <p:set>
                                          <p:cBhvr>
                                            <p:cTn id="68" dur="1" fill="hold">
                                              <p:stCondLst>
                                                <p:cond delay="0"/>
                                              </p:stCondLst>
                                            </p:cTn>
                                            <p:tgtEl>
                                              <p:spTgt spid="52"/>
                                            </p:tgtEl>
                                            <p:attrNameLst>
                                              <p:attrName>style.visibility</p:attrName>
                                            </p:attrNameLst>
                                          </p:cBhvr>
                                          <p:to>
                                            <p:strVal val="visible"/>
                                          </p:to>
                                        </p:set>
                                        <p:anim calcmode="lin" valueType="num">
                                          <p:cBhvr>
                                            <p:cTn id="69" dur="2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70" dur="250" fill="hold"/>
                                            <p:tgtEl>
                                              <p:spTgt spid="52"/>
                                            </p:tgtEl>
                                            <p:attrNameLst>
                                              <p:attrName>ppt_y</p:attrName>
                                            </p:attrNameLst>
                                          </p:cBhvr>
                                          <p:tavLst>
                                            <p:tav tm="0">
                                              <p:val>
                                                <p:strVal val="#ppt_y"/>
                                              </p:val>
                                            </p:tav>
                                            <p:tav tm="100000">
                                              <p:val>
                                                <p:strVal val="#ppt_y"/>
                                              </p:val>
                                            </p:tav>
                                          </p:tavLst>
                                        </p:anim>
                                        <p:anim calcmode="lin" valueType="num">
                                          <p:cBhvr>
                                            <p:cTn id="71" dur="2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72" dur="2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73" dur="250" tmFilter="0,0; .5, 1; 1, 1"/>
                                            <p:tgtEl>
                                              <p:spTgt spid="52"/>
                                            </p:tgtEl>
                                          </p:cBhvr>
                                        </p:animEffect>
                                      </p:childTnLst>
                                    </p:cTn>
                                  </p:par>
                                </p:childTnLst>
                              </p:cTn>
                            </p:par>
                            <p:par>
                              <p:cTn id="74" fill="hold">
                                <p:stCondLst>
                                  <p:cond delay="6100"/>
                                </p:stCondLst>
                                <p:childTnLst>
                                  <p:par>
                                    <p:cTn id="75" presetID="2" presetClass="entr" presetSubtype="2" accel="51429" fill="hold" grpId="0" nodeType="afterEffect" p14:presetBounceEnd="17143">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14:bounceEnd="17143">
                                          <p:cBhvr additive="base">
                                            <p:cTn id="77" dur="750" fill="hold"/>
                                            <p:tgtEl>
                                              <p:spTgt spid="38"/>
                                            </p:tgtEl>
                                            <p:attrNameLst>
                                              <p:attrName>ppt_x</p:attrName>
                                            </p:attrNameLst>
                                          </p:cBhvr>
                                          <p:tavLst>
                                            <p:tav tm="0">
                                              <p:val>
                                                <p:strVal val="1+#ppt_w/2"/>
                                              </p:val>
                                            </p:tav>
                                            <p:tav tm="100000">
                                              <p:val>
                                                <p:strVal val="#ppt_x"/>
                                              </p:val>
                                            </p:tav>
                                          </p:tavLst>
                                        </p:anim>
                                        <p:anim calcmode="lin" valueType="num" p14:bounceEnd="17143">
                                          <p:cBhvr additive="base">
                                            <p:cTn id="78" dur="750" fill="hold"/>
                                            <p:tgtEl>
                                              <p:spTgt spid="38"/>
                                            </p:tgtEl>
                                            <p:attrNameLst>
                                              <p:attrName>ppt_y</p:attrName>
                                            </p:attrNameLst>
                                          </p:cBhvr>
                                          <p:tavLst>
                                            <p:tav tm="0">
                                              <p:val>
                                                <p:strVal val="#ppt_y"/>
                                              </p:val>
                                            </p:tav>
                                            <p:tav tm="100000">
                                              <p:val>
                                                <p:strVal val="#ppt_y"/>
                                              </p:val>
                                            </p:tav>
                                          </p:tavLst>
                                        </p:anim>
                                      </p:childTnLst>
                                    </p:cTn>
                                  </p:par>
                                  <p:par>
                                    <p:cTn id="79" presetID="41" presetClass="entr" presetSubtype="0" fill="hold" grpId="0" nodeType="withEffect">
                                      <p:stCondLst>
                                        <p:cond delay="750"/>
                                      </p:stCondLst>
                                      <p:iterate type="lt">
                                        <p:tmPct val="25000"/>
                                      </p:iterate>
                                      <p:childTnLst>
                                        <p:set>
                                          <p:cBhvr>
                                            <p:cTn id="80" dur="1" fill="hold">
                                              <p:stCondLst>
                                                <p:cond delay="0"/>
                                              </p:stCondLst>
                                            </p:cTn>
                                            <p:tgtEl>
                                              <p:spTgt spid="53"/>
                                            </p:tgtEl>
                                            <p:attrNameLst>
                                              <p:attrName>style.visibility</p:attrName>
                                            </p:attrNameLst>
                                          </p:cBhvr>
                                          <p:to>
                                            <p:strVal val="visible"/>
                                          </p:to>
                                        </p:set>
                                        <p:anim calcmode="lin" valueType="num">
                                          <p:cBhvr>
                                            <p:cTn id="81" dur="25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2" dur="250" fill="hold"/>
                                            <p:tgtEl>
                                              <p:spTgt spid="53"/>
                                            </p:tgtEl>
                                            <p:attrNameLst>
                                              <p:attrName>ppt_y</p:attrName>
                                            </p:attrNameLst>
                                          </p:cBhvr>
                                          <p:tavLst>
                                            <p:tav tm="0">
                                              <p:val>
                                                <p:strVal val="#ppt_y"/>
                                              </p:val>
                                            </p:tav>
                                            <p:tav tm="100000">
                                              <p:val>
                                                <p:strVal val="#ppt_y"/>
                                              </p:val>
                                            </p:tav>
                                          </p:tavLst>
                                        </p:anim>
                                        <p:anim calcmode="lin" valueType="num">
                                          <p:cBhvr>
                                            <p:cTn id="83" dur="25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84" dur="25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85" dur="250" tmFilter="0,0; .5, 1; 1, 1"/>
                                            <p:tgtEl>
                                              <p:spTgt spid="53"/>
                                            </p:tgtEl>
                                          </p:cBhvr>
                                        </p:animEffect>
                                      </p:childTnLst>
                                    </p:cTn>
                                  </p:par>
                                </p:childTnLst>
                              </p:cTn>
                            </p:par>
                            <p:par>
                              <p:cTn id="86" fill="hold">
                                <p:stCondLst>
                                  <p:cond delay="7350"/>
                                </p:stCondLst>
                                <p:childTnLst>
                                  <p:par>
                                    <p:cTn id="87" presetID="2" presetClass="entr" presetSubtype="2" accel="51429" fill="hold" grpId="0" nodeType="afterEffect" p14:presetBounceEnd="17143">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17143">
                                          <p:cBhvr additive="base">
                                            <p:cTn id="89" dur="650" fill="hold"/>
                                            <p:tgtEl>
                                              <p:spTgt spid="39"/>
                                            </p:tgtEl>
                                            <p:attrNameLst>
                                              <p:attrName>ppt_x</p:attrName>
                                            </p:attrNameLst>
                                          </p:cBhvr>
                                          <p:tavLst>
                                            <p:tav tm="0">
                                              <p:val>
                                                <p:strVal val="1+#ppt_w/2"/>
                                              </p:val>
                                            </p:tav>
                                            <p:tav tm="100000">
                                              <p:val>
                                                <p:strVal val="#ppt_x"/>
                                              </p:val>
                                            </p:tav>
                                          </p:tavLst>
                                        </p:anim>
                                        <p:anim calcmode="lin" valueType="num" p14:bounceEnd="17143">
                                          <p:cBhvr additive="base">
                                            <p:cTn id="90" dur="650" fill="hold"/>
                                            <p:tgtEl>
                                              <p:spTgt spid="39"/>
                                            </p:tgtEl>
                                            <p:attrNameLst>
                                              <p:attrName>ppt_y</p:attrName>
                                            </p:attrNameLst>
                                          </p:cBhvr>
                                          <p:tavLst>
                                            <p:tav tm="0">
                                              <p:val>
                                                <p:strVal val="#ppt_y"/>
                                              </p:val>
                                            </p:tav>
                                            <p:tav tm="100000">
                                              <p:val>
                                                <p:strVal val="#ppt_y"/>
                                              </p:val>
                                            </p:tav>
                                          </p:tavLst>
                                        </p:anim>
                                      </p:childTnLst>
                                    </p:cTn>
                                  </p:par>
                                  <p:par>
                                    <p:cTn id="91" presetID="41" presetClass="entr" presetSubtype="0" fill="hold" grpId="0" nodeType="withEffect">
                                      <p:stCondLst>
                                        <p:cond delay="650"/>
                                      </p:stCondLst>
                                      <p:iterate type="lt">
                                        <p:tmPct val="25000"/>
                                      </p:iterate>
                                      <p:childTnLst>
                                        <p:set>
                                          <p:cBhvr>
                                            <p:cTn id="92" dur="1" fill="hold">
                                              <p:stCondLst>
                                                <p:cond delay="0"/>
                                              </p:stCondLst>
                                            </p:cTn>
                                            <p:tgtEl>
                                              <p:spTgt spid="54"/>
                                            </p:tgtEl>
                                            <p:attrNameLst>
                                              <p:attrName>style.visibility</p:attrName>
                                            </p:attrNameLst>
                                          </p:cBhvr>
                                          <p:to>
                                            <p:strVal val="visible"/>
                                          </p:to>
                                        </p:set>
                                        <p:anim calcmode="lin" valueType="num">
                                          <p:cBhvr>
                                            <p:cTn id="93" dur="2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54"/>
                                            </p:tgtEl>
                                            <p:attrNameLst>
                                              <p:attrName>ppt_y</p:attrName>
                                            </p:attrNameLst>
                                          </p:cBhvr>
                                          <p:tavLst>
                                            <p:tav tm="0">
                                              <p:val>
                                                <p:strVal val="#ppt_y"/>
                                              </p:val>
                                            </p:tav>
                                            <p:tav tm="100000">
                                              <p:val>
                                                <p:strVal val="#ppt_y"/>
                                              </p:val>
                                            </p:tav>
                                          </p:tavLst>
                                        </p:anim>
                                        <p:anim calcmode="lin" valueType="num">
                                          <p:cBhvr>
                                            <p:cTn id="95" dur="2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54"/>
                                            </p:tgtEl>
                                          </p:cBhvr>
                                        </p:animEffect>
                                      </p:childTnLst>
                                    </p:cTn>
                                  </p:par>
                                </p:childTnLst>
                              </p:cTn>
                            </p:par>
                            <p:par>
                              <p:cTn id="98" fill="hold">
                                <p:stCondLst>
                                  <p:cond delay="8563"/>
                                </p:stCondLst>
                                <p:childTnLst>
                                  <p:par>
                                    <p:cTn id="99" presetID="2" presetClass="entr" presetSubtype="2" accel="51429" fill="hold" grpId="0" nodeType="afterEffect" p14:presetBounceEnd="17143">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14:bounceEnd="17143">
                                          <p:cBhvr additive="base">
                                            <p:cTn id="101" dur="500" fill="hold"/>
                                            <p:tgtEl>
                                              <p:spTgt spid="40"/>
                                            </p:tgtEl>
                                            <p:attrNameLst>
                                              <p:attrName>ppt_x</p:attrName>
                                            </p:attrNameLst>
                                          </p:cBhvr>
                                          <p:tavLst>
                                            <p:tav tm="0">
                                              <p:val>
                                                <p:strVal val="1+#ppt_w/2"/>
                                              </p:val>
                                            </p:tav>
                                            <p:tav tm="100000">
                                              <p:val>
                                                <p:strVal val="#ppt_x"/>
                                              </p:val>
                                            </p:tav>
                                          </p:tavLst>
                                        </p:anim>
                                        <p:anim calcmode="lin" valueType="num" p14:bounceEnd="17143">
                                          <p:cBhvr additive="base">
                                            <p:cTn id="102" dur="500" fill="hold"/>
                                            <p:tgtEl>
                                              <p:spTgt spid="40"/>
                                            </p:tgtEl>
                                            <p:attrNameLst>
                                              <p:attrName>ppt_y</p:attrName>
                                            </p:attrNameLst>
                                          </p:cBhvr>
                                          <p:tavLst>
                                            <p:tav tm="0">
                                              <p:val>
                                                <p:strVal val="#ppt_y"/>
                                              </p:val>
                                            </p:tav>
                                            <p:tav tm="100000">
                                              <p:val>
                                                <p:strVal val="#ppt_y"/>
                                              </p:val>
                                            </p:tav>
                                          </p:tavLst>
                                        </p:anim>
                                      </p:childTnLst>
                                    </p:cTn>
                                  </p:par>
                                  <p:par>
                                    <p:cTn id="103" presetID="41" presetClass="entr" presetSubtype="0" fill="hold" grpId="0" nodeType="withEffect">
                                      <p:stCondLst>
                                        <p:cond delay="500"/>
                                      </p:stCondLst>
                                      <p:iterate type="lt">
                                        <p:tmPct val="25000"/>
                                      </p:iterate>
                                      <p:childTnLst>
                                        <p:set>
                                          <p:cBhvr>
                                            <p:cTn id="104" dur="1" fill="hold">
                                              <p:stCondLst>
                                                <p:cond delay="0"/>
                                              </p:stCondLst>
                                            </p:cTn>
                                            <p:tgtEl>
                                              <p:spTgt spid="55"/>
                                            </p:tgtEl>
                                            <p:attrNameLst>
                                              <p:attrName>style.visibility</p:attrName>
                                            </p:attrNameLst>
                                          </p:cBhvr>
                                          <p:to>
                                            <p:strVal val="visible"/>
                                          </p:to>
                                        </p:set>
                                        <p:anim calcmode="lin" valueType="num">
                                          <p:cBhvr>
                                            <p:cTn id="105" dur="25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06" dur="250" fill="hold"/>
                                            <p:tgtEl>
                                              <p:spTgt spid="55"/>
                                            </p:tgtEl>
                                            <p:attrNameLst>
                                              <p:attrName>ppt_y</p:attrName>
                                            </p:attrNameLst>
                                          </p:cBhvr>
                                          <p:tavLst>
                                            <p:tav tm="0">
                                              <p:val>
                                                <p:strVal val="#ppt_y"/>
                                              </p:val>
                                            </p:tav>
                                            <p:tav tm="100000">
                                              <p:val>
                                                <p:strVal val="#ppt_y"/>
                                              </p:val>
                                            </p:tav>
                                          </p:tavLst>
                                        </p:anim>
                                        <p:anim calcmode="lin" valueType="num">
                                          <p:cBhvr>
                                            <p:cTn id="107" dur="25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8" dur="25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25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p:bldP spid="37" grpId="0" animBg="1"/>
          <p:bldP spid="38" grpId="0" animBg="1"/>
          <p:bldP spid="39" grpId="0" animBg="1"/>
          <p:bldP spid="40" grpId="0" animBg="1"/>
          <p:bldP spid="44" grpId="0"/>
          <p:bldP spid="45" grpId="0"/>
          <p:bldP spid="46" grpId="0"/>
          <p:bldP spid="47" grpId="0"/>
          <p:bldP spid="52" grpId="0"/>
          <p:bldP spid="53" grpId="0"/>
          <p:bldP spid="54" grpId="0"/>
          <p:bldP spid="55" grpId="0"/>
          <p:bldP spid="27" grpId="0"/>
          <p:bldP spid="28" grpId="0"/>
          <p:bldP spid="32"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 presetClass="entr" presetSubtype="8" accel="50000" decel="5000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4" accel="50000" decel="5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400" fill="hold"/>
                                            <p:tgtEl>
                                              <p:spTgt spid="22"/>
                                            </p:tgtEl>
                                            <p:attrNameLst>
                                              <p:attrName>ppt_x</p:attrName>
                                            </p:attrNameLst>
                                          </p:cBhvr>
                                          <p:tavLst>
                                            <p:tav tm="0">
                                              <p:val>
                                                <p:strVal val="#ppt_x"/>
                                              </p:val>
                                            </p:tav>
                                            <p:tav tm="100000">
                                              <p:val>
                                                <p:strVal val="#ppt_x"/>
                                              </p:val>
                                            </p:tav>
                                          </p:tavLst>
                                        </p:anim>
                                        <p:anim calcmode="lin" valueType="num">
                                          <p:cBhvr additive="base">
                                            <p:cTn id="21" dur="400" fill="hold"/>
                                            <p:tgtEl>
                                              <p:spTgt spid="22"/>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 presetClass="entr" presetSubtype="2" accel="50000" decel="5000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400" fill="hold"/>
                                            <p:tgtEl>
                                              <p:spTgt spid="31"/>
                                            </p:tgtEl>
                                            <p:attrNameLst>
                                              <p:attrName>ppt_x</p:attrName>
                                            </p:attrNameLst>
                                          </p:cBhvr>
                                          <p:tavLst>
                                            <p:tav tm="0">
                                              <p:val>
                                                <p:strVal val="1+#ppt_w/2"/>
                                              </p:val>
                                            </p:tav>
                                            <p:tav tm="100000">
                                              <p:val>
                                                <p:strVal val="#ppt_x"/>
                                              </p:val>
                                            </p:tav>
                                          </p:tavLst>
                                        </p:anim>
                                        <p:anim calcmode="lin" valueType="num">
                                          <p:cBhvr additive="base">
                                            <p:cTn id="26" dur="400" fill="hold"/>
                                            <p:tgtEl>
                                              <p:spTgt spid="31"/>
                                            </p:tgtEl>
                                            <p:attrNameLst>
                                              <p:attrName>ppt_y</p:attrName>
                                            </p:attrNameLst>
                                          </p:cBhvr>
                                          <p:tavLst>
                                            <p:tav tm="0">
                                              <p:val>
                                                <p:strVal val="#ppt_y"/>
                                              </p:val>
                                            </p:tav>
                                            <p:tav tm="100000">
                                              <p:val>
                                                <p:strVal val="#ppt_y"/>
                                              </p:val>
                                            </p:tav>
                                          </p:tavLst>
                                        </p:anim>
                                      </p:childTnLst>
                                    </p:cTn>
                                  </p:par>
                                </p:childTnLst>
                              </p:cTn>
                            </p:par>
                            <p:par>
                              <p:cTn id="27" fill="hold">
                                <p:stCondLst>
                                  <p:cond delay="2200"/>
                                </p:stCondLst>
                                <p:childTnLst>
                                  <p:par>
                                    <p:cTn id="28" presetID="35" presetClass="entr" presetSubtype="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750"/>
                                            <p:tgtEl>
                                              <p:spTgt spid="32"/>
                                            </p:tgtEl>
                                          </p:cBhvr>
                                        </p:animEffect>
                                        <p:anim calcmode="lin" valueType="num">
                                          <p:cBhvr>
                                            <p:cTn id="31" dur="750" fill="hold"/>
                                            <p:tgtEl>
                                              <p:spTgt spid="32"/>
                                            </p:tgtEl>
                                            <p:attrNameLst>
                                              <p:attrName>style.rotation</p:attrName>
                                            </p:attrNameLst>
                                          </p:cBhvr>
                                          <p:tavLst>
                                            <p:tav tm="0">
                                              <p:val>
                                                <p:fltVal val="720"/>
                                              </p:val>
                                            </p:tav>
                                            <p:tav tm="100000">
                                              <p:val>
                                                <p:fltVal val="0"/>
                                              </p:val>
                                            </p:tav>
                                          </p:tavLst>
                                        </p:anim>
                                        <p:anim calcmode="lin" valueType="num">
                                          <p:cBhvr>
                                            <p:cTn id="32" dur="750" fill="hold"/>
                                            <p:tgtEl>
                                              <p:spTgt spid="32"/>
                                            </p:tgtEl>
                                            <p:attrNameLst>
                                              <p:attrName>ppt_h</p:attrName>
                                            </p:attrNameLst>
                                          </p:cBhvr>
                                          <p:tavLst>
                                            <p:tav tm="0">
                                              <p:val>
                                                <p:fltVal val="0"/>
                                              </p:val>
                                            </p:tav>
                                            <p:tav tm="100000">
                                              <p:val>
                                                <p:strVal val="#ppt_h"/>
                                              </p:val>
                                            </p:tav>
                                          </p:tavLst>
                                        </p:anim>
                                        <p:anim calcmode="lin" valueType="num">
                                          <p:cBhvr>
                                            <p:cTn id="33" dur="750" fill="hold"/>
                                            <p:tgtEl>
                                              <p:spTgt spid="32"/>
                                            </p:tgtEl>
                                            <p:attrNameLst>
                                              <p:attrName>ppt_w</p:attrName>
                                            </p:attrNameLst>
                                          </p:cBhvr>
                                          <p:tavLst>
                                            <p:tav tm="0">
                                              <p:val>
                                                <p:fltVal val="0"/>
                                              </p:val>
                                            </p:tav>
                                            <p:tav tm="100000">
                                              <p:val>
                                                <p:strVal val="#ppt_w"/>
                                              </p:val>
                                            </p:tav>
                                          </p:tavLst>
                                        </p:anim>
                                      </p:childTnLst>
                                    </p:cTn>
                                  </p:par>
                                  <p:par>
                                    <p:cTn id="34" presetID="35"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anim calcmode="lin" valueType="num">
                                          <p:cBhvr>
                                            <p:cTn id="37" dur="750" fill="hold"/>
                                            <p:tgtEl>
                                              <p:spTgt spid="35"/>
                                            </p:tgtEl>
                                            <p:attrNameLst>
                                              <p:attrName>style.rotation</p:attrName>
                                            </p:attrNameLst>
                                          </p:cBhvr>
                                          <p:tavLst>
                                            <p:tav tm="0">
                                              <p:val>
                                                <p:fltVal val="720"/>
                                              </p:val>
                                            </p:tav>
                                            <p:tav tm="100000">
                                              <p:val>
                                                <p:fltVal val="0"/>
                                              </p:val>
                                            </p:tav>
                                          </p:tavLst>
                                        </p:anim>
                                        <p:anim calcmode="lin" valueType="num">
                                          <p:cBhvr>
                                            <p:cTn id="38" dur="750" fill="hold"/>
                                            <p:tgtEl>
                                              <p:spTgt spid="35"/>
                                            </p:tgtEl>
                                            <p:attrNameLst>
                                              <p:attrName>ppt_h</p:attrName>
                                            </p:attrNameLst>
                                          </p:cBhvr>
                                          <p:tavLst>
                                            <p:tav tm="0">
                                              <p:val>
                                                <p:fltVal val="0"/>
                                              </p:val>
                                            </p:tav>
                                            <p:tav tm="100000">
                                              <p:val>
                                                <p:strVal val="#ppt_h"/>
                                              </p:val>
                                            </p:tav>
                                          </p:tavLst>
                                        </p:anim>
                                        <p:anim calcmode="lin" valueType="num">
                                          <p:cBhvr>
                                            <p:cTn id="39" dur="750" fill="hold"/>
                                            <p:tgtEl>
                                              <p:spTgt spid="35"/>
                                            </p:tgtEl>
                                            <p:attrNameLst>
                                              <p:attrName>ppt_w</p:attrName>
                                            </p:attrNameLst>
                                          </p:cBhvr>
                                          <p:tavLst>
                                            <p:tav tm="0">
                                              <p:val>
                                                <p:fltVal val="0"/>
                                              </p:val>
                                            </p:tav>
                                            <p:tav tm="100000">
                                              <p:val>
                                                <p:strVal val="#ppt_w"/>
                                              </p:val>
                                            </p:tav>
                                          </p:tavLst>
                                        </p:anim>
                                      </p:childTnLst>
                                    </p:cTn>
                                  </p:par>
                                </p:childTnLst>
                              </p:cTn>
                            </p:par>
                            <p:par>
                              <p:cTn id="40" fill="hold">
                                <p:stCondLst>
                                  <p:cond delay="2950"/>
                                </p:stCondLst>
                                <p:childTnLst>
                                  <p:par>
                                    <p:cTn id="41" presetID="14" presetClass="entr" presetSubtype="1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randombar(horizontal)">
                                          <p:cBhvr>
                                            <p:cTn id="43" dur="400"/>
                                            <p:tgtEl>
                                              <p:spTgt spid="44"/>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randombar(horizontal)">
                                          <p:cBhvr>
                                            <p:cTn id="46" dur="400"/>
                                            <p:tgtEl>
                                              <p:spTgt spid="45"/>
                                            </p:tgtEl>
                                          </p:cBhvr>
                                        </p:animEffect>
                                      </p:childTnLst>
                                    </p:cTn>
                                  </p:par>
                                </p:childTnLst>
                              </p:cTn>
                            </p:par>
                            <p:par>
                              <p:cTn id="47" fill="hold">
                                <p:stCondLst>
                                  <p:cond delay="3350"/>
                                </p:stCondLst>
                                <p:childTnLst>
                                  <p:par>
                                    <p:cTn id="48" presetID="14" presetClass="entr" presetSubtype="10"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randombar(horizontal)">
                                          <p:cBhvr>
                                            <p:cTn id="50" dur="400"/>
                                            <p:tgtEl>
                                              <p:spTgt spid="4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randombar(horizontal)">
                                          <p:cBhvr>
                                            <p:cTn id="53" dur="400"/>
                                            <p:tgtEl>
                                              <p:spTgt spid="47"/>
                                            </p:tgtEl>
                                          </p:cBhvr>
                                        </p:animEffect>
                                      </p:childTnLst>
                                    </p:cTn>
                                  </p:par>
                                </p:childTnLst>
                              </p:cTn>
                            </p:par>
                            <p:par>
                              <p:cTn id="54" fill="hold">
                                <p:stCondLst>
                                  <p:cond delay="3750"/>
                                </p:stCondLst>
                                <p:childTnLst>
                                  <p:par>
                                    <p:cTn id="55" presetID="18" presetClass="entr" presetSubtype="3"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strips(upRight)">
                                          <p:cBhvr>
                                            <p:cTn id="57" dur="500"/>
                                            <p:tgtEl>
                                              <p:spTgt spid="30"/>
                                            </p:tgtEl>
                                          </p:cBhvr>
                                        </p:animEffect>
                                      </p:childTnLst>
                                    </p:cTn>
                                  </p:par>
                                </p:childTnLst>
                              </p:cTn>
                            </p:par>
                            <p:par>
                              <p:cTn id="58" fill="hold">
                                <p:stCondLst>
                                  <p:cond delay="425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4750"/>
                                </p:stCondLst>
                                <p:childTnLst>
                                  <p:par>
                                    <p:cTn id="63" presetID="2" presetClass="entr" presetSubtype="2" accel="51429"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850" fill="hold"/>
                                            <p:tgtEl>
                                              <p:spTgt spid="37"/>
                                            </p:tgtEl>
                                            <p:attrNameLst>
                                              <p:attrName>ppt_x</p:attrName>
                                            </p:attrNameLst>
                                          </p:cBhvr>
                                          <p:tavLst>
                                            <p:tav tm="0">
                                              <p:val>
                                                <p:strVal val="1+#ppt_w/2"/>
                                              </p:val>
                                            </p:tav>
                                            <p:tav tm="100000">
                                              <p:val>
                                                <p:strVal val="#ppt_x"/>
                                              </p:val>
                                            </p:tav>
                                          </p:tavLst>
                                        </p:anim>
                                        <p:anim calcmode="lin" valueType="num">
                                          <p:cBhvr additive="base">
                                            <p:cTn id="66" dur="850" fill="hold"/>
                                            <p:tgtEl>
                                              <p:spTgt spid="37"/>
                                            </p:tgtEl>
                                            <p:attrNameLst>
                                              <p:attrName>ppt_y</p:attrName>
                                            </p:attrNameLst>
                                          </p:cBhvr>
                                          <p:tavLst>
                                            <p:tav tm="0">
                                              <p:val>
                                                <p:strVal val="#ppt_y"/>
                                              </p:val>
                                            </p:tav>
                                            <p:tav tm="100000">
                                              <p:val>
                                                <p:strVal val="#ppt_y"/>
                                              </p:val>
                                            </p:tav>
                                          </p:tavLst>
                                        </p:anim>
                                      </p:childTnLst>
                                    </p:cTn>
                                  </p:par>
                                  <p:par>
                                    <p:cTn id="67" presetID="41" presetClass="entr" presetSubtype="0" fill="hold" grpId="0" nodeType="withEffect">
                                      <p:stCondLst>
                                        <p:cond delay="850"/>
                                      </p:stCondLst>
                                      <p:iterate type="lt">
                                        <p:tmPct val="25000"/>
                                      </p:iterate>
                                      <p:childTnLst>
                                        <p:set>
                                          <p:cBhvr>
                                            <p:cTn id="68" dur="1" fill="hold">
                                              <p:stCondLst>
                                                <p:cond delay="0"/>
                                              </p:stCondLst>
                                            </p:cTn>
                                            <p:tgtEl>
                                              <p:spTgt spid="52"/>
                                            </p:tgtEl>
                                            <p:attrNameLst>
                                              <p:attrName>style.visibility</p:attrName>
                                            </p:attrNameLst>
                                          </p:cBhvr>
                                          <p:to>
                                            <p:strVal val="visible"/>
                                          </p:to>
                                        </p:set>
                                        <p:anim calcmode="lin" valueType="num">
                                          <p:cBhvr>
                                            <p:cTn id="69" dur="2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70" dur="250" fill="hold"/>
                                            <p:tgtEl>
                                              <p:spTgt spid="52"/>
                                            </p:tgtEl>
                                            <p:attrNameLst>
                                              <p:attrName>ppt_y</p:attrName>
                                            </p:attrNameLst>
                                          </p:cBhvr>
                                          <p:tavLst>
                                            <p:tav tm="0">
                                              <p:val>
                                                <p:strVal val="#ppt_y"/>
                                              </p:val>
                                            </p:tav>
                                            <p:tav tm="100000">
                                              <p:val>
                                                <p:strVal val="#ppt_y"/>
                                              </p:val>
                                            </p:tav>
                                          </p:tavLst>
                                        </p:anim>
                                        <p:anim calcmode="lin" valueType="num">
                                          <p:cBhvr>
                                            <p:cTn id="71" dur="2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72" dur="2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73" dur="250" tmFilter="0,0; .5, 1; 1, 1"/>
                                            <p:tgtEl>
                                              <p:spTgt spid="52"/>
                                            </p:tgtEl>
                                          </p:cBhvr>
                                        </p:animEffect>
                                      </p:childTnLst>
                                    </p:cTn>
                                  </p:par>
                                </p:childTnLst>
                              </p:cTn>
                            </p:par>
                            <p:par>
                              <p:cTn id="74" fill="hold">
                                <p:stCondLst>
                                  <p:cond delay="6100"/>
                                </p:stCondLst>
                                <p:childTnLst>
                                  <p:par>
                                    <p:cTn id="75" presetID="2" presetClass="entr" presetSubtype="2" accel="51429"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750" fill="hold"/>
                                            <p:tgtEl>
                                              <p:spTgt spid="38"/>
                                            </p:tgtEl>
                                            <p:attrNameLst>
                                              <p:attrName>ppt_x</p:attrName>
                                            </p:attrNameLst>
                                          </p:cBhvr>
                                          <p:tavLst>
                                            <p:tav tm="0">
                                              <p:val>
                                                <p:strVal val="1+#ppt_w/2"/>
                                              </p:val>
                                            </p:tav>
                                            <p:tav tm="100000">
                                              <p:val>
                                                <p:strVal val="#ppt_x"/>
                                              </p:val>
                                            </p:tav>
                                          </p:tavLst>
                                        </p:anim>
                                        <p:anim calcmode="lin" valueType="num">
                                          <p:cBhvr additive="base">
                                            <p:cTn id="78" dur="750" fill="hold"/>
                                            <p:tgtEl>
                                              <p:spTgt spid="38"/>
                                            </p:tgtEl>
                                            <p:attrNameLst>
                                              <p:attrName>ppt_y</p:attrName>
                                            </p:attrNameLst>
                                          </p:cBhvr>
                                          <p:tavLst>
                                            <p:tav tm="0">
                                              <p:val>
                                                <p:strVal val="#ppt_y"/>
                                              </p:val>
                                            </p:tav>
                                            <p:tav tm="100000">
                                              <p:val>
                                                <p:strVal val="#ppt_y"/>
                                              </p:val>
                                            </p:tav>
                                          </p:tavLst>
                                        </p:anim>
                                      </p:childTnLst>
                                    </p:cTn>
                                  </p:par>
                                  <p:par>
                                    <p:cTn id="79" presetID="41" presetClass="entr" presetSubtype="0" fill="hold" grpId="0" nodeType="withEffect">
                                      <p:stCondLst>
                                        <p:cond delay="750"/>
                                      </p:stCondLst>
                                      <p:iterate type="lt">
                                        <p:tmPct val="25000"/>
                                      </p:iterate>
                                      <p:childTnLst>
                                        <p:set>
                                          <p:cBhvr>
                                            <p:cTn id="80" dur="1" fill="hold">
                                              <p:stCondLst>
                                                <p:cond delay="0"/>
                                              </p:stCondLst>
                                            </p:cTn>
                                            <p:tgtEl>
                                              <p:spTgt spid="53"/>
                                            </p:tgtEl>
                                            <p:attrNameLst>
                                              <p:attrName>style.visibility</p:attrName>
                                            </p:attrNameLst>
                                          </p:cBhvr>
                                          <p:to>
                                            <p:strVal val="visible"/>
                                          </p:to>
                                        </p:set>
                                        <p:anim calcmode="lin" valueType="num">
                                          <p:cBhvr>
                                            <p:cTn id="81" dur="25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2" dur="250" fill="hold"/>
                                            <p:tgtEl>
                                              <p:spTgt spid="53"/>
                                            </p:tgtEl>
                                            <p:attrNameLst>
                                              <p:attrName>ppt_y</p:attrName>
                                            </p:attrNameLst>
                                          </p:cBhvr>
                                          <p:tavLst>
                                            <p:tav tm="0">
                                              <p:val>
                                                <p:strVal val="#ppt_y"/>
                                              </p:val>
                                            </p:tav>
                                            <p:tav tm="100000">
                                              <p:val>
                                                <p:strVal val="#ppt_y"/>
                                              </p:val>
                                            </p:tav>
                                          </p:tavLst>
                                        </p:anim>
                                        <p:anim calcmode="lin" valueType="num">
                                          <p:cBhvr>
                                            <p:cTn id="83" dur="25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84" dur="25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85" dur="250" tmFilter="0,0; .5, 1; 1, 1"/>
                                            <p:tgtEl>
                                              <p:spTgt spid="53"/>
                                            </p:tgtEl>
                                          </p:cBhvr>
                                        </p:animEffect>
                                      </p:childTnLst>
                                    </p:cTn>
                                  </p:par>
                                </p:childTnLst>
                              </p:cTn>
                            </p:par>
                            <p:par>
                              <p:cTn id="86" fill="hold">
                                <p:stCondLst>
                                  <p:cond delay="7350"/>
                                </p:stCondLst>
                                <p:childTnLst>
                                  <p:par>
                                    <p:cTn id="87" presetID="2" presetClass="entr" presetSubtype="2" accel="51429"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650" fill="hold"/>
                                            <p:tgtEl>
                                              <p:spTgt spid="39"/>
                                            </p:tgtEl>
                                            <p:attrNameLst>
                                              <p:attrName>ppt_x</p:attrName>
                                            </p:attrNameLst>
                                          </p:cBhvr>
                                          <p:tavLst>
                                            <p:tav tm="0">
                                              <p:val>
                                                <p:strVal val="1+#ppt_w/2"/>
                                              </p:val>
                                            </p:tav>
                                            <p:tav tm="100000">
                                              <p:val>
                                                <p:strVal val="#ppt_x"/>
                                              </p:val>
                                            </p:tav>
                                          </p:tavLst>
                                        </p:anim>
                                        <p:anim calcmode="lin" valueType="num">
                                          <p:cBhvr additive="base">
                                            <p:cTn id="90" dur="650" fill="hold"/>
                                            <p:tgtEl>
                                              <p:spTgt spid="39"/>
                                            </p:tgtEl>
                                            <p:attrNameLst>
                                              <p:attrName>ppt_y</p:attrName>
                                            </p:attrNameLst>
                                          </p:cBhvr>
                                          <p:tavLst>
                                            <p:tav tm="0">
                                              <p:val>
                                                <p:strVal val="#ppt_y"/>
                                              </p:val>
                                            </p:tav>
                                            <p:tav tm="100000">
                                              <p:val>
                                                <p:strVal val="#ppt_y"/>
                                              </p:val>
                                            </p:tav>
                                          </p:tavLst>
                                        </p:anim>
                                      </p:childTnLst>
                                    </p:cTn>
                                  </p:par>
                                  <p:par>
                                    <p:cTn id="91" presetID="41" presetClass="entr" presetSubtype="0" fill="hold" grpId="0" nodeType="withEffect">
                                      <p:stCondLst>
                                        <p:cond delay="650"/>
                                      </p:stCondLst>
                                      <p:iterate type="lt">
                                        <p:tmPct val="25000"/>
                                      </p:iterate>
                                      <p:childTnLst>
                                        <p:set>
                                          <p:cBhvr>
                                            <p:cTn id="92" dur="1" fill="hold">
                                              <p:stCondLst>
                                                <p:cond delay="0"/>
                                              </p:stCondLst>
                                            </p:cTn>
                                            <p:tgtEl>
                                              <p:spTgt spid="54"/>
                                            </p:tgtEl>
                                            <p:attrNameLst>
                                              <p:attrName>style.visibility</p:attrName>
                                            </p:attrNameLst>
                                          </p:cBhvr>
                                          <p:to>
                                            <p:strVal val="visible"/>
                                          </p:to>
                                        </p:set>
                                        <p:anim calcmode="lin" valueType="num">
                                          <p:cBhvr>
                                            <p:cTn id="93" dur="2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54"/>
                                            </p:tgtEl>
                                            <p:attrNameLst>
                                              <p:attrName>ppt_y</p:attrName>
                                            </p:attrNameLst>
                                          </p:cBhvr>
                                          <p:tavLst>
                                            <p:tav tm="0">
                                              <p:val>
                                                <p:strVal val="#ppt_y"/>
                                              </p:val>
                                            </p:tav>
                                            <p:tav tm="100000">
                                              <p:val>
                                                <p:strVal val="#ppt_y"/>
                                              </p:val>
                                            </p:tav>
                                          </p:tavLst>
                                        </p:anim>
                                        <p:anim calcmode="lin" valueType="num">
                                          <p:cBhvr>
                                            <p:cTn id="95" dur="2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54"/>
                                            </p:tgtEl>
                                          </p:cBhvr>
                                        </p:animEffect>
                                      </p:childTnLst>
                                    </p:cTn>
                                  </p:par>
                                </p:childTnLst>
                              </p:cTn>
                            </p:par>
                            <p:par>
                              <p:cTn id="98" fill="hold">
                                <p:stCondLst>
                                  <p:cond delay="8563"/>
                                </p:stCondLst>
                                <p:childTnLst>
                                  <p:par>
                                    <p:cTn id="99" presetID="2" presetClass="entr" presetSubtype="2" accel="51429" fill="hold" grpId="0" nodeType="after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additive="base">
                                            <p:cTn id="101" dur="500" fill="hold"/>
                                            <p:tgtEl>
                                              <p:spTgt spid="40"/>
                                            </p:tgtEl>
                                            <p:attrNameLst>
                                              <p:attrName>ppt_x</p:attrName>
                                            </p:attrNameLst>
                                          </p:cBhvr>
                                          <p:tavLst>
                                            <p:tav tm="0">
                                              <p:val>
                                                <p:strVal val="1+#ppt_w/2"/>
                                              </p:val>
                                            </p:tav>
                                            <p:tav tm="100000">
                                              <p:val>
                                                <p:strVal val="#ppt_x"/>
                                              </p:val>
                                            </p:tav>
                                          </p:tavLst>
                                        </p:anim>
                                        <p:anim calcmode="lin" valueType="num">
                                          <p:cBhvr additive="base">
                                            <p:cTn id="102" dur="500" fill="hold"/>
                                            <p:tgtEl>
                                              <p:spTgt spid="40"/>
                                            </p:tgtEl>
                                            <p:attrNameLst>
                                              <p:attrName>ppt_y</p:attrName>
                                            </p:attrNameLst>
                                          </p:cBhvr>
                                          <p:tavLst>
                                            <p:tav tm="0">
                                              <p:val>
                                                <p:strVal val="#ppt_y"/>
                                              </p:val>
                                            </p:tav>
                                            <p:tav tm="100000">
                                              <p:val>
                                                <p:strVal val="#ppt_y"/>
                                              </p:val>
                                            </p:tav>
                                          </p:tavLst>
                                        </p:anim>
                                      </p:childTnLst>
                                    </p:cTn>
                                  </p:par>
                                  <p:par>
                                    <p:cTn id="103" presetID="41" presetClass="entr" presetSubtype="0" fill="hold" grpId="0" nodeType="withEffect">
                                      <p:stCondLst>
                                        <p:cond delay="500"/>
                                      </p:stCondLst>
                                      <p:iterate type="lt">
                                        <p:tmPct val="25000"/>
                                      </p:iterate>
                                      <p:childTnLst>
                                        <p:set>
                                          <p:cBhvr>
                                            <p:cTn id="104" dur="1" fill="hold">
                                              <p:stCondLst>
                                                <p:cond delay="0"/>
                                              </p:stCondLst>
                                            </p:cTn>
                                            <p:tgtEl>
                                              <p:spTgt spid="55"/>
                                            </p:tgtEl>
                                            <p:attrNameLst>
                                              <p:attrName>style.visibility</p:attrName>
                                            </p:attrNameLst>
                                          </p:cBhvr>
                                          <p:to>
                                            <p:strVal val="visible"/>
                                          </p:to>
                                        </p:set>
                                        <p:anim calcmode="lin" valueType="num">
                                          <p:cBhvr>
                                            <p:cTn id="105" dur="25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06" dur="250" fill="hold"/>
                                            <p:tgtEl>
                                              <p:spTgt spid="55"/>
                                            </p:tgtEl>
                                            <p:attrNameLst>
                                              <p:attrName>ppt_y</p:attrName>
                                            </p:attrNameLst>
                                          </p:cBhvr>
                                          <p:tavLst>
                                            <p:tav tm="0">
                                              <p:val>
                                                <p:strVal val="#ppt_y"/>
                                              </p:val>
                                            </p:tav>
                                            <p:tav tm="100000">
                                              <p:val>
                                                <p:strVal val="#ppt_y"/>
                                              </p:val>
                                            </p:tav>
                                          </p:tavLst>
                                        </p:anim>
                                        <p:anim calcmode="lin" valueType="num">
                                          <p:cBhvr>
                                            <p:cTn id="107" dur="25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8" dur="25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25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p:bldP spid="37" grpId="0" animBg="1"/>
          <p:bldP spid="38" grpId="0" animBg="1"/>
          <p:bldP spid="39" grpId="0" animBg="1"/>
          <p:bldP spid="40" grpId="0" animBg="1"/>
          <p:bldP spid="44" grpId="0"/>
          <p:bldP spid="45" grpId="0"/>
          <p:bldP spid="46" grpId="0"/>
          <p:bldP spid="47" grpId="0"/>
          <p:bldP spid="52" grpId="0"/>
          <p:bldP spid="53" grpId="0"/>
          <p:bldP spid="54" grpId="0"/>
          <p:bldP spid="55" grpId="0"/>
          <p:bldP spid="27" grpId="0"/>
          <p:bldP spid="28" grpId="0"/>
          <p:bldP spid="32" grpId="0" animBg="1"/>
          <p:bldP spid="35"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3683826" y="1182570"/>
            <a:ext cx="4690153" cy="752501"/>
            <a:chOff x="4911768" y="1576758"/>
            <a:chExt cx="6253537" cy="1003334"/>
          </a:xfrm>
        </p:grpSpPr>
        <p:sp>
          <p:nvSpPr>
            <p:cNvPr id="50" name="矩形 49"/>
            <p:cNvSpPr/>
            <p:nvPr/>
          </p:nvSpPr>
          <p:spPr>
            <a:xfrm>
              <a:off x="4911769" y="1576758"/>
              <a:ext cx="2408441" cy="43087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点击添加标题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51" name="矩形 47"/>
            <p:cNvSpPr>
              <a:spLocks noChangeArrowheads="1"/>
            </p:cNvSpPr>
            <p:nvPr/>
          </p:nvSpPr>
          <p:spPr bwMode="auto">
            <a:xfrm>
              <a:off x="4911768" y="2013791"/>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grpSp>
        <p:nvGrpSpPr>
          <p:cNvPr id="42" name="组合 41"/>
          <p:cNvGrpSpPr/>
          <p:nvPr/>
        </p:nvGrpSpPr>
        <p:grpSpPr>
          <a:xfrm>
            <a:off x="3683826" y="2139940"/>
            <a:ext cx="4690153" cy="752501"/>
            <a:chOff x="4911768" y="2853252"/>
            <a:chExt cx="6253537" cy="1003334"/>
          </a:xfrm>
        </p:grpSpPr>
        <p:sp>
          <p:nvSpPr>
            <p:cNvPr id="52" name="矩形 51"/>
            <p:cNvSpPr/>
            <p:nvPr/>
          </p:nvSpPr>
          <p:spPr>
            <a:xfrm>
              <a:off x="4911769" y="2853252"/>
              <a:ext cx="2408441" cy="43087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点击添加标题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53" name="矩形 47"/>
            <p:cNvSpPr>
              <a:spLocks noChangeArrowheads="1"/>
            </p:cNvSpPr>
            <p:nvPr/>
          </p:nvSpPr>
          <p:spPr bwMode="auto">
            <a:xfrm>
              <a:off x="4911768" y="3290285"/>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grpSp>
        <p:nvGrpSpPr>
          <p:cNvPr id="43" name="组合 42"/>
          <p:cNvGrpSpPr/>
          <p:nvPr/>
        </p:nvGrpSpPr>
        <p:grpSpPr>
          <a:xfrm>
            <a:off x="3683826" y="3097312"/>
            <a:ext cx="4690153" cy="752501"/>
            <a:chOff x="4911768" y="4129746"/>
            <a:chExt cx="6253537" cy="1003334"/>
          </a:xfrm>
        </p:grpSpPr>
        <p:sp>
          <p:nvSpPr>
            <p:cNvPr id="54" name="矩形 53"/>
            <p:cNvSpPr/>
            <p:nvPr/>
          </p:nvSpPr>
          <p:spPr>
            <a:xfrm>
              <a:off x="4911769" y="4129746"/>
              <a:ext cx="2408441" cy="43087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点击添加标题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55" name="矩形 47"/>
            <p:cNvSpPr>
              <a:spLocks noChangeArrowheads="1"/>
            </p:cNvSpPr>
            <p:nvPr/>
          </p:nvSpPr>
          <p:spPr bwMode="auto">
            <a:xfrm>
              <a:off x="4911768" y="4566779"/>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grpSp>
      <p:grpSp>
        <p:nvGrpSpPr>
          <p:cNvPr id="44" name="组合 43"/>
          <p:cNvGrpSpPr/>
          <p:nvPr/>
        </p:nvGrpSpPr>
        <p:grpSpPr>
          <a:xfrm>
            <a:off x="3683826" y="4054684"/>
            <a:ext cx="4690153" cy="752501"/>
            <a:chOff x="4911768" y="5406241"/>
            <a:chExt cx="6253537" cy="1003334"/>
          </a:xfrm>
        </p:grpSpPr>
        <p:sp>
          <p:nvSpPr>
            <p:cNvPr id="56" name="矩形 55"/>
            <p:cNvSpPr/>
            <p:nvPr/>
          </p:nvSpPr>
          <p:spPr>
            <a:xfrm>
              <a:off x="4911769" y="5406241"/>
              <a:ext cx="2408441" cy="43087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点击添加标题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57" name="矩形 47"/>
            <p:cNvSpPr>
              <a:spLocks noChangeArrowheads="1"/>
            </p:cNvSpPr>
            <p:nvPr/>
          </p:nvSpPr>
          <p:spPr bwMode="auto">
            <a:xfrm>
              <a:off x="4911768" y="5843274"/>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sp>
        <p:nvSpPr>
          <p:cNvPr id="9" name="Oval 25"/>
          <p:cNvSpPr/>
          <p:nvPr/>
        </p:nvSpPr>
        <p:spPr>
          <a:xfrm>
            <a:off x="3320794" y="1423564"/>
            <a:ext cx="144542" cy="144542"/>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a:p>
        </p:txBody>
      </p:sp>
      <p:sp>
        <p:nvSpPr>
          <p:cNvPr id="17" name="Oval 35"/>
          <p:cNvSpPr/>
          <p:nvPr/>
        </p:nvSpPr>
        <p:spPr>
          <a:xfrm>
            <a:off x="3320794" y="2383681"/>
            <a:ext cx="144542" cy="144542"/>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a:p>
        </p:txBody>
      </p:sp>
      <p:sp>
        <p:nvSpPr>
          <p:cNvPr id="22" name="Oval 51"/>
          <p:cNvSpPr/>
          <p:nvPr/>
        </p:nvSpPr>
        <p:spPr>
          <a:xfrm>
            <a:off x="3320794" y="3343797"/>
            <a:ext cx="144542" cy="144542"/>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a:p>
        </p:txBody>
      </p:sp>
      <p:sp>
        <p:nvSpPr>
          <p:cNvPr id="27" name="Oval 64"/>
          <p:cNvSpPr/>
          <p:nvPr/>
        </p:nvSpPr>
        <p:spPr>
          <a:xfrm>
            <a:off x="3320794" y="4303914"/>
            <a:ext cx="144542" cy="144542"/>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a:p>
        </p:txBody>
      </p:sp>
      <p:grpSp>
        <p:nvGrpSpPr>
          <p:cNvPr id="2" name="组合 1"/>
          <p:cNvGrpSpPr/>
          <p:nvPr/>
        </p:nvGrpSpPr>
        <p:grpSpPr>
          <a:xfrm>
            <a:off x="996986" y="1131577"/>
            <a:ext cx="2323808" cy="728516"/>
            <a:chOff x="1361399" y="1508768"/>
            <a:chExt cx="3098410" cy="971355"/>
          </a:xfrm>
        </p:grpSpPr>
        <p:grpSp>
          <p:nvGrpSpPr>
            <p:cNvPr id="5" name="Group 30"/>
            <p:cNvGrpSpPr/>
            <p:nvPr/>
          </p:nvGrpSpPr>
          <p:grpSpPr>
            <a:xfrm>
              <a:off x="1361399" y="1508768"/>
              <a:ext cx="3098410" cy="971355"/>
              <a:chOff x="1231550" y="1255634"/>
              <a:chExt cx="2430618" cy="762001"/>
            </a:xfrm>
          </p:grpSpPr>
          <p:sp>
            <p:nvSpPr>
              <p:cNvPr id="6" name="Flowchart: Off-page Connector 22"/>
              <p:cNvSpPr/>
              <p:nvPr/>
            </p:nvSpPr>
            <p:spPr>
              <a:xfrm rot="16200000">
                <a:off x="1829116" y="830137"/>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4400" dirty="0"/>
              </a:p>
            </p:txBody>
          </p:sp>
          <p:sp>
            <p:nvSpPr>
              <p:cNvPr id="7" name="Round Same Side Corner Rectangle 23"/>
              <p:cNvSpPr/>
              <p:nvPr/>
            </p:nvSpPr>
            <p:spPr>
              <a:xfrm rot="16200000">
                <a:off x="1080978"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100" dirty="0">
                    <a:solidFill>
                      <a:schemeClr val="bg1">
                        <a:lumMod val="50000"/>
                        <a:lumOff val="50000"/>
                      </a:schemeClr>
                    </a:solidFill>
                    <a:latin typeface="Impact" panose="020B0806030902050204" pitchFamily="34" charset="0"/>
                  </a:rPr>
                  <a:t>01</a:t>
                </a:r>
              </a:p>
            </p:txBody>
          </p:sp>
          <p:cxnSp>
            <p:nvCxnSpPr>
              <p:cNvPr id="8" name="Straight Connector 24"/>
              <p:cNvCxnSpPr>
                <a:endCxn id="9" idx="2"/>
              </p:cNvCxnSpPr>
              <p:nvPr/>
            </p:nvCxnSpPr>
            <p:spPr>
              <a:xfrm flipV="1">
                <a:off x="2991445" y="1636635"/>
                <a:ext cx="670723" cy="2"/>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37" name="Freeform 35"/>
            <p:cNvSpPr>
              <a:spLocks noChangeAspect="1" noEditPoints="1"/>
            </p:cNvSpPr>
            <p:nvPr/>
          </p:nvSpPr>
          <p:spPr bwMode="auto">
            <a:xfrm>
              <a:off x="2269724" y="1753520"/>
              <a:ext cx="783774" cy="457201"/>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a:p>
          </p:txBody>
        </p:sp>
      </p:grpSp>
      <p:grpSp>
        <p:nvGrpSpPr>
          <p:cNvPr id="4" name="组合 3"/>
          <p:cNvGrpSpPr/>
          <p:nvPr/>
        </p:nvGrpSpPr>
        <p:grpSpPr>
          <a:xfrm>
            <a:off x="995069" y="3051809"/>
            <a:ext cx="2325723" cy="728517"/>
            <a:chOff x="1358843" y="4069078"/>
            <a:chExt cx="3100964" cy="971356"/>
          </a:xfrm>
        </p:grpSpPr>
        <p:grpSp>
          <p:nvGrpSpPr>
            <p:cNvPr id="18" name="Group 40"/>
            <p:cNvGrpSpPr/>
            <p:nvPr/>
          </p:nvGrpSpPr>
          <p:grpSpPr>
            <a:xfrm>
              <a:off x="1358843" y="4069078"/>
              <a:ext cx="3100964" cy="971356"/>
              <a:chOff x="1229546" y="1255634"/>
              <a:chExt cx="2432622" cy="762002"/>
            </a:xfrm>
          </p:grpSpPr>
          <p:sp>
            <p:nvSpPr>
              <p:cNvPr id="19" name="Flowchart: Off-page Connector 47"/>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2700" dirty="0">
                  <a:solidFill>
                    <a:schemeClr val="bg1"/>
                  </a:solidFill>
                  <a:latin typeface="Impact" panose="020B0806030902050204" pitchFamily="34" charset="0"/>
                </a:endParaRPr>
              </a:p>
            </p:txBody>
          </p:sp>
          <p:sp>
            <p:nvSpPr>
              <p:cNvPr id="20" name="Round Same Side Corner Rectangle 49"/>
              <p:cNvSpPr/>
              <p:nvPr/>
            </p:nvSpPr>
            <p:spPr>
              <a:xfrm rot="16200000">
                <a:off x="1078974"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100" dirty="0">
                    <a:solidFill>
                      <a:schemeClr val="bg1">
                        <a:lumMod val="50000"/>
                        <a:lumOff val="50000"/>
                      </a:schemeClr>
                    </a:solidFill>
                    <a:latin typeface="Impact" panose="020B0806030902050204" pitchFamily="34" charset="0"/>
                  </a:rPr>
                  <a:t>03</a:t>
                </a:r>
              </a:p>
            </p:txBody>
          </p:sp>
          <p:cxnSp>
            <p:nvCxnSpPr>
              <p:cNvPr id="21" name="Straight Connector 50"/>
              <p:cNvCxnSpPr>
                <a:endCxn id="22" idx="2"/>
              </p:cNvCxnSpPr>
              <p:nvPr/>
            </p:nvCxnSpPr>
            <p:spPr>
              <a:xfrm>
                <a:off x="2991444" y="1636635"/>
                <a:ext cx="670724"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38" name="Freeform 61"/>
            <p:cNvSpPr>
              <a:spLocks/>
            </p:cNvSpPr>
            <p:nvPr/>
          </p:nvSpPr>
          <p:spPr bwMode="auto">
            <a:xfrm>
              <a:off x="2382417" y="4264823"/>
              <a:ext cx="558388" cy="579867"/>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a:latin typeface="Impact" panose="020B0806030902050204" pitchFamily="34" charset="0"/>
              </a:endParaRPr>
            </a:p>
          </p:txBody>
        </p:sp>
      </p:grpSp>
      <p:grpSp>
        <p:nvGrpSpPr>
          <p:cNvPr id="3" name="组合 2"/>
          <p:cNvGrpSpPr/>
          <p:nvPr/>
        </p:nvGrpSpPr>
        <p:grpSpPr>
          <a:xfrm>
            <a:off x="996986" y="2091692"/>
            <a:ext cx="2323806" cy="728517"/>
            <a:chOff x="1361399" y="2788923"/>
            <a:chExt cx="3098408" cy="971356"/>
          </a:xfrm>
        </p:grpSpPr>
        <p:grpSp>
          <p:nvGrpSpPr>
            <p:cNvPr id="13" name="Group 31"/>
            <p:cNvGrpSpPr/>
            <p:nvPr/>
          </p:nvGrpSpPr>
          <p:grpSpPr>
            <a:xfrm>
              <a:off x="1361399" y="2788923"/>
              <a:ext cx="3098408" cy="971356"/>
              <a:chOff x="1231549" y="1255634"/>
              <a:chExt cx="2430616" cy="762002"/>
            </a:xfrm>
          </p:grpSpPr>
          <p:sp>
            <p:nvSpPr>
              <p:cNvPr id="14" name="Flowchart: Off-page Connector 32"/>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2700" dirty="0">
                  <a:solidFill>
                    <a:schemeClr val="bg1"/>
                  </a:solidFill>
                  <a:latin typeface="Impact" panose="020B0806030902050204" pitchFamily="34" charset="0"/>
                </a:endParaRPr>
              </a:p>
            </p:txBody>
          </p:sp>
          <p:sp>
            <p:nvSpPr>
              <p:cNvPr id="15" name="Round Same Side Corner Rectangle 33"/>
              <p:cNvSpPr/>
              <p:nvPr/>
            </p:nvSpPr>
            <p:spPr>
              <a:xfrm rot="16200000">
                <a:off x="1080977"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100" dirty="0">
                    <a:solidFill>
                      <a:schemeClr val="bg1">
                        <a:lumMod val="50000"/>
                        <a:lumOff val="50000"/>
                      </a:schemeClr>
                    </a:solidFill>
                    <a:latin typeface="Impact" panose="020B0806030902050204" pitchFamily="34" charset="0"/>
                  </a:rPr>
                  <a:t>02</a:t>
                </a:r>
              </a:p>
            </p:txBody>
          </p:sp>
          <p:cxnSp>
            <p:nvCxnSpPr>
              <p:cNvPr id="16" name="Straight Connector 34"/>
              <p:cNvCxnSpPr>
                <a:endCxn id="17" idx="2"/>
              </p:cNvCxnSpPr>
              <p:nvPr/>
            </p:nvCxnSpPr>
            <p:spPr>
              <a:xfrm>
                <a:off x="2991446" y="1636635"/>
                <a:ext cx="670719"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45" name="Freeform 5"/>
            <p:cNvSpPr>
              <a:spLocks noEditPoints="1"/>
            </p:cNvSpPr>
            <p:nvPr/>
          </p:nvSpPr>
          <p:spPr bwMode="auto">
            <a:xfrm>
              <a:off x="2351352" y="3055525"/>
              <a:ext cx="620518" cy="438152"/>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1350">
                <a:latin typeface="Impact" panose="020B0806030902050204" pitchFamily="34" charset="0"/>
              </a:endParaRPr>
            </a:p>
          </p:txBody>
        </p:sp>
      </p:grpSp>
      <p:grpSp>
        <p:nvGrpSpPr>
          <p:cNvPr id="39" name="组合 38"/>
          <p:cNvGrpSpPr/>
          <p:nvPr/>
        </p:nvGrpSpPr>
        <p:grpSpPr>
          <a:xfrm>
            <a:off x="995071" y="4011926"/>
            <a:ext cx="2325722" cy="728517"/>
            <a:chOff x="1358844" y="5349234"/>
            <a:chExt cx="3100963" cy="971356"/>
          </a:xfrm>
        </p:grpSpPr>
        <p:grpSp>
          <p:nvGrpSpPr>
            <p:cNvPr id="23" name="Group 56"/>
            <p:cNvGrpSpPr/>
            <p:nvPr/>
          </p:nvGrpSpPr>
          <p:grpSpPr>
            <a:xfrm>
              <a:off x="1358844" y="5349234"/>
              <a:ext cx="3100963" cy="971356"/>
              <a:chOff x="1229545" y="1255634"/>
              <a:chExt cx="2432620" cy="762002"/>
            </a:xfrm>
          </p:grpSpPr>
          <p:sp>
            <p:nvSpPr>
              <p:cNvPr id="24" name="Flowchart: Off-page Connector 59"/>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2700" dirty="0">
                  <a:solidFill>
                    <a:schemeClr val="bg1"/>
                  </a:solidFill>
                  <a:latin typeface="Impact" panose="020B0806030902050204" pitchFamily="34" charset="0"/>
                </a:endParaRPr>
              </a:p>
            </p:txBody>
          </p:sp>
          <p:sp>
            <p:nvSpPr>
              <p:cNvPr id="25" name="Round Same Side Corner Rectangle 61"/>
              <p:cNvSpPr/>
              <p:nvPr/>
            </p:nvSpPr>
            <p:spPr>
              <a:xfrm rot="16200000">
                <a:off x="1078973"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100" dirty="0">
                    <a:solidFill>
                      <a:schemeClr val="bg1">
                        <a:lumMod val="50000"/>
                        <a:lumOff val="50000"/>
                      </a:schemeClr>
                    </a:solidFill>
                    <a:latin typeface="Impact" panose="020B0806030902050204" pitchFamily="34" charset="0"/>
                  </a:rPr>
                  <a:t>04</a:t>
                </a:r>
              </a:p>
            </p:txBody>
          </p:sp>
          <p:cxnSp>
            <p:nvCxnSpPr>
              <p:cNvPr id="26" name="Straight Connector 63"/>
              <p:cNvCxnSpPr>
                <a:endCxn id="27" idx="2"/>
              </p:cNvCxnSpPr>
              <p:nvPr/>
            </p:nvCxnSpPr>
            <p:spPr>
              <a:xfrm>
                <a:off x="2991446" y="1636635"/>
                <a:ext cx="670719"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grpSp>
          <p:nvGrpSpPr>
            <p:cNvPr id="46" name="Group 50"/>
            <p:cNvGrpSpPr/>
            <p:nvPr/>
          </p:nvGrpSpPr>
          <p:grpSpPr>
            <a:xfrm>
              <a:off x="2365810" y="5540420"/>
              <a:ext cx="591603" cy="588985"/>
              <a:chOff x="6350" y="-3175"/>
              <a:chExt cx="717550" cy="714376"/>
            </a:xfrm>
            <a:solidFill>
              <a:schemeClr val="bg1"/>
            </a:solidFill>
          </p:grpSpPr>
          <p:sp>
            <p:nvSpPr>
              <p:cNvPr id="47" name="Freeform 18"/>
              <p:cNvSpPr>
                <a:spLocks/>
              </p:cNvSpPr>
              <p:nvPr/>
            </p:nvSpPr>
            <p:spPr bwMode="auto">
              <a:xfrm>
                <a:off x="438150" y="430213"/>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0">
                  <a:latin typeface="Impact" panose="020B0806030902050204" pitchFamily="34" charset="0"/>
                </a:endParaRPr>
              </a:p>
            </p:txBody>
          </p:sp>
          <p:sp>
            <p:nvSpPr>
              <p:cNvPr id="48" name="Freeform 19"/>
              <p:cNvSpPr>
                <a:spLocks noEditPoints="1"/>
              </p:cNvSpPr>
              <p:nvPr/>
            </p:nvSpPr>
            <p:spPr bwMode="auto">
              <a:xfrm>
                <a:off x="6350" y="-3175"/>
                <a:ext cx="530225" cy="531813"/>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moveTo>
                      <a:pt x="70" y="122"/>
                    </a:moveTo>
                    <a:cubicBezTo>
                      <a:pt x="41" y="122"/>
                      <a:pt x="17" y="99"/>
                      <a:pt x="17" y="70"/>
                    </a:cubicBezTo>
                    <a:cubicBezTo>
                      <a:pt x="17" y="41"/>
                      <a:pt x="41" y="17"/>
                      <a:pt x="70" y="17"/>
                    </a:cubicBezTo>
                    <a:cubicBezTo>
                      <a:pt x="98" y="17"/>
                      <a:pt x="122" y="41"/>
                      <a:pt x="122" y="70"/>
                    </a:cubicBezTo>
                    <a:cubicBezTo>
                      <a:pt x="122" y="99"/>
                      <a:pt x="98" y="122"/>
                      <a:pt x="70" y="1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0">
                  <a:latin typeface="Impact" panose="020B0806030902050204" pitchFamily="34" charset="0"/>
                </a:endParaRPr>
              </a:p>
            </p:txBody>
          </p:sp>
          <p:sp>
            <p:nvSpPr>
              <p:cNvPr id="49" name="Freeform 20"/>
              <p:cNvSpPr>
                <a:spLocks/>
              </p:cNvSpPr>
              <p:nvPr/>
            </p:nvSpPr>
            <p:spPr bwMode="auto">
              <a:xfrm>
                <a:off x="117475" y="106363"/>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0">
                  <a:latin typeface="Impact" panose="020B0806030902050204" pitchFamily="34" charset="0"/>
                </a:endParaRPr>
              </a:p>
            </p:txBody>
          </p:sp>
        </p:grpSp>
      </p:grpSp>
      <p:sp>
        <p:nvSpPr>
          <p:cNvPr id="58"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59"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34241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500"/>
                                            <p:tgtEl>
                                              <p:spTgt spid="59"/>
                                            </p:tgtEl>
                                          </p:cBhvr>
                                        </p:animEffect>
                                      </p:childTnLst>
                                    </p:cTn>
                                  </p:par>
                                </p:childTnLst>
                              </p:cTn>
                            </p:par>
                            <p:par>
                              <p:cTn id="12" fill="hold">
                                <p:stCondLst>
                                  <p:cond delay="1000"/>
                                </p:stCondLst>
                                <p:childTnLst>
                                  <p:par>
                                    <p:cTn id="13" presetID="2" presetClass="entr" presetSubtype="8" accel="50000" fill="hold" nodeType="afterEffect" p14:presetBounceEnd="375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37500">
                                          <p:cBhvr additive="base">
                                            <p:cTn id="15" dur="400" fill="hold"/>
                                            <p:tgtEl>
                                              <p:spTgt spid="2"/>
                                            </p:tgtEl>
                                            <p:attrNameLst>
                                              <p:attrName>ppt_x</p:attrName>
                                            </p:attrNameLst>
                                          </p:cBhvr>
                                          <p:tavLst>
                                            <p:tav tm="0">
                                              <p:val>
                                                <p:strVal val="0-#ppt_w/2"/>
                                              </p:val>
                                            </p:tav>
                                            <p:tav tm="100000">
                                              <p:val>
                                                <p:strVal val="#ppt_x"/>
                                              </p:val>
                                            </p:tav>
                                          </p:tavLst>
                                        </p:anim>
                                        <p:anim calcmode="lin" valueType="num" p14:bounceEnd="37500">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250" fill="hold"/>
                                            <p:tgtEl>
                                              <p:spTgt spid="9"/>
                                            </p:tgtEl>
                                            <p:attrNameLst>
                                              <p:attrName>ppt_w</p:attrName>
                                            </p:attrNameLst>
                                          </p:cBhvr>
                                          <p:tavLst>
                                            <p:tav tm="0">
                                              <p:val>
                                                <p:fltVal val="0"/>
                                              </p:val>
                                            </p:tav>
                                            <p:tav tm="100000">
                                              <p:val>
                                                <p:strVal val="#ppt_w"/>
                                              </p:val>
                                            </p:tav>
                                          </p:tavLst>
                                        </p:anim>
                                        <p:anim calcmode="lin" valueType="num">
                                          <p:cBhvr>
                                            <p:cTn id="21" dur="250" fill="hold"/>
                                            <p:tgtEl>
                                              <p:spTgt spid="9"/>
                                            </p:tgtEl>
                                            <p:attrNameLst>
                                              <p:attrName>ppt_h</p:attrName>
                                            </p:attrNameLst>
                                          </p:cBhvr>
                                          <p:tavLst>
                                            <p:tav tm="0">
                                              <p:val>
                                                <p:fltVal val="0"/>
                                              </p:val>
                                            </p:tav>
                                            <p:tav tm="100000">
                                              <p:val>
                                                <p:strVal val="#ppt_h"/>
                                              </p:val>
                                            </p:tav>
                                          </p:tavLst>
                                        </p:anim>
                                      </p:childTnLst>
                                    </p:cTn>
                                  </p:par>
                                </p:childTnLst>
                              </p:cTn>
                            </p:par>
                            <p:par>
                              <p:cTn id="22" fill="hold">
                                <p:stCondLst>
                                  <p:cond delay="1650"/>
                                </p:stCondLst>
                                <p:childTnLst>
                                  <p:par>
                                    <p:cTn id="23" presetID="12" presetClass="entr" presetSubtype="2" fill="hold" nodeType="afterEffect">
                                      <p:stCondLst>
                                        <p:cond delay="1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p:tgtEl>
                                              <p:spTgt spid="41"/>
                                            </p:tgtEl>
                                            <p:attrNameLst>
                                              <p:attrName>ppt_x</p:attrName>
                                            </p:attrNameLst>
                                          </p:cBhvr>
                                          <p:tavLst>
                                            <p:tav tm="0">
                                              <p:val>
                                                <p:strVal val="#ppt_x+#ppt_w*1.125000"/>
                                              </p:val>
                                            </p:tav>
                                            <p:tav tm="100000">
                                              <p:val>
                                                <p:strVal val="#ppt_x"/>
                                              </p:val>
                                            </p:tav>
                                          </p:tavLst>
                                        </p:anim>
                                        <p:animEffect transition="in" filter="wipe(left)">
                                          <p:cBhvr>
                                            <p:cTn id="26" dur="500"/>
                                            <p:tgtEl>
                                              <p:spTgt spid="41"/>
                                            </p:tgtEl>
                                          </p:cBhvr>
                                        </p:animEffect>
                                      </p:childTnLst>
                                    </p:cTn>
                                  </p:par>
                                </p:childTnLst>
                              </p:cTn>
                            </p:par>
                            <p:par>
                              <p:cTn id="27" fill="hold">
                                <p:stCondLst>
                                  <p:cond delay="2250"/>
                                </p:stCondLst>
                                <p:childTnLst>
                                  <p:par>
                                    <p:cTn id="28" presetID="2" presetClass="entr" presetSubtype="8" accel="50000" fill="hold" nodeType="afterEffect" p14:presetBounceEnd="37500">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14:bounceEnd="37500">
                                          <p:cBhvr additive="base">
                                            <p:cTn id="30" dur="400" fill="hold"/>
                                            <p:tgtEl>
                                              <p:spTgt spid="3"/>
                                            </p:tgtEl>
                                            <p:attrNameLst>
                                              <p:attrName>ppt_x</p:attrName>
                                            </p:attrNameLst>
                                          </p:cBhvr>
                                          <p:tavLst>
                                            <p:tav tm="0">
                                              <p:val>
                                                <p:strVal val="0-#ppt_w/2"/>
                                              </p:val>
                                            </p:tav>
                                            <p:tav tm="100000">
                                              <p:val>
                                                <p:strVal val="#ppt_x"/>
                                              </p:val>
                                            </p:tav>
                                          </p:tavLst>
                                        </p:anim>
                                        <p:anim calcmode="lin" valueType="num" p14:bounceEnd="37500">
                                          <p:cBhvr additive="base">
                                            <p:cTn id="31" dur="4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2650"/>
                                </p:stCondLst>
                                <p:childTnLst>
                                  <p:par>
                                    <p:cTn id="33" presetID="2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250" fill="hold"/>
                                            <p:tgtEl>
                                              <p:spTgt spid="17"/>
                                            </p:tgtEl>
                                            <p:attrNameLst>
                                              <p:attrName>ppt_w</p:attrName>
                                            </p:attrNameLst>
                                          </p:cBhvr>
                                          <p:tavLst>
                                            <p:tav tm="0">
                                              <p:val>
                                                <p:fltVal val="0"/>
                                              </p:val>
                                            </p:tav>
                                            <p:tav tm="100000">
                                              <p:val>
                                                <p:strVal val="#ppt_w"/>
                                              </p:val>
                                            </p:tav>
                                          </p:tavLst>
                                        </p:anim>
                                        <p:anim calcmode="lin" valueType="num">
                                          <p:cBhvr>
                                            <p:cTn id="36" dur="250" fill="hold"/>
                                            <p:tgtEl>
                                              <p:spTgt spid="17"/>
                                            </p:tgtEl>
                                            <p:attrNameLst>
                                              <p:attrName>ppt_h</p:attrName>
                                            </p:attrNameLst>
                                          </p:cBhvr>
                                          <p:tavLst>
                                            <p:tav tm="0">
                                              <p:val>
                                                <p:fltVal val="0"/>
                                              </p:val>
                                            </p:tav>
                                            <p:tav tm="100000">
                                              <p:val>
                                                <p:strVal val="#ppt_h"/>
                                              </p:val>
                                            </p:tav>
                                          </p:tavLst>
                                        </p:anim>
                                      </p:childTnLst>
                                    </p:cTn>
                                  </p:par>
                                </p:childTnLst>
                              </p:cTn>
                            </p:par>
                            <p:par>
                              <p:cTn id="37" fill="hold">
                                <p:stCondLst>
                                  <p:cond delay="2900"/>
                                </p:stCondLst>
                                <p:childTnLst>
                                  <p:par>
                                    <p:cTn id="38" presetID="12" presetClass="entr" presetSubtype="2" fill="hold" nodeType="afterEffect">
                                      <p:stCondLst>
                                        <p:cond delay="10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ppt_x</p:attrName>
                                            </p:attrNameLst>
                                          </p:cBhvr>
                                          <p:tavLst>
                                            <p:tav tm="0">
                                              <p:val>
                                                <p:strVal val="#ppt_x+#ppt_w*1.125000"/>
                                              </p:val>
                                            </p:tav>
                                            <p:tav tm="100000">
                                              <p:val>
                                                <p:strVal val="#ppt_x"/>
                                              </p:val>
                                            </p:tav>
                                          </p:tavLst>
                                        </p:anim>
                                        <p:animEffect transition="in" filter="wipe(left)">
                                          <p:cBhvr>
                                            <p:cTn id="41" dur="500"/>
                                            <p:tgtEl>
                                              <p:spTgt spid="42"/>
                                            </p:tgtEl>
                                          </p:cBhvr>
                                        </p:animEffect>
                                      </p:childTnLst>
                                    </p:cTn>
                                  </p:par>
                                </p:childTnLst>
                              </p:cTn>
                            </p:par>
                            <p:par>
                              <p:cTn id="42" fill="hold">
                                <p:stCondLst>
                                  <p:cond delay="3500"/>
                                </p:stCondLst>
                                <p:childTnLst>
                                  <p:par>
                                    <p:cTn id="43" presetID="2" presetClass="entr" presetSubtype="8" accel="50000" fill="hold" nodeType="afterEffect" p14:presetBounceEnd="37500">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14:bounceEnd="37500">
                                          <p:cBhvr additive="base">
                                            <p:cTn id="45" dur="400" fill="hold"/>
                                            <p:tgtEl>
                                              <p:spTgt spid="4"/>
                                            </p:tgtEl>
                                            <p:attrNameLst>
                                              <p:attrName>ppt_x</p:attrName>
                                            </p:attrNameLst>
                                          </p:cBhvr>
                                          <p:tavLst>
                                            <p:tav tm="0">
                                              <p:val>
                                                <p:strVal val="0-#ppt_w/2"/>
                                              </p:val>
                                            </p:tav>
                                            <p:tav tm="100000">
                                              <p:val>
                                                <p:strVal val="#ppt_x"/>
                                              </p:val>
                                            </p:tav>
                                          </p:tavLst>
                                        </p:anim>
                                        <p:anim calcmode="lin" valueType="num" p14:bounceEnd="37500">
                                          <p:cBhvr additive="base">
                                            <p:cTn id="46" dur="4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3900"/>
                                </p:stCondLst>
                                <p:childTnLst>
                                  <p:par>
                                    <p:cTn id="48" presetID="23" presetClass="entr" presetSubtype="16"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250" fill="hold"/>
                                            <p:tgtEl>
                                              <p:spTgt spid="22"/>
                                            </p:tgtEl>
                                            <p:attrNameLst>
                                              <p:attrName>ppt_w</p:attrName>
                                            </p:attrNameLst>
                                          </p:cBhvr>
                                          <p:tavLst>
                                            <p:tav tm="0">
                                              <p:val>
                                                <p:fltVal val="0"/>
                                              </p:val>
                                            </p:tav>
                                            <p:tav tm="100000">
                                              <p:val>
                                                <p:strVal val="#ppt_w"/>
                                              </p:val>
                                            </p:tav>
                                          </p:tavLst>
                                        </p:anim>
                                        <p:anim calcmode="lin" valueType="num">
                                          <p:cBhvr>
                                            <p:cTn id="51" dur="250" fill="hold"/>
                                            <p:tgtEl>
                                              <p:spTgt spid="22"/>
                                            </p:tgtEl>
                                            <p:attrNameLst>
                                              <p:attrName>ppt_h</p:attrName>
                                            </p:attrNameLst>
                                          </p:cBhvr>
                                          <p:tavLst>
                                            <p:tav tm="0">
                                              <p:val>
                                                <p:fltVal val="0"/>
                                              </p:val>
                                            </p:tav>
                                            <p:tav tm="100000">
                                              <p:val>
                                                <p:strVal val="#ppt_h"/>
                                              </p:val>
                                            </p:tav>
                                          </p:tavLst>
                                        </p:anim>
                                      </p:childTnLst>
                                    </p:cTn>
                                  </p:par>
                                </p:childTnLst>
                              </p:cTn>
                            </p:par>
                            <p:par>
                              <p:cTn id="52" fill="hold">
                                <p:stCondLst>
                                  <p:cond delay="4150"/>
                                </p:stCondLst>
                                <p:childTnLst>
                                  <p:par>
                                    <p:cTn id="53" presetID="12" presetClass="entr" presetSubtype="2" fill="hold" nodeType="afterEffect">
                                      <p:stCondLst>
                                        <p:cond delay="1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left)">
                                          <p:cBhvr>
                                            <p:cTn id="56" dur="500"/>
                                            <p:tgtEl>
                                              <p:spTgt spid="43"/>
                                            </p:tgtEl>
                                          </p:cBhvr>
                                        </p:animEffect>
                                      </p:childTnLst>
                                    </p:cTn>
                                  </p:par>
                                </p:childTnLst>
                              </p:cTn>
                            </p:par>
                            <p:par>
                              <p:cTn id="57" fill="hold">
                                <p:stCondLst>
                                  <p:cond delay="4750"/>
                                </p:stCondLst>
                                <p:childTnLst>
                                  <p:par>
                                    <p:cTn id="58" presetID="2" presetClass="entr" presetSubtype="8" accel="50000" fill="hold" nodeType="afterEffect" p14:presetBounceEnd="37500">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14:bounceEnd="37500">
                                          <p:cBhvr additive="base">
                                            <p:cTn id="60" dur="400" fill="hold"/>
                                            <p:tgtEl>
                                              <p:spTgt spid="39"/>
                                            </p:tgtEl>
                                            <p:attrNameLst>
                                              <p:attrName>ppt_x</p:attrName>
                                            </p:attrNameLst>
                                          </p:cBhvr>
                                          <p:tavLst>
                                            <p:tav tm="0">
                                              <p:val>
                                                <p:strVal val="0-#ppt_w/2"/>
                                              </p:val>
                                            </p:tav>
                                            <p:tav tm="100000">
                                              <p:val>
                                                <p:strVal val="#ppt_x"/>
                                              </p:val>
                                            </p:tav>
                                          </p:tavLst>
                                        </p:anim>
                                        <p:anim calcmode="lin" valueType="num" p14:bounceEnd="37500">
                                          <p:cBhvr additive="base">
                                            <p:cTn id="61" dur="400" fill="hold"/>
                                            <p:tgtEl>
                                              <p:spTgt spid="39"/>
                                            </p:tgtEl>
                                            <p:attrNameLst>
                                              <p:attrName>ppt_y</p:attrName>
                                            </p:attrNameLst>
                                          </p:cBhvr>
                                          <p:tavLst>
                                            <p:tav tm="0">
                                              <p:val>
                                                <p:strVal val="#ppt_y"/>
                                              </p:val>
                                            </p:tav>
                                            <p:tav tm="100000">
                                              <p:val>
                                                <p:strVal val="#ppt_y"/>
                                              </p:val>
                                            </p:tav>
                                          </p:tavLst>
                                        </p:anim>
                                      </p:childTnLst>
                                    </p:cTn>
                                  </p:par>
                                </p:childTnLst>
                              </p:cTn>
                            </p:par>
                            <p:par>
                              <p:cTn id="62" fill="hold">
                                <p:stCondLst>
                                  <p:cond delay="5150"/>
                                </p:stCondLst>
                                <p:childTnLst>
                                  <p:par>
                                    <p:cTn id="63" presetID="23" presetClass="entr" presetSubtype="16"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250" fill="hold"/>
                                            <p:tgtEl>
                                              <p:spTgt spid="27"/>
                                            </p:tgtEl>
                                            <p:attrNameLst>
                                              <p:attrName>ppt_w</p:attrName>
                                            </p:attrNameLst>
                                          </p:cBhvr>
                                          <p:tavLst>
                                            <p:tav tm="0">
                                              <p:val>
                                                <p:fltVal val="0"/>
                                              </p:val>
                                            </p:tav>
                                            <p:tav tm="100000">
                                              <p:val>
                                                <p:strVal val="#ppt_w"/>
                                              </p:val>
                                            </p:tav>
                                          </p:tavLst>
                                        </p:anim>
                                        <p:anim calcmode="lin" valueType="num">
                                          <p:cBhvr>
                                            <p:cTn id="66" dur="250" fill="hold"/>
                                            <p:tgtEl>
                                              <p:spTgt spid="27"/>
                                            </p:tgtEl>
                                            <p:attrNameLst>
                                              <p:attrName>ppt_h</p:attrName>
                                            </p:attrNameLst>
                                          </p:cBhvr>
                                          <p:tavLst>
                                            <p:tav tm="0">
                                              <p:val>
                                                <p:fltVal val="0"/>
                                              </p:val>
                                            </p:tav>
                                            <p:tav tm="100000">
                                              <p:val>
                                                <p:strVal val="#ppt_h"/>
                                              </p:val>
                                            </p:tav>
                                          </p:tavLst>
                                        </p:anim>
                                      </p:childTnLst>
                                    </p:cTn>
                                  </p:par>
                                </p:childTnLst>
                              </p:cTn>
                            </p:par>
                            <p:par>
                              <p:cTn id="67" fill="hold">
                                <p:stCondLst>
                                  <p:cond delay="5400"/>
                                </p:stCondLst>
                                <p:childTnLst>
                                  <p:par>
                                    <p:cTn id="68" presetID="12" presetClass="entr" presetSubtype="2" fill="hold" nodeType="afterEffect">
                                      <p:stCondLst>
                                        <p:cond delay="10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p:tgtEl>
                                              <p:spTgt spid="44"/>
                                            </p:tgtEl>
                                            <p:attrNameLst>
                                              <p:attrName>ppt_x</p:attrName>
                                            </p:attrNameLst>
                                          </p:cBhvr>
                                          <p:tavLst>
                                            <p:tav tm="0">
                                              <p:val>
                                                <p:strVal val="#ppt_x+#ppt_w*1.125000"/>
                                              </p:val>
                                            </p:tav>
                                            <p:tav tm="100000">
                                              <p:val>
                                                <p:strVal val="#ppt_x"/>
                                              </p:val>
                                            </p:tav>
                                          </p:tavLst>
                                        </p:anim>
                                        <p:animEffect transition="in" filter="wipe(left)">
                                          <p:cBhvr>
                                            <p:cTn id="7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22" grpId="0" animBg="1"/>
          <p:bldP spid="27" grpId="0" animBg="1"/>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500"/>
                                            <p:tgtEl>
                                              <p:spTgt spid="59"/>
                                            </p:tgtEl>
                                          </p:cBhvr>
                                        </p:animEffect>
                                      </p:childTnLst>
                                    </p:cTn>
                                  </p:par>
                                </p:childTnLst>
                              </p:cTn>
                            </p:par>
                            <p:par>
                              <p:cTn id="12" fill="hold">
                                <p:stCondLst>
                                  <p:cond delay="1000"/>
                                </p:stCondLst>
                                <p:childTnLst>
                                  <p:par>
                                    <p:cTn id="13" presetID="2" presetClass="entr" presetSubtype="8" accel="5000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400" fill="hold"/>
                                            <p:tgtEl>
                                              <p:spTgt spid="2"/>
                                            </p:tgtEl>
                                            <p:attrNameLst>
                                              <p:attrName>ppt_x</p:attrName>
                                            </p:attrNameLst>
                                          </p:cBhvr>
                                          <p:tavLst>
                                            <p:tav tm="0">
                                              <p:val>
                                                <p:strVal val="0-#ppt_w/2"/>
                                              </p:val>
                                            </p:tav>
                                            <p:tav tm="100000">
                                              <p:val>
                                                <p:strVal val="#ppt_x"/>
                                              </p:val>
                                            </p:tav>
                                          </p:tavLst>
                                        </p:anim>
                                        <p:anim calcmode="lin" valueType="num">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250" fill="hold"/>
                                            <p:tgtEl>
                                              <p:spTgt spid="9"/>
                                            </p:tgtEl>
                                            <p:attrNameLst>
                                              <p:attrName>ppt_w</p:attrName>
                                            </p:attrNameLst>
                                          </p:cBhvr>
                                          <p:tavLst>
                                            <p:tav tm="0">
                                              <p:val>
                                                <p:fltVal val="0"/>
                                              </p:val>
                                            </p:tav>
                                            <p:tav tm="100000">
                                              <p:val>
                                                <p:strVal val="#ppt_w"/>
                                              </p:val>
                                            </p:tav>
                                          </p:tavLst>
                                        </p:anim>
                                        <p:anim calcmode="lin" valueType="num">
                                          <p:cBhvr>
                                            <p:cTn id="21" dur="250" fill="hold"/>
                                            <p:tgtEl>
                                              <p:spTgt spid="9"/>
                                            </p:tgtEl>
                                            <p:attrNameLst>
                                              <p:attrName>ppt_h</p:attrName>
                                            </p:attrNameLst>
                                          </p:cBhvr>
                                          <p:tavLst>
                                            <p:tav tm="0">
                                              <p:val>
                                                <p:fltVal val="0"/>
                                              </p:val>
                                            </p:tav>
                                            <p:tav tm="100000">
                                              <p:val>
                                                <p:strVal val="#ppt_h"/>
                                              </p:val>
                                            </p:tav>
                                          </p:tavLst>
                                        </p:anim>
                                      </p:childTnLst>
                                    </p:cTn>
                                  </p:par>
                                </p:childTnLst>
                              </p:cTn>
                            </p:par>
                            <p:par>
                              <p:cTn id="22" fill="hold">
                                <p:stCondLst>
                                  <p:cond delay="1650"/>
                                </p:stCondLst>
                                <p:childTnLst>
                                  <p:par>
                                    <p:cTn id="23" presetID="12" presetClass="entr" presetSubtype="2" fill="hold" nodeType="afterEffect">
                                      <p:stCondLst>
                                        <p:cond delay="1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p:tgtEl>
                                              <p:spTgt spid="41"/>
                                            </p:tgtEl>
                                            <p:attrNameLst>
                                              <p:attrName>ppt_x</p:attrName>
                                            </p:attrNameLst>
                                          </p:cBhvr>
                                          <p:tavLst>
                                            <p:tav tm="0">
                                              <p:val>
                                                <p:strVal val="#ppt_x+#ppt_w*1.125000"/>
                                              </p:val>
                                            </p:tav>
                                            <p:tav tm="100000">
                                              <p:val>
                                                <p:strVal val="#ppt_x"/>
                                              </p:val>
                                            </p:tav>
                                          </p:tavLst>
                                        </p:anim>
                                        <p:animEffect transition="in" filter="wipe(left)">
                                          <p:cBhvr>
                                            <p:cTn id="26" dur="500"/>
                                            <p:tgtEl>
                                              <p:spTgt spid="41"/>
                                            </p:tgtEl>
                                          </p:cBhvr>
                                        </p:animEffect>
                                      </p:childTnLst>
                                    </p:cTn>
                                  </p:par>
                                </p:childTnLst>
                              </p:cTn>
                            </p:par>
                            <p:par>
                              <p:cTn id="27" fill="hold">
                                <p:stCondLst>
                                  <p:cond delay="2250"/>
                                </p:stCondLst>
                                <p:childTnLst>
                                  <p:par>
                                    <p:cTn id="28" presetID="2" presetClass="entr" presetSubtype="8" accel="5000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400" fill="hold"/>
                                            <p:tgtEl>
                                              <p:spTgt spid="3"/>
                                            </p:tgtEl>
                                            <p:attrNameLst>
                                              <p:attrName>ppt_x</p:attrName>
                                            </p:attrNameLst>
                                          </p:cBhvr>
                                          <p:tavLst>
                                            <p:tav tm="0">
                                              <p:val>
                                                <p:strVal val="0-#ppt_w/2"/>
                                              </p:val>
                                            </p:tav>
                                            <p:tav tm="100000">
                                              <p:val>
                                                <p:strVal val="#ppt_x"/>
                                              </p:val>
                                            </p:tav>
                                          </p:tavLst>
                                        </p:anim>
                                        <p:anim calcmode="lin" valueType="num">
                                          <p:cBhvr additive="base">
                                            <p:cTn id="31" dur="4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2650"/>
                                </p:stCondLst>
                                <p:childTnLst>
                                  <p:par>
                                    <p:cTn id="33" presetID="2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250" fill="hold"/>
                                            <p:tgtEl>
                                              <p:spTgt spid="17"/>
                                            </p:tgtEl>
                                            <p:attrNameLst>
                                              <p:attrName>ppt_w</p:attrName>
                                            </p:attrNameLst>
                                          </p:cBhvr>
                                          <p:tavLst>
                                            <p:tav tm="0">
                                              <p:val>
                                                <p:fltVal val="0"/>
                                              </p:val>
                                            </p:tav>
                                            <p:tav tm="100000">
                                              <p:val>
                                                <p:strVal val="#ppt_w"/>
                                              </p:val>
                                            </p:tav>
                                          </p:tavLst>
                                        </p:anim>
                                        <p:anim calcmode="lin" valueType="num">
                                          <p:cBhvr>
                                            <p:cTn id="36" dur="250" fill="hold"/>
                                            <p:tgtEl>
                                              <p:spTgt spid="17"/>
                                            </p:tgtEl>
                                            <p:attrNameLst>
                                              <p:attrName>ppt_h</p:attrName>
                                            </p:attrNameLst>
                                          </p:cBhvr>
                                          <p:tavLst>
                                            <p:tav tm="0">
                                              <p:val>
                                                <p:fltVal val="0"/>
                                              </p:val>
                                            </p:tav>
                                            <p:tav tm="100000">
                                              <p:val>
                                                <p:strVal val="#ppt_h"/>
                                              </p:val>
                                            </p:tav>
                                          </p:tavLst>
                                        </p:anim>
                                      </p:childTnLst>
                                    </p:cTn>
                                  </p:par>
                                </p:childTnLst>
                              </p:cTn>
                            </p:par>
                            <p:par>
                              <p:cTn id="37" fill="hold">
                                <p:stCondLst>
                                  <p:cond delay="2900"/>
                                </p:stCondLst>
                                <p:childTnLst>
                                  <p:par>
                                    <p:cTn id="38" presetID="12" presetClass="entr" presetSubtype="2" fill="hold" nodeType="afterEffect">
                                      <p:stCondLst>
                                        <p:cond delay="10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ppt_x</p:attrName>
                                            </p:attrNameLst>
                                          </p:cBhvr>
                                          <p:tavLst>
                                            <p:tav tm="0">
                                              <p:val>
                                                <p:strVal val="#ppt_x+#ppt_w*1.125000"/>
                                              </p:val>
                                            </p:tav>
                                            <p:tav tm="100000">
                                              <p:val>
                                                <p:strVal val="#ppt_x"/>
                                              </p:val>
                                            </p:tav>
                                          </p:tavLst>
                                        </p:anim>
                                        <p:animEffect transition="in" filter="wipe(left)">
                                          <p:cBhvr>
                                            <p:cTn id="41" dur="500"/>
                                            <p:tgtEl>
                                              <p:spTgt spid="42"/>
                                            </p:tgtEl>
                                          </p:cBhvr>
                                        </p:animEffect>
                                      </p:childTnLst>
                                    </p:cTn>
                                  </p:par>
                                </p:childTnLst>
                              </p:cTn>
                            </p:par>
                            <p:par>
                              <p:cTn id="42" fill="hold">
                                <p:stCondLst>
                                  <p:cond delay="3500"/>
                                </p:stCondLst>
                                <p:childTnLst>
                                  <p:par>
                                    <p:cTn id="43" presetID="2" presetClass="entr" presetSubtype="8" accel="5000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400" fill="hold"/>
                                            <p:tgtEl>
                                              <p:spTgt spid="4"/>
                                            </p:tgtEl>
                                            <p:attrNameLst>
                                              <p:attrName>ppt_x</p:attrName>
                                            </p:attrNameLst>
                                          </p:cBhvr>
                                          <p:tavLst>
                                            <p:tav tm="0">
                                              <p:val>
                                                <p:strVal val="0-#ppt_w/2"/>
                                              </p:val>
                                            </p:tav>
                                            <p:tav tm="100000">
                                              <p:val>
                                                <p:strVal val="#ppt_x"/>
                                              </p:val>
                                            </p:tav>
                                          </p:tavLst>
                                        </p:anim>
                                        <p:anim calcmode="lin" valueType="num">
                                          <p:cBhvr additive="base">
                                            <p:cTn id="46" dur="4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3900"/>
                                </p:stCondLst>
                                <p:childTnLst>
                                  <p:par>
                                    <p:cTn id="48" presetID="23" presetClass="entr" presetSubtype="16"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250" fill="hold"/>
                                            <p:tgtEl>
                                              <p:spTgt spid="22"/>
                                            </p:tgtEl>
                                            <p:attrNameLst>
                                              <p:attrName>ppt_w</p:attrName>
                                            </p:attrNameLst>
                                          </p:cBhvr>
                                          <p:tavLst>
                                            <p:tav tm="0">
                                              <p:val>
                                                <p:fltVal val="0"/>
                                              </p:val>
                                            </p:tav>
                                            <p:tav tm="100000">
                                              <p:val>
                                                <p:strVal val="#ppt_w"/>
                                              </p:val>
                                            </p:tav>
                                          </p:tavLst>
                                        </p:anim>
                                        <p:anim calcmode="lin" valueType="num">
                                          <p:cBhvr>
                                            <p:cTn id="51" dur="250" fill="hold"/>
                                            <p:tgtEl>
                                              <p:spTgt spid="22"/>
                                            </p:tgtEl>
                                            <p:attrNameLst>
                                              <p:attrName>ppt_h</p:attrName>
                                            </p:attrNameLst>
                                          </p:cBhvr>
                                          <p:tavLst>
                                            <p:tav tm="0">
                                              <p:val>
                                                <p:fltVal val="0"/>
                                              </p:val>
                                            </p:tav>
                                            <p:tav tm="100000">
                                              <p:val>
                                                <p:strVal val="#ppt_h"/>
                                              </p:val>
                                            </p:tav>
                                          </p:tavLst>
                                        </p:anim>
                                      </p:childTnLst>
                                    </p:cTn>
                                  </p:par>
                                </p:childTnLst>
                              </p:cTn>
                            </p:par>
                            <p:par>
                              <p:cTn id="52" fill="hold">
                                <p:stCondLst>
                                  <p:cond delay="4150"/>
                                </p:stCondLst>
                                <p:childTnLst>
                                  <p:par>
                                    <p:cTn id="53" presetID="12" presetClass="entr" presetSubtype="2" fill="hold" nodeType="afterEffect">
                                      <p:stCondLst>
                                        <p:cond delay="1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left)">
                                          <p:cBhvr>
                                            <p:cTn id="56" dur="500"/>
                                            <p:tgtEl>
                                              <p:spTgt spid="43"/>
                                            </p:tgtEl>
                                          </p:cBhvr>
                                        </p:animEffect>
                                      </p:childTnLst>
                                    </p:cTn>
                                  </p:par>
                                </p:childTnLst>
                              </p:cTn>
                            </p:par>
                            <p:par>
                              <p:cTn id="57" fill="hold">
                                <p:stCondLst>
                                  <p:cond delay="4750"/>
                                </p:stCondLst>
                                <p:childTnLst>
                                  <p:par>
                                    <p:cTn id="58" presetID="2" presetClass="entr" presetSubtype="8" accel="50000" fill="hold" nodeType="after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additive="base">
                                            <p:cTn id="60" dur="400" fill="hold"/>
                                            <p:tgtEl>
                                              <p:spTgt spid="39"/>
                                            </p:tgtEl>
                                            <p:attrNameLst>
                                              <p:attrName>ppt_x</p:attrName>
                                            </p:attrNameLst>
                                          </p:cBhvr>
                                          <p:tavLst>
                                            <p:tav tm="0">
                                              <p:val>
                                                <p:strVal val="0-#ppt_w/2"/>
                                              </p:val>
                                            </p:tav>
                                            <p:tav tm="100000">
                                              <p:val>
                                                <p:strVal val="#ppt_x"/>
                                              </p:val>
                                            </p:tav>
                                          </p:tavLst>
                                        </p:anim>
                                        <p:anim calcmode="lin" valueType="num">
                                          <p:cBhvr additive="base">
                                            <p:cTn id="61" dur="400" fill="hold"/>
                                            <p:tgtEl>
                                              <p:spTgt spid="39"/>
                                            </p:tgtEl>
                                            <p:attrNameLst>
                                              <p:attrName>ppt_y</p:attrName>
                                            </p:attrNameLst>
                                          </p:cBhvr>
                                          <p:tavLst>
                                            <p:tav tm="0">
                                              <p:val>
                                                <p:strVal val="#ppt_y"/>
                                              </p:val>
                                            </p:tav>
                                            <p:tav tm="100000">
                                              <p:val>
                                                <p:strVal val="#ppt_y"/>
                                              </p:val>
                                            </p:tav>
                                          </p:tavLst>
                                        </p:anim>
                                      </p:childTnLst>
                                    </p:cTn>
                                  </p:par>
                                </p:childTnLst>
                              </p:cTn>
                            </p:par>
                            <p:par>
                              <p:cTn id="62" fill="hold">
                                <p:stCondLst>
                                  <p:cond delay="5150"/>
                                </p:stCondLst>
                                <p:childTnLst>
                                  <p:par>
                                    <p:cTn id="63" presetID="23" presetClass="entr" presetSubtype="16"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250" fill="hold"/>
                                            <p:tgtEl>
                                              <p:spTgt spid="27"/>
                                            </p:tgtEl>
                                            <p:attrNameLst>
                                              <p:attrName>ppt_w</p:attrName>
                                            </p:attrNameLst>
                                          </p:cBhvr>
                                          <p:tavLst>
                                            <p:tav tm="0">
                                              <p:val>
                                                <p:fltVal val="0"/>
                                              </p:val>
                                            </p:tav>
                                            <p:tav tm="100000">
                                              <p:val>
                                                <p:strVal val="#ppt_w"/>
                                              </p:val>
                                            </p:tav>
                                          </p:tavLst>
                                        </p:anim>
                                        <p:anim calcmode="lin" valueType="num">
                                          <p:cBhvr>
                                            <p:cTn id="66" dur="250" fill="hold"/>
                                            <p:tgtEl>
                                              <p:spTgt spid="27"/>
                                            </p:tgtEl>
                                            <p:attrNameLst>
                                              <p:attrName>ppt_h</p:attrName>
                                            </p:attrNameLst>
                                          </p:cBhvr>
                                          <p:tavLst>
                                            <p:tav tm="0">
                                              <p:val>
                                                <p:fltVal val="0"/>
                                              </p:val>
                                            </p:tav>
                                            <p:tav tm="100000">
                                              <p:val>
                                                <p:strVal val="#ppt_h"/>
                                              </p:val>
                                            </p:tav>
                                          </p:tavLst>
                                        </p:anim>
                                      </p:childTnLst>
                                    </p:cTn>
                                  </p:par>
                                </p:childTnLst>
                              </p:cTn>
                            </p:par>
                            <p:par>
                              <p:cTn id="67" fill="hold">
                                <p:stCondLst>
                                  <p:cond delay="5400"/>
                                </p:stCondLst>
                                <p:childTnLst>
                                  <p:par>
                                    <p:cTn id="68" presetID="12" presetClass="entr" presetSubtype="2" fill="hold" nodeType="afterEffect">
                                      <p:stCondLst>
                                        <p:cond delay="10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p:tgtEl>
                                              <p:spTgt spid="44"/>
                                            </p:tgtEl>
                                            <p:attrNameLst>
                                              <p:attrName>ppt_x</p:attrName>
                                            </p:attrNameLst>
                                          </p:cBhvr>
                                          <p:tavLst>
                                            <p:tav tm="0">
                                              <p:val>
                                                <p:strVal val="#ppt_x+#ppt_w*1.125000"/>
                                              </p:val>
                                            </p:tav>
                                            <p:tav tm="100000">
                                              <p:val>
                                                <p:strVal val="#ppt_x"/>
                                              </p:val>
                                            </p:tav>
                                          </p:tavLst>
                                        </p:anim>
                                        <p:animEffect transition="in" filter="wipe(left)">
                                          <p:cBhvr>
                                            <p:cTn id="7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22" grpId="0" animBg="1"/>
          <p:bldP spid="27" grpId="0" animBg="1"/>
          <p:bldP spid="58" grpId="0"/>
          <p:bldP spid="59"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4410942" y="0"/>
            <a:ext cx="4733059" cy="5143500"/>
            <a:chOff x="5881255" y="0"/>
            <a:chExt cx="6310745" cy="6858000"/>
          </a:xfrm>
        </p:grpSpPr>
        <p:sp>
          <p:nvSpPr>
            <p:cNvPr id="44" name="矩形 43"/>
            <p:cNvSpPr/>
            <p:nvPr/>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nvGrpSpPr>
            <p:cNvPr id="64" name="组合 63"/>
            <p:cNvGrpSpPr/>
            <p:nvPr/>
          </p:nvGrpSpPr>
          <p:grpSpPr>
            <a:xfrm>
              <a:off x="5881255" y="3214255"/>
              <a:ext cx="429491" cy="429491"/>
              <a:chOff x="5881255" y="3280123"/>
              <a:chExt cx="429491" cy="429491"/>
            </a:xfrm>
          </p:grpSpPr>
          <p:sp>
            <p:nvSpPr>
              <p:cNvPr id="68" name="椭圆 67"/>
              <p:cNvSpPr/>
              <p:nvPr/>
            </p:nvSpPr>
            <p:spPr>
              <a:xfrm>
                <a:off x="5881255" y="3280123"/>
                <a:ext cx="429491" cy="4294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70" name="椭圆 69"/>
              <p:cNvSpPr/>
              <p:nvPr/>
            </p:nvSpPr>
            <p:spPr>
              <a:xfrm>
                <a:off x="5954387" y="3353255"/>
                <a:ext cx="283226" cy="283226"/>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grpSp>
      <p:sp>
        <p:nvSpPr>
          <p:cNvPr id="74" name="矩形 73"/>
          <p:cNvSpPr/>
          <p:nvPr/>
        </p:nvSpPr>
        <p:spPr>
          <a:xfrm>
            <a:off x="1392382" y="1256615"/>
            <a:ext cx="1787237" cy="1309255"/>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75" name="矩形 74"/>
          <p:cNvSpPr/>
          <p:nvPr/>
        </p:nvSpPr>
        <p:spPr>
          <a:xfrm>
            <a:off x="5964382" y="1256615"/>
            <a:ext cx="1787237" cy="1309255"/>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nvGrpSpPr>
          <p:cNvPr id="76" name="组合 75"/>
          <p:cNvGrpSpPr/>
          <p:nvPr/>
        </p:nvGrpSpPr>
        <p:grpSpPr>
          <a:xfrm>
            <a:off x="1549725" y="2757367"/>
            <a:ext cx="402269" cy="402269"/>
            <a:chOff x="2133354" y="3788238"/>
            <a:chExt cx="536359" cy="536359"/>
          </a:xfrm>
        </p:grpSpPr>
        <p:sp>
          <p:nvSpPr>
            <p:cNvPr id="77" name="矩形 76"/>
            <p:cNvSpPr/>
            <p:nvPr/>
          </p:nvSpPr>
          <p:spPr>
            <a:xfrm>
              <a:off x="2133354" y="3788238"/>
              <a:ext cx="536359" cy="5363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nvGrpSpPr>
            <p:cNvPr id="78" name="组合 77"/>
            <p:cNvGrpSpPr>
              <a:grpSpLocks noChangeAspect="1"/>
            </p:cNvGrpSpPr>
            <p:nvPr/>
          </p:nvGrpSpPr>
          <p:grpSpPr>
            <a:xfrm>
              <a:off x="2224731" y="3904750"/>
              <a:ext cx="353604" cy="303335"/>
              <a:chOff x="5084763" y="971548"/>
              <a:chExt cx="323854" cy="277813"/>
            </a:xfrm>
            <a:solidFill>
              <a:schemeClr val="bg1"/>
            </a:solidFill>
          </p:grpSpPr>
          <p:sp>
            <p:nvSpPr>
              <p:cNvPr id="80" name="Freeform 301"/>
              <p:cNvSpPr>
                <a:spLocks noEditPoints="1"/>
              </p:cNvSpPr>
              <p:nvPr/>
            </p:nvSpPr>
            <p:spPr bwMode="auto">
              <a:xfrm>
                <a:off x="5191129"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81" name="Freeform 302"/>
              <p:cNvSpPr>
                <a:spLocks noEditPoints="1"/>
              </p:cNvSpPr>
              <p:nvPr/>
            </p:nvSpPr>
            <p:spPr bwMode="auto">
              <a:xfrm>
                <a:off x="5084773"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82"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grpSp>
      <p:grpSp>
        <p:nvGrpSpPr>
          <p:cNvPr id="83" name="组合 82"/>
          <p:cNvGrpSpPr/>
          <p:nvPr/>
        </p:nvGrpSpPr>
        <p:grpSpPr>
          <a:xfrm>
            <a:off x="2620007" y="2757367"/>
            <a:ext cx="402269" cy="402269"/>
            <a:chOff x="3560397" y="3788238"/>
            <a:chExt cx="536359" cy="536359"/>
          </a:xfrm>
        </p:grpSpPr>
        <p:sp>
          <p:nvSpPr>
            <p:cNvPr id="84" name="矩形 83"/>
            <p:cNvSpPr/>
            <p:nvPr/>
          </p:nvSpPr>
          <p:spPr>
            <a:xfrm>
              <a:off x="3560397" y="3788238"/>
              <a:ext cx="536359" cy="5363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85" name="Freeform 55"/>
            <p:cNvSpPr>
              <a:spLocks noChangeAspect="1" noEditPoints="1"/>
            </p:cNvSpPr>
            <p:nvPr/>
          </p:nvSpPr>
          <p:spPr bwMode="auto">
            <a:xfrm>
              <a:off x="3697443" y="3905461"/>
              <a:ext cx="262266" cy="301912"/>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pPr algn="ctr"/>
              <a:endParaRPr lang="en-US" sz="1069"/>
            </a:p>
          </p:txBody>
        </p:sp>
      </p:grpSp>
      <p:grpSp>
        <p:nvGrpSpPr>
          <p:cNvPr id="86" name="组合 85"/>
          <p:cNvGrpSpPr/>
          <p:nvPr/>
        </p:nvGrpSpPr>
        <p:grpSpPr>
          <a:xfrm>
            <a:off x="2084866" y="2757367"/>
            <a:ext cx="402269" cy="402269"/>
            <a:chOff x="2846876" y="3788238"/>
            <a:chExt cx="536359" cy="536359"/>
          </a:xfrm>
        </p:grpSpPr>
        <p:sp>
          <p:nvSpPr>
            <p:cNvPr id="87" name="矩形 86"/>
            <p:cNvSpPr/>
            <p:nvPr/>
          </p:nvSpPr>
          <p:spPr>
            <a:xfrm>
              <a:off x="2846876" y="3788238"/>
              <a:ext cx="536359" cy="5363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88" name="Freeform 206"/>
            <p:cNvSpPr>
              <a:spLocks noChangeAspect="1"/>
            </p:cNvSpPr>
            <p:nvPr/>
          </p:nvSpPr>
          <p:spPr bwMode="auto">
            <a:xfrm>
              <a:off x="2986885" y="3901068"/>
              <a:ext cx="201967" cy="310698"/>
            </a:xfrm>
            <a:custGeom>
              <a:avLst/>
              <a:gdLst>
                <a:gd name="T0" fmla="*/ 56 w 133"/>
                <a:gd name="T1" fmla="*/ 0 h 246"/>
                <a:gd name="T2" fmla="*/ 121 w 133"/>
                <a:gd name="T3" fmla="*/ 0 h 246"/>
                <a:gd name="T4" fmla="*/ 121 w 133"/>
                <a:gd name="T5" fmla="*/ 41 h 246"/>
                <a:gd name="T6" fmla="*/ 108 w 133"/>
                <a:gd name="T7" fmla="*/ 41 h 246"/>
                <a:gd name="T8" fmla="*/ 133 w 133"/>
                <a:gd name="T9" fmla="*/ 202 h 246"/>
                <a:gd name="T10" fmla="*/ 90 w 133"/>
                <a:gd name="T11" fmla="*/ 246 h 246"/>
                <a:gd name="T12" fmla="*/ 41 w 133"/>
                <a:gd name="T13" fmla="*/ 205 h 246"/>
                <a:gd name="T14" fmla="*/ 56 w 133"/>
                <a:gd name="T15" fmla="*/ 116 h 246"/>
                <a:gd name="T16" fmla="*/ 11 w 133"/>
                <a:gd name="T17" fmla="*/ 155 h 246"/>
                <a:gd name="T18" fmla="*/ 0 w 133"/>
                <a:gd name="T19" fmla="*/ 140 h 246"/>
                <a:gd name="T20" fmla="*/ 64 w 133"/>
                <a:gd name="T21" fmla="*/ 71 h 246"/>
                <a:gd name="T22" fmla="*/ 69 w 133"/>
                <a:gd name="T23" fmla="*/ 41 h 246"/>
                <a:gd name="T24" fmla="*/ 56 w 133"/>
                <a:gd name="T25" fmla="*/ 41 h 246"/>
                <a:gd name="T26" fmla="*/ 56 w 133"/>
                <a:gd name="T2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246">
                  <a:moveTo>
                    <a:pt x="56" y="0"/>
                  </a:moveTo>
                  <a:lnTo>
                    <a:pt x="121" y="0"/>
                  </a:lnTo>
                  <a:lnTo>
                    <a:pt x="121" y="41"/>
                  </a:lnTo>
                  <a:lnTo>
                    <a:pt x="108" y="41"/>
                  </a:lnTo>
                  <a:lnTo>
                    <a:pt x="133" y="202"/>
                  </a:lnTo>
                  <a:lnTo>
                    <a:pt x="90" y="246"/>
                  </a:lnTo>
                  <a:lnTo>
                    <a:pt x="41" y="205"/>
                  </a:lnTo>
                  <a:lnTo>
                    <a:pt x="56" y="116"/>
                  </a:lnTo>
                  <a:lnTo>
                    <a:pt x="11" y="155"/>
                  </a:lnTo>
                  <a:lnTo>
                    <a:pt x="0" y="140"/>
                  </a:lnTo>
                  <a:lnTo>
                    <a:pt x="64" y="71"/>
                  </a:lnTo>
                  <a:lnTo>
                    <a:pt x="69" y="41"/>
                  </a:lnTo>
                  <a:lnTo>
                    <a:pt x="56" y="41"/>
                  </a:lnTo>
                  <a:lnTo>
                    <a:pt x="56" y="0"/>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algn="ctr"/>
              <a:endParaRPr lang="zh-CN" altLang="en-US" sz="1069"/>
            </a:p>
          </p:txBody>
        </p:sp>
      </p:grpSp>
      <p:grpSp>
        <p:nvGrpSpPr>
          <p:cNvPr id="89" name="组合 88"/>
          <p:cNvGrpSpPr/>
          <p:nvPr/>
        </p:nvGrpSpPr>
        <p:grpSpPr>
          <a:xfrm>
            <a:off x="6121725" y="2757367"/>
            <a:ext cx="402269" cy="402269"/>
            <a:chOff x="2133354" y="3788238"/>
            <a:chExt cx="536359" cy="536359"/>
          </a:xfrm>
        </p:grpSpPr>
        <p:sp>
          <p:nvSpPr>
            <p:cNvPr id="90" name="矩形 89"/>
            <p:cNvSpPr/>
            <p:nvPr/>
          </p:nvSpPr>
          <p:spPr>
            <a:xfrm>
              <a:off x="2133354"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nvGrpSpPr>
            <p:cNvPr id="91" name="组合 90"/>
            <p:cNvGrpSpPr>
              <a:grpSpLocks noChangeAspect="1"/>
            </p:cNvGrpSpPr>
            <p:nvPr/>
          </p:nvGrpSpPr>
          <p:grpSpPr>
            <a:xfrm>
              <a:off x="2224731" y="3904750"/>
              <a:ext cx="353604" cy="303335"/>
              <a:chOff x="5084763" y="971548"/>
              <a:chExt cx="323854" cy="277813"/>
            </a:xfrm>
            <a:solidFill>
              <a:schemeClr val="bg1"/>
            </a:solidFill>
          </p:grpSpPr>
          <p:sp>
            <p:nvSpPr>
              <p:cNvPr id="92" name="Freeform 301"/>
              <p:cNvSpPr>
                <a:spLocks noEditPoints="1"/>
              </p:cNvSpPr>
              <p:nvPr/>
            </p:nvSpPr>
            <p:spPr bwMode="auto">
              <a:xfrm>
                <a:off x="5191129"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93" name="Freeform 302"/>
              <p:cNvSpPr>
                <a:spLocks noEditPoints="1"/>
              </p:cNvSpPr>
              <p:nvPr/>
            </p:nvSpPr>
            <p:spPr bwMode="auto">
              <a:xfrm>
                <a:off x="5084773"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9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grpSp>
      <p:grpSp>
        <p:nvGrpSpPr>
          <p:cNvPr id="95" name="组合 94"/>
          <p:cNvGrpSpPr/>
          <p:nvPr/>
        </p:nvGrpSpPr>
        <p:grpSpPr>
          <a:xfrm>
            <a:off x="7192007" y="2757367"/>
            <a:ext cx="402269" cy="402269"/>
            <a:chOff x="3560397" y="3788238"/>
            <a:chExt cx="536359" cy="536359"/>
          </a:xfrm>
        </p:grpSpPr>
        <p:sp>
          <p:nvSpPr>
            <p:cNvPr id="96" name="矩形 95"/>
            <p:cNvSpPr/>
            <p:nvPr/>
          </p:nvSpPr>
          <p:spPr>
            <a:xfrm>
              <a:off x="3560397"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97" name="Freeform 55"/>
            <p:cNvSpPr>
              <a:spLocks noChangeAspect="1" noEditPoints="1"/>
            </p:cNvSpPr>
            <p:nvPr/>
          </p:nvSpPr>
          <p:spPr bwMode="auto">
            <a:xfrm>
              <a:off x="3697443" y="3905461"/>
              <a:ext cx="262266" cy="301912"/>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69"/>
            </a:p>
          </p:txBody>
        </p:sp>
      </p:grpSp>
      <p:grpSp>
        <p:nvGrpSpPr>
          <p:cNvPr id="98" name="组合 97"/>
          <p:cNvGrpSpPr/>
          <p:nvPr/>
        </p:nvGrpSpPr>
        <p:grpSpPr>
          <a:xfrm>
            <a:off x="6656866" y="2757367"/>
            <a:ext cx="402269" cy="402269"/>
            <a:chOff x="2846876" y="3788238"/>
            <a:chExt cx="536359" cy="536359"/>
          </a:xfrm>
        </p:grpSpPr>
        <p:sp>
          <p:nvSpPr>
            <p:cNvPr id="99" name="矩形 98"/>
            <p:cNvSpPr/>
            <p:nvPr/>
          </p:nvSpPr>
          <p:spPr>
            <a:xfrm>
              <a:off x="2846876"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100" name="Freeform 206"/>
            <p:cNvSpPr>
              <a:spLocks noChangeAspect="1"/>
            </p:cNvSpPr>
            <p:nvPr/>
          </p:nvSpPr>
          <p:spPr bwMode="auto">
            <a:xfrm>
              <a:off x="2986885" y="3901068"/>
              <a:ext cx="201967" cy="310698"/>
            </a:xfrm>
            <a:custGeom>
              <a:avLst/>
              <a:gdLst>
                <a:gd name="T0" fmla="*/ 56 w 133"/>
                <a:gd name="T1" fmla="*/ 0 h 246"/>
                <a:gd name="T2" fmla="*/ 121 w 133"/>
                <a:gd name="T3" fmla="*/ 0 h 246"/>
                <a:gd name="T4" fmla="*/ 121 w 133"/>
                <a:gd name="T5" fmla="*/ 41 h 246"/>
                <a:gd name="T6" fmla="*/ 108 w 133"/>
                <a:gd name="T7" fmla="*/ 41 h 246"/>
                <a:gd name="T8" fmla="*/ 133 w 133"/>
                <a:gd name="T9" fmla="*/ 202 h 246"/>
                <a:gd name="T10" fmla="*/ 90 w 133"/>
                <a:gd name="T11" fmla="*/ 246 h 246"/>
                <a:gd name="T12" fmla="*/ 41 w 133"/>
                <a:gd name="T13" fmla="*/ 205 h 246"/>
                <a:gd name="T14" fmla="*/ 56 w 133"/>
                <a:gd name="T15" fmla="*/ 116 h 246"/>
                <a:gd name="T16" fmla="*/ 11 w 133"/>
                <a:gd name="T17" fmla="*/ 155 h 246"/>
                <a:gd name="T18" fmla="*/ 0 w 133"/>
                <a:gd name="T19" fmla="*/ 140 h 246"/>
                <a:gd name="T20" fmla="*/ 64 w 133"/>
                <a:gd name="T21" fmla="*/ 71 h 246"/>
                <a:gd name="T22" fmla="*/ 69 w 133"/>
                <a:gd name="T23" fmla="*/ 41 h 246"/>
                <a:gd name="T24" fmla="*/ 56 w 133"/>
                <a:gd name="T25" fmla="*/ 41 h 246"/>
                <a:gd name="T26" fmla="*/ 56 w 133"/>
                <a:gd name="T2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246">
                  <a:moveTo>
                    <a:pt x="56" y="0"/>
                  </a:moveTo>
                  <a:lnTo>
                    <a:pt x="121" y="0"/>
                  </a:lnTo>
                  <a:lnTo>
                    <a:pt x="121" y="41"/>
                  </a:lnTo>
                  <a:lnTo>
                    <a:pt x="108" y="41"/>
                  </a:lnTo>
                  <a:lnTo>
                    <a:pt x="133" y="202"/>
                  </a:lnTo>
                  <a:lnTo>
                    <a:pt x="90" y="246"/>
                  </a:lnTo>
                  <a:lnTo>
                    <a:pt x="41" y="205"/>
                  </a:lnTo>
                  <a:lnTo>
                    <a:pt x="56" y="116"/>
                  </a:lnTo>
                  <a:lnTo>
                    <a:pt x="11" y="155"/>
                  </a:lnTo>
                  <a:lnTo>
                    <a:pt x="0" y="140"/>
                  </a:lnTo>
                  <a:lnTo>
                    <a:pt x="64" y="71"/>
                  </a:lnTo>
                  <a:lnTo>
                    <a:pt x="69" y="41"/>
                  </a:lnTo>
                  <a:lnTo>
                    <a:pt x="56" y="41"/>
                  </a:lnTo>
                  <a:lnTo>
                    <a:pt x="56" y="0"/>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69"/>
            </a:p>
          </p:txBody>
        </p:sp>
      </p:grpSp>
      <p:sp>
        <p:nvSpPr>
          <p:cNvPr id="105" name="TextBox 11"/>
          <p:cNvSpPr txBox="1"/>
          <p:nvPr/>
        </p:nvSpPr>
        <p:spPr>
          <a:xfrm>
            <a:off x="873218" y="3316743"/>
            <a:ext cx="2825566" cy="1304203"/>
          </a:xfrm>
          <a:prstGeom prst="rect">
            <a:avLst/>
          </a:prstGeom>
          <a:noFill/>
        </p:spPr>
        <p:txBody>
          <a:bodyPr wrap="square" rtlCol="0">
            <a:spAutoFit/>
          </a:bodyPr>
          <a:lstStyle/>
          <a:p>
            <a:pPr algn="ctr">
              <a:lnSpc>
                <a:spcPct val="125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6" name="TextBox 11"/>
          <p:cNvSpPr txBox="1"/>
          <p:nvPr/>
        </p:nvSpPr>
        <p:spPr>
          <a:xfrm>
            <a:off x="5445218" y="3316743"/>
            <a:ext cx="2825566" cy="1304203"/>
          </a:xfrm>
          <a:prstGeom prst="rect">
            <a:avLst/>
          </a:prstGeom>
          <a:noFill/>
        </p:spPr>
        <p:txBody>
          <a:bodyPr wrap="square" rtlCol="0">
            <a:spAutoFit/>
          </a:bodyPr>
          <a:lstStyle/>
          <a:p>
            <a:pPr algn="ctr">
              <a:lnSpc>
                <a:spcPct val="125000"/>
              </a:lnSpc>
              <a:spcBef>
                <a:spcPct val="0"/>
              </a:spcBef>
              <a:buNone/>
            </a:pPr>
            <a:r>
              <a:rPr lang="zh-CN" altLang="en-US" sz="1050" dirty="0">
                <a:solidFill>
                  <a:schemeClr val="bg1">
                    <a:lumMod val="8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41"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42"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62796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2" fill="hold" nodeType="afterEffect" p14:presetBounceEnd="42000">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14:bounceEnd="42000">
                                          <p:cBhvr additive="base">
                                            <p:cTn id="15" dur="500" fill="hold"/>
                                            <p:tgtEl>
                                              <p:spTgt spid="43"/>
                                            </p:tgtEl>
                                            <p:attrNameLst>
                                              <p:attrName>ppt_x</p:attrName>
                                            </p:attrNameLst>
                                          </p:cBhvr>
                                          <p:tavLst>
                                            <p:tav tm="0">
                                              <p:val>
                                                <p:strVal val="1+#ppt_w/2"/>
                                              </p:val>
                                            </p:tav>
                                            <p:tav tm="100000">
                                              <p:val>
                                                <p:strVal val="#ppt_x"/>
                                              </p:val>
                                            </p:tav>
                                          </p:tavLst>
                                        </p:anim>
                                        <p:anim calcmode="lin" valueType="num" p14:bounceEnd="42000">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74"/>
                                            </p:tgtEl>
                                            <p:attrNameLst>
                                              <p:attrName>style.visibility</p:attrName>
                                            </p:attrNameLst>
                                          </p:cBhvr>
                                          <p:to>
                                            <p:strVal val="visible"/>
                                          </p:to>
                                        </p:set>
                                        <p:anim calcmode="lin" valueType="num">
                                          <p:cBhvr>
                                            <p:cTn id="20" dur="500" fill="hold"/>
                                            <p:tgtEl>
                                              <p:spTgt spid="74"/>
                                            </p:tgtEl>
                                            <p:attrNameLst>
                                              <p:attrName>ppt_w</p:attrName>
                                            </p:attrNameLst>
                                          </p:cBhvr>
                                          <p:tavLst>
                                            <p:tav tm="0">
                                              <p:val>
                                                <p:fltVal val="0"/>
                                              </p:val>
                                            </p:tav>
                                            <p:tav tm="100000">
                                              <p:val>
                                                <p:strVal val="#ppt_w"/>
                                              </p:val>
                                            </p:tav>
                                          </p:tavLst>
                                        </p:anim>
                                        <p:anim calcmode="lin" valueType="num">
                                          <p:cBhvr>
                                            <p:cTn id="21" dur="500" fill="hold"/>
                                            <p:tgtEl>
                                              <p:spTgt spid="74"/>
                                            </p:tgtEl>
                                            <p:attrNameLst>
                                              <p:attrName>ppt_h</p:attrName>
                                            </p:attrNameLst>
                                          </p:cBhvr>
                                          <p:tavLst>
                                            <p:tav tm="0">
                                              <p:val>
                                                <p:fltVal val="0"/>
                                              </p:val>
                                            </p:tav>
                                            <p:tav tm="100000">
                                              <p:val>
                                                <p:strVal val="#ppt_h"/>
                                              </p:val>
                                            </p:tav>
                                          </p:tavLst>
                                        </p:anim>
                                        <p:animEffect transition="in" filter="fade">
                                          <p:cBhvr>
                                            <p:cTn id="22" dur="500"/>
                                            <p:tgtEl>
                                              <p:spTgt spid="74"/>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p:tgtEl>
                                              <p:spTgt spid="76"/>
                                            </p:tgtEl>
                                            <p:attrNameLst>
                                              <p:attrName>ppt_y</p:attrName>
                                            </p:attrNameLst>
                                          </p:cBhvr>
                                          <p:tavLst>
                                            <p:tav tm="0">
                                              <p:val>
                                                <p:strVal val="#ppt_y+#ppt_h*1.125000"/>
                                              </p:val>
                                            </p:tav>
                                            <p:tav tm="100000">
                                              <p:val>
                                                <p:strVal val="#ppt_y"/>
                                              </p:val>
                                            </p:tav>
                                          </p:tavLst>
                                        </p:anim>
                                        <p:animEffect transition="in" filter="wipe(up)">
                                          <p:cBhvr>
                                            <p:cTn id="33" dur="500"/>
                                            <p:tgtEl>
                                              <p:spTgt spid="76"/>
                                            </p:tgtEl>
                                          </p:cBhvr>
                                        </p:animEffect>
                                      </p:childTnLst>
                                    </p:cTn>
                                  </p:par>
                                  <p:par>
                                    <p:cTn id="34" presetID="12" presetClass="entr" presetSubtype="4" fill="hold" nodeType="withEffect">
                                      <p:stCondLst>
                                        <p:cond delay="25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p:tgtEl>
                                              <p:spTgt spid="86"/>
                                            </p:tgtEl>
                                            <p:attrNameLst>
                                              <p:attrName>ppt_y</p:attrName>
                                            </p:attrNameLst>
                                          </p:cBhvr>
                                          <p:tavLst>
                                            <p:tav tm="0">
                                              <p:val>
                                                <p:strVal val="#ppt_y+#ppt_h*1.125000"/>
                                              </p:val>
                                            </p:tav>
                                            <p:tav tm="100000">
                                              <p:val>
                                                <p:strVal val="#ppt_y"/>
                                              </p:val>
                                            </p:tav>
                                          </p:tavLst>
                                        </p:anim>
                                        <p:animEffect transition="in" filter="wipe(up)">
                                          <p:cBhvr>
                                            <p:cTn id="37" dur="500"/>
                                            <p:tgtEl>
                                              <p:spTgt spid="86"/>
                                            </p:tgtEl>
                                          </p:cBhvr>
                                        </p:animEffect>
                                      </p:childTnLst>
                                    </p:cTn>
                                  </p:par>
                                  <p:par>
                                    <p:cTn id="38" presetID="12" presetClass="entr" presetSubtype="4" fill="hold" nodeType="withEffect">
                                      <p:stCondLst>
                                        <p:cond delay="500"/>
                                      </p:stCondLst>
                                      <p:childTnLst>
                                        <p:set>
                                          <p:cBhvr>
                                            <p:cTn id="39" dur="1" fill="hold">
                                              <p:stCondLst>
                                                <p:cond delay="0"/>
                                              </p:stCondLst>
                                            </p:cTn>
                                            <p:tgtEl>
                                              <p:spTgt spid="83"/>
                                            </p:tgtEl>
                                            <p:attrNameLst>
                                              <p:attrName>style.visibility</p:attrName>
                                            </p:attrNameLst>
                                          </p:cBhvr>
                                          <p:to>
                                            <p:strVal val="visible"/>
                                          </p:to>
                                        </p:set>
                                        <p:anim calcmode="lin" valueType="num">
                                          <p:cBhvr additive="base">
                                            <p:cTn id="40" dur="500"/>
                                            <p:tgtEl>
                                              <p:spTgt spid="83"/>
                                            </p:tgtEl>
                                            <p:attrNameLst>
                                              <p:attrName>ppt_y</p:attrName>
                                            </p:attrNameLst>
                                          </p:cBhvr>
                                          <p:tavLst>
                                            <p:tav tm="0">
                                              <p:val>
                                                <p:strVal val="#ppt_y+#ppt_h*1.125000"/>
                                              </p:val>
                                            </p:tav>
                                            <p:tav tm="100000">
                                              <p:val>
                                                <p:strVal val="#ppt_y"/>
                                              </p:val>
                                            </p:tav>
                                          </p:tavLst>
                                        </p:anim>
                                        <p:animEffect transition="in" filter="wipe(up)">
                                          <p:cBhvr>
                                            <p:cTn id="41" dur="500"/>
                                            <p:tgtEl>
                                              <p:spTgt spid="83"/>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wipe(up)">
                                          <p:cBhvr>
                                            <p:cTn id="45" dur="750"/>
                                            <p:tgtEl>
                                              <p:spTgt spid="105"/>
                                            </p:tgtEl>
                                          </p:cBhvr>
                                        </p:animEffect>
                                      </p:childTnLst>
                                    </p:cTn>
                                  </p:par>
                                </p:childTnLst>
                              </p:cTn>
                            </p:par>
                            <p:par>
                              <p:cTn id="46" fill="hold">
                                <p:stCondLst>
                                  <p:cond delay="4250"/>
                                </p:stCondLst>
                                <p:childTnLst>
                                  <p:par>
                                    <p:cTn id="47" presetID="12" presetClass="entr" presetSubtype="4" fill="hold" nodeType="after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500"/>
                                            <p:tgtEl>
                                              <p:spTgt spid="89"/>
                                            </p:tgtEl>
                                            <p:attrNameLst>
                                              <p:attrName>ppt_y</p:attrName>
                                            </p:attrNameLst>
                                          </p:cBhvr>
                                          <p:tavLst>
                                            <p:tav tm="0">
                                              <p:val>
                                                <p:strVal val="#ppt_y+#ppt_h*1.125000"/>
                                              </p:val>
                                            </p:tav>
                                            <p:tav tm="100000">
                                              <p:val>
                                                <p:strVal val="#ppt_y"/>
                                              </p:val>
                                            </p:tav>
                                          </p:tavLst>
                                        </p:anim>
                                        <p:animEffect transition="in" filter="wipe(up)">
                                          <p:cBhvr>
                                            <p:cTn id="50" dur="500"/>
                                            <p:tgtEl>
                                              <p:spTgt spid="89"/>
                                            </p:tgtEl>
                                          </p:cBhvr>
                                        </p:animEffect>
                                      </p:childTnLst>
                                    </p:cTn>
                                  </p:par>
                                  <p:par>
                                    <p:cTn id="51" presetID="12" presetClass="entr" presetSubtype="4" fill="hold" nodeType="withEffect">
                                      <p:stCondLst>
                                        <p:cond delay="250"/>
                                      </p:stCondLst>
                                      <p:childTnLst>
                                        <p:set>
                                          <p:cBhvr>
                                            <p:cTn id="52" dur="1" fill="hold">
                                              <p:stCondLst>
                                                <p:cond delay="0"/>
                                              </p:stCondLst>
                                            </p:cTn>
                                            <p:tgtEl>
                                              <p:spTgt spid="98"/>
                                            </p:tgtEl>
                                            <p:attrNameLst>
                                              <p:attrName>style.visibility</p:attrName>
                                            </p:attrNameLst>
                                          </p:cBhvr>
                                          <p:to>
                                            <p:strVal val="visible"/>
                                          </p:to>
                                        </p:set>
                                        <p:anim calcmode="lin" valueType="num">
                                          <p:cBhvr additive="base">
                                            <p:cTn id="53" dur="500"/>
                                            <p:tgtEl>
                                              <p:spTgt spid="98"/>
                                            </p:tgtEl>
                                            <p:attrNameLst>
                                              <p:attrName>ppt_y</p:attrName>
                                            </p:attrNameLst>
                                          </p:cBhvr>
                                          <p:tavLst>
                                            <p:tav tm="0">
                                              <p:val>
                                                <p:strVal val="#ppt_y+#ppt_h*1.125000"/>
                                              </p:val>
                                            </p:tav>
                                            <p:tav tm="100000">
                                              <p:val>
                                                <p:strVal val="#ppt_y"/>
                                              </p:val>
                                            </p:tav>
                                          </p:tavLst>
                                        </p:anim>
                                        <p:animEffect transition="in" filter="wipe(up)">
                                          <p:cBhvr>
                                            <p:cTn id="54" dur="500"/>
                                            <p:tgtEl>
                                              <p:spTgt spid="98"/>
                                            </p:tgtEl>
                                          </p:cBhvr>
                                        </p:animEffect>
                                      </p:childTnLst>
                                    </p:cTn>
                                  </p:par>
                                  <p:par>
                                    <p:cTn id="55" presetID="12" presetClass="entr" presetSubtype="4" fill="hold" nodeType="withEffect">
                                      <p:stCondLst>
                                        <p:cond delay="500"/>
                                      </p:stCondLst>
                                      <p:childTnLst>
                                        <p:set>
                                          <p:cBhvr>
                                            <p:cTn id="56" dur="1" fill="hold">
                                              <p:stCondLst>
                                                <p:cond delay="0"/>
                                              </p:stCondLst>
                                            </p:cTn>
                                            <p:tgtEl>
                                              <p:spTgt spid="95"/>
                                            </p:tgtEl>
                                            <p:attrNameLst>
                                              <p:attrName>style.visibility</p:attrName>
                                            </p:attrNameLst>
                                          </p:cBhvr>
                                          <p:to>
                                            <p:strVal val="visible"/>
                                          </p:to>
                                        </p:set>
                                        <p:anim calcmode="lin" valueType="num">
                                          <p:cBhvr additive="base">
                                            <p:cTn id="57" dur="500"/>
                                            <p:tgtEl>
                                              <p:spTgt spid="95"/>
                                            </p:tgtEl>
                                            <p:attrNameLst>
                                              <p:attrName>ppt_y</p:attrName>
                                            </p:attrNameLst>
                                          </p:cBhvr>
                                          <p:tavLst>
                                            <p:tav tm="0">
                                              <p:val>
                                                <p:strVal val="#ppt_y+#ppt_h*1.125000"/>
                                              </p:val>
                                            </p:tav>
                                            <p:tav tm="100000">
                                              <p:val>
                                                <p:strVal val="#ppt_y"/>
                                              </p:val>
                                            </p:tav>
                                          </p:tavLst>
                                        </p:anim>
                                        <p:animEffect transition="in" filter="wipe(up)">
                                          <p:cBhvr>
                                            <p:cTn id="58" dur="500"/>
                                            <p:tgtEl>
                                              <p:spTgt spid="95"/>
                                            </p:tgtEl>
                                          </p:cBhvr>
                                        </p:animEffect>
                                      </p:childTnLst>
                                    </p:cTn>
                                  </p:par>
                                </p:childTnLst>
                              </p:cTn>
                            </p:par>
                            <p:par>
                              <p:cTn id="59" fill="hold">
                                <p:stCondLst>
                                  <p:cond delay="5250"/>
                                </p:stCondLst>
                                <p:childTnLst>
                                  <p:par>
                                    <p:cTn id="60" presetID="22" presetClass="entr" presetSubtype="1" fill="hold" grpId="0" nodeType="after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wipe(up)">
                                          <p:cBhvr>
                                            <p:cTn id="62" dur="75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105" grpId="0"/>
          <p:bldP spid="106" grpId="0"/>
          <p:bldP spid="41" grpId="0"/>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1+#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74"/>
                                            </p:tgtEl>
                                            <p:attrNameLst>
                                              <p:attrName>style.visibility</p:attrName>
                                            </p:attrNameLst>
                                          </p:cBhvr>
                                          <p:to>
                                            <p:strVal val="visible"/>
                                          </p:to>
                                        </p:set>
                                        <p:anim calcmode="lin" valueType="num">
                                          <p:cBhvr>
                                            <p:cTn id="20" dur="500" fill="hold"/>
                                            <p:tgtEl>
                                              <p:spTgt spid="74"/>
                                            </p:tgtEl>
                                            <p:attrNameLst>
                                              <p:attrName>ppt_w</p:attrName>
                                            </p:attrNameLst>
                                          </p:cBhvr>
                                          <p:tavLst>
                                            <p:tav tm="0">
                                              <p:val>
                                                <p:fltVal val="0"/>
                                              </p:val>
                                            </p:tav>
                                            <p:tav tm="100000">
                                              <p:val>
                                                <p:strVal val="#ppt_w"/>
                                              </p:val>
                                            </p:tav>
                                          </p:tavLst>
                                        </p:anim>
                                        <p:anim calcmode="lin" valueType="num">
                                          <p:cBhvr>
                                            <p:cTn id="21" dur="500" fill="hold"/>
                                            <p:tgtEl>
                                              <p:spTgt spid="74"/>
                                            </p:tgtEl>
                                            <p:attrNameLst>
                                              <p:attrName>ppt_h</p:attrName>
                                            </p:attrNameLst>
                                          </p:cBhvr>
                                          <p:tavLst>
                                            <p:tav tm="0">
                                              <p:val>
                                                <p:fltVal val="0"/>
                                              </p:val>
                                            </p:tav>
                                            <p:tav tm="100000">
                                              <p:val>
                                                <p:strVal val="#ppt_h"/>
                                              </p:val>
                                            </p:tav>
                                          </p:tavLst>
                                        </p:anim>
                                        <p:animEffect transition="in" filter="fade">
                                          <p:cBhvr>
                                            <p:cTn id="22" dur="500"/>
                                            <p:tgtEl>
                                              <p:spTgt spid="74"/>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p:tgtEl>
                                              <p:spTgt spid="76"/>
                                            </p:tgtEl>
                                            <p:attrNameLst>
                                              <p:attrName>ppt_y</p:attrName>
                                            </p:attrNameLst>
                                          </p:cBhvr>
                                          <p:tavLst>
                                            <p:tav tm="0">
                                              <p:val>
                                                <p:strVal val="#ppt_y+#ppt_h*1.125000"/>
                                              </p:val>
                                            </p:tav>
                                            <p:tav tm="100000">
                                              <p:val>
                                                <p:strVal val="#ppt_y"/>
                                              </p:val>
                                            </p:tav>
                                          </p:tavLst>
                                        </p:anim>
                                        <p:animEffect transition="in" filter="wipe(up)">
                                          <p:cBhvr>
                                            <p:cTn id="33" dur="500"/>
                                            <p:tgtEl>
                                              <p:spTgt spid="76"/>
                                            </p:tgtEl>
                                          </p:cBhvr>
                                        </p:animEffect>
                                      </p:childTnLst>
                                    </p:cTn>
                                  </p:par>
                                  <p:par>
                                    <p:cTn id="34" presetID="12" presetClass="entr" presetSubtype="4" fill="hold" nodeType="withEffect">
                                      <p:stCondLst>
                                        <p:cond delay="25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p:tgtEl>
                                              <p:spTgt spid="86"/>
                                            </p:tgtEl>
                                            <p:attrNameLst>
                                              <p:attrName>ppt_y</p:attrName>
                                            </p:attrNameLst>
                                          </p:cBhvr>
                                          <p:tavLst>
                                            <p:tav tm="0">
                                              <p:val>
                                                <p:strVal val="#ppt_y+#ppt_h*1.125000"/>
                                              </p:val>
                                            </p:tav>
                                            <p:tav tm="100000">
                                              <p:val>
                                                <p:strVal val="#ppt_y"/>
                                              </p:val>
                                            </p:tav>
                                          </p:tavLst>
                                        </p:anim>
                                        <p:animEffect transition="in" filter="wipe(up)">
                                          <p:cBhvr>
                                            <p:cTn id="37" dur="500"/>
                                            <p:tgtEl>
                                              <p:spTgt spid="86"/>
                                            </p:tgtEl>
                                          </p:cBhvr>
                                        </p:animEffect>
                                      </p:childTnLst>
                                    </p:cTn>
                                  </p:par>
                                  <p:par>
                                    <p:cTn id="38" presetID="12" presetClass="entr" presetSubtype="4" fill="hold" nodeType="withEffect">
                                      <p:stCondLst>
                                        <p:cond delay="500"/>
                                      </p:stCondLst>
                                      <p:childTnLst>
                                        <p:set>
                                          <p:cBhvr>
                                            <p:cTn id="39" dur="1" fill="hold">
                                              <p:stCondLst>
                                                <p:cond delay="0"/>
                                              </p:stCondLst>
                                            </p:cTn>
                                            <p:tgtEl>
                                              <p:spTgt spid="83"/>
                                            </p:tgtEl>
                                            <p:attrNameLst>
                                              <p:attrName>style.visibility</p:attrName>
                                            </p:attrNameLst>
                                          </p:cBhvr>
                                          <p:to>
                                            <p:strVal val="visible"/>
                                          </p:to>
                                        </p:set>
                                        <p:anim calcmode="lin" valueType="num">
                                          <p:cBhvr additive="base">
                                            <p:cTn id="40" dur="500"/>
                                            <p:tgtEl>
                                              <p:spTgt spid="83"/>
                                            </p:tgtEl>
                                            <p:attrNameLst>
                                              <p:attrName>ppt_y</p:attrName>
                                            </p:attrNameLst>
                                          </p:cBhvr>
                                          <p:tavLst>
                                            <p:tav tm="0">
                                              <p:val>
                                                <p:strVal val="#ppt_y+#ppt_h*1.125000"/>
                                              </p:val>
                                            </p:tav>
                                            <p:tav tm="100000">
                                              <p:val>
                                                <p:strVal val="#ppt_y"/>
                                              </p:val>
                                            </p:tav>
                                          </p:tavLst>
                                        </p:anim>
                                        <p:animEffect transition="in" filter="wipe(up)">
                                          <p:cBhvr>
                                            <p:cTn id="41" dur="500"/>
                                            <p:tgtEl>
                                              <p:spTgt spid="83"/>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wipe(up)">
                                          <p:cBhvr>
                                            <p:cTn id="45" dur="750"/>
                                            <p:tgtEl>
                                              <p:spTgt spid="105"/>
                                            </p:tgtEl>
                                          </p:cBhvr>
                                        </p:animEffect>
                                      </p:childTnLst>
                                    </p:cTn>
                                  </p:par>
                                </p:childTnLst>
                              </p:cTn>
                            </p:par>
                            <p:par>
                              <p:cTn id="46" fill="hold">
                                <p:stCondLst>
                                  <p:cond delay="4250"/>
                                </p:stCondLst>
                                <p:childTnLst>
                                  <p:par>
                                    <p:cTn id="47" presetID="12" presetClass="entr" presetSubtype="4" fill="hold" nodeType="after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500"/>
                                            <p:tgtEl>
                                              <p:spTgt spid="89"/>
                                            </p:tgtEl>
                                            <p:attrNameLst>
                                              <p:attrName>ppt_y</p:attrName>
                                            </p:attrNameLst>
                                          </p:cBhvr>
                                          <p:tavLst>
                                            <p:tav tm="0">
                                              <p:val>
                                                <p:strVal val="#ppt_y+#ppt_h*1.125000"/>
                                              </p:val>
                                            </p:tav>
                                            <p:tav tm="100000">
                                              <p:val>
                                                <p:strVal val="#ppt_y"/>
                                              </p:val>
                                            </p:tav>
                                          </p:tavLst>
                                        </p:anim>
                                        <p:animEffect transition="in" filter="wipe(up)">
                                          <p:cBhvr>
                                            <p:cTn id="50" dur="500"/>
                                            <p:tgtEl>
                                              <p:spTgt spid="89"/>
                                            </p:tgtEl>
                                          </p:cBhvr>
                                        </p:animEffect>
                                      </p:childTnLst>
                                    </p:cTn>
                                  </p:par>
                                  <p:par>
                                    <p:cTn id="51" presetID="12" presetClass="entr" presetSubtype="4" fill="hold" nodeType="withEffect">
                                      <p:stCondLst>
                                        <p:cond delay="250"/>
                                      </p:stCondLst>
                                      <p:childTnLst>
                                        <p:set>
                                          <p:cBhvr>
                                            <p:cTn id="52" dur="1" fill="hold">
                                              <p:stCondLst>
                                                <p:cond delay="0"/>
                                              </p:stCondLst>
                                            </p:cTn>
                                            <p:tgtEl>
                                              <p:spTgt spid="98"/>
                                            </p:tgtEl>
                                            <p:attrNameLst>
                                              <p:attrName>style.visibility</p:attrName>
                                            </p:attrNameLst>
                                          </p:cBhvr>
                                          <p:to>
                                            <p:strVal val="visible"/>
                                          </p:to>
                                        </p:set>
                                        <p:anim calcmode="lin" valueType="num">
                                          <p:cBhvr additive="base">
                                            <p:cTn id="53" dur="500"/>
                                            <p:tgtEl>
                                              <p:spTgt spid="98"/>
                                            </p:tgtEl>
                                            <p:attrNameLst>
                                              <p:attrName>ppt_y</p:attrName>
                                            </p:attrNameLst>
                                          </p:cBhvr>
                                          <p:tavLst>
                                            <p:tav tm="0">
                                              <p:val>
                                                <p:strVal val="#ppt_y+#ppt_h*1.125000"/>
                                              </p:val>
                                            </p:tav>
                                            <p:tav tm="100000">
                                              <p:val>
                                                <p:strVal val="#ppt_y"/>
                                              </p:val>
                                            </p:tav>
                                          </p:tavLst>
                                        </p:anim>
                                        <p:animEffect transition="in" filter="wipe(up)">
                                          <p:cBhvr>
                                            <p:cTn id="54" dur="500"/>
                                            <p:tgtEl>
                                              <p:spTgt spid="98"/>
                                            </p:tgtEl>
                                          </p:cBhvr>
                                        </p:animEffect>
                                      </p:childTnLst>
                                    </p:cTn>
                                  </p:par>
                                  <p:par>
                                    <p:cTn id="55" presetID="12" presetClass="entr" presetSubtype="4" fill="hold" nodeType="withEffect">
                                      <p:stCondLst>
                                        <p:cond delay="500"/>
                                      </p:stCondLst>
                                      <p:childTnLst>
                                        <p:set>
                                          <p:cBhvr>
                                            <p:cTn id="56" dur="1" fill="hold">
                                              <p:stCondLst>
                                                <p:cond delay="0"/>
                                              </p:stCondLst>
                                            </p:cTn>
                                            <p:tgtEl>
                                              <p:spTgt spid="95"/>
                                            </p:tgtEl>
                                            <p:attrNameLst>
                                              <p:attrName>style.visibility</p:attrName>
                                            </p:attrNameLst>
                                          </p:cBhvr>
                                          <p:to>
                                            <p:strVal val="visible"/>
                                          </p:to>
                                        </p:set>
                                        <p:anim calcmode="lin" valueType="num">
                                          <p:cBhvr additive="base">
                                            <p:cTn id="57" dur="500"/>
                                            <p:tgtEl>
                                              <p:spTgt spid="95"/>
                                            </p:tgtEl>
                                            <p:attrNameLst>
                                              <p:attrName>ppt_y</p:attrName>
                                            </p:attrNameLst>
                                          </p:cBhvr>
                                          <p:tavLst>
                                            <p:tav tm="0">
                                              <p:val>
                                                <p:strVal val="#ppt_y+#ppt_h*1.125000"/>
                                              </p:val>
                                            </p:tav>
                                            <p:tav tm="100000">
                                              <p:val>
                                                <p:strVal val="#ppt_y"/>
                                              </p:val>
                                            </p:tav>
                                          </p:tavLst>
                                        </p:anim>
                                        <p:animEffect transition="in" filter="wipe(up)">
                                          <p:cBhvr>
                                            <p:cTn id="58" dur="500"/>
                                            <p:tgtEl>
                                              <p:spTgt spid="95"/>
                                            </p:tgtEl>
                                          </p:cBhvr>
                                        </p:animEffect>
                                      </p:childTnLst>
                                    </p:cTn>
                                  </p:par>
                                </p:childTnLst>
                              </p:cTn>
                            </p:par>
                            <p:par>
                              <p:cTn id="59" fill="hold">
                                <p:stCondLst>
                                  <p:cond delay="5250"/>
                                </p:stCondLst>
                                <p:childTnLst>
                                  <p:par>
                                    <p:cTn id="60" presetID="22" presetClass="entr" presetSubtype="1" fill="hold" grpId="0" nodeType="after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wipe(up)">
                                          <p:cBhvr>
                                            <p:cTn id="62" dur="75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105" grpId="0"/>
          <p:bldP spid="106" grpId="0"/>
          <p:bldP spid="41" grpId="0"/>
          <p:bldP spid="42"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5" name="组合 184"/>
          <p:cNvGrpSpPr/>
          <p:nvPr/>
        </p:nvGrpSpPr>
        <p:grpSpPr>
          <a:xfrm>
            <a:off x="2655676" y="822883"/>
            <a:ext cx="3963539" cy="3091550"/>
            <a:chOff x="1248207" y="1074501"/>
            <a:chExt cx="5407191" cy="4756567"/>
          </a:xfrm>
          <a:solidFill>
            <a:schemeClr val="bg1">
              <a:lumMod val="50000"/>
              <a:alpha val="40000"/>
            </a:schemeClr>
          </a:solidFill>
        </p:grpSpPr>
        <p:sp>
          <p:nvSpPr>
            <p:cNvPr id="186" name="Freeform 3"/>
            <p:cNvSpPr>
              <a:spLocks/>
            </p:cNvSpPr>
            <p:nvPr/>
          </p:nvSpPr>
          <p:spPr bwMode="invGray">
            <a:xfrm>
              <a:off x="4396680" y="5556888"/>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87" name="Freeform 4"/>
            <p:cNvSpPr>
              <a:spLocks/>
            </p:cNvSpPr>
            <p:nvPr/>
          </p:nvSpPr>
          <p:spPr bwMode="invGray">
            <a:xfrm>
              <a:off x="5469992" y="1074501"/>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88" name="Freeform 5"/>
            <p:cNvSpPr>
              <a:spLocks/>
            </p:cNvSpPr>
            <p:nvPr/>
          </p:nvSpPr>
          <p:spPr bwMode="invGray">
            <a:xfrm>
              <a:off x="5583488" y="1995624"/>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89" name="Freeform 6"/>
            <p:cNvSpPr>
              <a:spLocks/>
            </p:cNvSpPr>
            <p:nvPr/>
          </p:nvSpPr>
          <p:spPr bwMode="gray">
            <a:xfrm>
              <a:off x="5395728" y="2376088"/>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0" name="Freeform 7"/>
            <p:cNvSpPr>
              <a:spLocks/>
            </p:cNvSpPr>
            <p:nvPr/>
          </p:nvSpPr>
          <p:spPr bwMode="gray">
            <a:xfrm>
              <a:off x="4912318" y="2528581"/>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1" name="Freeform 8"/>
            <p:cNvSpPr>
              <a:spLocks/>
            </p:cNvSpPr>
            <p:nvPr/>
          </p:nvSpPr>
          <p:spPr bwMode="gray">
            <a:xfrm>
              <a:off x="5084664" y="2761172"/>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2" name="Freeform 9"/>
            <p:cNvSpPr>
              <a:spLocks/>
            </p:cNvSpPr>
            <p:nvPr/>
          </p:nvSpPr>
          <p:spPr bwMode="gray">
            <a:xfrm>
              <a:off x="5206568" y="2868996"/>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3" name="Freeform 10"/>
            <p:cNvSpPr>
              <a:spLocks/>
            </p:cNvSpPr>
            <p:nvPr/>
          </p:nvSpPr>
          <p:spPr bwMode="gray">
            <a:xfrm>
              <a:off x="5206568" y="2882859"/>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4" name="Freeform 11"/>
            <p:cNvSpPr>
              <a:spLocks/>
            </p:cNvSpPr>
            <p:nvPr/>
          </p:nvSpPr>
          <p:spPr bwMode="gray">
            <a:xfrm>
              <a:off x="5072054" y="3129313"/>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5" name="Freeform 12"/>
            <p:cNvSpPr>
              <a:spLocks/>
            </p:cNvSpPr>
            <p:nvPr/>
          </p:nvSpPr>
          <p:spPr bwMode="gray">
            <a:xfrm>
              <a:off x="5221981" y="3525180"/>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6" name="Freeform 13"/>
            <p:cNvSpPr>
              <a:spLocks/>
            </p:cNvSpPr>
            <p:nvPr/>
          </p:nvSpPr>
          <p:spPr bwMode="invGray">
            <a:xfrm>
              <a:off x="5719403" y="3962637"/>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7" name="Freeform 14"/>
            <p:cNvSpPr>
              <a:spLocks/>
            </p:cNvSpPr>
            <p:nvPr/>
          </p:nvSpPr>
          <p:spPr bwMode="gray">
            <a:xfrm>
              <a:off x="5450375" y="4028871"/>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8" name="Freeform 15"/>
            <p:cNvSpPr>
              <a:spLocks/>
            </p:cNvSpPr>
            <p:nvPr/>
          </p:nvSpPr>
          <p:spPr bwMode="gray">
            <a:xfrm>
              <a:off x="5247202" y="4426279"/>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9" name="Freeform 16"/>
            <p:cNvSpPr>
              <a:spLocks/>
            </p:cNvSpPr>
            <p:nvPr/>
          </p:nvSpPr>
          <p:spPr bwMode="gray">
            <a:xfrm>
              <a:off x="4546608" y="4822146"/>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0" name="Freeform 17"/>
            <p:cNvSpPr>
              <a:spLocks/>
            </p:cNvSpPr>
            <p:nvPr/>
          </p:nvSpPr>
          <p:spPr bwMode="gray">
            <a:xfrm>
              <a:off x="3980527" y="4698919"/>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1" name="Freeform 18"/>
            <p:cNvSpPr>
              <a:spLocks/>
            </p:cNvSpPr>
            <p:nvPr/>
          </p:nvSpPr>
          <p:spPr bwMode="invGray">
            <a:xfrm>
              <a:off x="3900659" y="4330778"/>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2" name="Freeform 19"/>
            <p:cNvSpPr>
              <a:spLocks/>
            </p:cNvSpPr>
            <p:nvPr/>
          </p:nvSpPr>
          <p:spPr bwMode="invGray">
            <a:xfrm>
              <a:off x="3198663" y="4289189"/>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3" name="Freeform 20"/>
            <p:cNvSpPr>
              <a:spLocks/>
            </p:cNvSpPr>
            <p:nvPr/>
          </p:nvSpPr>
          <p:spPr bwMode="invGray">
            <a:xfrm>
              <a:off x="1409344" y="3072321"/>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4" name="Freeform 21"/>
            <p:cNvSpPr>
              <a:spLocks/>
            </p:cNvSpPr>
            <p:nvPr/>
          </p:nvSpPr>
          <p:spPr bwMode="gray">
            <a:xfrm>
              <a:off x="3323369" y="3620681"/>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5" name="Freeform 22"/>
            <p:cNvSpPr>
              <a:spLocks/>
            </p:cNvSpPr>
            <p:nvPr/>
          </p:nvSpPr>
          <p:spPr bwMode="invGray">
            <a:xfrm>
              <a:off x="2582140" y="2868996"/>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6" name="Freeform 23"/>
            <p:cNvSpPr>
              <a:spLocks/>
            </p:cNvSpPr>
            <p:nvPr/>
          </p:nvSpPr>
          <p:spPr bwMode="gray">
            <a:xfrm>
              <a:off x="4978174" y="4206010"/>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7" name="Freeform 24"/>
            <p:cNvSpPr>
              <a:spLocks/>
            </p:cNvSpPr>
            <p:nvPr/>
          </p:nvSpPr>
          <p:spPr bwMode="gray">
            <a:xfrm>
              <a:off x="4465339" y="4206010"/>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8" name="Freeform 25"/>
            <p:cNvSpPr>
              <a:spLocks/>
            </p:cNvSpPr>
            <p:nvPr/>
          </p:nvSpPr>
          <p:spPr bwMode="gray">
            <a:xfrm>
              <a:off x="4413495" y="3799361"/>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9" name="Freeform 26"/>
            <p:cNvSpPr>
              <a:spLocks/>
            </p:cNvSpPr>
            <p:nvPr/>
          </p:nvSpPr>
          <p:spPr bwMode="gray">
            <a:xfrm>
              <a:off x="5072054" y="3606818"/>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0" name="Freeform 27"/>
            <p:cNvSpPr>
              <a:spLocks/>
            </p:cNvSpPr>
            <p:nvPr/>
          </p:nvSpPr>
          <p:spPr bwMode="gray">
            <a:xfrm>
              <a:off x="4615266" y="3401953"/>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1" name="Freeform 28"/>
            <p:cNvSpPr>
              <a:spLocks/>
            </p:cNvSpPr>
            <p:nvPr/>
          </p:nvSpPr>
          <p:spPr bwMode="invGray">
            <a:xfrm>
              <a:off x="4602655" y="2842810"/>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2" name="Freeform 29"/>
            <p:cNvSpPr>
              <a:spLocks/>
            </p:cNvSpPr>
            <p:nvPr/>
          </p:nvSpPr>
          <p:spPr bwMode="gray">
            <a:xfrm>
              <a:off x="4157077" y="2978360"/>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3" name="Freeform 30"/>
            <p:cNvSpPr>
              <a:spLocks/>
            </p:cNvSpPr>
            <p:nvPr/>
          </p:nvSpPr>
          <p:spPr bwMode="invGray">
            <a:xfrm>
              <a:off x="4056191" y="2992223"/>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4" name="Freeform 31"/>
            <p:cNvSpPr>
              <a:spLocks/>
            </p:cNvSpPr>
            <p:nvPr/>
          </p:nvSpPr>
          <p:spPr bwMode="invGray">
            <a:xfrm>
              <a:off x="2998293" y="2460806"/>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5" name="Freeform 32"/>
            <p:cNvSpPr>
              <a:spLocks/>
            </p:cNvSpPr>
            <p:nvPr/>
          </p:nvSpPr>
          <p:spPr bwMode="invGray">
            <a:xfrm>
              <a:off x="3456482" y="1136115"/>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6" name="Freeform 33"/>
            <p:cNvSpPr>
              <a:spLocks/>
            </p:cNvSpPr>
            <p:nvPr/>
          </p:nvSpPr>
          <p:spPr bwMode="invGray">
            <a:xfrm>
              <a:off x="1248207" y="1491933"/>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7" name="Freeform 34"/>
            <p:cNvSpPr>
              <a:spLocks/>
            </p:cNvSpPr>
            <p:nvPr/>
          </p:nvSpPr>
          <p:spPr bwMode="invGray">
            <a:xfrm>
              <a:off x="5706793" y="4726645"/>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grpSp>
      <p:graphicFrame>
        <p:nvGraphicFramePr>
          <p:cNvPr id="116" name="Chart 259"/>
          <p:cNvGraphicFramePr/>
          <p:nvPr>
            <p:extLst/>
          </p:nvPr>
        </p:nvGraphicFramePr>
        <p:xfrm>
          <a:off x="2183766" y="3658246"/>
          <a:ext cx="990600" cy="947531"/>
        </p:xfrm>
        <a:graphic>
          <a:graphicData uri="http://schemas.openxmlformats.org/drawingml/2006/chart">
            <c:chart xmlns:c="http://schemas.openxmlformats.org/drawingml/2006/chart" xmlns:r="http://schemas.openxmlformats.org/officeDocument/2006/relationships" r:id="rId3"/>
          </a:graphicData>
        </a:graphic>
      </p:graphicFrame>
      <p:sp>
        <p:nvSpPr>
          <p:cNvPr id="117" name="Text Box 10"/>
          <p:cNvSpPr txBox="1">
            <a:spLocks noChangeArrowheads="1"/>
          </p:cNvSpPr>
          <p:nvPr/>
        </p:nvSpPr>
        <p:spPr bwMode="auto">
          <a:xfrm>
            <a:off x="2360514" y="3985817"/>
            <a:ext cx="637107" cy="292388"/>
          </a:xfrm>
          <a:prstGeom prst="rect">
            <a:avLst/>
          </a:prstGeom>
          <a:noFill/>
          <a:ln w="9525">
            <a:noFill/>
            <a:miter lim="800000"/>
            <a:headEnd/>
            <a:tailEnd/>
          </a:ln>
        </p:spPr>
        <p:txBody>
          <a:bodyPr wrap="square" lIns="45720" tIns="22860" rIns="45720" bIns="22860">
            <a:spAutoFit/>
          </a:bodyPr>
          <a:lstStyle/>
          <a:p>
            <a:pPr algn="ctr" defTabSz="1088205"/>
            <a:r>
              <a:rPr lang="en-US" sz="1600" b="1" dirty="0">
                <a:solidFill>
                  <a:schemeClr val="accent2"/>
                </a:solidFill>
                <a:latin typeface="Open Sans" pitchFamily="34" charset="0"/>
                <a:ea typeface="Open Sans" pitchFamily="34" charset="0"/>
                <a:cs typeface="Open Sans" pitchFamily="34" charset="0"/>
              </a:rPr>
              <a:t>55%</a:t>
            </a:r>
            <a:endParaRPr lang="en-US" sz="1200" dirty="0">
              <a:solidFill>
                <a:schemeClr val="accent2"/>
              </a:solidFill>
              <a:latin typeface="Open Sans" pitchFamily="34" charset="0"/>
              <a:ea typeface="Open Sans" pitchFamily="34" charset="0"/>
              <a:cs typeface="Open Sans" pitchFamily="34" charset="0"/>
            </a:endParaRPr>
          </a:p>
        </p:txBody>
      </p:sp>
      <p:graphicFrame>
        <p:nvGraphicFramePr>
          <p:cNvPr id="119" name="Chart 265"/>
          <p:cNvGraphicFramePr/>
          <p:nvPr>
            <p:extLst/>
          </p:nvPr>
        </p:nvGraphicFramePr>
        <p:xfrm>
          <a:off x="989102" y="3658246"/>
          <a:ext cx="990600" cy="947531"/>
        </p:xfrm>
        <a:graphic>
          <a:graphicData uri="http://schemas.openxmlformats.org/drawingml/2006/chart">
            <c:chart xmlns:c="http://schemas.openxmlformats.org/drawingml/2006/chart" xmlns:r="http://schemas.openxmlformats.org/officeDocument/2006/relationships" r:id="rId4"/>
          </a:graphicData>
        </a:graphic>
      </p:graphicFrame>
      <p:sp>
        <p:nvSpPr>
          <p:cNvPr id="120" name="Text Box 10"/>
          <p:cNvSpPr txBox="1">
            <a:spLocks noChangeArrowheads="1"/>
          </p:cNvSpPr>
          <p:nvPr/>
        </p:nvSpPr>
        <p:spPr bwMode="auto">
          <a:xfrm>
            <a:off x="1165849" y="3985817"/>
            <a:ext cx="637107" cy="292388"/>
          </a:xfrm>
          <a:prstGeom prst="rect">
            <a:avLst/>
          </a:prstGeom>
          <a:noFill/>
          <a:ln w="9525">
            <a:noFill/>
            <a:miter lim="800000"/>
            <a:headEnd/>
            <a:tailEnd/>
          </a:ln>
        </p:spPr>
        <p:txBody>
          <a:bodyPr wrap="square" lIns="45720" tIns="22860" rIns="45720" bIns="22860">
            <a:spAutoFit/>
          </a:bodyPr>
          <a:lstStyle/>
          <a:p>
            <a:pPr algn="ctr" defTabSz="1088205"/>
            <a:r>
              <a:rPr lang="en-US" sz="1600" b="1" dirty="0">
                <a:solidFill>
                  <a:schemeClr val="accent1"/>
                </a:solidFill>
                <a:latin typeface="Open Sans" pitchFamily="34" charset="0"/>
                <a:ea typeface="Open Sans" pitchFamily="34" charset="0"/>
                <a:cs typeface="Open Sans" pitchFamily="34" charset="0"/>
              </a:rPr>
              <a:t>35%</a:t>
            </a:r>
            <a:endParaRPr lang="en-US" sz="1200" dirty="0">
              <a:solidFill>
                <a:schemeClr val="accent1"/>
              </a:solidFill>
              <a:latin typeface="Open Sans" pitchFamily="34" charset="0"/>
              <a:ea typeface="Open Sans" pitchFamily="34" charset="0"/>
              <a:cs typeface="Open Sans" pitchFamily="34" charset="0"/>
            </a:endParaRPr>
          </a:p>
        </p:txBody>
      </p:sp>
      <p:graphicFrame>
        <p:nvGraphicFramePr>
          <p:cNvPr id="122" name="Chart 270"/>
          <p:cNvGraphicFramePr/>
          <p:nvPr>
            <p:extLst/>
          </p:nvPr>
        </p:nvGraphicFramePr>
        <p:xfrm>
          <a:off x="3509152" y="3658246"/>
          <a:ext cx="990600" cy="947531"/>
        </p:xfrm>
        <a:graphic>
          <a:graphicData uri="http://schemas.openxmlformats.org/drawingml/2006/chart">
            <c:chart xmlns:c="http://schemas.openxmlformats.org/drawingml/2006/chart" xmlns:r="http://schemas.openxmlformats.org/officeDocument/2006/relationships" r:id="rId5"/>
          </a:graphicData>
        </a:graphic>
      </p:graphicFrame>
      <p:sp>
        <p:nvSpPr>
          <p:cNvPr id="123" name="Text Box 10"/>
          <p:cNvSpPr txBox="1">
            <a:spLocks noChangeArrowheads="1"/>
          </p:cNvSpPr>
          <p:nvPr/>
        </p:nvSpPr>
        <p:spPr bwMode="auto">
          <a:xfrm>
            <a:off x="3685899" y="3985817"/>
            <a:ext cx="637107" cy="292388"/>
          </a:xfrm>
          <a:prstGeom prst="rect">
            <a:avLst/>
          </a:prstGeom>
          <a:noFill/>
          <a:ln w="9525">
            <a:noFill/>
            <a:miter lim="800000"/>
            <a:headEnd/>
            <a:tailEnd/>
          </a:ln>
        </p:spPr>
        <p:txBody>
          <a:bodyPr wrap="square" lIns="45720" tIns="22860" rIns="45720" bIns="22860">
            <a:spAutoFit/>
          </a:bodyPr>
          <a:lstStyle/>
          <a:p>
            <a:pPr algn="ctr" defTabSz="1088205"/>
            <a:r>
              <a:rPr lang="en-US" sz="1600" b="1" dirty="0">
                <a:solidFill>
                  <a:schemeClr val="accent1"/>
                </a:solidFill>
                <a:latin typeface="Open Sans" pitchFamily="34" charset="0"/>
                <a:ea typeface="Open Sans" pitchFamily="34" charset="0"/>
                <a:cs typeface="Open Sans" pitchFamily="34" charset="0"/>
              </a:rPr>
              <a:t>21%</a:t>
            </a:r>
            <a:endParaRPr lang="en-US" sz="1200" dirty="0">
              <a:solidFill>
                <a:schemeClr val="accent1"/>
              </a:solidFill>
              <a:latin typeface="Open Sans" pitchFamily="34" charset="0"/>
              <a:ea typeface="Open Sans" pitchFamily="34" charset="0"/>
              <a:cs typeface="Open Sans" pitchFamily="34" charset="0"/>
            </a:endParaRPr>
          </a:p>
        </p:txBody>
      </p:sp>
      <p:graphicFrame>
        <p:nvGraphicFramePr>
          <p:cNvPr id="125" name="Chart 274"/>
          <p:cNvGraphicFramePr/>
          <p:nvPr>
            <p:extLst/>
          </p:nvPr>
        </p:nvGraphicFramePr>
        <p:xfrm>
          <a:off x="4891876" y="3658246"/>
          <a:ext cx="990600" cy="947531"/>
        </p:xfrm>
        <a:graphic>
          <a:graphicData uri="http://schemas.openxmlformats.org/drawingml/2006/chart">
            <c:chart xmlns:c="http://schemas.openxmlformats.org/drawingml/2006/chart" xmlns:r="http://schemas.openxmlformats.org/officeDocument/2006/relationships" r:id="rId6"/>
          </a:graphicData>
        </a:graphic>
      </p:graphicFrame>
      <p:sp>
        <p:nvSpPr>
          <p:cNvPr id="126" name="Text Box 10"/>
          <p:cNvSpPr txBox="1">
            <a:spLocks noChangeArrowheads="1"/>
          </p:cNvSpPr>
          <p:nvPr/>
        </p:nvSpPr>
        <p:spPr bwMode="auto">
          <a:xfrm>
            <a:off x="5068624" y="3985817"/>
            <a:ext cx="637107" cy="292388"/>
          </a:xfrm>
          <a:prstGeom prst="rect">
            <a:avLst/>
          </a:prstGeom>
          <a:noFill/>
          <a:ln w="9525">
            <a:noFill/>
            <a:miter lim="800000"/>
            <a:headEnd/>
            <a:tailEnd/>
          </a:ln>
        </p:spPr>
        <p:txBody>
          <a:bodyPr wrap="square" lIns="45720" tIns="22860" rIns="45720" bIns="22860">
            <a:spAutoFit/>
          </a:bodyPr>
          <a:lstStyle/>
          <a:p>
            <a:pPr algn="ctr" defTabSz="1088205"/>
            <a:r>
              <a:rPr lang="en-US" sz="1600" b="1" dirty="0">
                <a:solidFill>
                  <a:schemeClr val="accent2"/>
                </a:solidFill>
                <a:latin typeface="Open Sans" pitchFamily="34" charset="0"/>
                <a:ea typeface="Open Sans" pitchFamily="34" charset="0"/>
                <a:cs typeface="Open Sans" pitchFamily="34" charset="0"/>
              </a:rPr>
              <a:t>42%</a:t>
            </a:r>
            <a:endParaRPr lang="en-US" sz="1200" dirty="0">
              <a:solidFill>
                <a:schemeClr val="accent2"/>
              </a:solidFill>
              <a:latin typeface="Open Sans" pitchFamily="34" charset="0"/>
              <a:ea typeface="Open Sans" pitchFamily="34" charset="0"/>
              <a:cs typeface="Open Sans" pitchFamily="34" charset="0"/>
            </a:endParaRPr>
          </a:p>
        </p:txBody>
      </p:sp>
      <p:graphicFrame>
        <p:nvGraphicFramePr>
          <p:cNvPr id="128" name="Chart 294"/>
          <p:cNvGraphicFramePr/>
          <p:nvPr>
            <p:extLst/>
          </p:nvPr>
        </p:nvGraphicFramePr>
        <p:xfrm>
          <a:off x="6190130" y="3658246"/>
          <a:ext cx="990600" cy="947531"/>
        </p:xfrm>
        <a:graphic>
          <a:graphicData uri="http://schemas.openxmlformats.org/drawingml/2006/chart">
            <c:chart xmlns:c="http://schemas.openxmlformats.org/drawingml/2006/chart" xmlns:r="http://schemas.openxmlformats.org/officeDocument/2006/relationships" r:id="rId7"/>
          </a:graphicData>
        </a:graphic>
      </p:graphicFrame>
      <p:sp>
        <p:nvSpPr>
          <p:cNvPr id="129" name="Text Box 10"/>
          <p:cNvSpPr txBox="1">
            <a:spLocks noChangeArrowheads="1"/>
          </p:cNvSpPr>
          <p:nvPr/>
        </p:nvSpPr>
        <p:spPr bwMode="auto">
          <a:xfrm>
            <a:off x="6366877" y="3985817"/>
            <a:ext cx="637107" cy="292388"/>
          </a:xfrm>
          <a:prstGeom prst="rect">
            <a:avLst/>
          </a:prstGeom>
          <a:noFill/>
          <a:ln w="9525">
            <a:noFill/>
            <a:miter lim="800000"/>
            <a:headEnd/>
            <a:tailEnd/>
          </a:ln>
        </p:spPr>
        <p:txBody>
          <a:bodyPr wrap="square" lIns="45720" tIns="22860" rIns="45720" bIns="22860">
            <a:spAutoFit/>
          </a:bodyPr>
          <a:lstStyle/>
          <a:p>
            <a:pPr algn="ctr" defTabSz="1088205"/>
            <a:r>
              <a:rPr lang="en-US" sz="1600" b="1" dirty="0">
                <a:solidFill>
                  <a:schemeClr val="accent1"/>
                </a:solidFill>
                <a:latin typeface="Open Sans" pitchFamily="34" charset="0"/>
                <a:ea typeface="Open Sans" pitchFamily="34" charset="0"/>
                <a:cs typeface="Open Sans" pitchFamily="34" charset="0"/>
              </a:rPr>
              <a:t>94%</a:t>
            </a:r>
            <a:endParaRPr lang="en-US" sz="1200" dirty="0">
              <a:solidFill>
                <a:schemeClr val="accent1"/>
              </a:solidFill>
              <a:latin typeface="Open Sans" pitchFamily="34" charset="0"/>
              <a:ea typeface="Open Sans" pitchFamily="34" charset="0"/>
              <a:cs typeface="Open Sans" pitchFamily="34" charset="0"/>
            </a:endParaRPr>
          </a:p>
        </p:txBody>
      </p:sp>
      <p:graphicFrame>
        <p:nvGraphicFramePr>
          <p:cNvPr id="131" name="Chart 298"/>
          <p:cNvGraphicFramePr/>
          <p:nvPr>
            <p:extLst/>
          </p:nvPr>
        </p:nvGraphicFramePr>
        <p:xfrm>
          <a:off x="7327267" y="3658246"/>
          <a:ext cx="990600" cy="947531"/>
        </p:xfrm>
        <a:graphic>
          <a:graphicData uri="http://schemas.openxmlformats.org/drawingml/2006/chart">
            <c:chart xmlns:c="http://schemas.openxmlformats.org/drawingml/2006/chart" xmlns:r="http://schemas.openxmlformats.org/officeDocument/2006/relationships" r:id="rId8"/>
          </a:graphicData>
        </a:graphic>
      </p:graphicFrame>
      <p:sp>
        <p:nvSpPr>
          <p:cNvPr id="132" name="Text Box 10"/>
          <p:cNvSpPr txBox="1">
            <a:spLocks noChangeArrowheads="1"/>
          </p:cNvSpPr>
          <p:nvPr/>
        </p:nvSpPr>
        <p:spPr bwMode="auto">
          <a:xfrm>
            <a:off x="7515517" y="3985817"/>
            <a:ext cx="637107" cy="292388"/>
          </a:xfrm>
          <a:prstGeom prst="rect">
            <a:avLst/>
          </a:prstGeom>
          <a:noFill/>
          <a:ln w="9525">
            <a:noFill/>
            <a:miter lim="800000"/>
            <a:headEnd/>
            <a:tailEnd/>
          </a:ln>
        </p:spPr>
        <p:txBody>
          <a:bodyPr wrap="square" lIns="45720" tIns="22860" rIns="45720" bIns="22860">
            <a:spAutoFit/>
          </a:bodyPr>
          <a:lstStyle/>
          <a:p>
            <a:pPr algn="ctr" defTabSz="1088205"/>
            <a:r>
              <a:rPr lang="en-US" sz="1600" b="1" dirty="0">
                <a:solidFill>
                  <a:schemeClr val="accent2"/>
                </a:solidFill>
                <a:latin typeface="Open Sans" pitchFamily="34" charset="0"/>
                <a:ea typeface="Open Sans" pitchFamily="34" charset="0"/>
                <a:cs typeface="Open Sans" pitchFamily="34" charset="0"/>
              </a:rPr>
              <a:t>89%</a:t>
            </a:r>
            <a:endParaRPr lang="en-US" sz="1200" dirty="0">
              <a:solidFill>
                <a:schemeClr val="accent2"/>
              </a:solidFill>
              <a:latin typeface="Open Sans" pitchFamily="34" charset="0"/>
              <a:ea typeface="Open Sans" pitchFamily="34" charset="0"/>
              <a:cs typeface="Open Sans" pitchFamily="34" charset="0"/>
            </a:endParaRPr>
          </a:p>
        </p:txBody>
      </p:sp>
      <p:sp>
        <p:nvSpPr>
          <p:cNvPr id="134" name="Oval 302"/>
          <p:cNvSpPr/>
          <p:nvPr/>
        </p:nvSpPr>
        <p:spPr>
          <a:xfrm>
            <a:off x="3420635" y="1631119"/>
            <a:ext cx="88517" cy="88517"/>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5" name="Oval 303"/>
          <p:cNvSpPr/>
          <p:nvPr/>
        </p:nvSpPr>
        <p:spPr>
          <a:xfrm>
            <a:off x="3211065" y="2438648"/>
            <a:ext cx="88517" cy="88517"/>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6" name="Oval 304"/>
          <p:cNvSpPr/>
          <p:nvPr/>
        </p:nvSpPr>
        <p:spPr>
          <a:xfrm>
            <a:off x="4550463" y="2745737"/>
            <a:ext cx="88517" cy="88517"/>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7" name="Oval 305"/>
          <p:cNvSpPr/>
          <p:nvPr/>
        </p:nvSpPr>
        <p:spPr>
          <a:xfrm>
            <a:off x="4948663" y="2474939"/>
            <a:ext cx="88517" cy="88517"/>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8" name="Oval 306"/>
          <p:cNvSpPr/>
          <p:nvPr/>
        </p:nvSpPr>
        <p:spPr>
          <a:xfrm>
            <a:off x="5503702" y="2008121"/>
            <a:ext cx="88517" cy="88517"/>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9" name="Oval 307"/>
          <p:cNvSpPr/>
          <p:nvPr/>
        </p:nvSpPr>
        <p:spPr>
          <a:xfrm>
            <a:off x="5895361" y="2685935"/>
            <a:ext cx="88517" cy="88517"/>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40" name="Straight Arrow Connector 568"/>
          <p:cNvCxnSpPr/>
          <p:nvPr/>
        </p:nvCxnSpPr>
        <p:spPr>
          <a:xfrm>
            <a:off x="1490291" y="1675377"/>
            <a:ext cx="0" cy="1982869"/>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1" name="Straight Connector 571"/>
          <p:cNvCxnSpPr>
            <a:stCxn id="134" idx="2"/>
          </p:cNvCxnSpPr>
          <p:nvPr/>
        </p:nvCxnSpPr>
        <p:spPr>
          <a:xfrm flipH="1">
            <a:off x="1490291" y="1675377"/>
            <a:ext cx="1930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Arrow Connector 573"/>
          <p:cNvCxnSpPr/>
          <p:nvPr/>
        </p:nvCxnSpPr>
        <p:spPr>
          <a:xfrm>
            <a:off x="2665731" y="2478757"/>
            <a:ext cx="0" cy="1179489"/>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3" name="Straight Connector 576"/>
          <p:cNvCxnSpPr>
            <a:stCxn id="135" idx="2"/>
          </p:cNvCxnSpPr>
          <p:nvPr/>
        </p:nvCxnSpPr>
        <p:spPr>
          <a:xfrm flipH="1">
            <a:off x="2665732" y="2482907"/>
            <a:ext cx="54533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Arrow Connector 585"/>
          <p:cNvCxnSpPr/>
          <p:nvPr/>
        </p:nvCxnSpPr>
        <p:spPr>
          <a:xfrm>
            <a:off x="4002607" y="2789995"/>
            <a:ext cx="0" cy="859394"/>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5" name="Straight Connector 586"/>
          <p:cNvCxnSpPr>
            <a:stCxn id="136" idx="2"/>
          </p:cNvCxnSpPr>
          <p:nvPr/>
        </p:nvCxnSpPr>
        <p:spPr>
          <a:xfrm flipH="1">
            <a:off x="4001485" y="2789996"/>
            <a:ext cx="548978"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Arrow Connector 596"/>
          <p:cNvCxnSpPr/>
          <p:nvPr/>
        </p:nvCxnSpPr>
        <p:spPr>
          <a:xfrm>
            <a:off x="5385167" y="2519197"/>
            <a:ext cx="0" cy="1130192"/>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7" name="Straight Connector 597"/>
          <p:cNvCxnSpPr/>
          <p:nvPr/>
        </p:nvCxnSpPr>
        <p:spPr>
          <a:xfrm>
            <a:off x="5037180" y="2519198"/>
            <a:ext cx="3479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Arrow Connector 604"/>
          <p:cNvCxnSpPr/>
          <p:nvPr/>
        </p:nvCxnSpPr>
        <p:spPr>
          <a:xfrm>
            <a:off x="6685430" y="2052379"/>
            <a:ext cx="0" cy="1597010"/>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Connector 605"/>
          <p:cNvCxnSpPr>
            <a:endCxn id="138" idx="6"/>
          </p:cNvCxnSpPr>
          <p:nvPr/>
        </p:nvCxnSpPr>
        <p:spPr>
          <a:xfrm flipH="1">
            <a:off x="5592218" y="2052380"/>
            <a:ext cx="10932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Arrow Connector 608"/>
          <p:cNvCxnSpPr/>
          <p:nvPr/>
        </p:nvCxnSpPr>
        <p:spPr>
          <a:xfrm>
            <a:off x="7821977" y="2735078"/>
            <a:ext cx="0" cy="914311"/>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1" name="Straight Connector 609"/>
          <p:cNvCxnSpPr>
            <a:endCxn id="139" idx="6"/>
          </p:cNvCxnSpPr>
          <p:nvPr/>
        </p:nvCxnSpPr>
        <p:spPr>
          <a:xfrm flipH="1">
            <a:off x="5983878" y="2730194"/>
            <a:ext cx="183809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8" name="TextBox 159"/>
          <p:cNvSpPr txBox="1"/>
          <p:nvPr/>
        </p:nvSpPr>
        <p:spPr>
          <a:xfrm>
            <a:off x="965029"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9" name="TextBox 159"/>
          <p:cNvSpPr txBox="1"/>
          <p:nvPr/>
        </p:nvSpPr>
        <p:spPr>
          <a:xfrm>
            <a:off x="2146358"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0" name="TextBox 159"/>
          <p:cNvSpPr txBox="1"/>
          <p:nvPr/>
        </p:nvSpPr>
        <p:spPr>
          <a:xfrm>
            <a:off x="3480587"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1" name="TextBox 159"/>
          <p:cNvSpPr txBox="1"/>
          <p:nvPr/>
        </p:nvSpPr>
        <p:spPr>
          <a:xfrm>
            <a:off x="4865793"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2" name="TextBox 159"/>
          <p:cNvSpPr txBox="1"/>
          <p:nvPr/>
        </p:nvSpPr>
        <p:spPr>
          <a:xfrm>
            <a:off x="6166057"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3" name="TextBox 159"/>
          <p:cNvSpPr txBox="1"/>
          <p:nvPr/>
        </p:nvSpPr>
        <p:spPr>
          <a:xfrm>
            <a:off x="7314697"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3"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74"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453144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left)">
                                      <p:cBhvr>
                                        <p:cTn id="11" dur="500"/>
                                        <p:tgtEl>
                                          <p:spTgt spid="74"/>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85"/>
                                        </p:tgtEl>
                                        <p:attrNameLst>
                                          <p:attrName>style.visibility</p:attrName>
                                        </p:attrNameLst>
                                      </p:cBhvr>
                                      <p:to>
                                        <p:strVal val="visible"/>
                                      </p:to>
                                    </p:set>
                                    <p:animEffect transition="in" filter="randombar(horizontal)">
                                      <p:cBhvr>
                                        <p:cTn id="15" dur="750"/>
                                        <p:tgtEl>
                                          <p:spTgt spid="185"/>
                                        </p:tgtEl>
                                      </p:cBhvr>
                                    </p:animEffect>
                                  </p:childTnLst>
                                </p:cTn>
                              </p:par>
                            </p:childTnLst>
                          </p:cTn>
                        </p:par>
                        <p:par>
                          <p:cTn id="16" fill="hold">
                            <p:stCondLst>
                              <p:cond delay="1750"/>
                            </p:stCondLst>
                            <p:childTnLst>
                              <p:par>
                                <p:cTn id="17" presetID="2" presetClass="entr" presetSubtype="2" fill="hold" grpId="0" nodeType="afterEffect">
                                  <p:stCondLst>
                                    <p:cond delay="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350" fill="hold"/>
                                        <p:tgtEl>
                                          <p:spTgt spid="134"/>
                                        </p:tgtEl>
                                        <p:attrNameLst>
                                          <p:attrName>ppt_x</p:attrName>
                                        </p:attrNameLst>
                                      </p:cBhvr>
                                      <p:tavLst>
                                        <p:tav tm="0">
                                          <p:val>
                                            <p:strVal val="1+#ppt_w/2"/>
                                          </p:val>
                                        </p:tav>
                                        <p:tav tm="100000">
                                          <p:val>
                                            <p:strVal val="#ppt_x"/>
                                          </p:val>
                                        </p:tav>
                                      </p:tavLst>
                                    </p:anim>
                                    <p:anim calcmode="lin" valueType="num">
                                      <p:cBhvr additive="base">
                                        <p:cTn id="20" dur="350" fill="hold"/>
                                        <p:tgtEl>
                                          <p:spTgt spid="134"/>
                                        </p:tgtEl>
                                        <p:attrNameLst>
                                          <p:attrName>ppt_y</p:attrName>
                                        </p:attrNameLst>
                                      </p:cBhvr>
                                      <p:tavLst>
                                        <p:tav tm="0">
                                          <p:val>
                                            <p:strVal val="#ppt_y"/>
                                          </p:val>
                                        </p:tav>
                                        <p:tav tm="100000">
                                          <p:val>
                                            <p:strVal val="#ppt_y"/>
                                          </p:val>
                                        </p:tav>
                                      </p:tavLst>
                                    </p:anim>
                                  </p:childTnLst>
                                </p:cTn>
                              </p:par>
                            </p:childTnLst>
                          </p:cTn>
                        </p:par>
                        <p:par>
                          <p:cTn id="21" fill="hold">
                            <p:stCondLst>
                              <p:cond delay="2100"/>
                            </p:stCondLst>
                            <p:childTnLst>
                              <p:par>
                                <p:cTn id="22" presetID="22" presetClass="entr" presetSubtype="2" fill="hold" nodeType="afterEffect">
                                  <p:stCondLst>
                                    <p:cond delay="0"/>
                                  </p:stCondLst>
                                  <p:childTnLst>
                                    <p:set>
                                      <p:cBhvr>
                                        <p:cTn id="23" dur="1" fill="hold">
                                          <p:stCondLst>
                                            <p:cond delay="0"/>
                                          </p:stCondLst>
                                        </p:cTn>
                                        <p:tgtEl>
                                          <p:spTgt spid="141"/>
                                        </p:tgtEl>
                                        <p:attrNameLst>
                                          <p:attrName>style.visibility</p:attrName>
                                        </p:attrNameLst>
                                      </p:cBhvr>
                                      <p:to>
                                        <p:strVal val="visible"/>
                                      </p:to>
                                    </p:set>
                                    <p:animEffect transition="in" filter="wipe(right)">
                                      <p:cBhvr>
                                        <p:cTn id="24" dur="250"/>
                                        <p:tgtEl>
                                          <p:spTgt spid="141"/>
                                        </p:tgtEl>
                                      </p:cBhvr>
                                    </p:animEffect>
                                  </p:childTnLst>
                                </p:cTn>
                              </p:par>
                            </p:childTnLst>
                          </p:cTn>
                        </p:par>
                        <p:par>
                          <p:cTn id="25" fill="hold">
                            <p:stCondLst>
                              <p:cond delay="2350"/>
                            </p:stCondLst>
                            <p:childTnLst>
                              <p:par>
                                <p:cTn id="26" presetID="22" presetClass="entr" presetSubtype="1" fill="hold" nodeType="afterEffect">
                                  <p:stCondLst>
                                    <p:cond delay="0"/>
                                  </p:stCondLst>
                                  <p:childTnLst>
                                    <p:set>
                                      <p:cBhvr>
                                        <p:cTn id="27" dur="1" fill="hold">
                                          <p:stCondLst>
                                            <p:cond delay="0"/>
                                          </p:stCondLst>
                                        </p:cTn>
                                        <p:tgtEl>
                                          <p:spTgt spid="140"/>
                                        </p:tgtEl>
                                        <p:attrNameLst>
                                          <p:attrName>style.visibility</p:attrName>
                                        </p:attrNameLst>
                                      </p:cBhvr>
                                      <p:to>
                                        <p:strVal val="visible"/>
                                      </p:to>
                                    </p:set>
                                    <p:animEffect transition="in" filter="wipe(up)">
                                      <p:cBhvr>
                                        <p:cTn id="28" dur="250"/>
                                        <p:tgtEl>
                                          <p:spTgt spid="140"/>
                                        </p:tgtEl>
                                      </p:cBhvr>
                                    </p:animEffect>
                                  </p:childTnLst>
                                </p:cTn>
                              </p:par>
                            </p:childTnLst>
                          </p:cTn>
                        </p:par>
                        <p:par>
                          <p:cTn id="29" fill="hold">
                            <p:stCondLst>
                              <p:cond delay="2600"/>
                            </p:stCondLst>
                            <p:childTnLst>
                              <p:par>
                                <p:cTn id="30" presetID="10" presetClass="entr" presetSubtype="0" fill="hold" grpId="0" nodeType="afterEffect">
                                  <p:stCondLst>
                                    <p:cond delay="0"/>
                                  </p:stCondLst>
                                  <p:childTnLst>
                                    <p:set>
                                      <p:cBhvr>
                                        <p:cTn id="31" dur="1" fill="hold">
                                          <p:stCondLst>
                                            <p:cond delay="0"/>
                                          </p:stCondLst>
                                        </p:cTn>
                                        <p:tgtEl>
                                          <p:spTgt spid="119"/>
                                        </p:tgtEl>
                                        <p:attrNameLst>
                                          <p:attrName>style.visibility</p:attrName>
                                        </p:attrNameLst>
                                      </p:cBhvr>
                                      <p:to>
                                        <p:strVal val="visible"/>
                                      </p:to>
                                    </p:set>
                                    <p:animEffect transition="in" filter="fade">
                                      <p:cBhvr>
                                        <p:cTn id="32" dur="350"/>
                                        <p:tgtEl>
                                          <p:spTgt spid="1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350"/>
                                        <p:tgtEl>
                                          <p:spTgt spid="120"/>
                                        </p:tgtEl>
                                      </p:cBhvr>
                                    </p:animEffect>
                                  </p:childTnLst>
                                </p:cTn>
                              </p:par>
                            </p:childTnLst>
                          </p:cTn>
                        </p:par>
                        <p:par>
                          <p:cTn id="36" fill="hold">
                            <p:stCondLst>
                              <p:cond delay="2950"/>
                            </p:stCondLst>
                            <p:childTnLst>
                              <p:par>
                                <p:cTn id="37" presetID="22" presetClass="entr" presetSubtype="8" fill="hold" grpId="0" nodeType="afterEffect">
                                  <p:stCondLst>
                                    <p:cond delay="0"/>
                                  </p:stCondLst>
                                  <p:childTnLst>
                                    <p:set>
                                      <p:cBhvr>
                                        <p:cTn id="38" dur="1" fill="hold">
                                          <p:stCondLst>
                                            <p:cond delay="0"/>
                                          </p:stCondLst>
                                        </p:cTn>
                                        <p:tgtEl>
                                          <p:spTgt spid="218"/>
                                        </p:tgtEl>
                                        <p:attrNameLst>
                                          <p:attrName>style.visibility</p:attrName>
                                        </p:attrNameLst>
                                      </p:cBhvr>
                                      <p:to>
                                        <p:strVal val="visible"/>
                                      </p:to>
                                    </p:set>
                                    <p:animEffect transition="in" filter="wipe(left)">
                                      <p:cBhvr>
                                        <p:cTn id="39" dur="400"/>
                                        <p:tgtEl>
                                          <p:spTgt spid="218"/>
                                        </p:tgtEl>
                                      </p:cBhvr>
                                    </p:animEffect>
                                  </p:childTnLst>
                                </p:cTn>
                              </p:par>
                            </p:childTnLst>
                          </p:cTn>
                        </p:par>
                        <p:par>
                          <p:cTn id="40" fill="hold">
                            <p:stCondLst>
                              <p:cond delay="3350"/>
                            </p:stCondLst>
                            <p:childTnLst>
                              <p:par>
                                <p:cTn id="41" presetID="2" presetClass="entr" presetSubtype="6" fill="hold" grpId="0" nodeType="afterEffect">
                                  <p:stCondLst>
                                    <p:cond delay="0"/>
                                  </p:stCondLst>
                                  <p:childTnLst>
                                    <p:set>
                                      <p:cBhvr>
                                        <p:cTn id="42" dur="1" fill="hold">
                                          <p:stCondLst>
                                            <p:cond delay="0"/>
                                          </p:stCondLst>
                                        </p:cTn>
                                        <p:tgtEl>
                                          <p:spTgt spid="135"/>
                                        </p:tgtEl>
                                        <p:attrNameLst>
                                          <p:attrName>style.visibility</p:attrName>
                                        </p:attrNameLst>
                                      </p:cBhvr>
                                      <p:to>
                                        <p:strVal val="visible"/>
                                      </p:to>
                                    </p:set>
                                    <p:anim calcmode="lin" valueType="num">
                                      <p:cBhvr additive="base">
                                        <p:cTn id="43" dur="350" fill="hold"/>
                                        <p:tgtEl>
                                          <p:spTgt spid="135"/>
                                        </p:tgtEl>
                                        <p:attrNameLst>
                                          <p:attrName>ppt_x</p:attrName>
                                        </p:attrNameLst>
                                      </p:cBhvr>
                                      <p:tavLst>
                                        <p:tav tm="0">
                                          <p:val>
                                            <p:strVal val="1+#ppt_w/2"/>
                                          </p:val>
                                        </p:tav>
                                        <p:tav tm="100000">
                                          <p:val>
                                            <p:strVal val="#ppt_x"/>
                                          </p:val>
                                        </p:tav>
                                      </p:tavLst>
                                    </p:anim>
                                    <p:anim calcmode="lin" valueType="num">
                                      <p:cBhvr additive="base">
                                        <p:cTn id="44" dur="350" fill="hold"/>
                                        <p:tgtEl>
                                          <p:spTgt spid="135"/>
                                        </p:tgtEl>
                                        <p:attrNameLst>
                                          <p:attrName>ppt_y</p:attrName>
                                        </p:attrNameLst>
                                      </p:cBhvr>
                                      <p:tavLst>
                                        <p:tav tm="0">
                                          <p:val>
                                            <p:strVal val="1+#ppt_h/2"/>
                                          </p:val>
                                        </p:tav>
                                        <p:tav tm="100000">
                                          <p:val>
                                            <p:strVal val="#ppt_y"/>
                                          </p:val>
                                        </p:tav>
                                      </p:tavLst>
                                    </p:anim>
                                  </p:childTnLst>
                                </p:cTn>
                              </p:par>
                            </p:childTnLst>
                          </p:cTn>
                        </p:par>
                        <p:par>
                          <p:cTn id="45" fill="hold">
                            <p:stCondLst>
                              <p:cond delay="3700"/>
                            </p:stCondLst>
                            <p:childTnLst>
                              <p:par>
                                <p:cTn id="46" presetID="22" presetClass="entr" presetSubtype="2" fill="hold" nodeType="afterEffect">
                                  <p:stCondLst>
                                    <p:cond delay="0"/>
                                  </p:stCondLst>
                                  <p:childTnLst>
                                    <p:set>
                                      <p:cBhvr>
                                        <p:cTn id="47" dur="1" fill="hold">
                                          <p:stCondLst>
                                            <p:cond delay="0"/>
                                          </p:stCondLst>
                                        </p:cTn>
                                        <p:tgtEl>
                                          <p:spTgt spid="143"/>
                                        </p:tgtEl>
                                        <p:attrNameLst>
                                          <p:attrName>style.visibility</p:attrName>
                                        </p:attrNameLst>
                                      </p:cBhvr>
                                      <p:to>
                                        <p:strVal val="visible"/>
                                      </p:to>
                                    </p:set>
                                    <p:animEffect transition="in" filter="wipe(right)">
                                      <p:cBhvr>
                                        <p:cTn id="48" dur="150"/>
                                        <p:tgtEl>
                                          <p:spTgt spid="143"/>
                                        </p:tgtEl>
                                      </p:cBhvr>
                                    </p:animEffect>
                                  </p:childTnLst>
                                </p:cTn>
                              </p:par>
                            </p:childTnLst>
                          </p:cTn>
                        </p:par>
                        <p:par>
                          <p:cTn id="49" fill="hold">
                            <p:stCondLst>
                              <p:cond delay="3850"/>
                            </p:stCondLst>
                            <p:childTnLst>
                              <p:par>
                                <p:cTn id="50" presetID="22" presetClass="entr" presetSubtype="1" fill="hold" nodeType="afterEffect">
                                  <p:stCondLst>
                                    <p:cond delay="0"/>
                                  </p:stCondLst>
                                  <p:childTnLst>
                                    <p:set>
                                      <p:cBhvr>
                                        <p:cTn id="51" dur="1" fill="hold">
                                          <p:stCondLst>
                                            <p:cond delay="0"/>
                                          </p:stCondLst>
                                        </p:cTn>
                                        <p:tgtEl>
                                          <p:spTgt spid="142"/>
                                        </p:tgtEl>
                                        <p:attrNameLst>
                                          <p:attrName>style.visibility</p:attrName>
                                        </p:attrNameLst>
                                      </p:cBhvr>
                                      <p:to>
                                        <p:strVal val="visible"/>
                                      </p:to>
                                    </p:set>
                                    <p:animEffect transition="in" filter="wipe(up)">
                                      <p:cBhvr>
                                        <p:cTn id="52" dur="250"/>
                                        <p:tgtEl>
                                          <p:spTgt spid="142"/>
                                        </p:tgtEl>
                                      </p:cBhvr>
                                    </p:animEffect>
                                  </p:childTnLst>
                                </p:cTn>
                              </p:par>
                            </p:childTnLst>
                          </p:cTn>
                        </p:par>
                        <p:par>
                          <p:cTn id="53" fill="hold">
                            <p:stCondLst>
                              <p:cond delay="4100"/>
                            </p:stCondLst>
                            <p:childTnLst>
                              <p:par>
                                <p:cTn id="54" presetID="10" presetClass="entr" presetSubtype="0" fill="hold" grpId="0" nodeType="afterEffect">
                                  <p:stCondLst>
                                    <p:cond delay="0"/>
                                  </p:stCondLst>
                                  <p:childTnLst>
                                    <p:set>
                                      <p:cBhvr>
                                        <p:cTn id="55" dur="1" fill="hold">
                                          <p:stCondLst>
                                            <p:cond delay="0"/>
                                          </p:stCondLst>
                                        </p:cTn>
                                        <p:tgtEl>
                                          <p:spTgt spid="116"/>
                                        </p:tgtEl>
                                        <p:attrNameLst>
                                          <p:attrName>style.visibility</p:attrName>
                                        </p:attrNameLst>
                                      </p:cBhvr>
                                      <p:to>
                                        <p:strVal val="visible"/>
                                      </p:to>
                                    </p:set>
                                    <p:animEffect transition="in" filter="fade">
                                      <p:cBhvr>
                                        <p:cTn id="56" dur="350"/>
                                        <p:tgtEl>
                                          <p:spTgt spid="11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7"/>
                                        </p:tgtEl>
                                        <p:attrNameLst>
                                          <p:attrName>style.visibility</p:attrName>
                                        </p:attrNameLst>
                                      </p:cBhvr>
                                      <p:to>
                                        <p:strVal val="visible"/>
                                      </p:to>
                                    </p:set>
                                    <p:animEffect transition="in" filter="fade">
                                      <p:cBhvr>
                                        <p:cTn id="59" dur="350"/>
                                        <p:tgtEl>
                                          <p:spTgt spid="117"/>
                                        </p:tgtEl>
                                      </p:cBhvr>
                                    </p:animEffect>
                                  </p:childTnLst>
                                </p:cTn>
                              </p:par>
                            </p:childTnLst>
                          </p:cTn>
                        </p:par>
                        <p:par>
                          <p:cTn id="60" fill="hold">
                            <p:stCondLst>
                              <p:cond delay="4450"/>
                            </p:stCondLst>
                            <p:childTnLst>
                              <p:par>
                                <p:cTn id="61" presetID="22" presetClass="entr" presetSubtype="8" fill="hold" grpId="0" nodeType="afterEffect">
                                  <p:stCondLst>
                                    <p:cond delay="0"/>
                                  </p:stCondLst>
                                  <p:childTnLst>
                                    <p:set>
                                      <p:cBhvr>
                                        <p:cTn id="62" dur="1" fill="hold">
                                          <p:stCondLst>
                                            <p:cond delay="0"/>
                                          </p:stCondLst>
                                        </p:cTn>
                                        <p:tgtEl>
                                          <p:spTgt spid="219"/>
                                        </p:tgtEl>
                                        <p:attrNameLst>
                                          <p:attrName>style.visibility</p:attrName>
                                        </p:attrNameLst>
                                      </p:cBhvr>
                                      <p:to>
                                        <p:strVal val="visible"/>
                                      </p:to>
                                    </p:set>
                                    <p:animEffect transition="in" filter="wipe(left)">
                                      <p:cBhvr>
                                        <p:cTn id="63" dur="400"/>
                                        <p:tgtEl>
                                          <p:spTgt spid="219"/>
                                        </p:tgtEl>
                                      </p:cBhvr>
                                    </p:animEffect>
                                  </p:childTnLst>
                                </p:cTn>
                              </p:par>
                            </p:childTnLst>
                          </p:cTn>
                        </p:par>
                        <p:par>
                          <p:cTn id="64" fill="hold">
                            <p:stCondLst>
                              <p:cond delay="4850"/>
                            </p:stCondLst>
                            <p:childTnLst>
                              <p:par>
                                <p:cTn id="65" presetID="2" presetClass="entr" presetSubtype="1" fill="hold" grpId="0" nodeType="afterEffect">
                                  <p:stCondLst>
                                    <p:cond delay="0"/>
                                  </p:stCondLst>
                                  <p:childTnLst>
                                    <p:set>
                                      <p:cBhvr>
                                        <p:cTn id="66" dur="1" fill="hold">
                                          <p:stCondLst>
                                            <p:cond delay="0"/>
                                          </p:stCondLst>
                                        </p:cTn>
                                        <p:tgtEl>
                                          <p:spTgt spid="136"/>
                                        </p:tgtEl>
                                        <p:attrNameLst>
                                          <p:attrName>style.visibility</p:attrName>
                                        </p:attrNameLst>
                                      </p:cBhvr>
                                      <p:to>
                                        <p:strVal val="visible"/>
                                      </p:to>
                                    </p:set>
                                    <p:anim calcmode="lin" valueType="num">
                                      <p:cBhvr additive="base">
                                        <p:cTn id="67" dur="350" fill="hold"/>
                                        <p:tgtEl>
                                          <p:spTgt spid="136"/>
                                        </p:tgtEl>
                                        <p:attrNameLst>
                                          <p:attrName>ppt_x</p:attrName>
                                        </p:attrNameLst>
                                      </p:cBhvr>
                                      <p:tavLst>
                                        <p:tav tm="0">
                                          <p:val>
                                            <p:strVal val="#ppt_x"/>
                                          </p:val>
                                        </p:tav>
                                        <p:tav tm="100000">
                                          <p:val>
                                            <p:strVal val="#ppt_x"/>
                                          </p:val>
                                        </p:tav>
                                      </p:tavLst>
                                    </p:anim>
                                    <p:anim calcmode="lin" valueType="num">
                                      <p:cBhvr additive="base">
                                        <p:cTn id="68" dur="350" fill="hold"/>
                                        <p:tgtEl>
                                          <p:spTgt spid="136"/>
                                        </p:tgtEl>
                                        <p:attrNameLst>
                                          <p:attrName>ppt_y</p:attrName>
                                        </p:attrNameLst>
                                      </p:cBhvr>
                                      <p:tavLst>
                                        <p:tav tm="0">
                                          <p:val>
                                            <p:strVal val="0-#ppt_h/2"/>
                                          </p:val>
                                        </p:tav>
                                        <p:tav tm="100000">
                                          <p:val>
                                            <p:strVal val="#ppt_y"/>
                                          </p:val>
                                        </p:tav>
                                      </p:tavLst>
                                    </p:anim>
                                  </p:childTnLst>
                                </p:cTn>
                              </p:par>
                            </p:childTnLst>
                          </p:cTn>
                        </p:par>
                        <p:par>
                          <p:cTn id="69" fill="hold">
                            <p:stCondLst>
                              <p:cond delay="5200"/>
                            </p:stCondLst>
                            <p:childTnLst>
                              <p:par>
                                <p:cTn id="70" presetID="22" presetClass="entr" presetSubtype="2" fill="hold" nodeType="afterEffect">
                                  <p:stCondLst>
                                    <p:cond delay="0"/>
                                  </p:stCondLst>
                                  <p:childTnLst>
                                    <p:set>
                                      <p:cBhvr>
                                        <p:cTn id="71" dur="1" fill="hold">
                                          <p:stCondLst>
                                            <p:cond delay="0"/>
                                          </p:stCondLst>
                                        </p:cTn>
                                        <p:tgtEl>
                                          <p:spTgt spid="145"/>
                                        </p:tgtEl>
                                        <p:attrNameLst>
                                          <p:attrName>style.visibility</p:attrName>
                                        </p:attrNameLst>
                                      </p:cBhvr>
                                      <p:to>
                                        <p:strVal val="visible"/>
                                      </p:to>
                                    </p:set>
                                    <p:animEffect transition="in" filter="wipe(right)">
                                      <p:cBhvr>
                                        <p:cTn id="72" dur="150"/>
                                        <p:tgtEl>
                                          <p:spTgt spid="145"/>
                                        </p:tgtEl>
                                      </p:cBhvr>
                                    </p:animEffect>
                                  </p:childTnLst>
                                </p:cTn>
                              </p:par>
                            </p:childTnLst>
                          </p:cTn>
                        </p:par>
                        <p:par>
                          <p:cTn id="73" fill="hold">
                            <p:stCondLst>
                              <p:cond delay="5350"/>
                            </p:stCondLst>
                            <p:childTnLst>
                              <p:par>
                                <p:cTn id="74" presetID="22" presetClass="entr" presetSubtype="1" fill="hold" nodeType="afterEffect">
                                  <p:stCondLst>
                                    <p:cond delay="0"/>
                                  </p:stCondLst>
                                  <p:childTnLst>
                                    <p:set>
                                      <p:cBhvr>
                                        <p:cTn id="75" dur="1" fill="hold">
                                          <p:stCondLst>
                                            <p:cond delay="0"/>
                                          </p:stCondLst>
                                        </p:cTn>
                                        <p:tgtEl>
                                          <p:spTgt spid="144"/>
                                        </p:tgtEl>
                                        <p:attrNameLst>
                                          <p:attrName>style.visibility</p:attrName>
                                        </p:attrNameLst>
                                      </p:cBhvr>
                                      <p:to>
                                        <p:strVal val="visible"/>
                                      </p:to>
                                    </p:set>
                                    <p:animEffect transition="in" filter="wipe(up)">
                                      <p:cBhvr>
                                        <p:cTn id="76" dur="150"/>
                                        <p:tgtEl>
                                          <p:spTgt spid="144"/>
                                        </p:tgtEl>
                                      </p:cBhvr>
                                    </p:animEffect>
                                  </p:childTnLst>
                                </p:cTn>
                              </p:par>
                            </p:childTnLst>
                          </p:cTn>
                        </p:par>
                        <p:par>
                          <p:cTn id="77" fill="hold">
                            <p:stCondLst>
                              <p:cond delay="5500"/>
                            </p:stCondLst>
                            <p:childTnLst>
                              <p:par>
                                <p:cTn id="78" presetID="10" presetClass="entr" presetSubtype="0" fill="hold" grpId="0" nodeType="afterEffect">
                                  <p:stCondLst>
                                    <p:cond delay="0"/>
                                  </p:stCondLst>
                                  <p:childTnLst>
                                    <p:set>
                                      <p:cBhvr>
                                        <p:cTn id="79" dur="1" fill="hold">
                                          <p:stCondLst>
                                            <p:cond delay="0"/>
                                          </p:stCondLst>
                                        </p:cTn>
                                        <p:tgtEl>
                                          <p:spTgt spid="122"/>
                                        </p:tgtEl>
                                        <p:attrNameLst>
                                          <p:attrName>style.visibility</p:attrName>
                                        </p:attrNameLst>
                                      </p:cBhvr>
                                      <p:to>
                                        <p:strVal val="visible"/>
                                      </p:to>
                                    </p:set>
                                    <p:animEffect transition="in" filter="fade">
                                      <p:cBhvr>
                                        <p:cTn id="80" dur="350"/>
                                        <p:tgtEl>
                                          <p:spTgt spid="12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23"/>
                                        </p:tgtEl>
                                        <p:attrNameLst>
                                          <p:attrName>style.visibility</p:attrName>
                                        </p:attrNameLst>
                                      </p:cBhvr>
                                      <p:to>
                                        <p:strVal val="visible"/>
                                      </p:to>
                                    </p:set>
                                    <p:animEffect transition="in" filter="fade">
                                      <p:cBhvr>
                                        <p:cTn id="83" dur="350"/>
                                        <p:tgtEl>
                                          <p:spTgt spid="123"/>
                                        </p:tgtEl>
                                      </p:cBhvr>
                                    </p:animEffect>
                                  </p:childTnLst>
                                </p:cTn>
                              </p:par>
                            </p:childTnLst>
                          </p:cTn>
                        </p:par>
                        <p:par>
                          <p:cTn id="84" fill="hold">
                            <p:stCondLst>
                              <p:cond delay="5850"/>
                            </p:stCondLst>
                            <p:childTnLst>
                              <p:par>
                                <p:cTn id="85" presetID="22" presetClass="entr" presetSubtype="8" fill="hold" grpId="0" nodeType="afterEffect">
                                  <p:stCondLst>
                                    <p:cond delay="0"/>
                                  </p:stCondLst>
                                  <p:childTnLst>
                                    <p:set>
                                      <p:cBhvr>
                                        <p:cTn id="86" dur="1" fill="hold">
                                          <p:stCondLst>
                                            <p:cond delay="0"/>
                                          </p:stCondLst>
                                        </p:cTn>
                                        <p:tgtEl>
                                          <p:spTgt spid="220"/>
                                        </p:tgtEl>
                                        <p:attrNameLst>
                                          <p:attrName>style.visibility</p:attrName>
                                        </p:attrNameLst>
                                      </p:cBhvr>
                                      <p:to>
                                        <p:strVal val="visible"/>
                                      </p:to>
                                    </p:set>
                                    <p:animEffect transition="in" filter="wipe(left)">
                                      <p:cBhvr>
                                        <p:cTn id="87" dur="400"/>
                                        <p:tgtEl>
                                          <p:spTgt spid="220"/>
                                        </p:tgtEl>
                                      </p:cBhvr>
                                    </p:animEffect>
                                  </p:childTnLst>
                                </p:cTn>
                              </p:par>
                            </p:childTnLst>
                          </p:cTn>
                        </p:par>
                        <p:par>
                          <p:cTn id="88" fill="hold">
                            <p:stCondLst>
                              <p:cond delay="6250"/>
                            </p:stCondLst>
                            <p:childTnLst>
                              <p:par>
                                <p:cTn id="89" presetID="2" presetClass="entr" presetSubtype="12" fill="hold" grpId="0" nodeType="afterEffect">
                                  <p:stCondLst>
                                    <p:cond delay="0"/>
                                  </p:stCondLst>
                                  <p:childTnLst>
                                    <p:set>
                                      <p:cBhvr>
                                        <p:cTn id="90" dur="1" fill="hold">
                                          <p:stCondLst>
                                            <p:cond delay="0"/>
                                          </p:stCondLst>
                                        </p:cTn>
                                        <p:tgtEl>
                                          <p:spTgt spid="137"/>
                                        </p:tgtEl>
                                        <p:attrNameLst>
                                          <p:attrName>style.visibility</p:attrName>
                                        </p:attrNameLst>
                                      </p:cBhvr>
                                      <p:to>
                                        <p:strVal val="visible"/>
                                      </p:to>
                                    </p:set>
                                    <p:anim calcmode="lin" valueType="num">
                                      <p:cBhvr additive="base">
                                        <p:cTn id="91" dur="350" fill="hold"/>
                                        <p:tgtEl>
                                          <p:spTgt spid="137"/>
                                        </p:tgtEl>
                                        <p:attrNameLst>
                                          <p:attrName>ppt_x</p:attrName>
                                        </p:attrNameLst>
                                      </p:cBhvr>
                                      <p:tavLst>
                                        <p:tav tm="0">
                                          <p:val>
                                            <p:strVal val="0-#ppt_w/2"/>
                                          </p:val>
                                        </p:tav>
                                        <p:tav tm="100000">
                                          <p:val>
                                            <p:strVal val="#ppt_x"/>
                                          </p:val>
                                        </p:tav>
                                      </p:tavLst>
                                    </p:anim>
                                    <p:anim calcmode="lin" valueType="num">
                                      <p:cBhvr additive="base">
                                        <p:cTn id="92" dur="350" fill="hold"/>
                                        <p:tgtEl>
                                          <p:spTgt spid="137"/>
                                        </p:tgtEl>
                                        <p:attrNameLst>
                                          <p:attrName>ppt_y</p:attrName>
                                        </p:attrNameLst>
                                      </p:cBhvr>
                                      <p:tavLst>
                                        <p:tav tm="0">
                                          <p:val>
                                            <p:strVal val="1+#ppt_h/2"/>
                                          </p:val>
                                        </p:tav>
                                        <p:tav tm="100000">
                                          <p:val>
                                            <p:strVal val="#ppt_y"/>
                                          </p:val>
                                        </p:tav>
                                      </p:tavLst>
                                    </p:anim>
                                  </p:childTnLst>
                                </p:cTn>
                              </p:par>
                            </p:childTnLst>
                          </p:cTn>
                        </p:par>
                        <p:par>
                          <p:cTn id="93" fill="hold">
                            <p:stCondLst>
                              <p:cond delay="6600"/>
                            </p:stCondLst>
                            <p:childTnLst>
                              <p:par>
                                <p:cTn id="94" presetID="22" presetClass="entr" presetSubtype="8" fill="hold" nodeType="afterEffect">
                                  <p:stCondLst>
                                    <p:cond delay="0"/>
                                  </p:stCondLst>
                                  <p:childTnLst>
                                    <p:set>
                                      <p:cBhvr>
                                        <p:cTn id="95" dur="1" fill="hold">
                                          <p:stCondLst>
                                            <p:cond delay="0"/>
                                          </p:stCondLst>
                                        </p:cTn>
                                        <p:tgtEl>
                                          <p:spTgt spid="147"/>
                                        </p:tgtEl>
                                        <p:attrNameLst>
                                          <p:attrName>style.visibility</p:attrName>
                                        </p:attrNameLst>
                                      </p:cBhvr>
                                      <p:to>
                                        <p:strVal val="visible"/>
                                      </p:to>
                                    </p:set>
                                    <p:animEffect transition="in" filter="wipe(left)">
                                      <p:cBhvr>
                                        <p:cTn id="96" dur="150"/>
                                        <p:tgtEl>
                                          <p:spTgt spid="147"/>
                                        </p:tgtEl>
                                      </p:cBhvr>
                                    </p:animEffect>
                                  </p:childTnLst>
                                </p:cTn>
                              </p:par>
                            </p:childTnLst>
                          </p:cTn>
                        </p:par>
                        <p:par>
                          <p:cTn id="97" fill="hold">
                            <p:stCondLst>
                              <p:cond delay="6750"/>
                            </p:stCondLst>
                            <p:childTnLst>
                              <p:par>
                                <p:cTn id="98" presetID="22" presetClass="entr" presetSubtype="1" fill="hold" nodeType="afterEffect">
                                  <p:stCondLst>
                                    <p:cond delay="0"/>
                                  </p:stCondLst>
                                  <p:childTnLst>
                                    <p:set>
                                      <p:cBhvr>
                                        <p:cTn id="99" dur="1" fill="hold">
                                          <p:stCondLst>
                                            <p:cond delay="0"/>
                                          </p:stCondLst>
                                        </p:cTn>
                                        <p:tgtEl>
                                          <p:spTgt spid="146"/>
                                        </p:tgtEl>
                                        <p:attrNameLst>
                                          <p:attrName>style.visibility</p:attrName>
                                        </p:attrNameLst>
                                      </p:cBhvr>
                                      <p:to>
                                        <p:strVal val="visible"/>
                                      </p:to>
                                    </p:set>
                                    <p:animEffect transition="in" filter="wipe(up)">
                                      <p:cBhvr>
                                        <p:cTn id="100" dur="200"/>
                                        <p:tgtEl>
                                          <p:spTgt spid="146"/>
                                        </p:tgtEl>
                                      </p:cBhvr>
                                    </p:animEffect>
                                  </p:childTnLst>
                                </p:cTn>
                              </p:par>
                            </p:childTnLst>
                          </p:cTn>
                        </p:par>
                        <p:par>
                          <p:cTn id="101" fill="hold">
                            <p:stCondLst>
                              <p:cond delay="6950"/>
                            </p:stCondLst>
                            <p:childTnLst>
                              <p:par>
                                <p:cTn id="102" presetID="10" presetClass="entr" presetSubtype="0" fill="hold" grpId="0" nodeType="afterEffect">
                                  <p:stCondLst>
                                    <p:cond delay="0"/>
                                  </p:stCondLst>
                                  <p:childTnLst>
                                    <p:set>
                                      <p:cBhvr>
                                        <p:cTn id="103" dur="1" fill="hold">
                                          <p:stCondLst>
                                            <p:cond delay="0"/>
                                          </p:stCondLst>
                                        </p:cTn>
                                        <p:tgtEl>
                                          <p:spTgt spid="125"/>
                                        </p:tgtEl>
                                        <p:attrNameLst>
                                          <p:attrName>style.visibility</p:attrName>
                                        </p:attrNameLst>
                                      </p:cBhvr>
                                      <p:to>
                                        <p:strVal val="visible"/>
                                      </p:to>
                                    </p:set>
                                    <p:animEffect transition="in" filter="fade">
                                      <p:cBhvr>
                                        <p:cTn id="104" dur="350"/>
                                        <p:tgtEl>
                                          <p:spTgt spid="125"/>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26"/>
                                        </p:tgtEl>
                                        <p:attrNameLst>
                                          <p:attrName>style.visibility</p:attrName>
                                        </p:attrNameLst>
                                      </p:cBhvr>
                                      <p:to>
                                        <p:strVal val="visible"/>
                                      </p:to>
                                    </p:set>
                                    <p:animEffect transition="in" filter="fade">
                                      <p:cBhvr>
                                        <p:cTn id="107" dur="350"/>
                                        <p:tgtEl>
                                          <p:spTgt spid="126"/>
                                        </p:tgtEl>
                                      </p:cBhvr>
                                    </p:animEffect>
                                  </p:childTnLst>
                                </p:cTn>
                              </p:par>
                            </p:childTnLst>
                          </p:cTn>
                        </p:par>
                        <p:par>
                          <p:cTn id="108" fill="hold">
                            <p:stCondLst>
                              <p:cond delay="7300"/>
                            </p:stCondLst>
                            <p:childTnLst>
                              <p:par>
                                <p:cTn id="109" presetID="22" presetClass="entr" presetSubtype="8" fill="hold" grpId="0" nodeType="afterEffect">
                                  <p:stCondLst>
                                    <p:cond delay="0"/>
                                  </p:stCondLst>
                                  <p:childTnLst>
                                    <p:set>
                                      <p:cBhvr>
                                        <p:cTn id="110" dur="1" fill="hold">
                                          <p:stCondLst>
                                            <p:cond delay="0"/>
                                          </p:stCondLst>
                                        </p:cTn>
                                        <p:tgtEl>
                                          <p:spTgt spid="221"/>
                                        </p:tgtEl>
                                        <p:attrNameLst>
                                          <p:attrName>style.visibility</p:attrName>
                                        </p:attrNameLst>
                                      </p:cBhvr>
                                      <p:to>
                                        <p:strVal val="visible"/>
                                      </p:to>
                                    </p:set>
                                    <p:animEffect transition="in" filter="wipe(left)">
                                      <p:cBhvr>
                                        <p:cTn id="111" dur="400"/>
                                        <p:tgtEl>
                                          <p:spTgt spid="221"/>
                                        </p:tgtEl>
                                      </p:cBhvr>
                                    </p:animEffect>
                                  </p:childTnLst>
                                </p:cTn>
                              </p:par>
                            </p:childTnLst>
                          </p:cTn>
                        </p:par>
                        <p:par>
                          <p:cTn id="112" fill="hold">
                            <p:stCondLst>
                              <p:cond delay="7700"/>
                            </p:stCondLst>
                            <p:childTnLst>
                              <p:par>
                                <p:cTn id="113" presetID="2" presetClass="entr" presetSubtype="8" fill="hold" grpId="0" nodeType="afterEffect">
                                  <p:stCondLst>
                                    <p:cond delay="0"/>
                                  </p:stCondLst>
                                  <p:childTnLst>
                                    <p:set>
                                      <p:cBhvr>
                                        <p:cTn id="114" dur="1" fill="hold">
                                          <p:stCondLst>
                                            <p:cond delay="0"/>
                                          </p:stCondLst>
                                        </p:cTn>
                                        <p:tgtEl>
                                          <p:spTgt spid="138"/>
                                        </p:tgtEl>
                                        <p:attrNameLst>
                                          <p:attrName>style.visibility</p:attrName>
                                        </p:attrNameLst>
                                      </p:cBhvr>
                                      <p:to>
                                        <p:strVal val="visible"/>
                                      </p:to>
                                    </p:set>
                                    <p:anim calcmode="lin" valueType="num">
                                      <p:cBhvr additive="base">
                                        <p:cTn id="115" dur="350" fill="hold"/>
                                        <p:tgtEl>
                                          <p:spTgt spid="138"/>
                                        </p:tgtEl>
                                        <p:attrNameLst>
                                          <p:attrName>ppt_x</p:attrName>
                                        </p:attrNameLst>
                                      </p:cBhvr>
                                      <p:tavLst>
                                        <p:tav tm="0">
                                          <p:val>
                                            <p:strVal val="0-#ppt_w/2"/>
                                          </p:val>
                                        </p:tav>
                                        <p:tav tm="100000">
                                          <p:val>
                                            <p:strVal val="#ppt_x"/>
                                          </p:val>
                                        </p:tav>
                                      </p:tavLst>
                                    </p:anim>
                                    <p:anim calcmode="lin" valueType="num">
                                      <p:cBhvr additive="base">
                                        <p:cTn id="116" dur="350" fill="hold"/>
                                        <p:tgtEl>
                                          <p:spTgt spid="138"/>
                                        </p:tgtEl>
                                        <p:attrNameLst>
                                          <p:attrName>ppt_y</p:attrName>
                                        </p:attrNameLst>
                                      </p:cBhvr>
                                      <p:tavLst>
                                        <p:tav tm="0">
                                          <p:val>
                                            <p:strVal val="#ppt_y"/>
                                          </p:val>
                                        </p:tav>
                                        <p:tav tm="100000">
                                          <p:val>
                                            <p:strVal val="#ppt_y"/>
                                          </p:val>
                                        </p:tav>
                                      </p:tavLst>
                                    </p:anim>
                                  </p:childTnLst>
                                </p:cTn>
                              </p:par>
                            </p:childTnLst>
                          </p:cTn>
                        </p:par>
                        <p:par>
                          <p:cTn id="117" fill="hold">
                            <p:stCondLst>
                              <p:cond delay="8050"/>
                            </p:stCondLst>
                            <p:childTnLst>
                              <p:par>
                                <p:cTn id="118" presetID="22" presetClass="entr" presetSubtype="8" fill="hold" nodeType="afterEffect">
                                  <p:stCondLst>
                                    <p:cond delay="0"/>
                                  </p:stCondLst>
                                  <p:childTnLst>
                                    <p:set>
                                      <p:cBhvr>
                                        <p:cTn id="119" dur="1" fill="hold">
                                          <p:stCondLst>
                                            <p:cond delay="0"/>
                                          </p:stCondLst>
                                        </p:cTn>
                                        <p:tgtEl>
                                          <p:spTgt spid="149"/>
                                        </p:tgtEl>
                                        <p:attrNameLst>
                                          <p:attrName>style.visibility</p:attrName>
                                        </p:attrNameLst>
                                      </p:cBhvr>
                                      <p:to>
                                        <p:strVal val="visible"/>
                                      </p:to>
                                    </p:set>
                                    <p:animEffect transition="in" filter="wipe(left)">
                                      <p:cBhvr>
                                        <p:cTn id="120" dur="250"/>
                                        <p:tgtEl>
                                          <p:spTgt spid="149"/>
                                        </p:tgtEl>
                                      </p:cBhvr>
                                    </p:animEffect>
                                  </p:childTnLst>
                                </p:cTn>
                              </p:par>
                            </p:childTnLst>
                          </p:cTn>
                        </p:par>
                        <p:par>
                          <p:cTn id="121" fill="hold">
                            <p:stCondLst>
                              <p:cond delay="8300"/>
                            </p:stCondLst>
                            <p:childTnLst>
                              <p:par>
                                <p:cTn id="122" presetID="22" presetClass="entr" presetSubtype="1" fill="hold" nodeType="afterEffect">
                                  <p:stCondLst>
                                    <p:cond delay="0"/>
                                  </p:stCondLst>
                                  <p:childTnLst>
                                    <p:set>
                                      <p:cBhvr>
                                        <p:cTn id="123" dur="1" fill="hold">
                                          <p:stCondLst>
                                            <p:cond delay="0"/>
                                          </p:stCondLst>
                                        </p:cTn>
                                        <p:tgtEl>
                                          <p:spTgt spid="148"/>
                                        </p:tgtEl>
                                        <p:attrNameLst>
                                          <p:attrName>style.visibility</p:attrName>
                                        </p:attrNameLst>
                                      </p:cBhvr>
                                      <p:to>
                                        <p:strVal val="visible"/>
                                      </p:to>
                                    </p:set>
                                    <p:animEffect transition="in" filter="wipe(up)">
                                      <p:cBhvr>
                                        <p:cTn id="124" dur="250"/>
                                        <p:tgtEl>
                                          <p:spTgt spid="148"/>
                                        </p:tgtEl>
                                      </p:cBhvr>
                                    </p:animEffect>
                                  </p:childTnLst>
                                </p:cTn>
                              </p:par>
                            </p:childTnLst>
                          </p:cTn>
                        </p:par>
                        <p:par>
                          <p:cTn id="125" fill="hold">
                            <p:stCondLst>
                              <p:cond delay="8550"/>
                            </p:stCondLst>
                            <p:childTnLst>
                              <p:par>
                                <p:cTn id="126" presetID="10" presetClass="entr" presetSubtype="0" fill="hold" grpId="0" nodeType="afterEffect">
                                  <p:stCondLst>
                                    <p:cond delay="0"/>
                                  </p:stCondLst>
                                  <p:childTnLst>
                                    <p:set>
                                      <p:cBhvr>
                                        <p:cTn id="127" dur="1" fill="hold">
                                          <p:stCondLst>
                                            <p:cond delay="0"/>
                                          </p:stCondLst>
                                        </p:cTn>
                                        <p:tgtEl>
                                          <p:spTgt spid="128"/>
                                        </p:tgtEl>
                                        <p:attrNameLst>
                                          <p:attrName>style.visibility</p:attrName>
                                        </p:attrNameLst>
                                      </p:cBhvr>
                                      <p:to>
                                        <p:strVal val="visible"/>
                                      </p:to>
                                    </p:set>
                                    <p:animEffect transition="in" filter="fade">
                                      <p:cBhvr>
                                        <p:cTn id="128" dur="350"/>
                                        <p:tgtEl>
                                          <p:spTgt spid="128"/>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29"/>
                                        </p:tgtEl>
                                        <p:attrNameLst>
                                          <p:attrName>style.visibility</p:attrName>
                                        </p:attrNameLst>
                                      </p:cBhvr>
                                      <p:to>
                                        <p:strVal val="visible"/>
                                      </p:to>
                                    </p:set>
                                    <p:animEffect transition="in" filter="fade">
                                      <p:cBhvr>
                                        <p:cTn id="131" dur="350"/>
                                        <p:tgtEl>
                                          <p:spTgt spid="129"/>
                                        </p:tgtEl>
                                      </p:cBhvr>
                                    </p:animEffect>
                                  </p:childTnLst>
                                </p:cTn>
                              </p:par>
                            </p:childTnLst>
                          </p:cTn>
                        </p:par>
                        <p:par>
                          <p:cTn id="132" fill="hold">
                            <p:stCondLst>
                              <p:cond delay="8900"/>
                            </p:stCondLst>
                            <p:childTnLst>
                              <p:par>
                                <p:cTn id="133" presetID="22" presetClass="entr" presetSubtype="8" fill="hold" grpId="0" nodeType="afterEffect">
                                  <p:stCondLst>
                                    <p:cond delay="0"/>
                                  </p:stCondLst>
                                  <p:childTnLst>
                                    <p:set>
                                      <p:cBhvr>
                                        <p:cTn id="134" dur="1" fill="hold">
                                          <p:stCondLst>
                                            <p:cond delay="0"/>
                                          </p:stCondLst>
                                        </p:cTn>
                                        <p:tgtEl>
                                          <p:spTgt spid="222"/>
                                        </p:tgtEl>
                                        <p:attrNameLst>
                                          <p:attrName>style.visibility</p:attrName>
                                        </p:attrNameLst>
                                      </p:cBhvr>
                                      <p:to>
                                        <p:strVal val="visible"/>
                                      </p:to>
                                    </p:set>
                                    <p:animEffect transition="in" filter="wipe(left)">
                                      <p:cBhvr>
                                        <p:cTn id="135" dur="400"/>
                                        <p:tgtEl>
                                          <p:spTgt spid="222"/>
                                        </p:tgtEl>
                                      </p:cBhvr>
                                    </p:animEffect>
                                  </p:childTnLst>
                                </p:cTn>
                              </p:par>
                            </p:childTnLst>
                          </p:cTn>
                        </p:par>
                        <p:par>
                          <p:cTn id="136" fill="hold">
                            <p:stCondLst>
                              <p:cond delay="9300"/>
                            </p:stCondLst>
                            <p:childTnLst>
                              <p:par>
                                <p:cTn id="137" presetID="2" presetClass="entr" presetSubtype="9" fill="hold" grpId="0" nodeType="afterEffect">
                                  <p:stCondLst>
                                    <p:cond delay="0"/>
                                  </p:stCondLst>
                                  <p:childTnLst>
                                    <p:set>
                                      <p:cBhvr>
                                        <p:cTn id="138" dur="1" fill="hold">
                                          <p:stCondLst>
                                            <p:cond delay="0"/>
                                          </p:stCondLst>
                                        </p:cTn>
                                        <p:tgtEl>
                                          <p:spTgt spid="139"/>
                                        </p:tgtEl>
                                        <p:attrNameLst>
                                          <p:attrName>style.visibility</p:attrName>
                                        </p:attrNameLst>
                                      </p:cBhvr>
                                      <p:to>
                                        <p:strVal val="visible"/>
                                      </p:to>
                                    </p:set>
                                    <p:anim calcmode="lin" valueType="num">
                                      <p:cBhvr additive="base">
                                        <p:cTn id="139" dur="350" fill="hold"/>
                                        <p:tgtEl>
                                          <p:spTgt spid="139"/>
                                        </p:tgtEl>
                                        <p:attrNameLst>
                                          <p:attrName>ppt_x</p:attrName>
                                        </p:attrNameLst>
                                      </p:cBhvr>
                                      <p:tavLst>
                                        <p:tav tm="0">
                                          <p:val>
                                            <p:strVal val="0-#ppt_w/2"/>
                                          </p:val>
                                        </p:tav>
                                        <p:tav tm="100000">
                                          <p:val>
                                            <p:strVal val="#ppt_x"/>
                                          </p:val>
                                        </p:tav>
                                      </p:tavLst>
                                    </p:anim>
                                    <p:anim calcmode="lin" valueType="num">
                                      <p:cBhvr additive="base">
                                        <p:cTn id="140" dur="350" fill="hold"/>
                                        <p:tgtEl>
                                          <p:spTgt spid="139"/>
                                        </p:tgtEl>
                                        <p:attrNameLst>
                                          <p:attrName>ppt_y</p:attrName>
                                        </p:attrNameLst>
                                      </p:cBhvr>
                                      <p:tavLst>
                                        <p:tav tm="0">
                                          <p:val>
                                            <p:strVal val="0-#ppt_h/2"/>
                                          </p:val>
                                        </p:tav>
                                        <p:tav tm="100000">
                                          <p:val>
                                            <p:strVal val="#ppt_y"/>
                                          </p:val>
                                        </p:tav>
                                      </p:tavLst>
                                    </p:anim>
                                  </p:childTnLst>
                                </p:cTn>
                              </p:par>
                            </p:childTnLst>
                          </p:cTn>
                        </p:par>
                        <p:par>
                          <p:cTn id="141" fill="hold">
                            <p:stCondLst>
                              <p:cond delay="9650"/>
                            </p:stCondLst>
                            <p:childTnLst>
                              <p:par>
                                <p:cTn id="142" presetID="22" presetClass="entr" presetSubtype="8" fill="hold" nodeType="afterEffect">
                                  <p:stCondLst>
                                    <p:cond delay="0"/>
                                  </p:stCondLst>
                                  <p:childTnLst>
                                    <p:set>
                                      <p:cBhvr>
                                        <p:cTn id="143" dur="1" fill="hold">
                                          <p:stCondLst>
                                            <p:cond delay="0"/>
                                          </p:stCondLst>
                                        </p:cTn>
                                        <p:tgtEl>
                                          <p:spTgt spid="151"/>
                                        </p:tgtEl>
                                        <p:attrNameLst>
                                          <p:attrName>style.visibility</p:attrName>
                                        </p:attrNameLst>
                                      </p:cBhvr>
                                      <p:to>
                                        <p:strVal val="visible"/>
                                      </p:to>
                                    </p:set>
                                    <p:animEffect transition="in" filter="wipe(left)">
                                      <p:cBhvr>
                                        <p:cTn id="144" dur="350"/>
                                        <p:tgtEl>
                                          <p:spTgt spid="151"/>
                                        </p:tgtEl>
                                      </p:cBhvr>
                                    </p:animEffect>
                                  </p:childTnLst>
                                </p:cTn>
                              </p:par>
                            </p:childTnLst>
                          </p:cTn>
                        </p:par>
                        <p:par>
                          <p:cTn id="145" fill="hold">
                            <p:stCondLst>
                              <p:cond delay="10000"/>
                            </p:stCondLst>
                            <p:childTnLst>
                              <p:par>
                                <p:cTn id="146" presetID="22" presetClass="entr" presetSubtype="1" fill="hold" nodeType="afterEffect">
                                  <p:stCondLst>
                                    <p:cond delay="0"/>
                                  </p:stCondLst>
                                  <p:childTnLst>
                                    <p:set>
                                      <p:cBhvr>
                                        <p:cTn id="147" dur="1" fill="hold">
                                          <p:stCondLst>
                                            <p:cond delay="0"/>
                                          </p:stCondLst>
                                        </p:cTn>
                                        <p:tgtEl>
                                          <p:spTgt spid="150"/>
                                        </p:tgtEl>
                                        <p:attrNameLst>
                                          <p:attrName>style.visibility</p:attrName>
                                        </p:attrNameLst>
                                      </p:cBhvr>
                                      <p:to>
                                        <p:strVal val="visible"/>
                                      </p:to>
                                    </p:set>
                                    <p:animEffect transition="in" filter="wipe(up)">
                                      <p:cBhvr>
                                        <p:cTn id="148" dur="250"/>
                                        <p:tgtEl>
                                          <p:spTgt spid="150"/>
                                        </p:tgtEl>
                                      </p:cBhvr>
                                    </p:animEffect>
                                  </p:childTnLst>
                                </p:cTn>
                              </p:par>
                            </p:childTnLst>
                          </p:cTn>
                        </p:par>
                        <p:par>
                          <p:cTn id="149" fill="hold">
                            <p:stCondLst>
                              <p:cond delay="10250"/>
                            </p:stCondLst>
                            <p:childTnLst>
                              <p:par>
                                <p:cTn id="150" presetID="10" presetClass="entr" presetSubtype="0" fill="hold" grpId="0" nodeType="afterEffect">
                                  <p:stCondLst>
                                    <p:cond delay="0"/>
                                  </p:stCondLst>
                                  <p:childTnLst>
                                    <p:set>
                                      <p:cBhvr>
                                        <p:cTn id="151" dur="1" fill="hold">
                                          <p:stCondLst>
                                            <p:cond delay="0"/>
                                          </p:stCondLst>
                                        </p:cTn>
                                        <p:tgtEl>
                                          <p:spTgt spid="131"/>
                                        </p:tgtEl>
                                        <p:attrNameLst>
                                          <p:attrName>style.visibility</p:attrName>
                                        </p:attrNameLst>
                                      </p:cBhvr>
                                      <p:to>
                                        <p:strVal val="visible"/>
                                      </p:to>
                                    </p:set>
                                    <p:animEffect transition="in" filter="fade">
                                      <p:cBhvr>
                                        <p:cTn id="152" dur="350"/>
                                        <p:tgtEl>
                                          <p:spTgt spid="131"/>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132"/>
                                        </p:tgtEl>
                                        <p:attrNameLst>
                                          <p:attrName>style.visibility</p:attrName>
                                        </p:attrNameLst>
                                      </p:cBhvr>
                                      <p:to>
                                        <p:strVal val="visible"/>
                                      </p:to>
                                    </p:set>
                                    <p:animEffect transition="in" filter="fade">
                                      <p:cBhvr>
                                        <p:cTn id="155" dur="350"/>
                                        <p:tgtEl>
                                          <p:spTgt spid="132"/>
                                        </p:tgtEl>
                                      </p:cBhvr>
                                    </p:animEffect>
                                  </p:childTnLst>
                                </p:cTn>
                              </p:par>
                            </p:childTnLst>
                          </p:cTn>
                        </p:par>
                        <p:par>
                          <p:cTn id="156" fill="hold">
                            <p:stCondLst>
                              <p:cond delay="10600"/>
                            </p:stCondLst>
                            <p:childTnLst>
                              <p:par>
                                <p:cTn id="157" presetID="22" presetClass="entr" presetSubtype="8" fill="hold" grpId="0" nodeType="afterEffect">
                                  <p:stCondLst>
                                    <p:cond delay="0"/>
                                  </p:stCondLst>
                                  <p:childTnLst>
                                    <p:set>
                                      <p:cBhvr>
                                        <p:cTn id="158" dur="1" fill="hold">
                                          <p:stCondLst>
                                            <p:cond delay="0"/>
                                          </p:stCondLst>
                                        </p:cTn>
                                        <p:tgtEl>
                                          <p:spTgt spid="223"/>
                                        </p:tgtEl>
                                        <p:attrNameLst>
                                          <p:attrName>style.visibility</p:attrName>
                                        </p:attrNameLst>
                                      </p:cBhvr>
                                      <p:to>
                                        <p:strVal val="visible"/>
                                      </p:to>
                                    </p:set>
                                    <p:animEffect transition="in" filter="wipe(left)">
                                      <p:cBhvr>
                                        <p:cTn id="159" dur="4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6" grpId="0">
        <p:bldAsOne/>
      </p:bldGraphic>
      <p:bldP spid="117" grpId="0"/>
      <p:bldGraphic spid="119" grpId="0">
        <p:bldAsOne/>
      </p:bldGraphic>
      <p:bldP spid="120" grpId="0"/>
      <p:bldGraphic spid="122" grpId="0">
        <p:bldAsOne/>
      </p:bldGraphic>
      <p:bldP spid="123" grpId="0"/>
      <p:bldGraphic spid="125" grpId="0">
        <p:bldAsOne/>
      </p:bldGraphic>
      <p:bldP spid="126" grpId="0"/>
      <p:bldGraphic spid="128" grpId="0">
        <p:bldAsOne/>
      </p:bldGraphic>
      <p:bldP spid="129" grpId="0"/>
      <p:bldGraphic spid="131" grpId="0">
        <p:bldAsOne/>
      </p:bldGraphic>
      <p:bldP spid="132" grpId="0"/>
      <p:bldP spid="134" grpId="0" animBg="1"/>
      <p:bldP spid="135" grpId="0" animBg="1"/>
      <p:bldP spid="136" grpId="0" animBg="1"/>
      <p:bldP spid="137" grpId="0" animBg="1"/>
      <p:bldP spid="138" grpId="0" animBg="1"/>
      <p:bldP spid="139" grpId="0" animBg="1"/>
      <p:bldP spid="218" grpId="0"/>
      <p:bldP spid="219" grpId="0"/>
      <p:bldP spid="220" grpId="0"/>
      <p:bldP spid="221" grpId="0"/>
      <p:bldP spid="222" grpId="0"/>
      <p:bldP spid="223" grpId="0"/>
      <p:bldP spid="73" grpId="0"/>
      <p:bldP spid="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47"/>
          <p:cNvSpPr>
            <a:spLocks noChangeArrowheads="1"/>
          </p:cNvSpPr>
          <p:nvPr/>
        </p:nvSpPr>
        <p:spPr bwMode="auto">
          <a:xfrm>
            <a:off x="836438" y="1000506"/>
            <a:ext cx="3376008"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在此录入上述图表的综合描述说明，在此录入上述图表的描述说明。在此录入上述图表的综合描述说明，在此录入上述图表的综合描述说明，在此录入上述图表的综合描述说明。</a:t>
            </a:r>
          </a:p>
        </p:txBody>
      </p:sp>
      <p:cxnSp>
        <p:nvCxnSpPr>
          <p:cNvPr id="55" name="Straight Connector 212"/>
          <p:cNvCxnSpPr>
            <a:endCxn id="59" idx="6"/>
          </p:cNvCxnSpPr>
          <p:nvPr/>
        </p:nvCxnSpPr>
        <p:spPr>
          <a:xfrm flipH="1">
            <a:off x="3273537" y="3058019"/>
            <a:ext cx="411089"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56" name="Freeform 130"/>
          <p:cNvSpPr>
            <a:spLocks noEditPoints="1"/>
          </p:cNvSpPr>
          <p:nvPr/>
        </p:nvSpPr>
        <p:spPr bwMode="auto">
          <a:xfrm>
            <a:off x="3784647" y="2300879"/>
            <a:ext cx="1572935" cy="1514282"/>
          </a:xfrm>
          <a:custGeom>
            <a:avLst/>
            <a:gdLst/>
            <a:ahLst/>
            <a:cxnLst>
              <a:cxn ang="0">
                <a:pos x="275" y="12"/>
              </a:cxn>
              <a:cxn ang="0">
                <a:pos x="297" y="7"/>
              </a:cxn>
              <a:cxn ang="0">
                <a:pos x="237" y="26"/>
              </a:cxn>
              <a:cxn ang="0">
                <a:pos x="731" y="474"/>
              </a:cxn>
              <a:cxn ang="0">
                <a:pos x="724" y="482"/>
              </a:cxn>
              <a:cxn ang="0">
                <a:pos x="470" y="13"/>
              </a:cxn>
              <a:cxn ang="0">
                <a:pos x="454" y="10"/>
              </a:cxn>
              <a:cxn ang="0">
                <a:pos x="470" y="32"/>
              </a:cxn>
              <a:cxn ang="0">
                <a:pos x="475" y="26"/>
              </a:cxn>
              <a:cxn ang="0">
                <a:pos x="432" y="9"/>
              </a:cxn>
              <a:cxn ang="0">
                <a:pos x="423" y="8"/>
              </a:cxn>
              <a:cxn ang="0">
                <a:pos x="397" y="9"/>
              </a:cxn>
              <a:cxn ang="0">
                <a:pos x="386" y="10"/>
              </a:cxn>
              <a:cxn ang="0">
                <a:pos x="390" y="18"/>
              </a:cxn>
              <a:cxn ang="0">
                <a:pos x="538" y="408"/>
              </a:cxn>
              <a:cxn ang="0">
                <a:pos x="730" y="264"/>
              </a:cxn>
              <a:cxn ang="0">
                <a:pos x="478" y="71"/>
              </a:cxn>
              <a:cxn ang="0">
                <a:pos x="418" y="50"/>
              </a:cxn>
              <a:cxn ang="0">
                <a:pos x="363" y="88"/>
              </a:cxn>
              <a:cxn ang="0">
                <a:pos x="418" y="83"/>
              </a:cxn>
              <a:cxn ang="0">
                <a:pos x="389" y="134"/>
              </a:cxn>
              <a:cxn ang="0">
                <a:pos x="366" y="141"/>
              </a:cxn>
              <a:cxn ang="0">
                <a:pos x="283" y="212"/>
              </a:cxn>
              <a:cxn ang="0">
                <a:pos x="375" y="215"/>
              </a:cxn>
              <a:cxn ang="0">
                <a:pos x="451" y="261"/>
              </a:cxn>
              <a:cxn ang="0">
                <a:pos x="492" y="285"/>
              </a:cxn>
              <a:cxn ang="0">
                <a:pos x="500" y="23"/>
              </a:cxn>
              <a:cxn ang="0">
                <a:pos x="512" y="40"/>
              </a:cxn>
              <a:cxn ang="0">
                <a:pos x="514" y="62"/>
              </a:cxn>
              <a:cxn ang="0">
                <a:pos x="671" y="360"/>
              </a:cxn>
              <a:cxn ang="0">
                <a:pos x="733" y="432"/>
              </a:cxn>
              <a:cxn ang="0">
                <a:pos x="314" y="123"/>
              </a:cxn>
              <a:cxn ang="0">
                <a:pos x="291" y="165"/>
              </a:cxn>
              <a:cxn ang="0">
                <a:pos x="288" y="153"/>
              </a:cxn>
              <a:cxn ang="0">
                <a:pos x="460" y="297"/>
              </a:cxn>
              <a:cxn ang="0">
                <a:pos x="364" y="533"/>
              </a:cxn>
              <a:cxn ang="0">
                <a:pos x="48" y="434"/>
              </a:cxn>
              <a:cxn ang="0">
                <a:pos x="126" y="647"/>
              </a:cxn>
              <a:cxn ang="0">
                <a:pos x="166" y="674"/>
              </a:cxn>
              <a:cxn ang="0">
                <a:pos x="11" y="348"/>
              </a:cxn>
              <a:cxn ang="0">
                <a:pos x="290" y="70"/>
              </a:cxn>
              <a:cxn ang="0">
                <a:pos x="88" y="161"/>
              </a:cxn>
              <a:cxn ang="0">
                <a:pos x="351" y="3"/>
              </a:cxn>
              <a:cxn ang="0">
                <a:pos x="352" y="1"/>
              </a:cxn>
              <a:cxn ang="0">
                <a:pos x="347" y="1"/>
              </a:cxn>
              <a:cxn ang="0">
                <a:pos x="341" y="2"/>
              </a:cxn>
              <a:cxn ang="0">
                <a:pos x="322" y="4"/>
              </a:cxn>
              <a:cxn ang="0">
                <a:pos x="281" y="13"/>
              </a:cxn>
              <a:cxn ang="0">
                <a:pos x="270" y="17"/>
              </a:cxn>
              <a:cxn ang="0">
                <a:pos x="242" y="33"/>
              </a:cxn>
              <a:cxn ang="0">
                <a:pos x="175" y="96"/>
              </a:cxn>
              <a:cxn ang="0">
                <a:pos x="299" y="35"/>
              </a:cxn>
              <a:cxn ang="0">
                <a:pos x="351" y="0"/>
              </a:cxn>
              <a:cxn ang="0">
                <a:pos x="330" y="2"/>
              </a:cxn>
              <a:cxn ang="0">
                <a:pos x="271" y="14"/>
              </a:cxn>
              <a:cxn ang="0">
                <a:pos x="319" y="3"/>
              </a:cxn>
              <a:cxn ang="0">
                <a:pos x="186" y="52"/>
              </a:cxn>
              <a:cxn ang="0">
                <a:pos x="208" y="42"/>
              </a:cxn>
              <a:cxn ang="0">
                <a:pos x="179" y="53"/>
              </a:cxn>
              <a:cxn ang="0">
                <a:pos x="193" y="48"/>
              </a:cxn>
              <a:cxn ang="0">
                <a:pos x="108" y="138"/>
              </a:cxn>
              <a:cxn ang="0">
                <a:pos x="86" y="134"/>
              </a:cxn>
              <a:cxn ang="0">
                <a:pos x="66" y="186"/>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63" name="Arc 214"/>
          <p:cNvSpPr/>
          <p:nvPr/>
        </p:nvSpPr>
        <p:spPr>
          <a:xfrm>
            <a:off x="3684622" y="2176334"/>
            <a:ext cx="1763370" cy="1763370"/>
          </a:xfrm>
          <a:prstGeom prst="arc">
            <a:avLst>
              <a:gd name="adj1" fmla="val 21578092"/>
              <a:gd name="adj2" fmla="val 16283076"/>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667">
              <a:latin typeface="微软雅黑" panose="020B0503020204020204" pitchFamily="34" charset="-122"/>
              <a:ea typeface="微软雅黑" panose="020B0503020204020204" pitchFamily="34" charset="-122"/>
            </a:endParaRPr>
          </a:p>
        </p:txBody>
      </p:sp>
      <p:cxnSp>
        <p:nvCxnSpPr>
          <p:cNvPr id="64" name="Straight Connector 219"/>
          <p:cNvCxnSpPr/>
          <p:nvPr/>
        </p:nvCxnSpPr>
        <p:spPr>
          <a:xfrm flipH="1">
            <a:off x="1568428" y="3058019"/>
            <a:ext cx="411086"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Straight Connector 220"/>
          <p:cNvCxnSpPr/>
          <p:nvPr/>
        </p:nvCxnSpPr>
        <p:spPr>
          <a:xfrm flipH="1">
            <a:off x="5447992" y="3058019"/>
            <a:ext cx="411086"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69" name="Straight Connector 224"/>
          <p:cNvCxnSpPr/>
          <p:nvPr/>
        </p:nvCxnSpPr>
        <p:spPr>
          <a:xfrm flipH="1">
            <a:off x="7152931" y="3058019"/>
            <a:ext cx="411086"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73" name="Straight Connector 228"/>
          <p:cNvCxnSpPr/>
          <p:nvPr/>
        </p:nvCxnSpPr>
        <p:spPr>
          <a:xfrm flipH="1">
            <a:off x="4587612" y="2178178"/>
            <a:ext cx="675672"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grpSp>
        <p:nvGrpSpPr>
          <p:cNvPr id="74" name="Group 232"/>
          <p:cNvGrpSpPr/>
          <p:nvPr/>
        </p:nvGrpSpPr>
        <p:grpSpPr>
          <a:xfrm>
            <a:off x="5283702" y="1873923"/>
            <a:ext cx="617526" cy="617522"/>
            <a:chOff x="864537" y="1822859"/>
            <a:chExt cx="971309" cy="971307"/>
          </a:xfrm>
        </p:grpSpPr>
        <p:sp>
          <p:nvSpPr>
            <p:cNvPr id="75" name="Oval 233"/>
            <p:cNvSpPr/>
            <p:nvPr/>
          </p:nvSpPr>
          <p:spPr>
            <a:xfrm>
              <a:off x="932451" y="1890773"/>
              <a:ext cx="835480" cy="8354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微软雅黑" panose="020B0503020204020204" pitchFamily="34" charset="-122"/>
                  <a:ea typeface="微软雅黑" panose="020B0503020204020204" pitchFamily="34" charset="-122"/>
                </a:rPr>
                <a:t>02</a:t>
              </a:r>
            </a:p>
          </p:txBody>
        </p:sp>
        <p:sp>
          <p:nvSpPr>
            <p:cNvPr id="76" name="Oval 234"/>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微软雅黑" panose="020B0503020204020204" pitchFamily="34" charset="-122"/>
                <a:ea typeface="微软雅黑" panose="020B0503020204020204" pitchFamily="34" charset="-122"/>
              </a:endParaRPr>
            </a:p>
          </p:txBody>
        </p:sp>
      </p:grpSp>
      <p:cxnSp>
        <p:nvCxnSpPr>
          <p:cNvPr id="77" name="Straight Connector 238"/>
          <p:cNvCxnSpPr/>
          <p:nvPr/>
        </p:nvCxnSpPr>
        <p:spPr>
          <a:xfrm>
            <a:off x="1753649" y="3074832"/>
            <a:ext cx="0" cy="661136"/>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78" name="Group 240"/>
          <p:cNvGrpSpPr/>
          <p:nvPr/>
        </p:nvGrpSpPr>
        <p:grpSpPr>
          <a:xfrm>
            <a:off x="1444886" y="3755097"/>
            <a:ext cx="617526" cy="617522"/>
            <a:chOff x="864537" y="1822859"/>
            <a:chExt cx="971309" cy="971307"/>
          </a:xfrm>
        </p:grpSpPr>
        <p:sp>
          <p:nvSpPr>
            <p:cNvPr id="79" name="Oval 241"/>
            <p:cNvSpPr/>
            <p:nvPr/>
          </p:nvSpPr>
          <p:spPr>
            <a:xfrm>
              <a:off x="932451" y="1890773"/>
              <a:ext cx="835480" cy="8354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微软雅黑" panose="020B0503020204020204" pitchFamily="34" charset="-122"/>
                  <a:ea typeface="微软雅黑" panose="020B0503020204020204" pitchFamily="34" charset="-122"/>
                </a:rPr>
                <a:t>01</a:t>
              </a:r>
            </a:p>
          </p:txBody>
        </p:sp>
        <p:sp>
          <p:nvSpPr>
            <p:cNvPr id="80" name="Oval 242"/>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微软雅黑" panose="020B0503020204020204" pitchFamily="34" charset="-122"/>
                <a:ea typeface="微软雅黑" panose="020B0503020204020204" pitchFamily="34" charset="-122"/>
              </a:endParaRPr>
            </a:p>
          </p:txBody>
        </p:sp>
      </p:grpSp>
      <p:cxnSp>
        <p:nvCxnSpPr>
          <p:cNvPr id="81" name="Straight Connector 248"/>
          <p:cNvCxnSpPr/>
          <p:nvPr/>
        </p:nvCxnSpPr>
        <p:spPr>
          <a:xfrm>
            <a:off x="7353647" y="3074832"/>
            <a:ext cx="0" cy="661136"/>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82" name="Group 249"/>
          <p:cNvGrpSpPr/>
          <p:nvPr/>
        </p:nvGrpSpPr>
        <p:grpSpPr>
          <a:xfrm>
            <a:off x="7044884" y="3755097"/>
            <a:ext cx="617526" cy="617522"/>
            <a:chOff x="864537" y="1822859"/>
            <a:chExt cx="971309" cy="971307"/>
          </a:xfrm>
        </p:grpSpPr>
        <p:sp>
          <p:nvSpPr>
            <p:cNvPr id="83" name="Oval 250"/>
            <p:cNvSpPr/>
            <p:nvPr/>
          </p:nvSpPr>
          <p:spPr>
            <a:xfrm>
              <a:off x="932452" y="1890773"/>
              <a:ext cx="835480" cy="8354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微软雅黑" panose="020B0503020204020204" pitchFamily="34" charset="-122"/>
                  <a:ea typeface="微软雅黑" panose="020B0503020204020204" pitchFamily="34" charset="-122"/>
                </a:rPr>
                <a:t>03</a:t>
              </a:r>
            </a:p>
          </p:txBody>
        </p:sp>
        <p:sp>
          <p:nvSpPr>
            <p:cNvPr id="84" name="Oval 251"/>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859078" y="2411093"/>
            <a:ext cx="1293852" cy="1293852"/>
            <a:chOff x="7812104" y="3185821"/>
            <a:chExt cx="1725136" cy="1725136"/>
          </a:xfrm>
        </p:grpSpPr>
        <p:grpSp>
          <p:nvGrpSpPr>
            <p:cNvPr id="66" name="Group 221"/>
            <p:cNvGrpSpPr/>
            <p:nvPr/>
          </p:nvGrpSpPr>
          <p:grpSpPr>
            <a:xfrm>
              <a:off x="7812104" y="3185821"/>
              <a:ext cx="1725136" cy="1725136"/>
              <a:chOff x="2183615" y="1663567"/>
              <a:chExt cx="1293852" cy="1293852"/>
            </a:xfrm>
          </p:grpSpPr>
          <p:sp>
            <p:nvSpPr>
              <p:cNvPr id="67" name="Oval 222"/>
              <p:cNvSpPr/>
              <p:nvPr/>
            </p:nvSpPr>
            <p:spPr>
              <a:xfrm>
                <a:off x="2283175" y="1763127"/>
                <a:ext cx="1094733" cy="10947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68" name="Oval 223"/>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微软雅黑" panose="020B0503020204020204" pitchFamily="34" charset="-122"/>
                  <a:ea typeface="微软雅黑" panose="020B0503020204020204" pitchFamily="34" charset="-122"/>
                </a:endParaRPr>
              </a:p>
            </p:txBody>
          </p:sp>
        </p:grpSp>
        <p:grpSp>
          <p:nvGrpSpPr>
            <p:cNvPr id="85" name="Group 9"/>
            <p:cNvGrpSpPr>
              <a:grpSpLocks noChangeAspect="1"/>
            </p:cNvGrpSpPr>
            <p:nvPr/>
          </p:nvGrpSpPr>
          <p:grpSpPr>
            <a:xfrm>
              <a:off x="8242990" y="3702679"/>
              <a:ext cx="863364" cy="691421"/>
              <a:chOff x="4572000" y="3414713"/>
              <a:chExt cx="374651" cy="277813"/>
            </a:xfrm>
            <a:solidFill>
              <a:schemeClr val="bg1"/>
            </a:solidFill>
          </p:grpSpPr>
          <p:sp>
            <p:nvSpPr>
              <p:cNvPr id="86"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87"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grpSp>
      <p:grpSp>
        <p:nvGrpSpPr>
          <p:cNvPr id="26" name="组合 25"/>
          <p:cNvGrpSpPr/>
          <p:nvPr/>
        </p:nvGrpSpPr>
        <p:grpSpPr>
          <a:xfrm>
            <a:off x="597119" y="2572366"/>
            <a:ext cx="971309" cy="971307"/>
            <a:chOff x="796158" y="3400852"/>
            <a:chExt cx="1295079" cy="1295076"/>
          </a:xfrm>
        </p:grpSpPr>
        <p:grpSp>
          <p:nvGrpSpPr>
            <p:cNvPr id="60" name="Group 211"/>
            <p:cNvGrpSpPr/>
            <p:nvPr/>
          </p:nvGrpSpPr>
          <p:grpSpPr>
            <a:xfrm>
              <a:off x="796158" y="3400852"/>
              <a:ext cx="1295079" cy="1295076"/>
              <a:chOff x="864537" y="1822859"/>
              <a:chExt cx="971309" cy="971307"/>
            </a:xfrm>
          </p:grpSpPr>
          <p:sp>
            <p:nvSpPr>
              <p:cNvPr id="61" name="Oval 189"/>
              <p:cNvSpPr/>
              <p:nvPr/>
            </p:nvSpPr>
            <p:spPr>
              <a:xfrm>
                <a:off x="932451" y="1890773"/>
                <a:ext cx="835480" cy="8354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62" name="Oval 209"/>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grpSp>
        <p:grpSp>
          <p:nvGrpSpPr>
            <p:cNvPr id="88" name="Group 12"/>
            <p:cNvGrpSpPr/>
            <p:nvPr/>
          </p:nvGrpSpPr>
          <p:grpSpPr>
            <a:xfrm>
              <a:off x="1136503" y="3747067"/>
              <a:ext cx="614388" cy="602647"/>
              <a:chOff x="2905125" y="4002088"/>
              <a:chExt cx="249238" cy="244475"/>
            </a:xfrm>
            <a:solidFill>
              <a:schemeClr val="bg1"/>
            </a:solidFill>
          </p:grpSpPr>
          <p:sp>
            <p:nvSpPr>
              <p:cNvPr id="89"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90"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grpSp>
      <p:grpSp>
        <p:nvGrpSpPr>
          <p:cNvPr id="12" name="组合 11"/>
          <p:cNvGrpSpPr/>
          <p:nvPr/>
        </p:nvGrpSpPr>
        <p:grpSpPr>
          <a:xfrm>
            <a:off x="1979685" y="2411093"/>
            <a:ext cx="1293852" cy="1293852"/>
            <a:chOff x="2639580" y="3185821"/>
            <a:chExt cx="1725136" cy="1725136"/>
          </a:xfrm>
        </p:grpSpPr>
        <p:grpSp>
          <p:nvGrpSpPr>
            <p:cNvPr id="57" name="Group 210"/>
            <p:cNvGrpSpPr/>
            <p:nvPr/>
          </p:nvGrpSpPr>
          <p:grpSpPr>
            <a:xfrm>
              <a:off x="2639580" y="3185821"/>
              <a:ext cx="1725136" cy="1725136"/>
              <a:chOff x="2183615" y="1663567"/>
              <a:chExt cx="1293852" cy="1293852"/>
            </a:xfrm>
          </p:grpSpPr>
          <p:sp>
            <p:nvSpPr>
              <p:cNvPr id="58" name="Oval 195"/>
              <p:cNvSpPr/>
              <p:nvPr/>
            </p:nvSpPr>
            <p:spPr>
              <a:xfrm>
                <a:off x="2283175" y="1763127"/>
                <a:ext cx="1094733" cy="10947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59" name="Oval 208"/>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微软雅黑" panose="020B0503020204020204" pitchFamily="34" charset="-122"/>
                  <a:ea typeface="微软雅黑" panose="020B0503020204020204" pitchFamily="34" charset="-122"/>
                </a:endParaRPr>
              </a:p>
            </p:txBody>
          </p:sp>
        </p:grpSp>
        <p:grpSp>
          <p:nvGrpSpPr>
            <p:cNvPr id="91" name="Group 15"/>
            <p:cNvGrpSpPr/>
            <p:nvPr/>
          </p:nvGrpSpPr>
          <p:grpSpPr>
            <a:xfrm>
              <a:off x="3002121" y="3679103"/>
              <a:ext cx="1000054" cy="738573"/>
              <a:chOff x="3052763" y="2647950"/>
              <a:chExt cx="346075" cy="255588"/>
            </a:xfrm>
            <a:solidFill>
              <a:schemeClr val="bg1"/>
            </a:solidFill>
          </p:grpSpPr>
          <p:sp>
            <p:nvSpPr>
              <p:cNvPr id="92" name="Freeform 108"/>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93" name="Freeform 109"/>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94" name="Freeform 110"/>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grpSp>
      <p:grpSp>
        <p:nvGrpSpPr>
          <p:cNvPr id="24" name="组合 23"/>
          <p:cNvGrpSpPr/>
          <p:nvPr/>
        </p:nvGrpSpPr>
        <p:grpSpPr>
          <a:xfrm>
            <a:off x="7564018" y="2572366"/>
            <a:ext cx="971309" cy="971307"/>
            <a:chOff x="10085357" y="3400852"/>
            <a:chExt cx="1295079" cy="1295076"/>
          </a:xfrm>
        </p:grpSpPr>
        <p:grpSp>
          <p:nvGrpSpPr>
            <p:cNvPr id="70" name="Group 225"/>
            <p:cNvGrpSpPr/>
            <p:nvPr/>
          </p:nvGrpSpPr>
          <p:grpSpPr>
            <a:xfrm>
              <a:off x="10085357" y="3400852"/>
              <a:ext cx="1295079" cy="1295076"/>
              <a:chOff x="864537" y="1822859"/>
              <a:chExt cx="971309" cy="971307"/>
            </a:xfrm>
          </p:grpSpPr>
          <p:sp>
            <p:nvSpPr>
              <p:cNvPr id="71" name="Oval 226"/>
              <p:cNvSpPr/>
              <p:nvPr/>
            </p:nvSpPr>
            <p:spPr>
              <a:xfrm>
                <a:off x="932451" y="1890773"/>
                <a:ext cx="835480" cy="8354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72" name="Oval 227"/>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10509761" y="3757074"/>
              <a:ext cx="446271" cy="582632"/>
              <a:chOff x="9896690" y="3140691"/>
              <a:chExt cx="425020" cy="554888"/>
            </a:xfrm>
            <a:solidFill>
              <a:schemeClr val="bg1"/>
            </a:solidFill>
          </p:grpSpPr>
          <p:sp>
            <p:nvSpPr>
              <p:cNvPr id="98"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sz="2400"/>
              </a:p>
            </p:txBody>
          </p:sp>
          <p:sp>
            <p:nvSpPr>
              <p:cNvPr id="99" name="Freeform 38"/>
              <p:cNvSpPr>
                <a:spLocks/>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sz="2400"/>
              </a:p>
            </p:txBody>
          </p:sp>
        </p:grpSp>
      </p:grpSp>
      <p:sp>
        <p:nvSpPr>
          <p:cNvPr id="104" name="矩形 103"/>
          <p:cNvSpPr/>
          <p:nvPr/>
        </p:nvSpPr>
        <p:spPr>
          <a:xfrm>
            <a:off x="2072648" y="3829629"/>
            <a:ext cx="1163825" cy="32315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105" name="矩形 47"/>
          <p:cNvSpPr>
            <a:spLocks noChangeArrowheads="1"/>
          </p:cNvSpPr>
          <p:nvPr/>
        </p:nvSpPr>
        <p:spPr bwMode="auto">
          <a:xfrm>
            <a:off x="2072648" y="4134681"/>
            <a:ext cx="2301220" cy="56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106" name="矩形 105"/>
          <p:cNvSpPr/>
          <p:nvPr/>
        </p:nvSpPr>
        <p:spPr>
          <a:xfrm>
            <a:off x="5094508" y="962777"/>
            <a:ext cx="1163825" cy="32315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107" name="矩形 47"/>
          <p:cNvSpPr>
            <a:spLocks noChangeArrowheads="1"/>
          </p:cNvSpPr>
          <p:nvPr/>
        </p:nvSpPr>
        <p:spPr bwMode="auto">
          <a:xfrm>
            <a:off x="5094507" y="1267829"/>
            <a:ext cx="2301220" cy="56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108" name="矩形 107"/>
          <p:cNvSpPr/>
          <p:nvPr/>
        </p:nvSpPr>
        <p:spPr>
          <a:xfrm>
            <a:off x="5870824" y="3829629"/>
            <a:ext cx="1163825" cy="323159"/>
          </a:xfrm>
          <a:prstGeom prst="rect">
            <a:avLst/>
          </a:prstGeom>
        </p:spPr>
        <p:txBody>
          <a:bodyPr wrap="square" lIns="68573" tIns="34287" rIns="68573" bIns="34287">
            <a:spAutoFit/>
          </a:bodyPr>
          <a:lstStyle/>
          <a:p>
            <a:pPr algn="r"/>
            <a:r>
              <a:rPr lang="zh-CN" altLang="en-US" sz="1650" b="1" dirty="0">
                <a:solidFill>
                  <a:schemeClr val="tx1">
                    <a:lumMod val="65000"/>
                    <a:lumOff val="35000"/>
                  </a:schemeClr>
                </a:solidFill>
                <a:latin typeface="微软雅黑" pitchFamily="34" charset="-122"/>
                <a:ea typeface="微软雅黑" pitchFamily="34" charset="-122"/>
              </a:rPr>
              <a:t>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109" name="矩形 47"/>
          <p:cNvSpPr>
            <a:spLocks noChangeArrowheads="1"/>
          </p:cNvSpPr>
          <p:nvPr/>
        </p:nvSpPr>
        <p:spPr bwMode="auto">
          <a:xfrm>
            <a:off x="4733430" y="4134681"/>
            <a:ext cx="2301220" cy="56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95"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96"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05263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500"/>
                                        <p:tgtEl>
                                          <p:spTgt spid="9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left)">
                                      <p:cBhvr>
                                        <p:cTn id="11" dur="500"/>
                                        <p:tgtEl>
                                          <p:spTgt spid="96"/>
                                        </p:tgtEl>
                                      </p:cBhvr>
                                    </p:animEffect>
                                  </p:childTnLst>
                                </p:cTn>
                              </p:par>
                            </p:childTnLst>
                          </p:cTn>
                        </p:par>
                        <p:par>
                          <p:cTn id="12" fill="hold">
                            <p:stCondLst>
                              <p:cond delay="1000"/>
                            </p:stCondLst>
                            <p:childTnLst>
                              <p:par>
                                <p:cTn id="13" presetID="23" presetClass="entr" presetSubtype="16"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p:cTn id="15" dur="500" fill="hold"/>
                                        <p:tgtEl>
                                          <p:spTgt spid="56"/>
                                        </p:tgtEl>
                                        <p:attrNameLst>
                                          <p:attrName>ppt_w</p:attrName>
                                        </p:attrNameLst>
                                      </p:cBhvr>
                                      <p:tavLst>
                                        <p:tav tm="0">
                                          <p:val>
                                            <p:fltVal val="0"/>
                                          </p:val>
                                        </p:tav>
                                        <p:tav tm="100000">
                                          <p:val>
                                            <p:strVal val="#ppt_w"/>
                                          </p:val>
                                        </p:tav>
                                      </p:tavLst>
                                    </p:anim>
                                    <p:anim calcmode="lin" valueType="num">
                                      <p:cBhvr>
                                        <p:cTn id="16" dur="500" fill="hold"/>
                                        <p:tgtEl>
                                          <p:spTgt spid="56"/>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18" presetClass="entr" presetSubtype="6" fill="hold" grpId="0" nodeType="after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strips(downRight)">
                                      <p:cBhvr>
                                        <p:cTn id="20" dur="500"/>
                                        <p:tgtEl>
                                          <p:spTgt spid="63"/>
                                        </p:tgtEl>
                                      </p:cBhvr>
                                    </p:animEffect>
                                  </p:childTnLst>
                                </p:cTn>
                              </p:par>
                            </p:childTnLst>
                          </p:cTn>
                        </p:par>
                        <p:par>
                          <p:cTn id="21" fill="hold">
                            <p:stCondLst>
                              <p:cond delay="2000"/>
                            </p:stCondLst>
                            <p:childTnLst>
                              <p:par>
                                <p:cTn id="22" presetID="18" presetClass="entr" presetSubtype="12" fill="hold" nodeType="after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strips(downLeft)">
                                      <p:cBhvr>
                                        <p:cTn id="24" dur="500"/>
                                        <p:tgtEl>
                                          <p:spTgt spid="55"/>
                                        </p:tgtEl>
                                      </p:cBhvr>
                                    </p:animEffect>
                                  </p:childTnLst>
                                </p:cTn>
                              </p:par>
                              <p:par>
                                <p:cTn id="25" presetID="18" presetClass="entr" presetSubtype="3" fill="hold" nodeType="withEffect">
                                  <p:stCondLst>
                                    <p:cond delay="250"/>
                                  </p:stCondLst>
                                  <p:childTnLst>
                                    <p:set>
                                      <p:cBhvr>
                                        <p:cTn id="26" dur="1" fill="hold">
                                          <p:stCondLst>
                                            <p:cond delay="0"/>
                                          </p:stCondLst>
                                        </p:cTn>
                                        <p:tgtEl>
                                          <p:spTgt spid="65"/>
                                        </p:tgtEl>
                                        <p:attrNameLst>
                                          <p:attrName>style.visibility</p:attrName>
                                        </p:attrNameLst>
                                      </p:cBhvr>
                                      <p:to>
                                        <p:strVal val="visible"/>
                                      </p:to>
                                    </p:set>
                                    <p:animEffect transition="in" filter="strips(upRight)">
                                      <p:cBhvr>
                                        <p:cTn id="27" dur="500"/>
                                        <p:tgtEl>
                                          <p:spTgt spid="65"/>
                                        </p:tgtEl>
                                      </p:cBhvr>
                                    </p:animEffect>
                                  </p:childTnLst>
                                </p:cTn>
                              </p:par>
                            </p:childTnLst>
                          </p:cTn>
                        </p:par>
                        <p:par>
                          <p:cTn id="28" fill="hold">
                            <p:stCondLst>
                              <p:cond delay="2750"/>
                            </p:stCondLst>
                            <p:childTnLst>
                              <p:par>
                                <p:cTn id="29" presetID="2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25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18" presetClass="entr" presetSubtype="12" fill="hold" nodeType="after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strips(downLeft)">
                                      <p:cBhvr>
                                        <p:cTn id="40" dur="500"/>
                                        <p:tgtEl>
                                          <p:spTgt spid="64"/>
                                        </p:tgtEl>
                                      </p:cBhvr>
                                    </p:animEffect>
                                  </p:childTnLst>
                                </p:cTn>
                              </p:par>
                              <p:par>
                                <p:cTn id="41" presetID="18" presetClass="entr" presetSubtype="3" fill="hold" nodeType="withEffect">
                                  <p:stCondLst>
                                    <p:cond delay="250"/>
                                  </p:stCondLst>
                                  <p:childTnLst>
                                    <p:set>
                                      <p:cBhvr>
                                        <p:cTn id="42" dur="1" fill="hold">
                                          <p:stCondLst>
                                            <p:cond delay="0"/>
                                          </p:stCondLst>
                                        </p:cTn>
                                        <p:tgtEl>
                                          <p:spTgt spid="69"/>
                                        </p:tgtEl>
                                        <p:attrNameLst>
                                          <p:attrName>style.visibility</p:attrName>
                                        </p:attrNameLst>
                                      </p:cBhvr>
                                      <p:to>
                                        <p:strVal val="visible"/>
                                      </p:to>
                                    </p:set>
                                    <p:animEffect transition="in" filter="strips(upRight)">
                                      <p:cBhvr>
                                        <p:cTn id="43" dur="500"/>
                                        <p:tgtEl>
                                          <p:spTgt spid="69"/>
                                        </p:tgtEl>
                                      </p:cBhvr>
                                    </p:animEffect>
                                  </p:childTnLst>
                                </p:cTn>
                              </p:par>
                            </p:childTnLst>
                          </p:cTn>
                        </p:par>
                        <p:par>
                          <p:cTn id="44" fill="hold">
                            <p:stCondLst>
                              <p:cond delay="4250"/>
                            </p:stCondLst>
                            <p:childTnLst>
                              <p:par>
                                <p:cTn id="45" presetID="23" presetClass="entr" presetSubtype="16"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childTnLst>
                                </p:cTn>
                              </p:par>
                              <p:par>
                                <p:cTn id="49" presetID="23" presetClass="entr" presetSubtype="16" fill="hold" nodeType="withEffect">
                                  <p:stCondLst>
                                    <p:cond delay="25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childTnLst>
                                </p:cTn>
                              </p:par>
                            </p:childTnLst>
                          </p:cTn>
                        </p:par>
                        <p:par>
                          <p:cTn id="53" fill="hold">
                            <p:stCondLst>
                              <p:cond delay="5000"/>
                            </p:stCondLst>
                            <p:childTnLst>
                              <p:par>
                                <p:cTn id="54" presetID="18" presetClass="entr" presetSubtype="12" fill="hold"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strips(downLeft)">
                                      <p:cBhvr>
                                        <p:cTn id="56" dur="500"/>
                                        <p:tgtEl>
                                          <p:spTgt spid="77"/>
                                        </p:tgtEl>
                                      </p:cBhvr>
                                    </p:animEffect>
                                  </p:childTnLst>
                                </p:cTn>
                              </p:par>
                            </p:childTnLst>
                          </p:cTn>
                        </p:par>
                        <p:par>
                          <p:cTn id="57" fill="hold">
                            <p:stCondLst>
                              <p:cond delay="5500"/>
                            </p:stCondLst>
                            <p:childTnLst>
                              <p:par>
                                <p:cTn id="58" presetID="23" presetClass="entr" presetSubtype="16" fill="hold" nodeType="afterEffect">
                                  <p:stCondLst>
                                    <p:cond delay="0"/>
                                  </p:stCondLst>
                                  <p:childTnLst>
                                    <p:set>
                                      <p:cBhvr>
                                        <p:cTn id="59" dur="1" fill="hold">
                                          <p:stCondLst>
                                            <p:cond delay="0"/>
                                          </p:stCondLst>
                                        </p:cTn>
                                        <p:tgtEl>
                                          <p:spTgt spid="78"/>
                                        </p:tgtEl>
                                        <p:attrNameLst>
                                          <p:attrName>style.visibility</p:attrName>
                                        </p:attrNameLst>
                                      </p:cBhvr>
                                      <p:to>
                                        <p:strVal val="visible"/>
                                      </p:to>
                                    </p:set>
                                    <p:anim calcmode="lin" valueType="num">
                                      <p:cBhvr>
                                        <p:cTn id="60" dur="500" fill="hold"/>
                                        <p:tgtEl>
                                          <p:spTgt spid="78"/>
                                        </p:tgtEl>
                                        <p:attrNameLst>
                                          <p:attrName>ppt_w</p:attrName>
                                        </p:attrNameLst>
                                      </p:cBhvr>
                                      <p:tavLst>
                                        <p:tav tm="0">
                                          <p:val>
                                            <p:fltVal val="0"/>
                                          </p:val>
                                        </p:tav>
                                        <p:tav tm="100000">
                                          <p:val>
                                            <p:strVal val="#ppt_w"/>
                                          </p:val>
                                        </p:tav>
                                      </p:tavLst>
                                    </p:anim>
                                    <p:anim calcmode="lin" valueType="num">
                                      <p:cBhvr>
                                        <p:cTn id="61" dur="500" fill="hold"/>
                                        <p:tgtEl>
                                          <p:spTgt spid="78"/>
                                        </p:tgtEl>
                                        <p:attrNameLst>
                                          <p:attrName>ppt_h</p:attrName>
                                        </p:attrNameLst>
                                      </p:cBhvr>
                                      <p:tavLst>
                                        <p:tav tm="0">
                                          <p:val>
                                            <p:fltVal val="0"/>
                                          </p:val>
                                        </p:tav>
                                        <p:tav tm="100000">
                                          <p:val>
                                            <p:strVal val="#ppt_h"/>
                                          </p:val>
                                        </p:tav>
                                      </p:tavLst>
                                    </p:anim>
                                  </p:childTnLst>
                                </p:cTn>
                              </p:par>
                            </p:childTnLst>
                          </p:cTn>
                        </p:par>
                        <p:par>
                          <p:cTn id="62" fill="hold">
                            <p:stCondLst>
                              <p:cond delay="6000"/>
                            </p:stCondLst>
                            <p:childTnLst>
                              <p:par>
                                <p:cTn id="63" presetID="12" presetClass="entr" presetSubtype="2" fill="hold" grpId="0" nodeType="afterEffect">
                                  <p:stCondLst>
                                    <p:cond delay="0"/>
                                  </p:stCondLst>
                                  <p:childTnLst>
                                    <p:set>
                                      <p:cBhvr>
                                        <p:cTn id="64" dur="1" fill="hold">
                                          <p:stCondLst>
                                            <p:cond delay="0"/>
                                          </p:stCondLst>
                                        </p:cTn>
                                        <p:tgtEl>
                                          <p:spTgt spid="104"/>
                                        </p:tgtEl>
                                        <p:attrNameLst>
                                          <p:attrName>style.visibility</p:attrName>
                                        </p:attrNameLst>
                                      </p:cBhvr>
                                      <p:to>
                                        <p:strVal val="visible"/>
                                      </p:to>
                                    </p:set>
                                    <p:anim calcmode="lin" valueType="num">
                                      <p:cBhvr additive="base">
                                        <p:cTn id="65" dur="500"/>
                                        <p:tgtEl>
                                          <p:spTgt spid="104"/>
                                        </p:tgtEl>
                                        <p:attrNameLst>
                                          <p:attrName>ppt_x</p:attrName>
                                        </p:attrNameLst>
                                      </p:cBhvr>
                                      <p:tavLst>
                                        <p:tav tm="0">
                                          <p:val>
                                            <p:strVal val="#ppt_x+#ppt_w*1.125000"/>
                                          </p:val>
                                        </p:tav>
                                        <p:tav tm="100000">
                                          <p:val>
                                            <p:strVal val="#ppt_x"/>
                                          </p:val>
                                        </p:tav>
                                      </p:tavLst>
                                    </p:anim>
                                    <p:animEffect transition="in" filter="wipe(left)">
                                      <p:cBhvr>
                                        <p:cTn id="66" dur="500"/>
                                        <p:tgtEl>
                                          <p:spTgt spid="104"/>
                                        </p:tgtEl>
                                      </p:cBhvr>
                                    </p:animEffect>
                                  </p:childTnLst>
                                </p:cTn>
                              </p:par>
                            </p:childTnLst>
                          </p:cTn>
                        </p:par>
                        <p:par>
                          <p:cTn id="67" fill="hold">
                            <p:stCondLst>
                              <p:cond delay="6500"/>
                            </p:stCondLst>
                            <p:childTnLst>
                              <p:par>
                                <p:cTn id="68" presetID="22" presetClass="entr" presetSubtype="8" fill="hold" grpId="0" nodeType="afterEffect">
                                  <p:stCondLst>
                                    <p:cond delay="0"/>
                                  </p:stCondLst>
                                  <p:childTnLst>
                                    <p:set>
                                      <p:cBhvr>
                                        <p:cTn id="69" dur="1" fill="hold">
                                          <p:stCondLst>
                                            <p:cond delay="0"/>
                                          </p:stCondLst>
                                        </p:cTn>
                                        <p:tgtEl>
                                          <p:spTgt spid="105"/>
                                        </p:tgtEl>
                                        <p:attrNameLst>
                                          <p:attrName>style.visibility</p:attrName>
                                        </p:attrNameLst>
                                      </p:cBhvr>
                                      <p:to>
                                        <p:strVal val="visible"/>
                                      </p:to>
                                    </p:set>
                                    <p:animEffect transition="in" filter="wipe(left)">
                                      <p:cBhvr>
                                        <p:cTn id="70" dur="500"/>
                                        <p:tgtEl>
                                          <p:spTgt spid="105"/>
                                        </p:tgtEl>
                                      </p:cBhvr>
                                    </p:animEffect>
                                  </p:childTnLst>
                                </p:cTn>
                              </p:par>
                            </p:childTnLst>
                          </p:cTn>
                        </p:par>
                        <p:par>
                          <p:cTn id="71" fill="hold">
                            <p:stCondLst>
                              <p:cond delay="7000"/>
                            </p:stCondLst>
                            <p:childTnLst>
                              <p:par>
                                <p:cTn id="72" presetID="18" presetClass="entr" presetSubtype="3" fill="hold" nodeType="afterEffect">
                                  <p:stCondLst>
                                    <p:cond delay="0"/>
                                  </p:stCondLst>
                                  <p:childTnLst>
                                    <p:set>
                                      <p:cBhvr>
                                        <p:cTn id="73" dur="1" fill="hold">
                                          <p:stCondLst>
                                            <p:cond delay="0"/>
                                          </p:stCondLst>
                                        </p:cTn>
                                        <p:tgtEl>
                                          <p:spTgt spid="73"/>
                                        </p:tgtEl>
                                        <p:attrNameLst>
                                          <p:attrName>style.visibility</p:attrName>
                                        </p:attrNameLst>
                                      </p:cBhvr>
                                      <p:to>
                                        <p:strVal val="visible"/>
                                      </p:to>
                                    </p:set>
                                    <p:animEffect transition="in" filter="strips(upRight)">
                                      <p:cBhvr>
                                        <p:cTn id="74" dur="500"/>
                                        <p:tgtEl>
                                          <p:spTgt spid="73"/>
                                        </p:tgtEl>
                                      </p:cBhvr>
                                    </p:animEffect>
                                  </p:childTnLst>
                                </p:cTn>
                              </p:par>
                            </p:childTnLst>
                          </p:cTn>
                        </p:par>
                        <p:par>
                          <p:cTn id="75" fill="hold">
                            <p:stCondLst>
                              <p:cond delay="7500"/>
                            </p:stCondLst>
                            <p:childTnLst>
                              <p:par>
                                <p:cTn id="76" presetID="23" presetClass="entr" presetSubtype="16" fill="hold"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p:cTn id="78" dur="500" fill="hold"/>
                                        <p:tgtEl>
                                          <p:spTgt spid="74"/>
                                        </p:tgtEl>
                                        <p:attrNameLst>
                                          <p:attrName>ppt_w</p:attrName>
                                        </p:attrNameLst>
                                      </p:cBhvr>
                                      <p:tavLst>
                                        <p:tav tm="0">
                                          <p:val>
                                            <p:fltVal val="0"/>
                                          </p:val>
                                        </p:tav>
                                        <p:tav tm="100000">
                                          <p:val>
                                            <p:strVal val="#ppt_w"/>
                                          </p:val>
                                        </p:tav>
                                      </p:tavLst>
                                    </p:anim>
                                    <p:anim calcmode="lin" valueType="num">
                                      <p:cBhvr>
                                        <p:cTn id="79" dur="500" fill="hold"/>
                                        <p:tgtEl>
                                          <p:spTgt spid="74"/>
                                        </p:tgtEl>
                                        <p:attrNameLst>
                                          <p:attrName>ppt_h</p:attrName>
                                        </p:attrNameLst>
                                      </p:cBhvr>
                                      <p:tavLst>
                                        <p:tav tm="0">
                                          <p:val>
                                            <p:fltVal val="0"/>
                                          </p:val>
                                        </p:tav>
                                        <p:tav tm="100000">
                                          <p:val>
                                            <p:strVal val="#ppt_h"/>
                                          </p:val>
                                        </p:tav>
                                      </p:tavLst>
                                    </p:anim>
                                  </p:childTnLst>
                                </p:cTn>
                              </p:par>
                            </p:childTnLst>
                          </p:cTn>
                        </p:par>
                        <p:par>
                          <p:cTn id="80" fill="hold">
                            <p:stCondLst>
                              <p:cond delay="8000"/>
                            </p:stCondLst>
                            <p:childTnLst>
                              <p:par>
                                <p:cTn id="81" presetID="12" presetClass="entr" presetSubtype="1" fill="hold" grpId="0" nodeType="afterEffect">
                                  <p:stCondLst>
                                    <p:cond delay="0"/>
                                  </p:stCondLst>
                                  <p:childTnLst>
                                    <p:set>
                                      <p:cBhvr>
                                        <p:cTn id="82" dur="1" fill="hold">
                                          <p:stCondLst>
                                            <p:cond delay="0"/>
                                          </p:stCondLst>
                                        </p:cTn>
                                        <p:tgtEl>
                                          <p:spTgt spid="106"/>
                                        </p:tgtEl>
                                        <p:attrNameLst>
                                          <p:attrName>style.visibility</p:attrName>
                                        </p:attrNameLst>
                                      </p:cBhvr>
                                      <p:to>
                                        <p:strVal val="visible"/>
                                      </p:to>
                                    </p:set>
                                    <p:anim calcmode="lin" valueType="num">
                                      <p:cBhvr additive="base">
                                        <p:cTn id="83" dur="500"/>
                                        <p:tgtEl>
                                          <p:spTgt spid="106"/>
                                        </p:tgtEl>
                                        <p:attrNameLst>
                                          <p:attrName>ppt_y</p:attrName>
                                        </p:attrNameLst>
                                      </p:cBhvr>
                                      <p:tavLst>
                                        <p:tav tm="0">
                                          <p:val>
                                            <p:strVal val="#ppt_y-#ppt_h*1.125000"/>
                                          </p:val>
                                        </p:tav>
                                        <p:tav tm="100000">
                                          <p:val>
                                            <p:strVal val="#ppt_y"/>
                                          </p:val>
                                        </p:tav>
                                      </p:tavLst>
                                    </p:anim>
                                    <p:animEffect transition="in" filter="wipe(down)">
                                      <p:cBhvr>
                                        <p:cTn id="84" dur="500"/>
                                        <p:tgtEl>
                                          <p:spTgt spid="106"/>
                                        </p:tgtEl>
                                      </p:cBhvr>
                                    </p:animEffect>
                                  </p:childTnLst>
                                </p:cTn>
                              </p:par>
                            </p:childTnLst>
                          </p:cTn>
                        </p:par>
                        <p:par>
                          <p:cTn id="85" fill="hold">
                            <p:stCondLst>
                              <p:cond delay="8500"/>
                            </p:stCondLst>
                            <p:childTnLst>
                              <p:par>
                                <p:cTn id="86" presetID="22" presetClass="entr" presetSubtype="1" fill="hold" grpId="0" nodeType="afterEffect">
                                  <p:stCondLst>
                                    <p:cond delay="0"/>
                                  </p:stCondLst>
                                  <p:childTnLst>
                                    <p:set>
                                      <p:cBhvr>
                                        <p:cTn id="87" dur="1" fill="hold">
                                          <p:stCondLst>
                                            <p:cond delay="0"/>
                                          </p:stCondLst>
                                        </p:cTn>
                                        <p:tgtEl>
                                          <p:spTgt spid="107"/>
                                        </p:tgtEl>
                                        <p:attrNameLst>
                                          <p:attrName>style.visibility</p:attrName>
                                        </p:attrNameLst>
                                      </p:cBhvr>
                                      <p:to>
                                        <p:strVal val="visible"/>
                                      </p:to>
                                    </p:set>
                                    <p:animEffect transition="in" filter="wipe(up)">
                                      <p:cBhvr>
                                        <p:cTn id="88" dur="500"/>
                                        <p:tgtEl>
                                          <p:spTgt spid="107"/>
                                        </p:tgtEl>
                                      </p:cBhvr>
                                    </p:animEffect>
                                  </p:childTnLst>
                                </p:cTn>
                              </p:par>
                            </p:childTnLst>
                          </p:cTn>
                        </p:par>
                        <p:par>
                          <p:cTn id="89" fill="hold">
                            <p:stCondLst>
                              <p:cond delay="9000"/>
                            </p:stCondLst>
                            <p:childTnLst>
                              <p:par>
                                <p:cTn id="90" presetID="18" presetClass="entr" presetSubtype="12" fill="hold"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strips(downLeft)">
                                      <p:cBhvr>
                                        <p:cTn id="92" dur="500"/>
                                        <p:tgtEl>
                                          <p:spTgt spid="81"/>
                                        </p:tgtEl>
                                      </p:cBhvr>
                                    </p:animEffect>
                                  </p:childTnLst>
                                </p:cTn>
                              </p:par>
                            </p:childTnLst>
                          </p:cTn>
                        </p:par>
                        <p:par>
                          <p:cTn id="93" fill="hold">
                            <p:stCondLst>
                              <p:cond delay="9500"/>
                            </p:stCondLst>
                            <p:childTnLst>
                              <p:par>
                                <p:cTn id="94" presetID="23" presetClass="entr" presetSubtype="16" fill="hold" nodeType="afterEffect">
                                  <p:stCondLst>
                                    <p:cond delay="0"/>
                                  </p:stCondLst>
                                  <p:childTnLst>
                                    <p:set>
                                      <p:cBhvr>
                                        <p:cTn id="95" dur="1" fill="hold">
                                          <p:stCondLst>
                                            <p:cond delay="0"/>
                                          </p:stCondLst>
                                        </p:cTn>
                                        <p:tgtEl>
                                          <p:spTgt spid="82"/>
                                        </p:tgtEl>
                                        <p:attrNameLst>
                                          <p:attrName>style.visibility</p:attrName>
                                        </p:attrNameLst>
                                      </p:cBhvr>
                                      <p:to>
                                        <p:strVal val="visible"/>
                                      </p:to>
                                    </p:set>
                                    <p:anim calcmode="lin" valueType="num">
                                      <p:cBhvr>
                                        <p:cTn id="96" dur="500" fill="hold"/>
                                        <p:tgtEl>
                                          <p:spTgt spid="82"/>
                                        </p:tgtEl>
                                        <p:attrNameLst>
                                          <p:attrName>ppt_w</p:attrName>
                                        </p:attrNameLst>
                                      </p:cBhvr>
                                      <p:tavLst>
                                        <p:tav tm="0">
                                          <p:val>
                                            <p:fltVal val="0"/>
                                          </p:val>
                                        </p:tav>
                                        <p:tav tm="100000">
                                          <p:val>
                                            <p:strVal val="#ppt_w"/>
                                          </p:val>
                                        </p:tav>
                                      </p:tavLst>
                                    </p:anim>
                                    <p:anim calcmode="lin" valueType="num">
                                      <p:cBhvr>
                                        <p:cTn id="97" dur="500" fill="hold"/>
                                        <p:tgtEl>
                                          <p:spTgt spid="82"/>
                                        </p:tgtEl>
                                        <p:attrNameLst>
                                          <p:attrName>ppt_h</p:attrName>
                                        </p:attrNameLst>
                                      </p:cBhvr>
                                      <p:tavLst>
                                        <p:tav tm="0">
                                          <p:val>
                                            <p:fltVal val="0"/>
                                          </p:val>
                                        </p:tav>
                                        <p:tav tm="100000">
                                          <p:val>
                                            <p:strVal val="#ppt_h"/>
                                          </p:val>
                                        </p:tav>
                                      </p:tavLst>
                                    </p:anim>
                                  </p:childTnLst>
                                </p:cTn>
                              </p:par>
                            </p:childTnLst>
                          </p:cTn>
                        </p:par>
                        <p:par>
                          <p:cTn id="98" fill="hold">
                            <p:stCondLst>
                              <p:cond delay="10000"/>
                            </p:stCondLst>
                            <p:childTnLst>
                              <p:par>
                                <p:cTn id="99" presetID="12" presetClass="entr" presetSubtype="8" fill="hold" grpId="0" nodeType="afterEffect">
                                  <p:stCondLst>
                                    <p:cond delay="0"/>
                                  </p:stCondLst>
                                  <p:childTnLst>
                                    <p:set>
                                      <p:cBhvr>
                                        <p:cTn id="100" dur="1" fill="hold">
                                          <p:stCondLst>
                                            <p:cond delay="0"/>
                                          </p:stCondLst>
                                        </p:cTn>
                                        <p:tgtEl>
                                          <p:spTgt spid="108"/>
                                        </p:tgtEl>
                                        <p:attrNameLst>
                                          <p:attrName>style.visibility</p:attrName>
                                        </p:attrNameLst>
                                      </p:cBhvr>
                                      <p:to>
                                        <p:strVal val="visible"/>
                                      </p:to>
                                    </p:set>
                                    <p:anim calcmode="lin" valueType="num">
                                      <p:cBhvr additive="base">
                                        <p:cTn id="101" dur="500"/>
                                        <p:tgtEl>
                                          <p:spTgt spid="108"/>
                                        </p:tgtEl>
                                        <p:attrNameLst>
                                          <p:attrName>ppt_x</p:attrName>
                                        </p:attrNameLst>
                                      </p:cBhvr>
                                      <p:tavLst>
                                        <p:tav tm="0">
                                          <p:val>
                                            <p:strVal val="#ppt_x-#ppt_w*1.125000"/>
                                          </p:val>
                                        </p:tav>
                                        <p:tav tm="100000">
                                          <p:val>
                                            <p:strVal val="#ppt_x"/>
                                          </p:val>
                                        </p:tav>
                                      </p:tavLst>
                                    </p:anim>
                                    <p:animEffect transition="in" filter="wipe(right)">
                                      <p:cBhvr>
                                        <p:cTn id="102" dur="500"/>
                                        <p:tgtEl>
                                          <p:spTgt spid="108"/>
                                        </p:tgtEl>
                                      </p:cBhvr>
                                    </p:animEffect>
                                  </p:childTnLst>
                                </p:cTn>
                              </p:par>
                            </p:childTnLst>
                          </p:cTn>
                        </p:par>
                        <p:par>
                          <p:cTn id="103" fill="hold">
                            <p:stCondLst>
                              <p:cond delay="10500"/>
                            </p:stCondLst>
                            <p:childTnLst>
                              <p:par>
                                <p:cTn id="104" presetID="22" presetClass="entr" presetSubtype="2" fill="hold" grpId="0" nodeType="afterEffect">
                                  <p:stCondLst>
                                    <p:cond delay="0"/>
                                  </p:stCondLst>
                                  <p:childTnLst>
                                    <p:set>
                                      <p:cBhvr>
                                        <p:cTn id="105" dur="1" fill="hold">
                                          <p:stCondLst>
                                            <p:cond delay="0"/>
                                          </p:stCondLst>
                                        </p:cTn>
                                        <p:tgtEl>
                                          <p:spTgt spid="109"/>
                                        </p:tgtEl>
                                        <p:attrNameLst>
                                          <p:attrName>style.visibility</p:attrName>
                                        </p:attrNameLst>
                                      </p:cBhvr>
                                      <p:to>
                                        <p:strVal val="visible"/>
                                      </p:to>
                                    </p:set>
                                    <p:animEffect transition="in" filter="wipe(right)">
                                      <p:cBhvr>
                                        <p:cTn id="106" dur="500"/>
                                        <p:tgtEl>
                                          <p:spTgt spid="109"/>
                                        </p:tgtEl>
                                      </p:cBhvr>
                                    </p:animEffect>
                                  </p:childTnLst>
                                </p:cTn>
                              </p:par>
                            </p:childTnLst>
                          </p:cTn>
                        </p:par>
                        <p:par>
                          <p:cTn id="107" fill="hold">
                            <p:stCondLst>
                              <p:cond delay="11000"/>
                            </p:stCondLst>
                            <p:childTnLst>
                              <p:par>
                                <p:cTn id="108" presetID="22" presetClass="entr" presetSubtype="8"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animEffect transition="in" filter="wipe(left)">
                                      <p:cBhvr>
                                        <p:cTn id="11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6" grpId="0" animBg="1"/>
      <p:bldP spid="63" grpId="0" animBg="1"/>
      <p:bldP spid="104" grpId="0"/>
      <p:bldP spid="105" grpId="0"/>
      <p:bldP spid="106" grpId="0"/>
      <p:bldP spid="107" grpId="0"/>
      <p:bldP spid="108" grpId="0"/>
      <p:bldP spid="109" grpId="0"/>
      <p:bldP spid="95" grpId="0"/>
      <p:bldP spid="9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1cfe325ac88af4cb1e315171a86c19382325f4f"/>
  <p:tag name="ISPRING_ULTRA_SCORM_COURSE_ID" val="0CEC70C2-D1C9-4FAD-B52E-36277F0630E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Content List"/>
  <p:tag name="ISPRING_PLAYERS_CUSTOMIZATION" val="UEsDBBQAAgAIANOodE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TqHRJ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NOodEm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06h0SS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06h0SW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06h0ST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06h0SZ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06h0Sb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1Kh0Sd92xIjVDAAA2h0AABcAAAB1bml2ZXJzYWwvdW5pdmVyc2FsLnBuZ+2Za1QTV7vHB21fKypITxGUm8JapVVuXrgjqFw9PQIiFwEBeRFQkQSEcAsBW1uwCqQUD7FqSFEqhEsCAolOIEGpib4UkBISJASQNEQmEsA4CbmRM9i+53x41/lw1jof+TC/mdkzs/fzPLOf/37W2t+HhwZvM9xlCADAtuMhAREAsJEMABuUn/wNaTnvsPEKcjLIiQg+BlCGLOeRm4/Sj544CgAd+C3a5I+R+81ZIbE5AGDUv3YYcNBN5wDACn084GhkQeKC8ETLQVjHWZbuVwFqYNIw4Sbq14QvF5odv/iCdi3v5KX63Y4h0n/cC7lhYVLv1DV+7IntMRMyqufrb0A5xVGltNCzWlgZFLRsyPMF7LnsumTr+dNP/5H2490/iD/dzUlx3UYqUc9Dvcqp+F75kHcGmqn6HLHoDHnk7hhprF6edTDCb2Xmal4a0ujxABrZ32oHi/B+KPuPAODKqSanhGDILKl4JBR5DDRG4oruVxnIgjYAQN+XUaSpAmkbfaIaeZL172ON7qDJ2pX9tUjk9Pd1rnOd61znOte5znWuc53rXOc617nO/19OrrztHI5Grn440rABALb7/x8pOlatfmFPak0seP3d2L+F+XQUvR8JjvFTj+BnuQvNghh6JwpNtwaAvgu/bRvpLWU5QQrCtH5VuQkTdCJeXqFiSJlIk01np1EV19hPmwW/9DfudneLEk6BQqEasYsDyxiLbNkkWAFVxNFRxHTXQUxGE46LA4fVNtBMCE493yiwuEVB5dN9CfBkznAbRlRrXTDz9Zj3Yk+OQFyqHiVFs7RiZ36JRjA95VYnKhRVuqNQGrOk4uXabLkuYnRQlIYhVc6vqoZLpw6gzjAXdeD8/sumA+OuwhT8YRrmsHPG6vv3exMbLB0NAL7/goMX54hVifzOdJf0cMsFsHD4qJAe0+u/NBPSSyEB3AUZT3IAGlxNyBd2l4imK5PARaYGxWjdQHei7t6bP41TqnM9rTgnBczZLppKydLr7tTH7fGQ3Xg3iC7JEW3a6ppE5PW4Cs1j8DcMWbvch4bleSDneZRDiiC3m4LRwacpy/LiGPF48FkuxjtuA/COu+kF3m+1QKPGhYIYEkZ+twbEUy83PnlSPSFskt6LJ91ododNt2Di0GrGhTRTj4Qj3LpOz60QqHjs60SlaSyLu806nnYNOftTfH9o0jQP8TdtEflaVHs/aOH0j3cmjrgvwlq2O3OkTNaORGYkletVIRc8aMFY4yUpgdCXVX0evJFPgb5nYyZhQqni8TwPxxvMQUFMGU9nGwB9XNlvq6z8x/W7nofcOuzhXMg3dirfNAcDapd+HsL33jX90e7TfQr2oVQf670AARsolWQqFx5wngcSTkqk2WAGaNIiT41Z+Cz4rKXo/GZgZhZiXBdmKDwhXumHYXrHo3B+UQ2Jv39ShppsVUQOYh96mQaloK04fGG+XQThSbSEUB/Dft//aAilTjB5hLjwKvWtt5AiyN8plC+bg6kbgcaY8pI6uTKcAGa6SOc8gzHjaPpq+adkwqFv6i3c44Oetj5tYG/hjkIyhvdOshA2qwZZqFdA3zxRbmMI5QrOIpZQoOm3uYKZ7bbwj0EuuaIyr29zRg+ZNsEJfTLGNcsYq4fepS4upfbdTjbl72tV3uTO2yWWTvFsZaD0YXZCP22xAYWtOJO3UxNqH2FwpWVpIoPaTR2VtAqMOlF1OQq1lEoXJCflO0QQ+pkip/vxpIEJ+4h9R9x1GXhD0vKmjLJUnyzLbuI+Hht3Svnsk5HrfWAS5P/t8tGn13heVvvdh0/xD3KSvnvtM3zgs3SGtZ1ZbNBhJ+PHjheq1b9/5dxNQGuILx0tAA9iij5QHymk3UImUufAquTj6qLjcFlpj2r6XGGT2MVInjCBwZ0hTvAwHpk7T3qxo8yrsruVl8/46l83mLSngCqmxdFYAn+eBrRqehk9Z3J3Yoh2xcrHjoJjqoegRPQ5/NWCjX6Fw5asPhj4in4JmMl1ki+mQRuhXxrriqC5lSLqATx2VSWJYanHqNF+etVwfmJY4dxP6ajEYCJJ8iUmwZUSShDlzdOetd5JJ4CO3VXyVJEbr4g73G0N5zSy+YoWuTzPAdOLKexdvC2JBZ/TzJ3kushqQ8sEZfFbrvPTMD/dez1JRdcn3grzFj40uDLatGibRx3WTByqCG9Rbr5T5j5dnCOBueUzriU9/NOyZZxep+QT8IBPAP1wmtCHUZFs9MyQo3q4/KTEnbtiuLLrIpGjjm7nudA4tPramNEz3EAWaW/E1/eldfh+WrKnsHhivnYbYDm9pn6KbtV214qsvaaN8lS7CElW88/aFREe6f5RazKz7hfWKkyVXpjrvemK3mbaLO/SQLQXa57u56orB9wCIfPpnXJuUUxTVUgSe2WcKaAJA7kp9wWfC65FzrxBItyeaS5ijIauhXaFMktV8dq3NnTkdw7lV8clFor/ExbbTV4c3xGXsjhr2WB3jdF/RTmSWRPrPuwkd+GpbKvj2HmWo870ZM/oBt7/1i3IF/uPhe+P6ogMKubVsXb5BUcGRseGHqQ0Wsy5WGCTOMrY4F8djQ2mYugn1sLFDZfG0dt4VEUx6jpX3L510GTO9TdsWjrnOvf3zJrMAGgHmqVTQHzEdbXB/paBi2fcjbMYMpXHJQv2iqxrdG1iMmUYVfidsuXg0qCAyr7W+tk2Jj5ucUQiJQ/so6XJE383oWPi5Lzw8v6q5fK/QrYLysPDFHjyM7K8qDaOqgLn+osztD6o7WR9t6XCChEAde7eI9In6t5FHBoeJa3mwjeStLM78D7vnkPe06qhol0dhgzMMCdZ4MLObySu5fzyYfWb+wsZ8j0XbykbqrZbINYcvmc3Xns0up/y8rb+55ce3HyVWZbxX0F1rYDNp++3kTLMBWlan2E+ua8t+aNVLW4y+dJ0SxW36FKu4JxFNbg0EmzTVrJ01abVv8u66Y6P6o8a6YWLE7cbGU4z+4Ty7HE3h8Y7f05WEVYlJgj4c/7cdscfapH/lQwOsGSMsPOD2HPuVhsYVNSd38DCPHJyK6fHvqvM37ZbsZsfPjqU7WuEsa4yJcPjb2gv3Gwx9YqbU6V6XeatvP8Zp+Ogr4lVvw9K6xP6Z2IUzH5vP8GX4MaQscAQq3KI5/K0rUyWNS3G4A83uToo2dbNAmtEohIu3kLndHPMa6u9qKJwkzhBIy2QLHcdPr1oqM0Wis2r4/Dfo7BvbSPs0T3LbLXLVOo12bsFdCkWLvfTJsN0lq4yY+5VOinBhjeYBm+hYJmW97C+qAjWbo79d8KVEwTCWvAvFL97YW+22u//y+z5eAce9sfbaSqzgn0g9M6EiimpKWRep2WrPnl0A6JxPohDwsDCyXIdT5zifL7SRtoeOcp1I8sH+rEcOHKgYoCt6L3UbgyfbuIgaZ1nQq5RXw2Brbip3/KIGqiFShlTiVdI2j/sW8ptSh5V7n6HSWa3gZKBPUg2uMFftZUczxPRdKFvkMS+OxSlZXGlTYIda2qt/KDWf7dB1HrxWxQubVony+djs+eAtjCr2pOnCIOjXNRbNE4aTz/BgV8G7qRDdc7lb+rwnA8K3GaWWFCPI/qmC/M+iHAjqQQUGmk+JddokGKodsUhgXtTnKuczAnztlKBX4iihXLx9v9eyZSIlNCpY5Jmwd/WTIkqHVTeK1cZ2WJsI1h1//r263KbREhD5p+gb0MSVQIJ86cz6U/2BEAN3pN05lWw4rZYGWElw/ZiTv7pe+iybdTAmsuTO2HirzJXjSVG6re2ZlJ7FXGMtUWzRh1zQGgTqhbZ6AsOnoe0l4t1rxvUMYdyVrJwuX/1AmE3C3Pe7U1QMIyBvjHvZ9grHwnBYbBwaDCKaebtEUGVojQ4xUMtUpQlsvYkBb1xUk5hF6F8libB4sg5zUDS6uX4H7JbbFaXyhcQfzi+fzRSGLUjSPgedTpp9KdGx/JdGHDd2CFhj2T2nt4YU3PVDgZLdj1Ev1rbtmsJti5sqBwJRYrQXP7H2jCc32tz5wgMMWZZuAmY8RjSaciaXLbn4klf9tA3yJdevs+NXmUt9iqn1Ayy3+oyXvCFVR0yFeFDrpmDowlmALA0Vj4mMW/W5LEflxW1je7P22FpSRafxgZUvbbFxu71kmrImFspRKeNcLqf5pXa5fku+3AD4Cxdyt2u8eg6yJRJS69tCYT4zwacWT1Fbzs4PP3ttGjC2CMUUj4DTqH/WnqzJaTSqSpgbbux2bd3WUxIotkZAMDMzeYwtFbip78Q/M/txtO6/HZ3U+RFbzLYVYZp4C1RS3UtxO3It1Xkotyt7nbdZaV6zXSLM3PlHnEz0kyJgNMxb/RlY5AemLye3lSMgy+v7WQeDwwNoBw7+81/AVBLAwQUAAIACADUqHRJcD84SUoAAABqAAAAGwAAAHVuaXZlcnNhbC91bml2ZXJzYWwucG5nLnhtbLOxr8jNUShLLSrOzM+zVTLUM1Cyt+PlsikoSi3LTC1XqACKGekZQICSQiUqtzwzpSTDVsnS0BghlpGamZ5RYqtkZmEKF9QHGgkAUEsBAgAAFAACAAgA06h0SRUOrShkBAAABxEAAB0AAAAAAAAAAQAAAAAAAAAAAHVuaXZlcnNhbC9jb21tb25fbWVzc2FnZXMubG5nUEsBAgAAFAACAAgA06h0SQh+CyMpAwAAhgwAACcAAAAAAAAAAQAAAAAAnwQAAHVuaXZlcnNhbC9mbGFzaF9wdWJsaXNoaW5nX3NldHRpbmdzLnhtbFBLAQIAABQAAgAIANOodEm1/AlkugIAAFUKAAAhAAAAAAAAAAEAAAAAAA0IAAB1bml2ZXJzYWwvZmxhc2hfc2tpbl9zZXR0aW5ncy54bWxQSwECAAAUAAIACADTqHRJKpYPZ/4CAACXCwAAJgAAAAAAAAABAAAAAAAGCwAAdW5pdmVyc2FsL2h0bWxfcHVibGlzaGluZ19zZXR0aW5ncy54bWxQSwECAAAUAAIACADTqHRJaHFSkZoBAAAfBgAAHwAAAAAAAAABAAAAAABIDgAAdW5pdmVyc2FsL2h0bWxfc2tpbl9zZXR0aW5ncy5qc1BLAQIAABQAAgAIANOodEk9PC/RwQAAAOUBAAAaAAAAAAAAAAEAAAAAAB8QAAB1bml2ZXJzYWwvaTE4bl9wcmVzZXRzLnhtbFBLAQIAABQAAgAIANOodEma+ZZkawAAAGsAAAAcAAAAAAAAAAEAAAAAABgRAAB1bml2ZXJzYWwvbG9jYWxfc2V0dGluZ3MueG1sUEsBAgAAFAACAAgARJRXRyO0Tvv7AgAAsAgAABQAAAAAAAAAAQAAAAAAvREAAHVuaXZlcnNhbC9wbGF5ZXIueG1sUEsBAgAAFAACAAgA06h0SbCHI/RsAQAA9wIAACkAAAAAAAAAAQAAAAAA6hQAAHVuaXZlcnNhbC9za2luX2N1c3RvbWl6YXRpb25fc2V0dGluZ3MueG1sUEsBAgAAFAACAAgA1Kh0Sd92xIjVDAAA2h0AABcAAAAAAAAAAAAAAAAAnRYAAHVuaXZlcnNhbC91bml2ZXJzYWwucG5nUEsBAgAAFAACAAgA1Kh0SXA/OElKAAAAagAAABsAAAAAAAAAAQAAAAAApyMAAHVuaXZlcnNhbC91bml2ZXJzYWwucG5nLnhtbFBLBQYAAAAACwALAEkDAAAqJAAAAAA="/>
  <p:tag name="ISPRING_PRESENTATION_TITLE" val="1225-7"/>
</p:tagLst>
</file>

<file path=ppt/theme/theme1.xml><?xml version="1.0" encoding="utf-8"?>
<a:theme xmlns:a="http://schemas.openxmlformats.org/drawingml/2006/main" name="第一PPT，www.1ppt.com">
  <a:themeElements>
    <a:clrScheme name="紫红色">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12878</TotalTime>
  <Words>4898</Words>
  <Application>Microsoft Office PowerPoint</Application>
  <PresentationFormat>全屏显示(16:9)</PresentationFormat>
  <Paragraphs>284</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市场营销</dc:title>
  <dc:creator>第一PPT</dc:creator>
  <cp:keywords>www.1ppt.com</cp:keywords>
  <cp:lastModifiedBy>Windows User</cp:lastModifiedBy>
  <cp:revision>2416</cp:revision>
  <dcterms:created xsi:type="dcterms:W3CDTF">2014-10-29T09:18:14Z</dcterms:created>
  <dcterms:modified xsi:type="dcterms:W3CDTF">2019-01-01T05:24:08Z</dcterms:modified>
</cp:coreProperties>
</file>