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7" r:id="rId2"/>
  </p:sldMasterIdLst>
  <p:notesMasterIdLst>
    <p:notesMasterId r:id="rId31"/>
  </p:notesMasterIdLst>
  <p:sldIdLst>
    <p:sldId id="256" r:id="rId3"/>
    <p:sldId id="257" r:id="rId4"/>
    <p:sldId id="258" r:id="rId5"/>
    <p:sldId id="268" r:id="rId6"/>
    <p:sldId id="264" r:id="rId7"/>
    <p:sldId id="262" r:id="rId8"/>
    <p:sldId id="269" r:id="rId9"/>
    <p:sldId id="270" r:id="rId10"/>
    <p:sldId id="259" r:id="rId11"/>
    <p:sldId id="276" r:id="rId12"/>
    <p:sldId id="263" r:id="rId13"/>
    <p:sldId id="282" r:id="rId14"/>
    <p:sldId id="280" r:id="rId15"/>
    <p:sldId id="275" r:id="rId16"/>
    <p:sldId id="260" r:id="rId17"/>
    <p:sldId id="278" r:id="rId18"/>
    <p:sldId id="266" r:id="rId19"/>
    <p:sldId id="279" r:id="rId20"/>
    <p:sldId id="283" r:id="rId21"/>
    <p:sldId id="267" r:id="rId22"/>
    <p:sldId id="261" r:id="rId23"/>
    <p:sldId id="271" r:id="rId24"/>
    <p:sldId id="272" r:id="rId25"/>
    <p:sldId id="273" r:id="rId26"/>
    <p:sldId id="277" r:id="rId27"/>
    <p:sldId id="281" r:id="rId28"/>
    <p:sldId id="284" r:id="rId29"/>
    <p:sldId id="285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3.xlsx"/><Relationship Id="rId1" Type="http://schemas.openxmlformats.org/officeDocument/2006/relationships/image" Target="../media/image6.png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8387840"/>
        <c:axId val="268389376"/>
      </c:barChart>
      <c:catAx>
        <c:axId val="2683878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268389376"/>
        <c:crosses val="autoZero"/>
        <c:auto val="1"/>
        <c:lblAlgn val="ctr"/>
        <c:lblOffset val="100"/>
        <c:noMultiLvlLbl val="0"/>
      </c:catAx>
      <c:valAx>
        <c:axId val="26838937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26838784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9D-44D0-8CD6-7DAF8F523B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9D-44D0-8CD6-7DAF8F523B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9D-44D0-8CD6-7DAF8F523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3735552"/>
        <c:axId val="323737088"/>
        <c:axId val="0"/>
      </c:bar3DChart>
      <c:catAx>
        <c:axId val="3237355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3737088"/>
        <c:crosses val="autoZero"/>
        <c:auto val="1"/>
        <c:lblAlgn val="ctr"/>
        <c:lblOffset val="100"/>
        <c:noMultiLvlLbl val="0"/>
      </c:catAx>
      <c:valAx>
        <c:axId val="3237370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373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55483182385222E-2"/>
          <c:y val="9.9201342072184451E-2"/>
          <c:w val="0.97588903363522961"/>
          <c:h val="0.79696118421907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8-4096-BC34-5FD3F0C30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A18-4096-BC34-5FD3F0C3091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A18-4096-BC34-5FD3F0C3091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CA18-4096-BC34-5FD3F0C3091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A18-4096-BC34-5FD3F0C3091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A18-4096-BC34-5FD3F0C3091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8-4096-BC34-5FD3F0C30919}"/>
              </c:ext>
            </c:extLst>
          </c:dPt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100"/>
        <c:axId val="348432256"/>
        <c:axId val="34843379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</a:ln>
            <a:effectLst/>
          </c:spPr>
          <c:marker>
            <c:symbol val="square"/>
            <c:size val="49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ITC Avant Garde Std Md" panose="020B06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C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8432256"/>
        <c:axId val="348433792"/>
      </c:lineChart>
      <c:catAx>
        <c:axId val="348432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348433792"/>
        <c:crosses val="autoZero"/>
        <c:auto val="1"/>
        <c:lblAlgn val="ctr"/>
        <c:lblOffset val="100"/>
        <c:noMultiLvlLbl val="0"/>
      </c:catAx>
      <c:valAx>
        <c:axId val="348433792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348432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CAF04-F32B-4A93-9C41-85B7C41B2CEE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393AD-B145-4A0F-8647-B4AC2D61BF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967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167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7298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008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7662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987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9094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506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4965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5182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950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5643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537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177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049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026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842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136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646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418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88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22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92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3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9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098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2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85351" y="-3690"/>
            <a:ext cx="8229600" cy="524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327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DCA1B-312F-4DDB-A18A-FB9258ADECBE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A0FD-DF3C-476B-86BE-4D2631AA4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60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89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6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0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5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0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7781531" y="489018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165100" y="520700"/>
            <a:ext cx="8750300" cy="4394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85351" y="-3690"/>
            <a:ext cx="8229600" cy="524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80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62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8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5" name="TextBox 15"/>
          <p:cNvSpPr txBox="1"/>
          <p:nvPr/>
        </p:nvSpPr>
        <p:spPr>
          <a:xfrm>
            <a:off x="550120" y="989420"/>
            <a:ext cx="19848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20XX</a:t>
            </a:r>
            <a:endParaRPr lang="zh-CN" altLang="en-US" sz="8800" dirty="0">
              <a:solidFill>
                <a:srgbClr val="FFC000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09075" y="2337009"/>
            <a:ext cx="53519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药品监督工作汇报</a:t>
            </a:r>
            <a:r>
              <a:rPr lang="en-US" altLang="zh-CN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4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09075" y="3215130"/>
            <a:ext cx="51878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适用于年终总结</a:t>
            </a:r>
            <a:r>
              <a:rPr lang="en-US" altLang="zh-CN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策划方案等</a:t>
            </a:r>
            <a:endParaRPr lang="nl-NL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789" y="-7768"/>
            <a:ext cx="2784763" cy="295933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47" t="42020" r="37451"/>
          <a:stretch/>
        </p:blipFill>
        <p:spPr>
          <a:xfrm>
            <a:off x="5375006" y="2231923"/>
            <a:ext cx="3520280" cy="293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3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8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82%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73%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56%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32%</a:t>
            </a:r>
            <a:endParaRPr kumimoji="0" lang="zh-CN" altLang="en-US" sz="180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4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57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宋体" charset="-122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95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58772" y="1379423"/>
            <a:ext cx="1902058" cy="1282133"/>
            <a:chOff x="3237545" y="4561747"/>
            <a:chExt cx="1146960" cy="1146960"/>
          </a:xfrm>
        </p:grpSpPr>
        <p:sp>
          <p:nvSpPr>
            <p:cNvPr id="5" name="圆角矩形 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0972" y="1379423"/>
            <a:ext cx="1902058" cy="1282133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83173" y="1379423"/>
            <a:ext cx="1902058" cy="1282133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58772" y="2931998"/>
            <a:ext cx="1902058" cy="1282133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20972" y="2931998"/>
            <a:ext cx="1902058" cy="1282133"/>
            <a:chOff x="3237545" y="4561747"/>
            <a:chExt cx="1146960" cy="1146960"/>
          </a:xfrm>
        </p:grpSpPr>
        <p:sp>
          <p:nvSpPr>
            <p:cNvPr id="17" name="圆角矩形 1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83173" y="2931998"/>
            <a:ext cx="1902058" cy="1282133"/>
            <a:chOff x="3237545" y="4561747"/>
            <a:chExt cx="1146960" cy="1146960"/>
          </a:xfrm>
        </p:grpSpPr>
        <p:sp>
          <p:nvSpPr>
            <p:cNvPr id="20" name="圆角矩形 1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70588" y="1704468"/>
            <a:ext cx="271519" cy="241276"/>
            <a:chOff x="3843406" y="5497220"/>
            <a:chExt cx="438051" cy="389258"/>
          </a:xfrm>
          <a:solidFill>
            <a:schemeClr val="accent1"/>
          </a:solidFill>
        </p:grpSpPr>
        <p:sp>
          <p:nvSpPr>
            <p:cNvPr id="23" name="Freeform 63"/>
            <p:cNvSpPr>
              <a:spLocks noEditPoints="1"/>
            </p:cNvSpPr>
            <p:nvPr/>
          </p:nvSpPr>
          <p:spPr bwMode="auto">
            <a:xfrm>
              <a:off x="3843406" y="5497220"/>
              <a:ext cx="438051" cy="389258"/>
            </a:xfrm>
            <a:custGeom>
              <a:avLst/>
              <a:gdLst>
                <a:gd name="T0" fmla="*/ 165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5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5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8" y="0"/>
                    <a:pt x="165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3864007" y="5619744"/>
              <a:ext cx="394679" cy="249385"/>
            </a:xfrm>
            <a:custGeom>
              <a:avLst/>
              <a:gdLst>
                <a:gd name="T0" fmla="*/ 0 w 154"/>
                <a:gd name="T1" fmla="*/ 76 h 97"/>
                <a:gd name="T2" fmla="*/ 12 w 154"/>
                <a:gd name="T3" fmla="*/ 97 h 97"/>
                <a:gd name="T4" fmla="*/ 9 w 154"/>
                <a:gd name="T5" fmla="*/ 66 h 97"/>
                <a:gd name="T6" fmla="*/ 8 w 154"/>
                <a:gd name="T7" fmla="*/ 64 h 97"/>
                <a:gd name="T8" fmla="*/ 24 w 154"/>
                <a:gd name="T9" fmla="*/ 32 h 97"/>
                <a:gd name="T10" fmla="*/ 27 w 154"/>
                <a:gd name="T11" fmla="*/ 30 h 97"/>
                <a:gd name="T12" fmla="*/ 27 w 154"/>
                <a:gd name="T13" fmla="*/ 28 h 97"/>
                <a:gd name="T14" fmla="*/ 30 w 154"/>
                <a:gd name="T15" fmla="*/ 26 h 97"/>
                <a:gd name="T16" fmla="*/ 31 w 154"/>
                <a:gd name="T17" fmla="*/ 25 h 97"/>
                <a:gd name="T18" fmla="*/ 30 w 154"/>
                <a:gd name="T19" fmla="*/ 25 h 97"/>
                <a:gd name="T20" fmla="*/ 31 w 154"/>
                <a:gd name="T21" fmla="*/ 23 h 97"/>
                <a:gd name="T22" fmla="*/ 33 w 154"/>
                <a:gd name="T23" fmla="*/ 24 h 97"/>
                <a:gd name="T24" fmla="*/ 44 w 154"/>
                <a:gd name="T25" fmla="*/ 14 h 97"/>
                <a:gd name="T26" fmla="*/ 42 w 154"/>
                <a:gd name="T27" fmla="*/ 16 h 97"/>
                <a:gd name="T28" fmla="*/ 77 w 154"/>
                <a:gd name="T29" fmla="*/ 8 h 97"/>
                <a:gd name="T30" fmla="*/ 114 w 154"/>
                <a:gd name="T31" fmla="*/ 19 h 97"/>
                <a:gd name="T32" fmla="*/ 118 w 154"/>
                <a:gd name="T33" fmla="*/ 22 h 97"/>
                <a:gd name="T34" fmla="*/ 122 w 154"/>
                <a:gd name="T35" fmla="*/ 23 h 97"/>
                <a:gd name="T36" fmla="*/ 123 w 154"/>
                <a:gd name="T37" fmla="*/ 25 h 97"/>
                <a:gd name="T38" fmla="*/ 124 w 154"/>
                <a:gd name="T39" fmla="*/ 26 h 97"/>
                <a:gd name="T40" fmla="*/ 139 w 154"/>
                <a:gd name="T41" fmla="*/ 44 h 97"/>
                <a:gd name="T42" fmla="*/ 140 w 154"/>
                <a:gd name="T43" fmla="*/ 45 h 97"/>
                <a:gd name="T44" fmla="*/ 141 w 154"/>
                <a:gd name="T45" fmla="*/ 52 h 97"/>
                <a:gd name="T46" fmla="*/ 142 w 154"/>
                <a:gd name="T47" fmla="*/ 55 h 97"/>
                <a:gd name="T48" fmla="*/ 143 w 154"/>
                <a:gd name="T49" fmla="*/ 54 h 97"/>
                <a:gd name="T50" fmla="*/ 144 w 154"/>
                <a:gd name="T51" fmla="*/ 57 h 97"/>
                <a:gd name="T52" fmla="*/ 142 w 154"/>
                <a:gd name="T53" fmla="*/ 56 h 97"/>
                <a:gd name="T54" fmla="*/ 143 w 154"/>
                <a:gd name="T55" fmla="*/ 57 h 97"/>
                <a:gd name="T56" fmla="*/ 144 w 154"/>
                <a:gd name="T57" fmla="*/ 62 h 97"/>
                <a:gd name="T58" fmla="*/ 145 w 154"/>
                <a:gd name="T59" fmla="*/ 76 h 97"/>
                <a:gd name="T60" fmla="*/ 144 w 154"/>
                <a:gd name="T61" fmla="*/ 89 h 97"/>
                <a:gd name="T62" fmla="*/ 144 w 154"/>
                <a:gd name="T63" fmla="*/ 95 h 97"/>
                <a:gd name="T64" fmla="*/ 143 w 154"/>
                <a:gd name="T65" fmla="*/ 93 h 97"/>
                <a:gd name="T66" fmla="*/ 151 w 154"/>
                <a:gd name="T67" fmla="*/ 97 h 97"/>
                <a:gd name="T68" fmla="*/ 77 w 154"/>
                <a:gd name="T69" fmla="*/ 0 h 97"/>
                <a:gd name="T70" fmla="*/ 142 w 154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4" h="97">
                  <a:moveTo>
                    <a:pt x="77" y="0"/>
                  </a:moveTo>
                  <a:cubicBezTo>
                    <a:pt x="35" y="0"/>
                    <a:pt x="0" y="34"/>
                    <a:pt x="0" y="76"/>
                  </a:cubicBezTo>
                  <a:cubicBezTo>
                    <a:pt x="0" y="83"/>
                    <a:pt x="1" y="90"/>
                    <a:pt x="3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1"/>
                    <a:pt x="8" y="84"/>
                    <a:pt x="8" y="76"/>
                  </a:cubicBezTo>
                  <a:cubicBezTo>
                    <a:pt x="8" y="73"/>
                    <a:pt x="9" y="70"/>
                    <a:pt x="9" y="66"/>
                  </a:cubicBezTo>
                  <a:cubicBezTo>
                    <a:pt x="9" y="66"/>
                    <a:pt x="9" y="65"/>
                    <a:pt x="9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0" y="52"/>
                    <a:pt x="15" y="41"/>
                    <a:pt x="23" y="32"/>
                  </a:cubicBezTo>
                  <a:cubicBezTo>
                    <a:pt x="23" y="32"/>
                    <a:pt x="24" y="32"/>
                    <a:pt x="24" y="32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1"/>
                    <a:pt x="26" y="30"/>
                    <a:pt x="27" y="30"/>
                  </a:cubicBezTo>
                  <a:cubicBezTo>
                    <a:pt x="27" y="30"/>
                    <a:pt x="27" y="29"/>
                    <a:pt x="26" y="29"/>
                  </a:cubicBezTo>
                  <a:cubicBezTo>
                    <a:pt x="26" y="28"/>
                    <a:pt x="27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29" y="28"/>
                    <a:pt x="30" y="27"/>
                    <a:pt x="30" y="26"/>
                  </a:cubicBezTo>
                  <a:cubicBezTo>
                    <a:pt x="31" y="26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4"/>
                    <a:pt x="30" y="24"/>
                  </a:cubicBezTo>
                  <a:cubicBezTo>
                    <a:pt x="30" y="24"/>
                    <a:pt x="31" y="24"/>
                    <a:pt x="31" y="23"/>
                  </a:cubicBezTo>
                  <a:cubicBezTo>
                    <a:pt x="31" y="24"/>
                    <a:pt x="32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6" y="19"/>
                    <a:pt x="40" y="17"/>
                    <a:pt x="44" y="14"/>
                  </a:cubicBezTo>
                  <a:cubicBezTo>
                    <a:pt x="44" y="15"/>
                    <a:pt x="45" y="14"/>
                    <a:pt x="45" y="15"/>
                  </a:cubicBezTo>
                  <a:cubicBezTo>
                    <a:pt x="45" y="16"/>
                    <a:pt x="43" y="16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52" y="11"/>
                    <a:pt x="64" y="8"/>
                    <a:pt x="77" y="8"/>
                  </a:cubicBezTo>
                  <a:cubicBezTo>
                    <a:pt x="90" y="8"/>
                    <a:pt x="102" y="11"/>
                    <a:pt x="112" y="17"/>
                  </a:cubicBezTo>
                  <a:cubicBezTo>
                    <a:pt x="113" y="18"/>
                    <a:pt x="114" y="18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7" y="21"/>
                    <a:pt x="118" y="22"/>
                  </a:cubicBezTo>
                  <a:cubicBezTo>
                    <a:pt x="119" y="22"/>
                    <a:pt x="120" y="22"/>
                    <a:pt x="120" y="22"/>
                  </a:cubicBezTo>
                  <a:cubicBezTo>
                    <a:pt x="121" y="22"/>
                    <a:pt x="121" y="23"/>
                    <a:pt x="122" y="23"/>
                  </a:cubicBezTo>
                  <a:cubicBezTo>
                    <a:pt x="122" y="24"/>
                    <a:pt x="122" y="24"/>
                    <a:pt x="121" y="24"/>
                  </a:cubicBezTo>
                  <a:cubicBezTo>
                    <a:pt x="122" y="25"/>
                    <a:pt x="122" y="25"/>
                    <a:pt x="123" y="25"/>
                  </a:cubicBezTo>
                  <a:cubicBezTo>
                    <a:pt x="123" y="25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6" y="26"/>
                  </a:cubicBezTo>
                  <a:cubicBezTo>
                    <a:pt x="131" y="31"/>
                    <a:pt x="136" y="37"/>
                    <a:pt x="139" y="44"/>
                  </a:cubicBezTo>
                  <a:cubicBezTo>
                    <a:pt x="139" y="44"/>
                    <a:pt x="138" y="44"/>
                    <a:pt x="138" y="45"/>
                  </a:cubicBezTo>
                  <a:cubicBezTo>
                    <a:pt x="138" y="46"/>
                    <a:pt x="139" y="46"/>
                    <a:pt x="140" y="45"/>
                  </a:cubicBezTo>
                  <a:cubicBezTo>
                    <a:pt x="140" y="46"/>
                    <a:pt x="141" y="47"/>
                    <a:pt x="141" y="48"/>
                  </a:cubicBezTo>
                  <a:cubicBezTo>
                    <a:pt x="141" y="49"/>
                    <a:pt x="141" y="51"/>
                    <a:pt x="141" y="52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3"/>
                    <a:pt x="142" y="54"/>
                    <a:pt x="142" y="55"/>
                  </a:cubicBezTo>
                  <a:cubicBezTo>
                    <a:pt x="142" y="54"/>
                    <a:pt x="142" y="54"/>
                    <a:pt x="142" y="53"/>
                  </a:cubicBezTo>
                  <a:cubicBezTo>
                    <a:pt x="143" y="53"/>
                    <a:pt x="143" y="53"/>
                    <a:pt x="143" y="54"/>
                  </a:cubicBezTo>
                  <a:cubicBezTo>
                    <a:pt x="144" y="55"/>
                    <a:pt x="144" y="55"/>
                    <a:pt x="144" y="56"/>
                  </a:cubicBezTo>
                  <a:cubicBezTo>
                    <a:pt x="144" y="56"/>
                    <a:pt x="144" y="57"/>
                    <a:pt x="144" y="57"/>
                  </a:cubicBezTo>
                  <a:cubicBezTo>
                    <a:pt x="143" y="57"/>
                    <a:pt x="144" y="56"/>
                    <a:pt x="143" y="56"/>
                  </a:cubicBezTo>
                  <a:cubicBezTo>
                    <a:pt x="143" y="56"/>
                    <a:pt x="143" y="56"/>
                    <a:pt x="142" y="56"/>
                  </a:cubicBezTo>
                  <a:cubicBezTo>
                    <a:pt x="143" y="56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9"/>
                    <a:pt x="144" y="60"/>
                    <a:pt x="144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5" y="67"/>
                    <a:pt x="145" y="71"/>
                    <a:pt x="145" y="76"/>
                  </a:cubicBezTo>
                  <a:cubicBezTo>
                    <a:pt x="145" y="81"/>
                    <a:pt x="145" y="85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90"/>
                    <a:pt x="145" y="90"/>
                    <a:pt x="146" y="90"/>
                  </a:cubicBezTo>
                  <a:cubicBezTo>
                    <a:pt x="145" y="92"/>
                    <a:pt x="145" y="94"/>
                    <a:pt x="144" y="95"/>
                  </a:cubicBezTo>
                  <a:cubicBezTo>
                    <a:pt x="144" y="95"/>
                    <a:pt x="144" y="94"/>
                    <a:pt x="144" y="94"/>
                  </a:cubicBezTo>
                  <a:cubicBezTo>
                    <a:pt x="144" y="93"/>
                    <a:pt x="144" y="93"/>
                    <a:pt x="143" y="93"/>
                  </a:cubicBezTo>
                  <a:cubicBezTo>
                    <a:pt x="143" y="94"/>
                    <a:pt x="143" y="96"/>
                    <a:pt x="142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3" y="90"/>
                    <a:pt x="154" y="83"/>
                    <a:pt x="154" y="76"/>
                  </a:cubicBezTo>
                  <a:cubicBezTo>
                    <a:pt x="154" y="34"/>
                    <a:pt x="119" y="0"/>
                    <a:pt x="77" y="0"/>
                  </a:cubicBezTo>
                  <a:close/>
                  <a:moveTo>
                    <a:pt x="143" y="53"/>
                  </a:moveTo>
                  <a:cubicBezTo>
                    <a:pt x="142" y="52"/>
                    <a:pt x="142" y="51"/>
                    <a:pt x="142" y="50"/>
                  </a:cubicBezTo>
                  <a:cubicBezTo>
                    <a:pt x="142" y="51"/>
                    <a:pt x="143" y="52"/>
                    <a:pt x="14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3961592" y="5668537"/>
              <a:ext cx="5422" cy="325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Freeform 66"/>
            <p:cNvSpPr>
              <a:spLocks/>
            </p:cNvSpPr>
            <p:nvPr/>
          </p:nvSpPr>
          <p:spPr bwMode="auto">
            <a:xfrm>
              <a:off x="3969183" y="5666368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3884608" y="5683717"/>
              <a:ext cx="114934" cy="185413"/>
            </a:xfrm>
            <a:custGeom>
              <a:avLst/>
              <a:gdLst>
                <a:gd name="T0" fmla="*/ 23 w 45"/>
                <a:gd name="T1" fmla="*/ 6 h 72"/>
                <a:gd name="T2" fmla="*/ 20 w 45"/>
                <a:gd name="T3" fmla="*/ 3 h 72"/>
                <a:gd name="T4" fmla="*/ 18 w 45"/>
                <a:gd name="T5" fmla="*/ 4 h 72"/>
                <a:gd name="T6" fmla="*/ 18 w 45"/>
                <a:gd name="T7" fmla="*/ 6 h 72"/>
                <a:gd name="T8" fmla="*/ 15 w 45"/>
                <a:gd name="T9" fmla="*/ 7 h 72"/>
                <a:gd name="T10" fmla="*/ 1 w 45"/>
                <a:gd name="T11" fmla="*/ 41 h 72"/>
                <a:gd name="T12" fmla="*/ 3 w 45"/>
                <a:gd name="T13" fmla="*/ 47 h 72"/>
                <a:gd name="T14" fmla="*/ 4 w 45"/>
                <a:gd name="T15" fmla="*/ 44 h 72"/>
                <a:gd name="T16" fmla="*/ 7 w 45"/>
                <a:gd name="T17" fmla="*/ 47 h 72"/>
                <a:gd name="T18" fmla="*/ 14 w 45"/>
                <a:gd name="T19" fmla="*/ 55 h 72"/>
                <a:gd name="T20" fmla="*/ 17 w 45"/>
                <a:gd name="T21" fmla="*/ 57 h 72"/>
                <a:gd name="T22" fmla="*/ 21 w 45"/>
                <a:gd name="T23" fmla="*/ 61 h 72"/>
                <a:gd name="T24" fmla="*/ 20 w 45"/>
                <a:gd name="T25" fmla="*/ 68 h 72"/>
                <a:gd name="T26" fmla="*/ 21 w 45"/>
                <a:gd name="T27" fmla="*/ 72 h 72"/>
                <a:gd name="T28" fmla="*/ 45 w 45"/>
                <a:gd name="T29" fmla="*/ 70 h 72"/>
                <a:gd name="T30" fmla="*/ 42 w 45"/>
                <a:gd name="T31" fmla="*/ 66 h 72"/>
                <a:gd name="T32" fmla="*/ 36 w 45"/>
                <a:gd name="T33" fmla="*/ 64 h 72"/>
                <a:gd name="T34" fmla="*/ 29 w 45"/>
                <a:gd name="T35" fmla="*/ 56 h 72"/>
                <a:gd name="T36" fmla="*/ 26 w 45"/>
                <a:gd name="T37" fmla="*/ 55 h 72"/>
                <a:gd name="T38" fmla="*/ 21 w 45"/>
                <a:gd name="T39" fmla="*/ 58 h 72"/>
                <a:gd name="T40" fmla="*/ 19 w 45"/>
                <a:gd name="T41" fmla="*/ 53 h 72"/>
                <a:gd name="T42" fmla="*/ 14 w 45"/>
                <a:gd name="T43" fmla="*/ 48 h 72"/>
                <a:gd name="T44" fmla="*/ 14 w 45"/>
                <a:gd name="T45" fmla="*/ 43 h 72"/>
                <a:gd name="T46" fmla="*/ 20 w 45"/>
                <a:gd name="T47" fmla="*/ 43 h 72"/>
                <a:gd name="T48" fmla="*/ 20 w 45"/>
                <a:gd name="T49" fmla="*/ 42 h 72"/>
                <a:gd name="T50" fmla="*/ 25 w 45"/>
                <a:gd name="T51" fmla="*/ 37 h 72"/>
                <a:gd name="T52" fmla="*/ 27 w 45"/>
                <a:gd name="T53" fmla="*/ 31 h 72"/>
                <a:gd name="T54" fmla="*/ 32 w 45"/>
                <a:gd name="T55" fmla="*/ 29 h 72"/>
                <a:gd name="T56" fmla="*/ 32 w 45"/>
                <a:gd name="T57" fmla="*/ 25 h 72"/>
                <a:gd name="T58" fmla="*/ 35 w 45"/>
                <a:gd name="T59" fmla="*/ 27 h 72"/>
                <a:gd name="T60" fmla="*/ 37 w 45"/>
                <a:gd name="T61" fmla="*/ 27 h 72"/>
                <a:gd name="T62" fmla="*/ 34 w 45"/>
                <a:gd name="T63" fmla="*/ 21 h 72"/>
                <a:gd name="T64" fmla="*/ 31 w 45"/>
                <a:gd name="T65" fmla="*/ 15 h 72"/>
                <a:gd name="T66" fmla="*/ 30 w 45"/>
                <a:gd name="T67" fmla="*/ 14 h 72"/>
                <a:gd name="T68" fmla="*/ 25 w 45"/>
                <a:gd name="T69" fmla="*/ 13 h 72"/>
                <a:gd name="T70" fmla="*/ 24 w 45"/>
                <a:gd name="T71" fmla="*/ 20 h 72"/>
                <a:gd name="T72" fmla="*/ 21 w 45"/>
                <a:gd name="T73" fmla="*/ 20 h 72"/>
                <a:gd name="T74" fmla="*/ 17 w 45"/>
                <a:gd name="T75" fmla="*/ 16 h 72"/>
                <a:gd name="T76" fmla="*/ 22 w 45"/>
                <a:gd name="T77" fmla="*/ 11 h 72"/>
                <a:gd name="T78" fmla="*/ 25 w 45"/>
                <a:gd name="T79" fmla="*/ 6 h 72"/>
                <a:gd name="T80" fmla="*/ 28 w 45"/>
                <a:gd name="T81" fmla="*/ 6 h 72"/>
                <a:gd name="T82" fmla="*/ 28 w 45"/>
                <a:gd name="T83" fmla="*/ 11 h 72"/>
                <a:gd name="T84" fmla="*/ 32 w 45"/>
                <a:gd name="T85" fmla="*/ 9 h 72"/>
                <a:gd name="T86" fmla="*/ 35 w 45"/>
                <a:gd name="T87" fmla="*/ 8 h 72"/>
                <a:gd name="T88" fmla="*/ 32 w 45"/>
                <a:gd name="T89" fmla="*/ 5 h 72"/>
                <a:gd name="T90" fmla="*/ 29 w 45"/>
                <a:gd name="T91" fmla="*/ 2 h 72"/>
                <a:gd name="T92" fmla="*/ 23 w 45"/>
                <a:gd name="T93" fmla="*/ 0 h 72"/>
                <a:gd name="T94" fmla="*/ 34 w 45"/>
                <a:gd name="T95" fmla="*/ 22 h 72"/>
                <a:gd name="T96" fmla="*/ 3 w 45"/>
                <a:gd name="T97" fmla="*/ 42 h 72"/>
                <a:gd name="T98" fmla="*/ 3 w 45"/>
                <a:gd name="T9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72">
                  <a:moveTo>
                    <a:pt x="22" y="1"/>
                  </a:moveTo>
                  <a:cubicBezTo>
                    <a:pt x="21" y="2"/>
                    <a:pt x="21" y="4"/>
                    <a:pt x="22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3" y="6"/>
                    <a:pt x="23" y="7"/>
                    <a:pt x="22" y="8"/>
                  </a:cubicBezTo>
                  <a:cubicBezTo>
                    <a:pt x="22" y="7"/>
                    <a:pt x="23" y="7"/>
                    <a:pt x="22" y="6"/>
                  </a:cubicBezTo>
                  <a:cubicBezTo>
                    <a:pt x="22" y="5"/>
                    <a:pt x="21" y="5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7" y="16"/>
                    <a:pt x="2" y="27"/>
                    <a:pt x="0" y="39"/>
                  </a:cubicBezTo>
                  <a:cubicBezTo>
                    <a:pt x="0" y="39"/>
                    <a:pt x="0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2"/>
                    <a:pt x="2" y="43"/>
                    <a:pt x="2" y="43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3" y="44"/>
                    <a:pt x="3" y="46"/>
                    <a:pt x="3" y="47"/>
                  </a:cubicBezTo>
                  <a:cubicBezTo>
                    <a:pt x="4" y="46"/>
                    <a:pt x="4" y="47"/>
                    <a:pt x="5" y="47"/>
                  </a:cubicBezTo>
                  <a:cubicBezTo>
                    <a:pt x="5" y="46"/>
                    <a:pt x="4" y="46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5"/>
                    <a:pt x="5" y="45"/>
                  </a:cubicBezTo>
                  <a:cubicBezTo>
                    <a:pt x="5" y="46"/>
                    <a:pt x="6" y="47"/>
                    <a:pt x="7" y="47"/>
                  </a:cubicBezTo>
                  <a:cubicBezTo>
                    <a:pt x="6" y="49"/>
                    <a:pt x="7" y="50"/>
                    <a:pt x="8" y="52"/>
                  </a:cubicBezTo>
                  <a:cubicBezTo>
                    <a:pt x="10" y="52"/>
                    <a:pt x="11" y="54"/>
                    <a:pt x="13" y="53"/>
                  </a:cubicBezTo>
                  <a:cubicBezTo>
                    <a:pt x="13" y="54"/>
                    <a:pt x="14" y="54"/>
                    <a:pt x="14" y="55"/>
                  </a:cubicBezTo>
                  <a:cubicBezTo>
                    <a:pt x="15" y="55"/>
                    <a:pt x="15" y="55"/>
                    <a:pt x="16" y="55"/>
                  </a:cubicBezTo>
                  <a:cubicBezTo>
                    <a:pt x="16" y="56"/>
                    <a:pt x="16" y="56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0" y="59"/>
                    <a:pt x="20" y="58"/>
                    <a:pt x="20" y="58"/>
                  </a:cubicBezTo>
                  <a:cubicBezTo>
                    <a:pt x="21" y="59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1" y="63"/>
                    <a:pt x="20" y="63"/>
                    <a:pt x="20" y="64"/>
                  </a:cubicBezTo>
                  <a:cubicBezTo>
                    <a:pt x="19" y="66"/>
                    <a:pt x="21" y="67"/>
                    <a:pt x="20" y="68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1"/>
                    <a:pt x="20" y="72"/>
                    <a:pt x="21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7"/>
                    <a:pt x="42" y="66"/>
                    <a:pt x="42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39" y="65"/>
                    <a:pt x="38" y="66"/>
                    <a:pt x="38" y="64"/>
                  </a:cubicBezTo>
                  <a:cubicBezTo>
                    <a:pt x="37" y="64"/>
                    <a:pt x="36" y="65"/>
                    <a:pt x="36" y="64"/>
                  </a:cubicBezTo>
                  <a:cubicBezTo>
                    <a:pt x="37" y="63"/>
                    <a:pt x="36" y="59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1" y="57"/>
                    <a:pt x="30" y="57"/>
                    <a:pt x="29" y="56"/>
                  </a:cubicBezTo>
                  <a:cubicBezTo>
                    <a:pt x="29" y="56"/>
                    <a:pt x="29" y="57"/>
                    <a:pt x="28" y="57"/>
                  </a:cubicBezTo>
                  <a:cubicBezTo>
                    <a:pt x="28" y="56"/>
                    <a:pt x="27" y="56"/>
                    <a:pt x="27" y="55"/>
                  </a:cubicBezTo>
                  <a:cubicBezTo>
                    <a:pt x="26" y="54"/>
                    <a:pt x="26" y="55"/>
                    <a:pt x="26" y="55"/>
                  </a:cubicBezTo>
                  <a:cubicBezTo>
                    <a:pt x="25" y="55"/>
                    <a:pt x="25" y="55"/>
                    <a:pt x="24" y="54"/>
                  </a:cubicBezTo>
                  <a:cubicBezTo>
                    <a:pt x="24" y="55"/>
                    <a:pt x="24" y="55"/>
                    <a:pt x="23" y="55"/>
                  </a:cubicBezTo>
                  <a:cubicBezTo>
                    <a:pt x="23" y="56"/>
                    <a:pt x="22" y="57"/>
                    <a:pt x="21" y="58"/>
                  </a:cubicBezTo>
                  <a:cubicBezTo>
                    <a:pt x="21" y="57"/>
                    <a:pt x="21" y="56"/>
                    <a:pt x="20" y="56"/>
                  </a:cubicBezTo>
                  <a:cubicBezTo>
                    <a:pt x="20" y="57"/>
                    <a:pt x="20" y="57"/>
                    <a:pt x="19" y="57"/>
                  </a:cubicBezTo>
                  <a:cubicBezTo>
                    <a:pt x="18" y="56"/>
                    <a:pt x="19" y="55"/>
                    <a:pt x="19" y="53"/>
                  </a:cubicBezTo>
                  <a:cubicBezTo>
                    <a:pt x="18" y="52"/>
                    <a:pt x="17" y="52"/>
                    <a:pt x="16" y="52"/>
                  </a:cubicBezTo>
                  <a:cubicBezTo>
                    <a:pt x="16" y="51"/>
                    <a:pt x="17" y="50"/>
                    <a:pt x="17" y="48"/>
                  </a:cubicBezTo>
                  <a:cubicBezTo>
                    <a:pt x="16" y="48"/>
                    <a:pt x="16" y="48"/>
                    <a:pt x="14" y="48"/>
                  </a:cubicBezTo>
                  <a:cubicBezTo>
                    <a:pt x="14" y="49"/>
                    <a:pt x="14" y="50"/>
                    <a:pt x="13" y="50"/>
                  </a:cubicBezTo>
                  <a:cubicBezTo>
                    <a:pt x="10" y="51"/>
                    <a:pt x="12" y="46"/>
                    <a:pt x="12" y="44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5" y="42"/>
                    <a:pt x="15" y="43"/>
                    <a:pt x="16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9" y="42"/>
                    <a:pt x="20" y="43"/>
                  </a:cubicBezTo>
                  <a:cubicBezTo>
                    <a:pt x="19" y="45"/>
                    <a:pt x="20" y="46"/>
                    <a:pt x="21" y="46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2"/>
                    <a:pt x="20" y="42"/>
                  </a:cubicBezTo>
                  <a:cubicBezTo>
                    <a:pt x="21" y="40"/>
                    <a:pt x="22" y="39"/>
                    <a:pt x="23" y="38"/>
                  </a:cubicBezTo>
                  <a:cubicBezTo>
                    <a:pt x="24" y="38"/>
                    <a:pt x="24" y="38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4" y="35"/>
                    <a:pt x="25" y="35"/>
                    <a:pt x="25" y="34"/>
                  </a:cubicBezTo>
                  <a:cubicBezTo>
                    <a:pt x="26" y="33"/>
                    <a:pt x="27" y="33"/>
                    <a:pt x="27" y="32"/>
                  </a:cubicBezTo>
                  <a:cubicBezTo>
                    <a:pt x="28" y="32"/>
                    <a:pt x="27" y="32"/>
                    <a:pt x="27" y="31"/>
                  </a:cubicBezTo>
                  <a:cubicBezTo>
                    <a:pt x="28" y="30"/>
                    <a:pt x="29" y="30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29"/>
                    <a:pt x="32" y="29"/>
                  </a:cubicBezTo>
                  <a:cubicBezTo>
                    <a:pt x="32" y="28"/>
                    <a:pt x="31" y="28"/>
                    <a:pt x="31" y="27"/>
                  </a:cubicBezTo>
                  <a:cubicBezTo>
                    <a:pt x="31" y="26"/>
                    <a:pt x="32" y="26"/>
                    <a:pt x="32" y="26"/>
                  </a:cubicBezTo>
                  <a:cubicBezTo>
                    <a:pt x="32" y="25"/>
                    <a:pt x="32" y="26"/>
                    <a:pt x="32" y="25"/>
                  </a:cubicBezTo>
                  <a:cubicBezTo>
                    <a:pt x="33" y="26"/>
                    <a:pt x="34" y="23"/>
                    <a:pt x="35" y="24"/>
                  </a:cubicBezTo>
                  <a:cubicBezTo>
                    <a:pt x="35" y="25"/>
                    <a:pt x="34" y="26"/>
                    <a:pt x="33" y="28"/>
                  </a:cubicBezTo>
                  <a:cubicBezTo>
                    <a:pt x="34" y="28"/>
                    <a:pt x="34" y="27"/>
                    <a:pt x="35" y="27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28"/>
                    <a:pt x="36" y="29"/>
                    <a:pt x="37" y="29"/>
                  </a:cubicBezTo>
                  <a:cubicBezTo>
                    <a:pt x="37" y="28"/>
                    <a:pt x="36" y="27"/>
                    <a:pt x="37" y="27"/>
                  </a:cubicBezTo>
                  <a:cubicBezTo>
                    <a:pt x="36" y="27"/>
                    <a:pt x="36" y="26"/>
                    <a:pt x="35" y="25"/>
                  </a:cubicBezTo>
                  <a:cubicBezTo>
                    <a:pt x="36" y="23"/>
                    <a:pt x="36" y="23"/>
                    <a:pt x="35" y="21"/>
                  </a:cubicBezTo>
                  <a:cubicBezTo>
                    <a:pt x="35" y="21"/>
                    <a:pt x="35" y="21"/>
                    <a:pt x="34" y="21"/>
                  </a:cubicBezTo>
                  <a:cubicBezTo>
                    <a:pt x="34" y="20"/>
                    <a:pt x="33" y="20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2" y="17"/>
                    <a:pt x="33" y="15"/>
                    <a:pt x="31" y="15"/>
                  </a:cubicBezTo>
                  <a:cubicBezTo>
                    <a:pt x="31" y="16"/>
                    <a:pt x="32" y="17"/>
                    <a:pt x="31" y="17"/>
                  </a:cubicBezTo>
                  <a:cubicBezTo>
                    <a:pt x="31" y="16"/>
                    <a:pt x="30" y="17"/>
                    <a:pt x="30" y="16"/>
                  </a:cubicBezTo>
                  <a:cubicBezTo>
                    <a:pt x="30" y="15"/>
                    <a:pt x="30" y="14"/>
                    <a:pt x="30" y="14"/>
                  </a:cubicBezTo>
                  <a:cubicBezTo>
                    <a:pt x="28" y="14"/>
                    <a:pt x="29" y="13"/>
                    <a:pt x="27" y="13"/>
                  </a:cubicBezTo>
                  <a:cubicBezTo>
                    <a:pt x="27" y="13"/>
                    <a:pt x="27" y="12"/>
                    <a:pt x="26" y="12"/>
                  </a:cubicBezTo>
                  <a:cubicBezTo>
                    <a:pt x="26" y="12"/>
                    <a:pt x="26" y="13"/>
                    <a:pt x="25" y="13"/>
                  </a:cubicBezTo>
                  <a:cubicBezTo>
                    <a:pt x="25" y="15"/>
                    <a:pt x="24" y="17"/>
                    <a:pt x="25" y="19"/>
                  </a:cubicBezTo>
                  <a:cubicBezTo>
                    <a:pt x="24" y="19"/>
                    <a:pt x="24" y="18"/>
                    <a:pt x="23" y="19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2"/>
                    <a:pt x="23" y="23"/>
                  </a:cubicBezTo>
                  <a:cubicBezTo>
                    <a:pt x="23" y="22"/>
                    <a:pt x="23" y="21"/>
                    <a:pt x="22" y="20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1" y="19"/>
                    <a:pt x="21" y="20"/>
                    <a:pt x="20" y="20"/>
                  </a:cubicBezTo>
                  <a:cubicBezTo>
                    <a:pt x="20" y="19"/>
                    <a:pt x="19" y="18"/>
                    <a:pt x="18" y="18"/>
                  </a:cubicBezTo>
                  <a:cubicBezTo>
                    <a:pt x="18" y="16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8" y="14"/>
                    <a:pt x="19" y="13"/>
                    <a:pt x="20" y="13"/>
                  </a:cubicBezTo>
                  <a:cubicBezTo>
                    <a:pt x="20" y="12"/>
                    <a:pt x="20" y="11"/>
                    <a:pt x="22" y="11"/>
                  </a:cubicBezTo>
                  <a:cubicBezTo>
                    <a:pt x="22" y="10"/>
                    <a:pt x="21" y="10"/>
                    <a:pt x="21" y="10"/>
                  </a:cubicBezTo>
                  <a:cubicBezTo>
                    <a:pt x="23" y="9"/>
                    <a:pt x="24" y="9"/>
                    <a:pt x="25" y="9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5" y="5"/>
                    <a:pt x="26" y="5"/>
                    <a:pt x="26" y="6"/>
                  </a:cubicBezTo>
                  <a:cubicBezTo>
                    <a:pt x="27" y="5"/>
                    <a:pt x="27" y="6"/>
                    <a:pt x="28" y="6"/>
                  </a:cubicBezTo>
                  <a:cubicBezTo>
                    <a:pt x="28" y="7"/>
                    <a:pt x="29" y="6"/>
                    <a:pt x="29" y="8"/>
                  </a:cubicBezTo>
                  <a:cubicBezTo>
                    <a:pt x="29" y="10"/>
                    <a:pt x="26" y="9"/>
                    <a:pt x="26" y="11"/>
                  </a:cubicBezTo>
                  <a:cubicBezTo>
                    <a:pt x="26" y="11"/>
                    <a:pt x="27" y="11"/>
                    <a:pt x="28" y="11"/>
                  </a:cubicBezTo>
                  <a:cubicBezTo>
                    <a:pt x="30" y="12"/>
                    <a:pt x="30" y="14"/>
                    <a:pt x="32" y="14"/>
                  </a:cubicBezTo>
                  <a:cubicBezTo>
                    <a:pt x="32" y="13"/>
                    <a:pt x="33" y="13"/>
                    <a:pt x="32" y="11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3" y="9"/>
                    <a:pt x="33" y="10"/>
                    <a:pt x="34" y="11"/>
                  </a:cubicBezTo>
                  <a:cubicBezTo>
                    <a:pt x="34" y="10"/>
                    <a:pt x="33" y="9"/>
                    <a:pt x="34" y="9"/>
                  </a:cubicBezTo>
                  <a:cubicBezTo>
                    <a:pt x="34" y="9"/>
                    <a:pt x="35" y="8"/>
                    <a:pt x="35" y="8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2" y="6"/>
                    <a:pt x="32" y="6"/>
                    <a:pt x="32" y="5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0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6" y="0"/>
                    <a:pt x="24" y="1"/>
                    <a:pt x="24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1"/>
                    <a:pt x="22" y="1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lose/>
                  <a:moveTo>
                    <a:pt x="3" y="42"/>
                  </a:moveTo>
                  <a:cubicBezTo>
                    <a:pt x="3" y="41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lose/>
                  <a:moveTo>
                    <a:pt x="3" y="42"/>
                  </a:move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3" y="43"/>
                    <a:pt x="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Freeform 68"/>
            <p:cNvSpPr>
              <a:spLocks noEditPoints="1"/>
            </p:cNvSpPr>
            <p:nvPr/>
          </p:nvSpPr>
          <p:spPr bwMode="auto">
            <a:xfrm>
              <a:off x="3940991" y="5655525"/>
              <a:ext cx="37950" cy="31445"/>
            </a:xfrm>
            <a:custGeom>
              <a:avLst/>
              <a:gdLst>
                <a:gd name="T0" fmla="*/ 12 w 15"/>
                <a:gd name="T1" fmla="*/ 2 h 12"/>
                <a:gd name="T2" fmla="*/ 15 w 15"/>
                <a:gd name="T3" fmla="*/ 1 h 12"/>
                <a:gd name="T4" fmla="*/ 14 w 15"/>
                <a:gd name="T5" fmla="*/ 0 h 12"/>
                <a:gd name="T6" fmla="*/ 2 w 15"/>
                <a:gd name="T7" fmla="*/ 9 h 12"/>
                <a:gd name="T8" fmla="*/ 3 w 15"/>
                <a:gd name="T9" fmla="*/ 10 h 12"/>
                <a:gd name="T10" fmla="*/ 3 w 15"/>
                <a:gd name="T11" fmla="*/ 10 h 12"/>
                <a:gd name="T12" fmla="*/ 3 w 15"/>
                <a:gd name="T13" fmla="*/ 10 h 12"/>
                <a:gd name="T14" fmla="*/ 1 w 15"/>
                <a:gd name="T15" fmla="*/ 9 h 12"/>
                <a:gd name="T16" fmla="*/ 0 w 15"/>
                <a:gd name="T17" fmla="*/ 10 h 12"/>
                <a:gd name="T18" fmla="*/ 0 w 15"/>
                <a:gd name="T19" fmla="*/ 11 h 12"/>
                <a:gd name="T20" fmla="*/ 2 w 15"/>
                <a:gd name="T21" fmla="*/ 11 h 12"/>
                <a:gd name="T22" fmla="*/ 5 w 15"/>
                <a:gd name="T23" fmla="*/ 10 h 12"/>
                <a:gd name="T24" fmla="*/ 6 w 15"/>
                <a:gd name="T25" fmla="*/ 9 h 12"/>
                <a:gd name="T26" fmla="*/ 5 w 15"/>
                <a:gd name="T27" fmla="*/ 9 h 12"/>
                <a:gd name="T28" fmla="*/ 7 w 15"/>
                <a:gd name="T29" fmla="*/ 9 h 12"/>
                <a:gd name="T30" fmla="*/ 8 w 15"/>
                <a:gd name="T31" fmla="*/ 6 h 12"/>
                <a:gd name="T32" fmla="*/ 8 w 15"/>
                <a:gd name="T33" fmla="*/ 6 h 12"/>
                <a:gd name="T34" fmla="*/ 10 w 15"/>
                <a:gd name="T35" fmla="*/ 5 h 12"/>
                <a:gd name="T36" fmla="*/ 11 w 15"/>
                <a:gd name="T37" fmla="*/ 5 h 12"/>
                <a:gd name="T38" fmla="*/ 11 w 15"/>
                <a:gd name="T39" fmla="*/ 4 h 12"/>
                <a:gd name="T40" fmla="*/ 12 w 15"/>
                <a:gd name="T41" fmla="*/ 4 h 12"/>
                <a:gd name="T42" fmla="*/ 12 w 15"/>
                <a:gd name="T43" fmla="*/ 3 h 12"/>
                <a:gd name="T44" fmla="*/ 12 w 15"/>
                <a:gd name="T45" fmla="*/ 3 h 12"/>
                <a:gd name="T46" fmla="*/ 12 w 15"/>
                <a:gd name="T47" fmla="*/ 2 h 12"/>
                <a:gd name="T48" fmla="*/ 4 w 15"/>
                <a:gd name="T49" fmla="*/ 10 h 12"/>
                <a:gd name="T50" fmla="*/ 4 w 15"/>
                <a:gd name="T51" fmla="*/ 10 h 12"/>
                <a:gd name="T52" fmla="*/ 4 w 15"/>
                <a:gd name="T5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2">
                  <a:moveTo>
                    <a:pt x="12" y="2"/>
                  </a:moveTo>
                  <a:cubicBezTo>
                    <a:pt x="13" y="2"/>
                    <a:pt x="15" y="2"/>
                    <a:pt x="15" y="1"/>
                  </a:cubicBezTo>
                  <a:cubicBezTo>
                    <a:pt x="15" y="0"/>
                    <a:pt x="14" y="1"/>
                    <a:pt x="14" y="0"/>
                  </a:cubicBezTo>
                  <a:cubicBezTo>
                    <a:pt x="10" y="3"/>
                    <a:pt x="6" y="5"/>
                    <a:pt x="2" y="9"/>
                  </a:cubicBezTo>
                  <a:cubicBezTo>
                    <a:pt x="2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5" y="12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8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Freeform 69"/>
            <p:cNvSpPr>
              <a:spLocks/>
            </p:cNvSpPr>
            <p:nvPr/>
          </p:nvSpPr>
          <p:spPr bwMode="auto">
            <a:xfrm>
              <a:off x="4192545" y="5812747"/>
              <a:ext cx="2169" cy="43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Freeform 70"/>
            <p:cNvSpPr>
              <a:spLocks/>
            </p:cNvSpPr>
            <p:nvPr/>
          </p:nvSpPr>
          <p:spPr bwMode="auto">
            <a:xfrm>
              <a:off x="4072189" y="577913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Freeform 71"/>
            <p:cNvSpPr>
              <a:spLocks/>
            </p:cNvSpPr>
            <p:nvPr/>
          </p:nvSpPr>
          <p:spPr bwMode="auto">
            <a:xfrm>
              <a:off x="4030986" y="5724920"/>
              <a:ext cx="9759" cy="22770"/>
            </a:xfrm>
            <a:custGeom>
              <a:avLst/>
              <a:gdLst>
                <a:gd name="T0" fmla="*/ 3 w 4"/>
                <a:gd name="T1" fmla="*/ 5 h 9"/>
                <a:gd name="T2" fmla="*/ 3 w 4"/>
                <a:gd name="T3" fmla="*/ 2 h 9"/>
                <a:gd name="T4" fmla="*/ 2 w 4"/>
                <a:gd name="T5" fmla="*/ 1 h 9"/>
                <a:gd name="T6" fmla="*/ 2 w 4"/>
                <a:gd name="T7" fmla="*/ 0 h 9"/>
                <a:gd name="T8" fmla="*/ 1 w 4"/>
                <a:gd name="T9" fmla="*/ 0 h 9"/>
                <a:gd name="T10" fmla="*/ 0 w 4"/>
                <a:gd name="T11" fmla="*/ 4 h 9"/>
                <a:gd name="T12" fmla="*/ 2 w 4"/>
                <a:gd name="T13" fmla="*/ 4 h 9"/>
                <a:gd name="T14" fmla="*/ 0 w 4"/>
                <a:gd name="T15" fmla="*/ 5 h 9"/>
                <a:gd name="T16" fmla="*/ 1 w 4"/>
                <a:gd name="T17" fmla="*/ 8 h 9"/>
                <a:gd name="T18" fmla="*/ 0 w 4"/>
                <a:gd name="T19" fmla="*/ 9 h 9"/>
                <a:gd name="T20" fmla="*/ 3 w 4"/>
                <a:gd name="T21" fmla="*/ 8 h 9"/>
                <a:gd name="T22" fmla="*/ 4 w 4"/>
                <a:gd name="T23" fmla="*/ 6 h 9"/>
                <a:gd name="T24" fmla="*/ 3 w 4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">
                  <a:moveTo>
                    <a:pt x="3" y="5"/>
                  </a:moveTo>
                  <a:cubicBezTo>
                    <a:pt x="4" y="3"/>
                    <a:pt x="2" y="3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1" y="6"/>
                    <a:pt x="0" y="5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Freeform 72"/>
            <p:cNvSpPr>
              <a:spLocks noEditPoints="1"/>
            </p:cNvSpPr>
            <p:nvPr/>
          </p:nvSpPr>
          <p:spPr bwMode="auto">
            <a:xfrm>
              <a:off x="4015806" y="5673959"/>
              <a:ext cx="209267" cy="195171"/>
            </a:xfrm>
            <a:custGeom>
              <a:avLst/>
              <a:gdLst>
                <a:gd name="T0" fmla="*/ 80 w 82"/>
                <a:gd name="T1" fmla="*/ 23 h 76"/>
                <a:gd name="T2" fmla="*/ 64 w 82"/>
                <a:gd name="T3" fmla="*/ 4 h 76"/>
                <a:gd name="T4" fmla="*/ 61 w 82"/>
                <a:gd name="T5" fmla="*/ 1 h 76"/>
                <a:gd name="T6" fmla="*/ 56 w 82"/>
                <a:gd name="T7" fmla="*/ 2 h 76"/>
                <a:gd name="T8" fmla="*/ 50 w 82"/>
                <a:gd name="T9" fmla="*/ 4 h 76"/>
                <a:gd name="T10" fmla="*/ 46 w 82"/>
                <a:gd name="T11" fmla="*/ 6 h 76"/>
                <a:gd name="T12" fmla="*/ 43 w 82"/>
                <a:gd name="T13" fmla="*/ 6 h 76"/>
                <a:gd name="T14" fmla="*/ 35 w 82"/>
                <a:gd name="T15" fmla="*/ 10 h 76"/>
                <a:gd name="T16" fmla="*/ 29 w 82"/>
                <a:gd name="T17" fmla="*/ 13 h 76"/>
                <a:gd name="T18" fmla="*/ 29 w 82"/>
                <a:gd name="T19" fmla="*/ 13 h 76"/>
                <a:gd name="T20" fmla="*/ 21 w 82"/>
                <a:gd name="T21" fmla="*/ 7 h 76"/>
                <a:gd name="T22" fmla="*/ 15 w 82"/>
                <a:gd name="T23" fmla="*/ 15 h 76"/>
                <a:gd name="T24" fmla="*/ 12 w 82"/>
                <a:gd name="T25" fmla="*/ 21 h 76"/>
                <a:gd name="T26" fmla="*/ 11 w 82"/>
                <a:gd name="T27" fmla="*/ 25 h 76"/>
                <a:gd name="T28" fmla="*/ 7 w 82"/>
                <a:gd name="T29" fmla="*/ 30 h 76"/>
                <a:gd name="T30" fmla="*/ 8 w 82"/>
                <a:gd name="T31" fmla="*/ 35 h 76"/>
                <a:gd name="T32" fmla="*/ 7 w 82"/>
                <a:gd name="T33" fmla="*/ 41 h 76"/>
                <a:gd name="T34" fmla="*/ 14 w 82"/>
                <a:gd name="T35" fmla="*/ 34 h 76"/>
                <a:gd name="T36" fmla="*/ 15 w 82"/>
                <a:gd name="T37" fmla="*/ 36 h 76"/>
                <a:gd name="T38" fmla="*/ 18 w 82"/>
                <a:gd name="T39" fmla="*/ 40 h 76"/>
                <a:gd name="T40" fmla="*/ 17 w 82"/>
                <a:gd name="T41" fmla="*/ 34 h 76"/>
                <a:gd name="T42" fmla="*/ 20 w 82"/>
                <a:gd name="T43" fmla="*/ 41 h 76"/>
                <a:gd name="T44" fmla="*/ 23 w 82"/>
                <a:gd name="T45" fmla="*/ 40 h 76"/>
                <a:gd name="T46" fmla="*/ 28 w 82"/>
                <a:gd name="T47" fmla="*/ 41 h 76"/>
                <a:gd name="T48" fmla="*/ 20 w 82"/>
                <a:gd name="T49" fmla="*/ 45 h 76"/>
                <a:gd name="T50" fmla="*/ 12 w 82"/>
                <a:gd name="T51" fmla="*/ 41 h 76"/>
                <a:gd name="T52" fmla="*/ 3 w 82"/>
                <a:gd name="T53" fmla="*/ 47 h 76"/>
                <a:gd name="T54" fmla="*/ 2 w 82"/>
                <a:gd name="T55" fmla="*/ 64 h 76"/>
                <a:gd name="T56" fmla="*/ 10 w 82"/>
                <a:gd name="T57" fmla="*/ 65 h 76"/>
                <a:gd name="T58" fmla="*/ 15 w 82"/>
                <a:gd name="T59" fmla="*/ 74 h 76"/>
                <a:gd name="T60" fmla="*/ 32 w 82"/>
                <a:gd name="T61" fmla="*/ 69 h 76"/>
                <a:gd name="T62" fmla="*/ 35 w 82"/>
                <a:gd name="T63" fmla="*/ 60 h 76"/>
                <a:gd name="T64" fmla="*/ 29 w 82"/>
                <a:gd name="T65" fmla="*/ 51 h 76"/>
                <a:gd name="T66" fmla="*/ 34 w 82"/>
                <a:gd name="T67" fmla="*/ 59 h 76"/>
                <a:gd name="T68" fmla="*/ 42 w 82"/>
                <a:gd name="T69" fmla="*/ 52 h 76"/>
                <a:gd name="T70" fmla="*/ 37 w 82"/>
                <a:gd name="T71" fmla="*/ 46 h 76"/>
                <a:gd name="T72" fmla="*/ 44 w 82"/>
                <a:gd name="T73" fmla="*/ 50 h 76"/>
                <a:gd name="T74" fmla="*/ 48 w 82"/>
                <a:gd name="T75" fmla="*/ 53 h 76"/>
                <a:gd name="T76" fmla="*/ 51 w 82"/>
                <a:gd name="T77" fmla="*/ 62 h 76"/>
                <a:gd name="T78" fmla="*/ 55 w 82"/>
                <a:gd name="T79" fmla="*/ 56 h 76"/>
                <a:gd name="T80" fmla="*/ 60 w 82"/>
                <a:gd name="T81" fmla="*/ 55 h 76"/>
                <a:gd name="T82" fmla="*/ 63 w 82"/>
                <a:gd name="T83" fmla="*/ 60 h 76"/>
                <a:gd name="T84" fmla="*/ 66 w 82"/>
                <a:gd name="T85" fmla="*/ 63 h 76"/>
                <a:gd name="T86" fmla="*/ 67 w 82"/>
                <a:gd name="T87" fmla="*/ 62 h 76"/>
                <a:gd name="T88" fmla="*/ 69 w 82"/>
                <a:gd name="T89" fmla="*/ 54 h 76"/>
                <a:gd name="T90" fmla="*/ 75 w 82"/>
                <a:gd name="T91" fmla="*/ 45 h 76"/>
                <a:gd name="T92" fmla="*/ 75 w 82"/>
                <a:gd name="T93" fmla="*/ 40 h 76"/>
                <a:gd name="T94" fmla="*/ 78 w 82"/>
                <a:gd name="T95" fmla="*/ 36 h 76"/>
                <a:gd name="T96" fmla="*/ 82 w 82"/>
                <a:gd name="T97" fmla="*/ 27 h 76"/>
                <a:gd name="T98" fmla="*/ 19 w 82"/>
                <a:gd name="T99" fmla="*/ 24 h 76"/>
                <a:gd name="T100" fmla="*/ 15 w 82"/>
                <a:gd name="T101" fmla="*/ 24 h 76"/>
                <a:gd name="T102" fmla="*/ 18 w 82"/>
                <a:gd name="T103" fmla="*/ 19 h 76"/>
                <a:gd name="T104" fmla="*/ 21 w 82"/>
                <a:gd name="T105" fmla="*/ 19 h 76"/>
                <a:gd name="T106" fmla="*/ 24 w 82"/>
                <a:gd name="T107" fmla="*/ 9 h 76"/>
                <a:gd name="T108" fmla="*/ 28 w 82"/>
                <a:gd name="T109" fmla="*/ 48 h 76"/>
                <a:gd name="T110" fmla="*/ 28 w 82"/>
                <a:gd name="T111" fmla="*/ 15 h 76"/>
                <a:gd name="T112" fmla="*/ 45 w 82"/>
                <a:gd name="T113" fmla="*/ 9 h 76"/>
                <a:gd name="T114" fmla="*/ 61 w 82"/>
                <a:gd name="T115" fmla="*/ 5 h 76"/>
                <a:gd name="T116" fmla="*/ 62 w 82"/>
                <a:gd name="T117" fmla="*/ 4 h 76"/>
                <a:gd name="T118" fmla="*/ 74 w 82"/>
                <a:gd name="T119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76">
                  <a:moveTo>
                    <a:pt x="82" y="27"/>
                  </a:moveTo>
                  <a:cubicBezTo>
                    <a:pt x="82" y="26"/>
                    <a:pt x="81" y="25"/>
                    <a:pt x="81" y="24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3"/>
                    <a:pt x="80" y="23"/>
                    <a:pt x="80" y="23"/>
                  </a:cubicBezTo>
                  <a:cubicBezTo>
                    <a:pt x="77" y="16"/>
                    <a:pt x="72" y="10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5" y="5"/>
                    <a:pt x="65" y="5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2" y="2"/>
                    <a:pt x="62" y="1"/>
                    <a:pt x="61" y="1"/>
                  </a:cubicBezTo>
                  <a:cubicBezTo>
                    <a:pt x="61" y="1"/>
                    <a:pt x="60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7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5" y="1"/>
                    <a:pt x="56" y="3"/>
                    <a:pt x="55" y="2"/>
                  </a:cubicBezTo>
                  <a:cubicBezTo>
                    <a:pt x="54" y="2"/>
                    <a:pt x="55" y="1"/>
                    <a:pt x="54" y="2"/>
                  </a:cubicBezTo>
                  <a:cubicBezTo>
                    <a:pt x="53" y="2"/>
                    <a:pt x="52" y="3"/>
                    <a:pt x="51" y="3"/>
                  </a:cubicBezTo>
                  <a:cubicBezTo>
                    <a:pt x="51" y="3"/>
                    <a:pt x="50" y="4"/>
                    <a:pt x="50" y="4"/>
                  </a:cubicBezTo>
                  <a:cubicBezTo>
                    <a:pt x="49" y="4"/>
                    <a:pt x="50" y="5"/>
                    <a:pt x="49" y="5"/>
                  </a:cubicBezTo>
                  <a:cubicBezTo>
                    <a:pt x="48" y="5"/>
                    <a:pt x="47" y="4"/>
                    <a:pt x="48" y="5"/>
                  </a:cubicBezTo>
                  <a:cubicBezTo>
                    <a:pt x="48" y="6"/>
                    <a:pt x="49" y="6"/>
                    <a:pt x="49" y="7"/>
                  </a:cubicBezTo>
                  <a:cubicBezTo>
                    <a:pt x="48" y="7"/>
                    <a:pt x="48" y="6"/>
                    <a:pt x="46" y="6"/>
                  </a:cubicBezTo>
                  <a:cubicBezTo>
                    <a:pt x="46" y="7"/>
                    <a:pt x="46" y="8"/>
                    <a:pt x="46" y="8"/>
                  </a:cubicBezTo>
                  <a:cubicBezTo>
                    <a:pt x="46" y="7"/>
                    <a:pt x="46" y="7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4" y="6"/>
                    <a:pt x="44" y="5"/>
                    <a:pt x="43" y="6"/>
                  </a:cubicBezTo>
                  <a:cubicBezTo>
                    <a:pt x="42" y="7"/>
                    <a:pt x="41" y="8"/>
                    <a:pt x="40" y="9"/>
                  </a:cubicBezTo>
                  <a:cubicBezTo>
                    <a:pt x="39" y="9"/>
                    <a:pt x="39" y="8"/>
                    <a:pt x="37" y="8"/>
                  </a:cubicBezTo>
                  <a:cubicBezTo>
                    <a:pt x="37" y="10"/>
                    <a:pt x="39" y="9"/>
                    <a:pt x="38" y="10"/>
                  </a:cubicBezTo>
                  <a:cubicBezTo>
                    <a:pt x="37" y="10"/>
                    <a:pt x="36" y="10"/>
                    <a:pt x="35" y="10"/>
                  </a:cubicBezTo>
                  <a:cubicBezTo>
                    <a:pt x="34" y="10"/>
                    <a:pt x="33" y="11"/>
                    <a:pt x="32" y="12"/>
                  </a:cubicBezTo>
                  <a:cubicBezTo>
                    <a:pt x="32" y="11"/>
                    <a:pt x="32" y="11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3"/>
                    <a:pt x="29" y="13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7" y="14"/>
                    <a:pt x="28" y="15"/>
                    <a:pt x="28" y="15"/>
                  </a:cubicBezTo>
                  <a:cubicBezTo>
                    <a:pt x="26" y="15"/>
                    <a:pt x="26" y="13"/>
                    <a:pt x="26" y="12"/>
                  </a:cubicBezTo>
                  <a:cubicBezTo>
                    <a:pt x="27" y="12"/>
                    <a:pt x="29" y="12"/>
                    <a:pt x="29" y="13"/>
                  </a:cubicBezTo>
                  <a:cubicBezTo>
                    <a:pt x="30" y="11"/>
                    <a:pt x="28" y="10"/>
                    <a:pt x="26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3" y="7"/>
                    <a:pt x="22" y="7"/>
                    <a:pt x="21" y="7"/>
                  </a:cubicBezTo>
                  <a:cubicBezTo>
                    <a:pt x="21" y="8"/>
                    <a:pt x="20" y="8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0"/>
                    <a:pt x="17" y="11"/>
                    <a:pt x="16" y="12"/>
                  </a:cubicBezTo>
                  <a:cubicBezTo>
                    <a:pt x="16" y="13"/>
                    <a:pt x="15" y="14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7"/>
                    <a:pt x="12" y="18"/>
                  </a:cubicBezTo>
                  <a:cubicBezTo>
                    <a:pt x="12" y="19"/>
                    <a:pt x="12" y="20"/>
                    <a:pt x="12" y="21"/>
                  </a:cubicBezTo>
                  <a:cubicBezTo>
                    <a:pt x="12" y="22"/>
                    <a:pt x="14" y="22"/>
                    <a:pt x="14" y="22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0" y="27"/>
                    <a:pt x="10" y="29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30"/>
                    <a:pt x="7" y="30"/>
                  </a:cubicBezTo>
                  <a:cubicBezTo>
                    <a:pt x="7" y="30"/>
                    <a:pt x="6" y="30"/>
                    <a:pt x="6" y="31"/>
                  </a:cubicBezTo>
                  <a:cubicBezTo>
                    <a:pt x="6" y="32"/>
                    <a:pt x="7" y="31"/>
                    <a:pt x="8" y="31"/>
                  </a:cubicBezTo>
                  <a:cubicBezTo>
                    <a:pt x="8" y="33"/>
                    <a:pt x="9" y="32"/>
                    <a:pt x="9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7" y="34"/>
                    <a:pt x="6" y="35"/>
                    <a:pt x="4" y="35"/>
                  </a:cubicBezTo>
                  <a:cubicBezTo>
                    <a:pt x="4" y="36"/>
                    <a:pt x="5" y="38"/>
                    <a:pt x="4" y="38"/>
                  </a:cubicBezTo>
                  <a:cubicBezTo>
                    <a:pt x="4" y="39"/>
                    <a:pt x="5" y="39"/>
                    <a:pt x="4" y="40"/>
                  </a:cubicBezTo>
                  <a:cubicBezTo>
                    <a:pt x="6" y="40"/>
                    <a:pt x="6" y="41"/>
                    <a:pt x="7" y="41"/>
                  </a:cubicBezTo>
                  <a:cubicBezTo>
                    <a:pt x="7" y="40"/>
                    <a:pt x="8" y="40"/>
                    <a:pt x="8" y="41"/>
                  </a:cubicBezTo>
                  <a:cubicBezTo>
                    <a:pt x="9" y="40"/>
                    <a:pt x="10" y="39"/>
                    <a:pt x="10" y="37"/>
                  </a:cubicBezTo>
                  <a:cubicBezTo>
                    <a:pt x="11" y="37"/>
                    <a:pt x="10" y="35"/>
                    <a:pt x="12" y="35"/>
                  </a:cubicBezTo>
                  <a:cubicBezTo>
                    <a:pt x="13" y="35"/>
                    <a:pt x="13" y="35"/>
                    <a:pt x="14" y="34"/>
                  </a:cubicBezTo>
                  <a:cubicBezTo>
                    <a:pt x="13" y="36"/>
                    <a:pt x="14" y="37"/>
                    <a:pt x="14" y="39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6"/>
                    <a:pt x="14" y="35"/>
                    <a:pt x="15" y="35"/>
                  </a:cubicBezTo>
                  <a:cubicBezTo>
                    <a:pt x="15" y="35"/>
                    <a:pt x="15" y="35"/>
                    <a:pt x="15" y="36"/>
                  </a:cubicBezTo>
                  <a:cubicBezTo>
                    <a:pt x="15" y="36"/>
                    <a:pt x="15" y="36"/>
                    <a:pt x="15" y="37"/>
                  </a:cubicBezTo>
                  <a:cubicBezTo>
                    <a:pt x="17" y="37"/>
                    <a:pt x="17" y="37"/>
                    <a:pt x="18" y="38"/>
                  </a:cubicBezTo>
                  <a:cubicBezTo>
                    <a:pt x="18" y="39"/>
                    <a:pt x="17" y="39"/>
                    <a:pt x="16" y="39"/>
                  </a:cubicBezTo>
                  <a:cubicBezTo>
                    <a:pt x="16" y="40"/>
                    <a:pt x="17" y="40"/>
                    <a:pt x="18" y="40"/>
                  </a:cubicBezTo>
                  <a:cubicBezTo>
                    <a:pt x="17" y="39"/>
                    <a:pt x="18" y="39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9" y="37"/>
                    <a:pt x="19" y="38"/>
                    <a:pt x="19" y="38"/>
                  </a:cubicBezTo>
                  <a:cubicBezTo>
                    <a:pt x="19" y="36"/>
                    <a:pt x="16" y="36"/>
                    <a:pt x="17" y="34"/>
                  </a:cubicBezTo>
                  <a:cubicBezTo>
                    <a:pt x="17" y="35"/>
                    <a:pt x="19" y="36"/>
                    <a:pt x="19" y="37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0" y="40"/>
                    <a:pt x="20" y="41"/>
                  </a:cubicBezTo>
                  <a:cubicBezTo>
                    <a:pt x="21" y="41"/>
                    <a:pt x="21" y="41"/>
                    <a:pt x="22" y="41"/>
                  </a:cubicBezTo>
                  <a:cubicBezTo>
                    <a:pt x="22" y="40"/>
                    <a:pt x="22" y="39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4" y="41"/>
                    <a:pt x="26" y="41"/>
                    <a:pt x="26" y="41"/>
                  </a:cubicBezTo>
                  <a:cubicBezTo>
                    <a:pt x="27" y="41"/>
                    <a:pt x="26" y="42"/>
                    <a:pt x="27" y="42"/>
                  </a:cubicBezTo>
                  <a:cubicBezTo>
                    <a:pt x="28" y="42"/>
                    <a:pt x="27" y="40"/>
                    <a:pt x="28" y="41"/>
                  </a:cubicBezTo>
                  <a:cubicBezTo>
                    <a:pt x="28" y="41"/>
                    <a:pt x="28" y="42"/>
                    <a:pt x="28" y="42"/>
                  </a:cubicBezTo>
                  <a:cubicBezTo>
                    <a:pt x="27" y="43"/>
                    <a:pt x="28" y="45"/>
                    <a:pt x="27" y="45"/>
                  </a:cubicBezTo>
                  <a:cubicBezTo>
                    <a:pt x="25" y="44"/>
                    <a:pt x="23" y="44"/>
                    <a:pt x="21" y="44"/>
                  </a:cubicBezTo>
                  <a:cubicBezTo>
                    <a:pt x="20" y="44"/>
                    <a:pt x="20" y="45"/>
                    <a:pt x="20" y="45"/>
                  </a:cubicBezTo>
                  <a:cubicBezTo>
                    <a:pt x="19" y="44"/>
                    <a:pt x="16" y="44"/>
                    <a:pt x="15" y="43"/>
                  </a:cubicBezTo>
                  <a:cubicBezTo>
                    <a:pt x="16" y="42"/>
                    <a:pt x="15" y="42"/>
                    <a:pt x="15" y="41"/>
                  </a:cubicBezTo>
                  <a:cubicBezTo>
                    <a:pt x="16" y="41"/>
                    <a:pt x="16" y="40"/>
                    <a:pt x="15" y="40"/>
                  </a:cubicBezTo>
                  <a:cubicBezTo>
                    <a:pt x="14" y="40"/>
                    <a:pt x="13" y="40"/>
                    <a:pt x="12" y="41"/>
                  </a:cubicBezTo>
                  <a:cubicBezTo>
                    <a:pt x="10" y="41"/>
                    <a:pt x="8" y="41"/>
                    <a:pt x="7" y="42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2"/>
                    <a:pt x="5" y="42"/>
                    <a:pt x="4" y="43"/>
                  </a:cubicBezTo>
                  <a:cubicBezTo>
                    <a:pt x="4" y="44"/>
                    <a:pt x="4" y="46"/>
                    <a:pt x="3" y="47"/>
                  </a:cubicBezTo>
                  <a:cubicBezTo>
                    <a:pt x="3" y="48"/>
                    <a:pt x="2" y="48"/>
                    <a:pt x="1" y="49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5"/>
                    <a:pt x="0" y="57"/>
                    <a:pt x="0" y="60"/>
                  </a:cubicBezTo>
                  <a:cubicBezTo>
                    <a:pt x="1" y="61"/>
                    <a:pt x="2" y="62"/>
                    <a:pt x="2" y="64"/>
                  </a:cubicBezTo>
                  <a:cubicBezTo>
                    <a:pt x="3" y="64"/>
                    <a:pt x="4" y="65"/>
                    <a:pt x="5" y="66"/>
                  </a:cubicBezTo>
                  <a:cubicBezTo>
                    <a:pt x="6" y="65"/>
                    <a:pt x="7" y="65"/>
                    <a:pt x="8" y="65"/>
                  </a:cubicBezTo>
                  <a:cubicBezTo>
                    <a:pt x="9" y="65"/>
                    <a:pt x="9" y="64"/>
                    <a:pt x="10" y="64"/>
                  </a:cubicBezTo>
                  <a:cubicBezTo>
                    <a:pt x="10" y="64"/>
                    <a:pt x="10" y="65"/>
                    <a:pt x="10" y="65"/>
                  </a:cubicBezTo>
                  <a:cubicBezTo>
                    <a:pt x="11" y="65"/>
                    <a:pt x="12" y="66"/>
                    <a:pt x="13" y="66"/>
                  </a:cubicBezTo>
                  <a:cubicBezTo>
                    <a:pt x="13" y="65"/>
                    <a:pt x="13" y="65"/>
                    <a:pt x="14" y="65"/>
                  </a:cubicBezTo>
                  <a:cubicBezTo>
                    <a:pt x="14" y="67"/>
                    <a:pt x="14" y="68"/>
                    <a:pt x="14" y="70"/>
                  </a:cubicBezTo>
                  <a:cubicBezTo>
                    <a:pt x="14" y="71"/>
                    <a:pt x="15" y="73"/>
                    <a:pt x="15" y="74"/>
                  </a:cubicBezTo>
                  <a:cubicBezTo>
                    <a:pt x="15" y="75"/>
                    <a:pt x="15" y="75"/>
                    <a:pt x="16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5"/>
                    <a:pt x="31" y="74"/>
                    <a:pt x="31" y="73"/>
                  </a:cubicBezTo>
                  <a:cubicBezTo>
                    <a:pt x="32" y="72"/>
                    <a:pt x="32" y="71"/>
                    <a:pt x="32" y="69"/>
                  </a:cubicBezTo>
                  <a:cubicBezTo>
                    <a:pt x="33" y="69"/>
                    <a:pt x="33" y="68"/>
                    <a:pt x="34" y="68"/>
                  </a:cubicBezTo>
                  <a:cubicBezTo>
                    <a:pt x="35" y="66"/>
                    <a:pt x="36" y="64"/>
                    <a:pt x="37" y="62"/>
                  </a:cubicBezTo>
                  <a:cubicBezTo>
                    <a:pt x="37" y="61"/>
                    <a:pt x="38" y="60"/>
                    <a:pt x="37" y="59"/>
                  </a:cubicBezTo>
                  <a:cubicBezTo>
                    <a:pt x="36" y="59"/>
                    <a:pt x="36" y="60"/>
                    <a:pt x="35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33" y="58"/>
                    <a:pt x="32" y="57"/>
                    <a:pt x="31" y="56"/>
                  </a:cubicBezTo>
                  <a:cubicBezTo>
                    <a:pt x="31" y="55"/>
                    <a:pt x="30" y="55"/>
                    <a:pt x="30" y="53"/>
                  </a:cubicBezTo>
                  <a:cubicBezTo>
                    <a:pt x="30" y="52"/>
                    <a:pt x="29" y="52"/>
                    <a:pt x="29" y="51"/>
                  </a:cubicBezTo>
                  <a:cubicBezTo>
                    <a:pt x="29" y="50"/>
                    <a:pt x="28" y="49"/>
                    <a:pt x="29" y="49"/>
                  </a:cubicBezTo>
                  <a:cubicBezTo>
                    <a:pt x="29" y="49"/>
                    <a:pt x="30" y="51"/>
                    <a:pt x="30" y="51"/>
                  </a:cubicBezTo>
                  <a:cubicBezTo>
                    <a:pt x="30" y="53"/>
                    <a:pt x="31" y="54"/>
                    <a:pt x="32" y="55"/>
                  </a:cubicBezTo>
                  <a:cubicBezTo>
                    <a:pt x="33" y="56"/>
                    <a:pt x="33" y="58"/>
                    <a:pt x="34" y="59"/>
                  </a:cubicBezTo>
                  <a:cubicBezTo>
                    <a:pt x="35" y="59"/>
                    <a:pt x="36" y="57"/>
                    <a:pt x="38" y="57"/>
                  </a:cubicBezTo>
                  <a:cubicBezTo>
                    <a:pt x="39" y="57"/>
                    <a:pt x="38" y="56"/>
                    <a:pt x="39" y="56"/>
                  </a:cubicBezTo>
                  <a:cubicBezTo>
                    <a:pt x="40" y="56"/>
                    <a:pt x="40" y="55"/>
                    <a:pt x="41" y="54"/>
                  </a:cubicBezTo>
                  <a:cubicBezTo>
                    <a:pt x="41" y="53"/>
                    <a:pt x="42" y="53"/>
                    <a:pt x="42" y="52"/>
                  </a:cubicBezTo>
                  <a:cubicBezTo>
                    <a:pt x="42" y="51"/>
                    <a:pt x="40" y="51"/>
                    <a:pt x="40" y="50"/>
                  </a:cubicBezTo>
                  <a:cubicBezTo>
                    <a:pt x="40" y="49"/>
                    <a:pt x="39" y="50"/>
                    <a:pt x="39" y="50"/>
                  </a:cubicBezTo>
                  <a:cubicBezTo>
                    <a:pt x="38" y="49"/>
                    <a:pt x="38" y="49"/>
                    <a:pt x="38" y="47"/>
                  </a:cubicBezTo>
                  <a:cubicBezTo>
                    <a:pt x="37" y="47"/>
                    <a:pt x="37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8" y="50"/>
                    <a:pt x="41" y="49"/>
                  </a:cubicBezTo>
                  <a:cubicBezTo>
                    <a:pt x="41" y="50"/>
                    <a:pt x="41" y="50"/>
                    <a:pt x="41" y="51"/>
                  </a:cubicBezTo>
                  <a:cubicBezTo>
                    <a:pt x="42" y="51"/>
                    <a:pt x="42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6" y="50"/>
                    <a:pt x="46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8" y="53"/>
                    <a:pt x="48" y="53"/>
                  </a:cubicBezTo>
                  <a:cubicBezTo>
                    <a:pt x="48" y="54"/>
                    <a:pt x="49" y="54"/>
                    <a:pt x="48" y="55"/>
                  </a:cubicBezTo>
                  <a:cubicBezTo>
                    <a:pt x="49" y="56"/>
                    <a:pt x="49" y="57"/>
                    <a:pt x="50" y="59"/>
                  </a:cubicBezTo>
                  <a:cubicBezTo>
                    <a:pt x="50" y="59"/>
                    <a:pt x="51" y="60"/>
                    <a:pt x="51" y="61"/>
                  </a:cubicBezTo>
                  <a:cubicBezTo>
                    <a:pt x="51" y="61"/>
                    <a:pt x="51" y="62"/>
                    <a:pt x="51" y="62"/>
                  </a:cubicBezTo>
                  <a:cubicBezTo>
                    <a:pt x="51" y="63"/>
                    <a:pt x="52" y="62"/>
                    <a:pt x="53" y="62"/>
                  </a:cubicBezTo>
                  <a:cubicBezTo>
                    <a:pt x="53" y="61"/>
                    <a:pt x="54" y="60"/>
                    <a:pt x="54" y="57"/>
                  </a:cubicBezTo>
                  <a:cubicBezTo>
                    <a:pt x="54" y="57"/>
                    <a:pt x="54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7"/>
                    <a:pt x="55" y="55"/>
                    <a:pt x="56" y="56"/>
                  </a:cubicBezTo>
                  <a:cubicBezTo>
                    <a:pt x="56" y="54"/>
                    <a:pt x="57" y="54"/>
                    <a:pt x="57" y="53"/>
                  </a:cubicBezTo>
                  <a:cubicBezTo>
                    <a:pt x="57" y="53"/>
                    <a:pt x="58" y="52"/>
                    <a:pt x="59" y="52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5"/>
                    <a:pt x="60" y="55"/>
                    <a:pt x="60" y="56"/>
                  </a:cubicBezTo>
                  <a:cubicBezTo>
                    <a:pt x="60" y="57"/>
                    <a:pt x="62" y="56"/>
                    <a:pt x="63" y="57"/>
                  </a:cubicBezTo>
                  <a:cubicBezTo>
                    <a:pt x="62" y="58"/>
                    <a:pt x="63" y="58"/>
                    <a:pt x="62" y="59"/>
                  </a:cubicBezTo>
                  <a:cubicBezTo>
                    <a:pt x="63" y="59"/>
                    <a:pt x="63" y="59"/>
                    <a:pt x="63" y="60"/>
                  </a:cubicBezTo>
                  <a:cubicBezTo>
                    <a:pt x="63" y="61"/>
                    <a:pt x="63" y="61"/>
                    <a:pt x="63" y="62"/>
                  </a:cubicBezTo>
                  <a:cubicBezTo>
                    <a:pt x="63" y="62"/>
                    <a:pt x="64" y="63"/>
                    <a:pt x="63" y="64"/>
                  </a:cubicBezTo>
                  <a:cubicBezTo>
                    <a:pt x="65" y="65"/>
                    <a:pt x="66" y="66"/>
                    <a:pt x="67" y="67"/>
                  </a:cubicBezTo>
                  <a:cubicBezTo>
                    <a:pt x="67" y="65"/>
                    <a:pt x="66" y="65"/>
                    <a:pt x="66" y="63"/>
                  </a:cubicBezTo>
                  <a:cubicBezTo>
                    <a:pt x="65" y="63"/>
                    <a:pt x="64" y="62"/>
                    <a:pt x="64" y="61"/>
                  </a:cubicBezTo>
                  <a:cubicBezTo>
                    <a:pt x="64" y="60"/>
                    <a:pt x="64" y="59"/>
                    <a:pt x="65" y="59"/>
                  </a:cubicBezTo>
                  <a:cubicBezTo>
                    <a:pt x="65" y="60"/>
                    <a:pt x="65" y="61"/>
                    <a:pt x="66" y="61"/>
                  </a:cubicBezTo>
                  <a:cubicBezTo>
                    <a:pt x="67" y="61"/>
                    <a:pt x="67" y="61"/>
                    <a:pt x="67" y="62"/>
                  </a:cubicBezTo>
                  <a:cubicBezTo>
                    <a:pt x="69" y="62"/>
                    <a:pt x="70" y="59"/>
                    <a:pt x="69" y="56"/>
                  </a:cubicBezTo>
                  <a:cubicBezTo>
                    <a:pt x="69" y="56"/>
                    <a:pt x="68" y="56"/>
                    <a:pt x="68" y="55"/>
                  </a:cubicBezTo>
                  <a:cubicBezTo>
                    <a:pt x="68" y="54"/>
                    <a:pt x="67" y="54"/>
                    <a:pt x="68" y="53"/>
                  </a:cubicBezTo>
                  <a:cubicBezTo>
                    <a:pt x="68" y="53"/>
                    <a:pt x="68" y="54"/>
                    <a:pt x="69" y="54"/>
                  </a:cubicBezTo>
                  <a:cubicBezTo>
                    <a:pt x="69" y="53"/>
                    <a:pt x="71" y="53"/>
                    <a:pt x="72" y="53"/>
                  </a:cubicBezTo>
                  <a:cubicBezTo>
                    <a:pt x="73" y="52"/>
                    <a:pt x="74" y="51"/>
                    <a:pt x="74" y="49"/>
                  </a:cubicBezTo>
                  <a:cubicBezTo>
                    <a:pt x="74" y="49"/>
                    <a:pt x="74" y="48"/>
                    <a:pt x="75" y="48"/>
                  </a:cubicBezTo>
                  <a:cubicBezTo>
                    <a:pt x="75" y="47"/>
                    <a:pt x="75" y="45"/>
                    <a:pt x="75" y="45"/>
                  </a:cubicBezTo>
                  <a:cubicBezTo>
                    <a:pt x="75" y="44"/>
                    <a:pt x="75" y="44"/>
                    <a:pt x="75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1"/>
                    <a:pt x="74" y="41"/>
                    <a:pt x="74" y="40"/>
                  </a:cubicBezTo>
                  <a:cubicBezTo>
                    <a:pt x="74" y="40"/>
                    <a:pt x="75" y="40"/>
                    <a:pt x="75" y="40"/>
                  </a:cubicBezTo>
                  <a:cubicBezTo>
                    <a:pt x="75" y="39"/>
                    <a:pt x="74" y="38"/>
                    <a:pt x="75" y="38"/>
                  </a:cubicBezTo>
                  <a:cubicBezTo>
                    <a:pt x="75" y="39"/>
                    <a:pt x="76" y="39"/>
                    <a:pt x="77" y="40"/>
                  </a:cubicBezTo>
                  <a:cubicBezTo>
                    <a:pt x="76" y="41"/>
                    <a:pt x="77" y="42"/>
                    <a:pt x="78" y="42"/>
                  </a:cubicBezTo>
                  <a:cubicBezTo>
                    <a:pt x="79" y="41"/>
                    <a:pt x="78" y="38"/>
                    <a:pt x="78" y="36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30"/>
                    <a:pt x="82" y="28"/>
                    <a:pt x="82" y="27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1"/>
                    <a:pt x="21" y="22"/>
                  </a:cubicBezTo>
                  <a:cubicBezTo>
                    <a:pt x="21" y="22"/>
                    <a:pt x="21" y="20"/>
                    <a:pt x="20" y="21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5"/>
                  </a:cubicBezTo>
                  <a:cubicBezTo>
                    <a:pt x="16" y="25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1"/>
                  </a:cubicBezTo>
                  <a:cubicBezTo>
                    <a:pt x="16" y="21"/>
                    <a:pt x="15" y="25"/>
                    <a:pt x="17" y="24"/>
                  </a:cubicBezTo>
                  <a:cubicBezTo>
                    <a:pt x="18" y="23"/>
                    <a:pt x="18" y="21"/>
                    <a:pt x="19" y="20"/>
                  </a:cubicBezTo>
                  <a:cubicBezTo>
                    <a:pt x="19" y="20"/>
                    <a:pt x="18" y="19"/>
                    <a:pt x="18" y="19"/>
                  </a:cubicBezTo>
                  <a:cubicBezTo>
                    <a:pt x="18" y="16"/>
                    <a:pt x="20" y="15"/>
                    <a:pt x="21" y="13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6"/>
                    <a:pt x="19" y="15"/>
                    <a:pt x="19" y="18"/>
                  </a:cubicBezTo>
                  <a:cubicBezTo>
                    <a:pt x="20" y="18"/>
                    <a:pt x="21" y="19"/>
                    <a:pt x="21" y="19"/>
                  </a:cubicBezTo>
                  <a:close/>
                  <a:moveTo>
                    <a:pt x="22" y="20"/>
                  </a:moveTo>
                  <a:cubicBezTo>
                    <a:pt x="22" y="19"/>
                    <a:pt x="23" y="19"/>
                    <a:pt x="23" y="19"/>
                  </a:cubicBezTo>
                  <a:cubicBezTo>
                    <a:pt x="23" y="20"/>
                    <a:pt x="23" y="20"/>
                    <a:pt x="22" y="20"/>
                  </a:cubicBezTo>
                  <a:close/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9"/>
                    <a:pt x="28" y="48"/>
                  </a:cubicBezTo>
                  <a:close/>
                  <a:moveTo>
                    <a:pt x="28" y="15"/>
                  </a:move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8" y="15"/>
                    <a:pt x="28" y="15"/>
                  </a:cubicBezTo>
                  <a:close/>
                  <a:moveTo>
                    <a:pt x="45" y="9"/>
                  </a:moveTo>
                  <a:cubicBezTo>
                    <a:pt x="44" y="9"/>
                    <a:pt x="45" y="8"/>
                    <a:pt x="45" y="9"/>
                  </a:cubicBezTo>
                  <a:cubicBezTo>
                    <a:pt x="45" y="10"/>
                    <a:pt x="46" y="9"/>
                    <a:pt x="46" y="10"/>
                  </a:cubicBezTo>
                  <a:cubicBezTo>
                    <a:pt x="45" y="10"/>
                    <a:pt x="45" y="10"/>
                    <a:pt x="45" y="9"/>
                  </a:cubicBezTo>
                  <a:close/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0" y="5"/>
                    <a:pt x="60" y="5"/>
                  </a:cubicBezTo>
                  <a:close/>
                  <a:moveTo>
                    <a:pt x="61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lose/>
                  <a:moveTo>
                    <a:pt x="62" y="4"/>
                  </a:moveTo>
                  <a:cubicBezTo>
                    <a:pt x="61" y="4"/>
                    <a:pt x="62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lose/>
                  <a:moveTo>
                    <a:pt x="72" y="39"/>
                  </a:moveTo>
                  <a:cubicBezTo>
                    <a:pt x="72" y="38"/>
                    <a:pt x="73" y="38"/>
                    <a:pt x="74" y="38"/>
                  </a:cubicBezTo>
                  <a:cubicBezTo>
                    <a:pt x="74" y="38"/>
                    <a:pt x="73" y="39"/>
                    <a:pt x="74" y="39"/>
                  </a:cubicBezTo>
                  <a:cubicBezTo>
                    <a:pt x="73" y="40"/>
                    <a:pt x="73" y="39"/>
                    <a:pt x="7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73"/>
            <p:cNvSpPr>
              <a:spLocks/>
            </p:cNvSpPr>
            <p:nvPr/>
          </p:nvSpPr>
          <p:spPr bwMode="auto">
            <a:xfrm>
              <a:off x="4228326" y="5756364"/>
              <a:ext cx="4337" cy="9759"/>
            </a:xfrm>
            <a:custGeom>
              <a:avLst/>
              <a:gdLst>
                <a:gd name="T0" fmla="*/ 1 w 2"/>
                <a:gd name="T1" fmla="*/ 3 h 4"/>
                <a:gd name="T2" fmla="*/ 2 w 2"/>
                <a:gd name="T3" fmla="*/ 4 h 4"/>
                <a:gd name="T4" fmla="*/ 2 w 2"/>
                <a:gd name="T5" fmla="*/ 3 h 4"/>
                <a:gd name="T6" fmla="*/ 1 w 2"/>
                <a:gd name="T7" fmla="*/ 1 h 4"/>
                <a:gd name="T8" fmla="*/ 0 w 2"/>
                <a:gd name="T9" fmla="*/ 0 h 4"/>
                <a:gd name="T10" fmla="*/ 0 w 2"/>
                <a:gd name="T11" fmla="*/ 2 h 4"/>
                <a:gd name="T12" fmla="*/ 0 w 2"/>
                <a:gd name="T13" fmla="*/ 3 h 4"/>
                <a:gd name="T14" fmla="*/ 0 w 2"/>
                <a:gd name="T15" fmla="*/ 3 h 4"/>
                <a:gd name="T16" fmla="*/ 1 w 2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2" y="3"/>
                    <a:pt x="1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Freeform 74"/>
            <p:cNvSpPr>
              <a:spLocks/>
            </p:cNvSpPr>
            <p:nvPr/>
          </p:nvSpPr>
          <p:spPr bwMode="auto">
            <a:xfrm>
              <a:off x="4213146" y="5820337"/>
              <a:ext cx="9759" cy="9759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3 h 4"/>
                <a:gd name="T4" fmla="*/ 1 w 4"/>
                <a:gd name="T5" fmla="*/ 4 h 4"/>
                <a:gd name="T6" fmla="*/ 4 w 4"/>
                <a:gd name="T7" fmla="*/ 3 h 4"/>
                <a:gd name="T8" fmla="*/ 2 w 4"/>
                <a:gd name="T9" fmla="*/ 2 h 4"/>
                <a:gd name="T10" fmla="*/ 1 w 4"/>
                <a:gd name="T11" fmla="*/ 0 h 4"/>
                <a:gd name="T12" fmla="*/ 1 w 4"/>
                <a:gd name="T13" fmla="*/ 2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4"/>
                    <a:pt x="0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5" name="Freeform 75"/>
            <p:cNvSpPr>
              <a:spLocks/>
            </p:cNvSpPr>
            <p:nvPr/>
          </p:nvSpPr>
          <p:spPr bwMode="auto">
            <a:xfrm>
              <a:off x="4204472" y="5845275"/>
              <a:ext cx="10843" cy="13011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5 h 5"/>
                <a:gd name="T6" fmla="*/ 2 w 4"/>
                <a:gd name="T7" fmla="*/ 3 h 5"/>
                <a:gd name="T8" fmla="*/ 3 w 4"/>
                <a:gd name="T9" fmla="*/ 4 h 5"/>
                <a:gd name="T10" fmla="*/ 3 w 4"/>
                <a:gd name="T11" fmla="*/ 1 h 5"/>
                <a:gd name="T12" fmla="*/ 4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0"/>
                    <a:pt x="2" y="1"/>
                    <a:pt x="2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3" y="4"/>
                    <a:pt x="3" y="5"/>
                    <a:pt x="3" y="4"/>
                  </a:cubicBezTo>
                  <a:cubicBezTo>
                    <a:pt x="3" y="3"/>
                    <a:pt x="3" y="3"/>
                    <a:pt x="3" y="1"/>
                  </a:cubicBezTo>
                  <a:cubicBezTo>
                    <a:pt x="3" y="2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Freeform 76"/>
            <p:cNvSpPr>
              <a:spLocks/>
            </p:cNvSpPr>
            <p:nvPr/>
          </p:nvSpPr>
          <p:spPr bwMode="auto">
            <a:xfrm>
              <a:off x="4192545" y="5835516"/>
              <a:ext cx="15180" cy="22770"/>
            </a:xfrm>
            <a:custGeom>
              <a:avLst/>
              <a:gdLst>
                <a:gd name="T0" fmla="*/ 0 w 6"/>
                <a:gd name="T1" fmla="*/ 5 h 9"/>
                <a:gd name="T2" fmla="*/ 1 w 6"/>
                <a:gd name="T3" fmla="*/ 8 h 9"/>
                <a:gd name="T4" fmla="*/ 4 w 6"/>
                <a:gd name="T5" fmla="*/ 9 h 9"/>
                <a:gd name="T6" fmla="*/ 5 w 6"/>
                <a:gd name="T7" fmla="*/ 8 h 9"/>
                <a:gd name="T8" fmla="*/ 4 w 6"/>
                <a:gd name="T9" fmla="*/ 8 h 9"/>
                <a:gd name="T10" fmla="*/ 5 w 6"/>
                <a:gd name="T11" fmla="*/ 5 h 9"/>
                <a:gd name="T12" fmla="*/ 5 w 6"/>
                <a:gd name="T13" fmla="*/ 3 h 9"/>
                <a:gd name="T14" fmla="*/ 6 w 6"/>
                <a:gd name="T15" fmla="*/ 1 h 9"/>
                <a:gd name="T16" fmla="*/ 4 w 6"/>
                <a:gd name="T17" fmla="*/ 0 h 9"/>
                <a:gd name="T18" fmla="*/ 0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0" y="5"/>
                  </a:moveTo>
                  <a:cubicBezTo>
                    <a:pt x="0" y="6"/>
                    <a:pt x="1" y="6"/>
                    <a:pt x="1" y="8"/>
                  </a:cubicBezTo>
                  <a:cubicBezTo>
                    <a:pt x="3" y="7"/>
                    <a:pt x="3" y="9"/>
                    <a:pt x="4" y="9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5" y="4"/>
                    <a:pt x="6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77"/>
            <p:cNvSpPr>
              <a:spLocks/>
            </p:cNvSpPr>
            <p:nvPr/>
          </p:nvSpPr>
          <p:spPr bwMode="auto">
            <a:xfrm>
              <a:off x="4187123" y="5858287"/>
              <a:ext cx="15180" cy="7590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3 h 3"/>
                <a:gd name="T4" fmla="*/ 5 w 6"/>
                <a:gd name="T5" fmla="*/ 1 h 3"/>
                <a:gd name="T6" fmla="*/ 1 w 6"/>
                <a:gd name="T7" fmla="*/ 0 h 3"/>
                <a:gd name="T8" fmla="*/ 0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3" y="3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Freeform 78"/>
            <p:cNvSpPr>
              <a:spLocks/>
            </p:cNvSpPr>
            <p:nvPr/>
          </p:nvSpPr>
          <p:spPr bwMode="auto">
            <a:xfrm>
              <a:off x="4204472" y="5799735"/>
              <a:ext cx="5422" cy="7590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1 h 3"/>
                <a:gd name="T6" fmla="*/ 0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Freeform 79"/>
            <p:cNvSpPr>
              <a:spLocks/>
            </p:cNvSpPr>
            <p:nvPr/>
          </p:nvSpPr>
          <p:spPr bwMode="auto">
            <a:xfrm>
              <a:off x="4207725" y="5809494"/>
              <a:ext cx="5422" cy="10843"/>
            </a:xfrm>
            <a:custGeom>
              <a:avLst/>
              <a:gdLst>
                <a:gd name="T0" fmla="*/ 0 w 2"/>
                <a:gd name="T1" fmla="*/ 2 h 4"/>
                <a:gd name="T2" fmla="*/ 1 w 2"/>
                <a:gd name="T3" fmla="*/ 4 h 4"/>
                <a:gd name="T4" fmla="*/ 2 w 2"/>
                <a:gd name="T5" fmla="*/ 1 h 4"/>
                <a:gd name="T6" fmla="*/ 0 w 2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0" name="Freeform 80"/>
            <p:cNvSpPr>
              <a:spLocks/>
            </p:cNvSpPr>
            <p:nvPr/>
          </p:nvSpPr>
          <p:spPr bwMode="auto">
            <a:xfrm>
              <a:off x="4220736" y="5845275"/>
              <a:ext cx="7590" cy="542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1" name="Freeform 81"/>
            <p:cNvSpPr>
              <a:spLocks/>
            </p:cNvSpPr>
            <p:nvPr/>
          </p:nvSpPr>
          <p:spPr bwMode="auto">
            <a:xfrm>
              <a:off x="4217483" y="5766122"/>
              <a:ext cx="15180" cy="22770"/>
            </a:xfrm>
            <a:custGeom>
              <a:avLst/>
              <a:gdLst>
                <a:gd name="T0" fmla="*/ 5 w 6"/>
                <a:gd name="T1" fmla="*/ 0 h 9"/>
                <a:gd name="T2" fmla="*/ 5 w 6"/>
                <a:gd name="T3" fmla="*/ 0 h 9"/>
                <a:gd name="T4" fmla="*/ 5 w 6"/>
                <a:gd name="T5" fmla="*/ 0 h 9"/>
                <a:gd name="T6" fmla="*/ 5 w 6"/>
                <a:gd name="T7" fmla="*/ 3 h 9"/>
                <a:gd name="T8" fmla="*/ 5 w 6"/>
                <a:gd name="T9" fmla="*/ 3 h 9"/>
                <a:gd name="T10" fmla="*/ 2 w 6"/>
                <a:gd name="T11" fmla="*/ 5 h 9"/>
                <a:gd name="T12" fmla="*/ 0 w 6"/>
                <a:gd name="T13" fmla="*/ 7 h 9"/>
                <a:gd name="T14" fmla="*/ 1 w 6"/>
                <a:gd name="T15" fmla="*/ 7 h 9"/>
                <a:gd name="T16" fmla="*/ 0 w 6"/>
                <a:gd name="T17" fmla="*/ 7 h 9"/>
                <a:gd name="T18" fmla="*/ 1 w 6"/>
                <a:gd name="T19" fmla="*/ 9 h 9"/>
                <a:gd name="T20" fmla="*/ 2 w 6"/>
                <a:gd name="T21" fmla="*/ 7 h 9"/>
                <a:gd name="T22" fmla="*/ 3 w 6"/>
                <a:gd name="T23" fmla="*/ 7 h 9"/>
                <a:gd name="T24" fmla="*/ 6 w 6"/>
                <a:gd name="T25" fmla="*/ 5 h 9"/>
                <a:gd name="T26" fmla="*/ 6 w 6"/>
                <a:gd name="T27" fmla="*/ 5 h 9"/>
                <a:gd name="T28" fmla="*/ 5 w 6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6"/>
                    <a:pt x="0" y="5"/>
                    <a:pt x="0" y="7"/>
                  </a:cubicBezTo>
                  <a:cubicBezTo>
                    <a:pt x="0" y="7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>
              <a:off x="4228326" y="5747690"/>
              <a:ext cx="2169" cy="8674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4174112" y="5837685"/>
              <a:ext cx="13011" cy="20602"/>
            </a:xfrm>
            <a:custGeom>
              <a:avLst/>
              <a:gdLst>
                <a:gd name="T0" fmla="*/ 5 w 5"/>
                <a:gd name="T1" fmla="*/ 8 h 8"/>
                <a:gd name="T2" fmla="*/ 4 w 5"/>
                <a:gd name="T3" fmla="*/ 4 h 8"/>
                <a:gd name="T4" fmla="*/ 3 w 5"/>
                <a:gd name="T5" fmla="*/ 2 h 8"/>
                <a:gd name="T6" fmla="*/ 2 w 5"/>
                <a:gd name="T7" fmla="*/ 0 h 8"/>
                <a:gd name="T8" fmla="*/ 1 w 5"/>
                <a:gd name="T9" fmla="*/ 0 h 8"/>
                <a:gd name="T10" fmla="*/ 0 w 5"/>
                <a:gd name="T11" fmla="*/ 0 h 8"/>
                <a:gd name="T12" fmla="*/ 2 w 5"/>
                <a:gd name="T13" fmla="*/ 6 h 8"/>
                <a:gd name="T14" fmla="*/ 5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cubicBezTo>
                    <a:pt x="5" y="7"/>
                    <a:pt x="4" y="5"/>
                    <a:pt x="4" y="4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3" y="3"/>
                    <a:pt x="2" y="6"/>
                  </a:cubicBezTo>
                  <a:cubicBezTo>
                    <a:pt x="4" y="7"/>
                    <a:pt x="4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4" name="Freeform 84"/>
            <p:cNvSpPr>
              <a:spLocks/>
            </p:cNvSpPr>
            <p:nvPr/>
          </p:nvSpPr>
          <p:spPr bwMode="auto">
            <a:xfrm>
              <a:off x="4151342" y="5830095"/>
              <a:ext cx="5422" cy="7590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2 h 3"/>
                <a:gd name="T4" fmla="*/ 1 w 2"/>
                <a:gd name="T5" fmla="*/ 0 h 3"/>
                <a:gd name="T6" fmla="*/ 1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Freeform 85"/>
            <p:cNvSpPr>
              <a:spLocks noEditPoints="1"/>
            </p:cNvSpPr>
            <p:nvPr/>
          </p:nvSpPr>
          <p:spPr bwMode="auto">
            <a:xfrm>
              <a:off x="3963761" y="5651188"/>
              <a:ext cx="74816" cy="73731"/>
            </a:xfrm>
            <a:custGeom>
              <a:avLst/>
              <a:gdLst>
                <a:gd name="T0" fmla="*/ 9 w 29"/>
                <a:gd name="T1" fmla="*/ 28 h 29"/>
                <a:gd name="T2" fmla="*/ 10 w 29"/>
                <a:gd name="T3" fmla="*/ 28 h 29"/>
                <a:gd name="T4" fmla="*/ 11 w 29"/>
                <a:gd name="T5" fmla="*/ 29 h 29"/>
                <a:gd name="T6" fmla="*/ 12 w 29"/>
                <a:gd name="T7" fmla="*/ 28 h 29"/>
                <a:gd name="T8" fmla="*/ 13 w 29"/>
                <a:gd name="T9" fmla="*/ 24 h 29"/>
                <a:gd name="T10" fmla="*/ 14 w 29"/>
                <a:gd name="T11" fmla="*/ 22 h 29"/>
                <a:gd name="T12" fmla="*/ 16 w 29"/>
                <a:gd name="T13" fmla="*/ 22 h 29"/>
                <a:gd name="T14" fmla="*/ 17 w 29"/>
                <a:gd name="T15" fmla="*/ 21 h 29"/>
                <a:gd name="T16" fmla="*/ 20 w 29"/>
                <a:gd name="T17" fmla="*/ 20 h 29"/>
                <a:gd name="T18" fmla="*/ 22 w 29"/>
                <a:gd name="T19" fmla="*/ 17 h 29"/>
                <a:gd name="T20" fmla="*/ 19 w 29"/>
                <a:gd name="T21" fmla="*/ 17 h 29"/>
                <a:gd name="T22" fmla="*/ 20 w 29"/>
                <a:gd name="T23" fmla="*/ 16 h 29"/>
                <a:gd name="T24" fmla="*/ 23 w 29"/>
                <a:gd name="T25" fmla="*/ 17 h 29"/>
                <a:gd name="T26" fmla="*/ 22 w 29"/>
                <a:gd name="T27" fmla="*/ 16 h 29"/>
                <a:gd name="T28" fmla="*/ 23 w 29"/>
                <a:gd name="T29" fmla="*/ 16 h 29"/>
                <a:gd name="T30" fmla="*/ 23 w 29"/>
                <a:gd name="T31" fmla="*/ 15 h 29"/>
                <a:gd name="T32" fmla="*/ 24 w 29"/>
                <a:gd name="T33" fmla="*/ 10 h 29"/>
                <a:gd name="T34" fmla="*/ 26 w 29"/>
                <a:gd name="T35" fmla="*/ 10 h 29"/>
                <a:gd name="T36" fmla="*/ 24 w 29"/>
                <a:gd name="T37" fmla="*/ 8 h 29"/>
                <a:gd name="T38" fmla="*/ 25 w 29"/>
                <a:gd name="T39" fmla="*/ 8 h 29"/>
                <a:gd name="T40" fmla="*/ 25 w 29"/>
                <a:gd name="T41" fmla="*/ 6 h 29"/>
                <a:gd name="T42" fmla="*/ 27 w 29"/>
                <a:gd name="T43" fmla="*/ 5 h 29"/>
                <a:gd name="T44" fmla="*/ 29 w 29"/>
                <a:gd name="T45" fmla="*/ 5 h 29"/>
                <a:gd name="T46" fmla="*/ 27 w 29"/>
                <a:gd name="T47" fmla="*/ 4 h 29"/>
                <a:gd name="T48" fmla="*/ 26 w 29"/>
                <a:gd name="T49" fmla="*/ 3 h 29"/>
                <a:gd name="T50" fmla="*/ 24 w 29"/>
                <a:gd name="T51" fmla="*/ 4 h 29"/>
                <a:gd name="T52" fmla="*/ 26 w 29"/>
                <a:gd name="T53" fmla="*/ 2 h 29"/>
                <a:gd name="T54" fmla="*/ 23 w 29"/>
                <a:gd name="T55" fmla="*/ 1 h 29"/>
                <a:gd name="T56" fmla="*/ 21 w 29"/>
                <a:gd name="T57" fmla="*/ 1 h 29"/>
                <a:gd name="T58" fmla="*/ 20 w 29"/>
                <a:gd name="T59" fmla="*/ 1 h 29"/>
                <a:gd name="T60" fmla="*/ 16 w 29"/>
                <a:gd name="T61" fmla="*/ 1 h 29"/>
                <a:gd name="T62" fmla="*/ 13 w 29"/>
                <a:gd name="T63" fmla="*/ 2 h 29"/>
                <a:gd name="T64" fmla="*/ 13 w 29"/>
                <a:gd name="T65" fmla="*/ 4 h 29"/>
                <a:gd name="T66" fmla="*/ 9 w 29"/>
                <a:gd name="T67" fmla="*/ 3 h 29"/>
                <a:gd name="T68" fmla="*/ 3 w 29"/>
                <a:gd name="T69" fmla="*/ 6 h 29"/>
                <a:gd name="T70" fmla="*/ 4 w 29"/>
                <a:gd name="T71" fmla="*/ 7 h 29"/>
                <a:gd name="T72" fmla="*/ 1 w 29"/>
                <a:gd name="T73" fmla="*/ 8 h 29"/>
                <a:gd name="T74" fmla="*/ 0 w 29"/>
                <a:gd name="T75" fmla="*/ 9 h 29"/>
                <a:gd name="T76" fmla="*/ 1 w 29"/>
                <a:gd name="T77" fmla="*/ 10 h 29"/>
                <a:gd name="T78" fmla="*/ 2 w 29"/>
                <a:gd name="T79" fmla="*/ 10 h 29"/>
                <a:gd name="T80" fmla="*/ 4 w 29"/>
                <a:gd name="T81" fmla="*/ 10 h 29"/>
                <a:gd name="T82" fmla="*/ 1 w 29"/>
                <a:gd name="T83" fmla="*/ 10 h 29"/>
                <a:gd name="T84" fmla="*/ 3 w 29"/>
                <a:gd name="T85" fmla="*/ 12 h 29"/>
                <a:gd name="T86" fmla="*/ 4 w 29"/>
                <a:gd name="T87" fmla="*/ 11 h 29"/>
                <a:gd name="T88" fmla="*/ 7 w 29"/>
                <a:gd name="T89" fmla="*/ 12 h 29"/>
                <a:gd name="T90" fmla="*/ 7 w 29"/>
                <a:gd name="T91" fmla="*/ 14 h 29"/>
                <a:gd name="T92" fmla="*/ 7 w 29"/>
                <a:gd name="T93" fmla="*/ 16 h 29"/>
                <a:gd name="T94" fmla="*/ 8 w 29"/>
                <a:gd name="T95" fmla="*/ 16 h 29"/>
                <a:gd name="T96" fmla="*/ 7 w 29"/>
                <a:gd name="T97" fmla="*/ 17 h 29"/>
                <a:gd name="T98" fmla="*/ 9 w 29"/>
                <a:gd name="T99" fmla="*/ 19 h 29"/>
                <a:gd name="T100" fmla="*/ 7 w 29"/>
                <a:gd name="T101" fmla="*/ 20 h 29"/>
                <a:gd name="T102" fmla="*/ 7 w 29"/>
                <a:gd name="T103" fmla="*/ 22 h 29"/>
                <a:gd name="T104" fmla="*/ 9 w 29"/>
                <a:gd name="T105" fmla="*/ 28 h 29"/>
                <a:gd name="T106" fmla="*/ 22 w 29"/>
                <a:gd name="T107" fmla="*/ 16 h 29"/>
                <a:gd name="T108" fmla="*/ 22 w 29"/>
                <a:gd name="T109" fmla="*/ 14 h 29"/>
                <a:gd name="T110" fmla="*/ 22 w 29"/>
                <a:gd name="T111" fmla="*/ 16 h 29"/>
                <a:gd name="T112" fmla="*/ 23 w 29"/>
                <a:gd name="T113" fmla="*/ 3 h 29"/>
                <a:gd name="T114" fmla="*/ 22 w 29"/>
                <a:gd name="T115" fmla="*/ 4 h 29"/>
                <a:gd name="T116" fmla="*/ 19 w 29"/>
                <a:gd name="T117" fmla="*/ 4 h 29"/>
                <a:gd name="T118" fmla="*/ 23 w 29"/>
                <a:gd name="T1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29">
                  <a:moveTo>
                    <a:pt x="9" y="28"/>
                  </a:moveTo>
                  <a:cubicBezTo>
                    <a:pt x="9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4" y="26"/>
                    <a:pt x="13" y="24"/>
                  </a:cubicBezTo>
                  <a:cubicBezTo>
                    <a:pt x="14" y="23"/>
                    <a:pt x="14" y="22"/>
                    <a:pt x="14" y="22"/>
                  </a:cubicBezTo>
                  <a:cubicBezTo>
                    <a:pt x="15" y="23"/>
                    <a:pt x="15" y="22"/>
                    <a:pt x="16" y="22"/>
                  </a:cubicBezTo>
                  <a:cubicBezTo>
                    <a:pt x="17" y="22"/>
                    <a:pt x="17" y="22"/>
                    <a:pt x="17" y="21"/>
                  </a:cubicBezTo>
                  <a:cubicBezTo>
                    <a:pt x="18" y="21"/>
                    <a:pt x="19" y="20"/>
                    <a:pt x="20" y="20"/>
                  </a:cubicBezTo>
                  <a:cubicBezTo>
                    <a:pt x="20" y="19"/>
                    <a:pt x="22" y="18"/>
                    <a:pt x="22" y="17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7"/>
                    <a:pt x="22" y="18"/>
                    <a:pt x="23" y="17"/>
                  </a:cubicBezTo>
                  <a:cubicBezTo>
                    <a:pt x="24" y="17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5" y="15"/>
                    <a:pt x="24" y="12"/>
                    <a:pt x="24" y="10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9"/>
                    <a:pt x="25" y="9"/>
                    <a:pt x="24" y="8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6" y="7"/>
                    <a:pt x="25" y="7"/>
                    <a:pt x="25" y="6"/>
                  </a:cubicBezTo>
                  <a:cubicBezTo>
                    <a:pt x="26" y="6"/>
                    <a:pt x="26" y="5"/>
                    <a:pt x="27" y="5"/>
                  </a:cubicBezTo>
                  <a:cubicBezTo>
                    <a:pt x="27" y="5"/>
                    <a:pt x="29" y="6"/>
                    <a:pt x="29" y="5"/>
                  </a:cubicBezTo>
                  <a:cubicBezTo>
                    <a:pt x="29" y="4"/>
                    <a:pt x="28" y="5"/>
                    <a:pt x="27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2"/>
                    <a:pt x="26" y="3"/>
                    <a:pt x="26" y="2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1"/>
                    <a:pt x="17" y="0"/>
                    <a:pt x="16" y="1"/>
                  </a:cubicBezTo>
                  <a:cubicBezTo>
                    <a:pt x="15" y="1"/>
                    <a:pt x="13" y="1"/>
                    <a:pt x="13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1" y="3"/>
                    <a:pt x="10" y="4"/>
                    <a:pt x="9" y="3"/>
                  </a:cubicBezTo>
                  <a:cubicBezTo>
                    <a:pt x="7" y="4"/>
                    <a:pt x="5" y="5"/>
                    <a:pt x="3" y="6"/>
                  </a:cubicBezTo>
                  <a:cubicBezTo>
                    <a:pt x="3" y="7"/>
                    <a:pt x="4" y="6"/>
                    <a:pt x="4" y="7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9"/>
                    <a:pt x="4" y="8"/>
                    <a:pt x="4" y="10"/>
                  </a:cubicBezTo>
                  <a:cubicBezTo>
                    <a:pt x="3" y="10"/>
                    <a:pt x="1" y="10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3" y="12"/>
                    <a:pt x="3" y="11"/>
                    <a:pt x="4" y="11"/>
                  </a:cubicBezTo>
                  <a:cubicBezTo>
                    <a:pt x="4" y="12"/>
                    <a:pt x="5" y="12"/>
                    <a:pt x="7" y="12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8" y="17"/>
                    <a:pt x="8" y="15"/>
                    <a:pt x="8" y="16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7" y="18"/>
                    <a:pt x="9" y="18"/>
                    <a:pt x="9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8" y="21"/>
                    <a:pt x="7" y="21"/>
                    <a:pt x="7" y="22"/>
                  </a:cubicBezTo>
                  <a:cubicBezTo>
                    <a:pt x="9" y="23"/>
                    <a:pt x="7" y="26"/>
                    <a:pt x="9" y="28"/>
                  </a:cubicBezTo>
                  <a:close/>
                  <a:moveTo>
                    <a:pt x="22" y="16"/>
                  </a:moveTo>
                  <a:cubicBezTo>
                    <a:pt x="21" y="15"/>
                    <a:pt x="22" y="14"/>
                    <a:pt x="22" y="14"/>
                  </a:cubicBezTo>
                  <a:cubicBezTo>
                    <a:pt x="22" y="15"/>
                    <a:pt x="22" y="15"/>
                    <a:pt x="22" y="16"/>
                  </a:cubicBezTo>
                  <a:close/>
                  <a:moveTo>
                    <a:pt x="23" y="3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3"/>
                    <a:pt x="19" y="4"/>
                  </a:cubicBezTo>
                  <a:cubicBezTo>
                    <a:pt x="20" y="2"/>
                    <a:pt x="22" y="3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6" name="Freeform 86"/>
            <p:cNvSpPr>
              <a:spLocks/>
            </p:cNvSpPr>
            <p:nvPr/>
          </p:nvSpPr>
          <p:spPr bwMode="auto">
            <a:xfrm>
              <a:off x="4048335" y="5660947"/>
              <a:ext cx="20602" cy="20602"/>
            </a:xfrm>
            <a:custGeom>
              <a:avLst/>
              <a:gdLst>
                <a:gd name="T0" fmla="*/ 0 w 8"/>
                <a:gd name="T1" fmla="*/ 2 h 8"/>
                <a:gd name="T2" fmla="*/ 1 w 8"/>
                <a:gd name="T3" fmla="*/ 4 h 8"/>
                <a:gd name="T4" fmla="*/ 1 w 8"/>
                <a:gd name="T5" fmla="*/ 5 h 8"/>
                <a:gd name="T6" fmla="*/ 3 w 8"/>
                <a:gd name="T7" fmla="*/ 4 h 8"/>
                <a:gd name="T8" fmla="*/ 2 w 8"/>
                <a:gd name="T9" fmla="*/ 6 h 8"/>
                <a:gd name="T10" fmla="*/ 4 w 8"/>
                <a:gd name="T11" fmla="*/ 7 h 8"/>
                <a:gd name="T12" fmla="*/ 5 w 8"/>
                <a:gd name="T13" fmla="*/ 8 h 8"/>
                <a:gd name="T14" fmla="*/ 5 w 8"/>
                <a:gd name="T15" fmla="*/ 5 h 8"/>
                <a:gd name="T16" fmla="*/ 8 w 8"/>
                <a:gd name="T17" fmla="*/ 6 h 8"/>
                <a:gd name="T18" fmla="*/ 6 w 8"/>
                <a:gd name="T19" fmla="*/ 3 h 8"/>
                <a:gd name="T20" fmla="*/ 5 w 8"/>
                <a:gd name="T21" fmla="*/ 3 h 8"/>
                <a:gd name="T22" fmla="*/ 4 w 8"/>
                <a:gd name="T23" fmla="*/ 2 h 8"/>
                <a:gd name="T24" fmla="*/ 3 w 8"/>
                <a:gd name="T25" fmla="*/ 1 h 8"/>
                <a:gd name="T26" fmla="*/ 3 w 8"/>
                <a:gd name="T27" fmla="*/ 2 h 8"/>
                <a:gd name="T28" fmla="*/ 0 w 8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7"/>
                    <a:pt x="8" y="6"/>
                  </a:cubicBezTo>
                  <a:cubicBezTo>
                    <a:pt x="8" y="4"/>
                    <a:pt x="7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7" name="Freeform 87"/>
            <p:cNvSpPr>
              <a:spLocks/>
            </p:cNvSpPr>
            <p:nvPr/>
          </p:nvSpPr>
          <p:spPr bwMode="auto">
            <a:xfrm>
              <a:off x="4061346" y="5660947"/>
              <a:ext cx="15180" cy="7590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1 h 3"/>
                <a:gd name="T4" fmla="*/ 0 w 6"/>
                <a:gd name="T5" fmla="*/ 0 h 3"/>
                <a:gd name="T6" fmla="*/ 0 w 6"/>
                <a:gd name="T7" fmla="*/ 1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1"/>
                    <a:pt x="6" y="2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8" name="Freeform 88"/>
            <p:cNvSpPr>
              <a:spLocks/>
            </p:cNvSpPr>
            <p:nvPr/>
          </p:nvSpPr>
          <p:spPr bwMode="auto">
            <a:xfrm>
              <a:off x="4025565" y="5735762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9" name="Freeform 89"/>
            <p:cNvSpPr>
              <a:spLocks/>
            </p:cNvSpPr>
            <p:nvPr/>
          </p:nvSpPr>
          <p:spPr bwMode="auto">
            <a:xfrm>
              <a:off x="4020144" y="5702150"/>
              <a:ext cx="13011" cy="13011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1 h 5"/>
                <a:gd name="T4" fmla="*/ 2 w 5"/>
                <a:gd name="T5" fmla="*/ 2 h 5"/>
                <a:gd name="T6" fmla="*/ 1 w 5"/>
                <a:gd name="T7" fmla="*/ 1 h 5"/>
                <a:gd name="T8" fmla="*/ 0 w 5"/>
                <a:gd name="T9" fmla="*/ 2 h 5"/>
                <a:gd name="T10" fmla="*/ 1 w 5"/>
                <a:gd name="T11" fmla="*/ 2 h 5"/>
                <a:gd name="T12" fmla="*/ 0 w 5"/>
                <a:gd name="T13" fmla="*/ 4 h 5"/>
                <a:gd name="T14" fmla="*/ 2 w 5"/>
                <a:gd name="T15" fmla="*/ 5 h 5"/>
                <a:gd name="T16" fmla="*/ 4 w 5"/>
                <a:gd name="T17" fmla="*/ 5 h 5"/>
                <a:gd name="T18" fmla="*/ 5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1"/>
                  </a:cubicBezTo>
                  <a:cubicBezTo>
                    <a:pt x="4" y="2"/>
                    <a:pt x="3" y="1"/>
                    <a:pt x="2" y="2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2"/>
                    <a:pt x="0" y="1"/>
                    <a:pt x="0" y="2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0" name="Freeform 90"/>
            <p:cNvSpPr>
              <a:spLocks/>
            </p:cNvSpPr>
            <p:nvPr/>
          </p:nvSpPr>
          <p:spPr bwMode="auto">
            <a:xfrm>
              <a:off x="4102549" y="5676127"/>
              <a:ext cx="17349" cy="20602"/>
            </a:xfrm>
            <a:custGeom>
              <a:avLst/>
              <a:gdLst>
                <a:gd name="T0" fmla="*/ 1 w 7"/>
                <a:gd name="T1" fmla="*/ 5 h 8"/>
                <a:gd name="T2" fmla="*/ 0 w 7"/>
                <a:gd name="T3" fmla="*/ 6 h 8"/>
                <a:gd name="T4" fmla="*/ 2 w 7"/>
                <a:gd name="T5" fmla="*/ 8 h 8"/>
                <a:gd name="T6" fmla="*/ 3 w 7"/>
                <a:gd name="T7" fmla="*/ 7 h 8"/>
                <a:gd name="T8" fmla="*/ 2 w 7"/>
                <a:gd name="T9" fmla="*/ 4 h 8"/>
                <a:gd name="T10" fmla="*/ 5 w 7"/>
                <a:gd name="T11" fmla="*/ 2 h 8"/>
                <a:gd name="T12" fmla="*/ 7 w 7"/>
                <a:gd name="T13" fmla="*/ 0 h 8"/>
                <a:gd name="T14" fmla="*/ 6 w 7"/>
                <a:gd name="T15" fmla="*/ 0 h 8"/>
                <a:gd name="T16" fmla="*/ 6 w 7"/>
                <a:gd name="T17" fmla="*/ 0 h 8"/>
                <a:gd name="T18" fmla="*/ 2 w 7"/>
                <a:gd name="T19" fmla="*/ 2 h 8"/>
                <a:gd name="T20" fmla="*/ 1 w 7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2" y="6"/>
                    <a:pt x="1" y="6"/>
                    <a:pt x="2" y="4"/>
                  </a:cubicBezTo>
                  <a:cubicBezTo>
                    <a:pt x="3" y="4"/>
                    <a:pt x="4" y="2"/>
                    <a:pt x="5" y="2"/>
                  </a:cubicBezTo>
                  <a:cubicBezTo>
                    <a:pt x="7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0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4107971" y="5660947"/>
              <a:ext cx="4337" cy="7590"/>
            </a:xfrm>
            <a:custGeom>
              <a:avLst/>
              <a:gdLst>
                <a:gd name="T0" fmla="*/ 0 w 2"/>
                <a:gd name="T1" fmla="*/ 2 h 3"/>
                <a:gd name="T2" fmla="*/ 2 w 2"/>
                <a:gd name="T3" fmla="*/ 2 h 3"/>
                <a:gd name="T4" fmla="*/ 0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3"/>
                    <a:pt x="1" y="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Freeform 92"/>
            <p:cNvSpPr>
              <a:spLocks/>
            </p:cNvSpPr>
            <p:nvPr/>
          </p:nvSpPr>
          <p:spPr bwMode="auto">
            <a:xfrm>
              <a:off x="4145920" y="5663116"/>
              <a:ext cx="10843" cy="8674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0 w 4"/>
                <a:gd name="T5" fmla="*/ 2 h 3"/>
                <a:gd name="T6" fmla="*/ 4 w 4"/>
                <a:gd name="T7" fmla="*/ 2 h 3"/>
                <a:gd name="T8" fmla="*/ 4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3" name="Freeform 93"/>
            <p:cNvSpPr>
              <a:spLocks/>
            </p:cNvSpPr>
            <p:nvPr/>
          </p:nvSpPr>
          <p:spPr bwMode="auto">
            <a:xfrm>
              <a:off x="3938823" y="5709740"/>
              <a:ext cx="9759" cy="9759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2 h 4"/>
                <a:gd name="T8" fmla="*/ 3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1"/>
                    <a:pt x="4" y="4"/>
                    <a:pt x="4" y="2"/>
                  </a:cubicBezTo>
                  <a:cubicBezTo>
                    <a:pt x="3" y="2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4" name="Freeform 94"/>
            <p:cNvSpPr>
              <a:spLocks/>
            </p:cNvSpPr>
            <p:nvPr/>
          </p:nvSpPr>
          <p:spPr bwMode="auto">
            <a:xfrm>
              <a:off x="3954003" y="5812747"/>
              <a:ext cx="4337" cy="43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Freeform 95"/>
            <p:cNvSpPr>
              <a:spLocks/>
            </p:cNvSpPr>
            <p:nvPr/>
          </p:nvSpPr>
          <p:spPr bwMode="auto">
            <a:xfrm>
              <a:off x="3930148" y="5804073"/>
              <a:ext cx="23854" cy="13011"/>
            </a:xfrm>
            <a:custGeom>
              <a:avLst/>
              <a:gdLst>
                <a:gd name="T0" fmla="*/ 6 w 9"/>
                <a:gd name="T1" fmla="*/ 4 h 5"/>
                <a:gd name="T2" fmla="*/ 7 w 9"/>
                <a:gd name="T3" fmla="*/ 5 h 5"/>
                <a:gd name="T4" fmla="*/ 9 w 9"/>
                <a:gd name="T5" fmla="*/ 4 h 5"/>
                <a:gd name="T6" fmla="*/ 6 w 9"/>
                <a:gd name="T7" fmla="*/ 2 h 5"/>
                <a:gd name="T8" fmla="*/ 5 w 9"/>
                <a:gd name="T9" fmla="*/ 1 h 5"/>
                <a:gd name="T10" fmla="*/ 4 w 9"/>
                <a:gd name="T11" fmla="*/ 0 h 5"/>
                <a:gd name="T12" fmla="*/ 1 w 9"/>
                <a:gd name="T13" fmla="*/ 0 h 5"/>
                <a:gd name="T14" fmla="*/ 0 w 9"/>
                <a:gd name="T15" fmla="*/ 2 h 5"/>
                <a:gd name="T16" fmla="*/ 2 w 9"/>
                <a:gd name="T17" fmla="*/ 1 h 5"/>
                <a:gd name="T18" fmla="*/ 4 w 9"/>
                <a:gd name="T19" fmla="*/ 3 h 5"/>
                <a:gd name="T20" fmla="*/ 6 w 9"/>
                <a:gd name="T21" fmla="*/ 3 h 5"/>
                <a:gd name="T22" fmla="*/ 6 w 9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7" y="4"/>
                    <a:pt x="7" y="4"/>
                    <a:pt x="7" y="5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9" y="2"/>
                    <a:pt x="7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5" y="3"/>
                    <a:pt x="6" y="2"/>
                    <a:pt x="6" y="3"/>
                  </a:cubicBezTo>
                  <a:cubicBezTo>
                    <a:pt x="5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6" name="Freeform 96"/>
            <p:cNvSpPr>
              <a:spLocks/>
            </p:cNvSpPr>
            <p:nvPr/>
          </p:nvSpPr>
          <p:spPr bwMode="auto">
            <a:xfrm>
              <a:off x="3938823" y="5812747"/>
              <a:ext cx="4337" cy="433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1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2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7" name="Freeform 97"/>
            <p:cNvSpPr>
              <a:spLocks/>
            </p:cNvSpPr>
            <p:nvPr/>
          </p:nvSpPr>
          <p:spPr bwMode="auto">
            <a:xfrm>
              <a:off x="3938823" y="580190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8" name="Freeform 98"/>
            <p:cNvSpPr>
              <a:spLocks/>
            </p:cNvSpPr>
            <p:nvPr/>
          </p:nvSpPr>
          <p:spPr bwMode="auto">
            <a:xfrm>
              <a:off x="3943160" y="5801904"/>
              <a:ext cx="3253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9" name="Freeform 99"/>
            <p:cNvSpPr>
              <a:spLocks/>
            </p:cNvSpPr>
            <p:nvPr/>
          </p:nvSpPr>
          <p:spPr bwMode="auto">
            <a:xfrm>
              <a:off x="3946412" y="5804073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0" name="Freeform 100"/>
            <p:cNvSpPr>
              <a:spLocks/>
            </p:cNvSpPr>
            <p:nvPr/>
          </p:nvSpPr>
          <p:spPr bwMode="auto">
            <a:xfrm>
              <a:off x="3948581" y="5807325"/>
              <a:ext cx="2169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Freeform 101"/>
            <p:cNvSpPr>
              <a:spLocks/>
            </p:cNvSpPr>
            <p:nvPr/>
          </p:nvSpPr>
          <p:spPr bwMode="auto">
            <a:xfrm>
              <a:off x="4222905" y="5848528"/>
              <a:ext cx="15180" cy="15180"/>
            </a:xfrm>
            <a:custGeom>
              <a:avLst/>
              <a:gdLst>
                <a:gd name="T0" fmla="*/ 4 w 6"/>
                <a:gd name="T1" fmla="*/ 6 h 6"/>
                <a:gd name="T2" fmla="*/ 6 w 6"/>
                <a:gd name="T3" fmla="*/ 1 h 6"/>
                <a:gd name="T4" fmla="*/ 4 w 6"/>
                <a:gd name="T5" fmla="*/ 0 h 6"/>
                <a:gd name="T6" fmla="*/ 4 w 6"/>
                <a:gd name="T7" fmla="*/ 0 h 6"/>
                <a:gd name="T8" fmla="*/ 3 w 6"/>
                <a:gd name="T9" fmla="*/ 0 h 6"/>
                <a:gd name="T10" fmla="*/ 2 w 6"/>
                <a:gd name="T11" fmla="*/ 1 h 6"/>
                <a:gd name="T12" fmla="*/ 1 w 6"/>
                <a:gd name="T13" fmla="*/ 1 h 6"/>
                <a:gd name="T14" fmla="*/ 0 w 6"/>
                <a:gd name="T15" fmla="*/ 2 h 6"/>
                <a:gd name="T16" fmla="*/ 1 w 6"/>
                <a:gd name="T17" fmla="*/ 2 h 6"/>
                <a:gd name="T18" fmla="*/ 3 w 6"/>
                <a:gd name="T19" fmla="*/ 4 h 6"/>
                <a:gd name="T20" fmla="*/ 4 w 6"/>
                <a:gd name="T21" fmla="*/ 5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5" y="3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1"/>
                    <a:pt x="1" y="2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2" name="Freeform 102"/>
            <p:cNvSpPr>
              <a:spLocks/>
            </p:cNvSpPr>
            <p:nvPr/>
          </p:nvSpPr>
          <p:spPr bwMode="auto">
            <a:xfrm>
              <a:off x="3950749" y="56815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3" name="Freeform 103"/>
            <p:cNvSpPr>
              <a:spLocks/>
            </p:cNvSpPr>
            <p:nvPr/>
          </p:nvSpPr>
          <p:spPr bwMode="auto">
            <a:xfrm>
              <a:off x="4200135" y="5771544"/>
              <a:ext cx="4337" cy="433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4" name="Freeform 104"/>
            <p:cNvSpPr>
              <a:spLocks/>
            </p:cNvSpPr>
            <p:nvPr/>
          </p:nvSpPr>
          <p:spPr bwMode="auto">
            <a:xfrm>
              <a:off x="4168691" y="5686970"/>
              <a:ext cx="325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5" name="Freeform 105"/>
            <p:cNvSpPr>
              <a:spLocks/>
            </p:cNvSpPr>
            <p:nvPr/>
          </p:nvSpPr>
          <p:spPr bwMode="auto">
            <a:xfrm>
              <a:off x="4171943" y="56869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6" name="Freeform 106"/>
            <p:cNvSpPr>
              <a:spLocks/>
            </p:cNvSpPr>
            <p:nvPr/>
          </p:nvSpPr>
          <p:spPr bwMode="auto">
            <a:xfrm>
              <a:off x="4130741" y="5696728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7" name="Freeform 107"/>
            <p:cNvSpPr>
              <a:spLocks/>
            </p:cNvSpPr>
            <p:nvPr/>
          </p:nvSpPr>
          <p:spPr bwMode="auto">
            <a:xfrm>
              <a:off x="3894367" y="57964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8" name="Freeform 108"/>
            <p:cNvSpPr>
              <a:spLocks/>
            </p:cNvSpPr>
            <p:nvPr/>
          </p:nvSpPr>
          <p:spPr bwMode="auto">
            <a:xfrm>
              <a:off x="4051588" y="5763954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9" name="Freeform 109"/>
            <p:cNvSpPr>
              <a:spLocks/>
            </p:cNvSpPr>
            <p:nvPr/>
          </p:nvSpPr>
          <p:spPr bwMode="auto">
            <a:xfrm>
              <a:off x="4053757" y="5707571"/>
              <a:ext cx="15180" cy="30360"/>
            </a:xfrm>
            <a:custGeom>
              <a:avLst/>
              <a:gdLst>
                <a:gd name="T0" fmla="*/ 6 w 6"/>
                <a:gd name="T1" fmla="*/ 0 h 12"/>
                <a:gd name="T2" fmla="*/ 3 w 6"/>
                <a:gd name="T3" fmla="*/ 6 h 12"/>
                <a:gd name="T4" fmla="*/ 4 w 6"/>
                <a:gd name="T5" fmla="*/ 7 h 12"/>
                <a:gd name="T6" fmla="*/ 2 w 6"/>
                <a:gd name="T7" fmla="*/ 11 h 12"/>
                <a:gd name="T8" fmla="*/ 0 w 6"/>
                <a:gd name="T9" fmla="*/ 8 h 12"/>
                <a:gd name="T10" fmla="*/ 0 w 6"/>
                <a:gd name="T11" fmla="*/ 11 h 12"/>
                <a:gd name="T12" fmla="*/ 0 w 6"/>
                <a:gd name="T13" fmla="*/ 12 h 12"/>
                <a:gd name="T14" fmla="*/ 1 w 6"/>
                <a:gd name="T15" fmla="*/ 12 h 12"/>
                <a:gd name="T16" fmla="*/ 3 w 6"/>
                <a:gd name="T17" fmla="*/ 11 h 12"/>
                <a:gd name="T18" fmla="*/ 4 w 6"/>
                <a:gd name="T19" fmla="*/ 11 h 12"/>
                <a:gd name="T20" fmla="*/ 5 w 6"/>
                <a:gd name="T21" fmla="*/ 8 h 12"/>
                <a:gd name="T22" fmla="*/ 6 w 6"/>
                <a:gd name="T23" fmla="*/ 9 h 12"/>
                <a:gd name="T24" fmla="*/ 6 w 6"/>
                <a:gd name="T25" fmla="*/ 6 h 12"/>
                <a:gd name="T26" fmla="*/ 4 w 6"/>
                <a:gd name="T27" fmla="*/ 5 h 12"/>
                <a:gd name="T28" fmla="*/ 6 w 6"/>
                <a:gd name="T29" fmla="*/ 1 h 12"/>
                <a:gd name="T30" fmla="*/ 6 w 6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cubicBezTo>
                    <a:pt x="5" y="2"/>
                    <a:pt x="3" y="3"/>
                    <a:pt x="3" y="6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3" y="8"/>
                    <a:pt x="3" y="10"/>
                    <a:pt x="2" y="11"/>
                  </a:cubicBezTo>
                  <a:cubicBezTo>
                    <a:pt x="0" y="12"/>
                    <a:pt x="1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2" y="12"/>
                    <a:pt x="2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0"/>
                    <a:pt x="5" y="8"/>
                    <a:pt x="5" y="8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2"/>
                    <a:pt x="6" y="3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0" name="Freeform 110"/>
            <p:cNvSpPr>
              <a:spLocks/>
            </p:cNvSpPr>
            <p:nvPr/>
          </p:nvSpPr>
          <p:spPr bwMode="auto">
            <a:xfrm>
              <a:off x="3971351" y="57400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1" name="Freeform 111"/>
            <p:cNvSpPr>
              <a:spLocks/>
            </p:cNvSpPr>
            <p:nvPr/>
          </p:nvSpPr>
          <p:spPr bwMode="auto">
            <a:xfrm>
              <a:off x="4187123" y="5809494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2" name="Freeform 112"/>
            <p:cNvSpPr>
              <a:spLocks/>
            </p:cNvSpPr>
            <p:nvPr/>
          </p:nvSpPr>
          <p:spPr bwMode="auto">
            <a:xfrm>
              <a:off x="4081948" y="5704318"/>
              <a:ext cx="7590" cy="759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3" name="Freeform 113"/>
            <p:cNvSpPr>
              <a:spLocks/>
            </p:cNvSpPr>
            <p:nvPr/>
          </p:nvSpPr>
          <p:spPr bwMode="auto">
            <a:xfrm>
              <a:off x="4076526" y="56967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4" name="Freeform 114"/>
            <p:cNvSpPr>
              <a:spLocks/>
            </p:cNvSpPr>
            <p:nvPr/>
          </p:nvSpPr>
          <p:spPr bwMode="auto">
            <a:xfrm>
              <a:off x="4087369" y="5796482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5" name="Freeform 115"/>
            <p:cNvSpPr>
              <a:spLocks/>
            </p:cNvSpPr>
            <p:nvPr/>
          </p:nvSpPr>
          <p:spPr bwMode="auto">
            <a:xfrm>
              <a:off x="4087369" y="5709740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6" name="Freeform 116"/>
            <p:cNvSpPr>
              <a:spLocks/>
            </p:cNvSpPr>
            <p:nvPr/>
          </p:nvSpPr>
          <p:spPr bwMode="auto">
            <a:xfrm>
              <a:off x="4128572" y="5694560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7" name="Freeform 117"/>
            <p:cNvSpPr>
              <a:spLocks/>
            </p:cNvSpPr>
            <p:nvPr/>
          </p:nvSpPr>
          <p:spPr bwMode="auto">
            <a:xfrm>
              <a:off x="4072189" y="5722751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8" name="Freeform 118"/>
            <p:cNvSpPr>
              <a:spLocks/>
            </p:cNvSpPr>
            <p:nvPr/>
          </p:nvSpPr>
          <p:spPr bwMode="auto">
            <a:xfrm>
              <a:off x="4171943" y="5683717"/>
              <a:ext cx="2169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9" name="Freeform 119"/>
            <p:cNvSpPr>
              <a:spLocks/>
            </p:cNvSpPr>
            <p:nvPr/>
          </p:nvSpPr>
          <p:spPr bwMode="auto">
            <a:xfrm>
              <a:off x="4012554" y="5655525"/>
              <a:ext cx="10843" cy="5422"/>
            </a:xfrm>
            <a:custGeom>
              <a:avLst/>
              <a:gdLst>
                <a:gd name="T0" fmla="*/ 4 w 4"/>
                <a:gd name="T1" fmla="*/ 1 h 2"/>
                <a:gd name="T2" fmla="*/ 0 w 4"/>
                <a:gd name="T3" fmla="*/ 2 h 2"/>
                <a:gd name="T4" fmla="*/ 3 w 4"/>
                <a:gd name="T5" fmla="*/ 2 h 2"/>
                <a:gd name="T6" fmla="*/ 4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0" name="Freeform 120"/>
            <p:cNvSpPr>
              <a:spLocks/>
            </p:cNvSpPr>
            <p:nvPr/>
          </p:nvSpPr>
          <p:spPr bwMode="auto">
            <a:xfrm>
              <a:off x="4017975" y="5686970"/>
              <a:ext cx="2169" cy="433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1" name="Freeform 121"/>
            <p:cNvSpPr>
              <a:spLocks/>
            </p:cNvSpPr>
            <p:nvPr/>
          </p:nvSpPr>
          <p:spPr bwMode="auto">
            <a:xfrm>
              <a:off x="3892198" y="5792145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2" name="Freeform 122"/>
            <p:cNvSpPr>
              <a:spLocks/>
            </p:cNvSpPr>
            <p:nvPr/>
          </p:nvSpPr>
          <p:spPr bwMode="auto">
            <a:xfrm>
              <a:off x="3892198" y="5788893"/>
              <a:ext cx="0" cy="325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403552" y="1683634"/>
            <a:ext cx="329990" cy="282944"/>
            <a:chOff x="5964264" y="5437584"/>
            <a:chExt cx="532384" cy="456484"/>
          </a:xfrm>
          <a:solidFill>
            <a:schemeClr val="accent2"/>
          </a:solidFill>
        </p:grpSpPr>
        <p:sp>
          <p:nvSpPr>
            <p:cNvPr id="84" name="Freeform 212"/>
            <p:cNvSpPr>
              <a:spLocks noEditPoints="1"/>
            </p:cNvSpPr>
            <p:nvPr/>
          </p:nvSpPr>
          <p:spPr bwMode="auto">
            <a:xfrm>
              <a:off x="6141003" y="5437584"/>
              <a:ext cx="355645" cy="315527"/>
            </a:xfrm>
            <a:custGeom>
              <a:avLst/>
              <a:gdLst>
                <a:gd name="T0" fmla="*/ 8 w 139"/>
                <a:gd name="T1" fmla="*/ 123 h 123"/>
                <a:gd name="T2" fmla="*/ 20 w 139"/>
                <a:gd name="T3" fmla="*/ 90 h 123"/>
                <a:gd name="T4" fmla="*/ 0 w 139"/>
                <a:gd name="T5" fmla="*/ 53 h 123"/>
                <a:gd name="T6" fmla="*/ 69 w 139"/>
                <a:gd name="T7" fmla="*/ 0 h 123"/>
                <a:gd name="T8" fmla="*/ 139 w 139"/>
                <a:gd name="T9" fmla="*/ 53 h 123"/>
                <a:gd name="T10" fmla="*/ 69 w 139"/>
                <a:gd name="T11" fmla="*/ 106 h 123"/>
                <a:gd name="T12" fmla="*/ 45 w 139"/>
                <a:gd name="T13" fmla="*/ 103 h 123"/>
                <a:gd name="T14" fmla="*/ 22 w 139"/>
                <a:gd name="T15" fmla="*/ 115 h 123"/>
                <a:gd name="T16" fmla="*/ 8 w 139"/>
                <a:gd name="T17" fmla="*/ 123 h 123"/>
                <a:gd name="T18" fmla="*/ 69 w 139"/>
                <a:gd name="T19" fmla="*/ 12 h 123"/>
                <a:gd name="T20" fmla="*/ 12 w 139"/>
                <a:gd name="T21" fmla="*/ 53 h 123"/>
                <a:gd name="T22" fmla="*/ 30 w 139"/>
                <a:gd name="T23" fmla="*/ 83 h 123"/>
                <a:gd name="T24" fmla="*/ 34 w 139"/>
                <a:gd name="T25" fmla="*/ 85 h 123"/>
                <a:gd name="T26" fmla="*/ 30 w 139"/>
                <a:gd name="T27" fmla="*/ 97 h 123"/>
                <a:gd name="T28" fmla="*/ 45 w 139"/>
                <a:gd name="T29" fmla="*/ 91 h 123"/>
                <a:gd name="T30" fmla="*/ 46 w 139"/>
                <a:gd name="T31" fmla="*/ 91 h 123"/>
                <a:gd name="T32" fmla="*/ 47 w 139"/>
                <a:gd name="T33" fmla="*/ 91 h 123"/>
                <a:gd name="T34" fmla="*/ 69 w 139"/>
                <a:gd name="T35" fmla="*/ 94 h 123"/>
                <a:gd name="T36" fmla="*/ 127 w 139"/>
                <a:gd name="T37" fmla="*/ 53 h 123"/>
                <a:gd name="T38" fmla="*/ 69 w 139"/>
                <a:gd name="T3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123">
                  <a:moveTo>
                    <a:pt x="8" y="123"/>
                  </a:moveTo>
                  <a:cubicBezTo>
                    <a:pt x="20" y="90"/>
                    <a:pt x="20" y="90"/>
                    <a:pt x="20" y="90"/>
                  </a:cubicBezTo>
                  <a:cubicBezTo>
                    <a:pt x="7" y="80"/>
                    <a:pt x="0" y="67"/>
                    <a:pt x="0" y="53"/>
                  </a:cubicBezTo>
                  <a:cubicBezTo>
                    <a:pt x="0" y="24"/>
                    <a:pt x="31" y="0"/>
                    <a:pt x="69" y="0"/>
                  </a:cubicBezTo>
                  <a:cubicBezTo>
                    <a:pt x="108" y="0"/>
                    <a:pt x="139" y="24"/>
                    <a:pt x="139" y="53"/>
                  </a:cubicBezTo>
                  <a:cubicBezTo>
                    <a:pt x="139" y="82"/>
                    <a:pt x="108" y="106"/>
                    <a:pt x="69" y="106"/>
                  </a:cubicBezTo>
                  <a:cubicBezTo>
                    <a:pt x="61" y="106"/>
                    <a:pt x="53" y="105"/>
                    <a:pt x="45" y="103"/>
                  </a:cubicBezTo>
                  <a:cubicBezTo>
                    <a:pt x="42" y="104"/>
                    <a:pt x="31" y="110"/>
                    <a:pt x="22" y="115"/>
                  </a:cubicBezTo>
                  <a:cubicBezTo>
                    <a:pt x="8" y="123"/>
                    <a:pt x="8" y="123"/>
                    <a:pt x="8" y="123"/>
                  </a:cubicBezTo>
                  <a:close/>
                  <a:moveTo>
                    <a:pt x="69" y="12"/>
                  </a:moveTo>
                  <a:cubicBezTo>
                    <a:pt x="38" y="12"/>
                    <a:pt x="12" y="30"/>
                    <a:pt x="12" y="53"/>
                  </a:cubicBezTo>
                  <a:cubicBezTo>
                    <a:pt x="12" y="64"/>
                    <a:pt x="18" y="75"/>
                    <a:pt x="30" y="83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42" y="91"/>
                    <a:pt x="44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54" y="93"/>
                    <a:pt x="62" y="94"/>
                    <a:pt x="69" y="94"/>
                  </a:cubicBezTo>
                  <a:cubicBezTo>
                    <a:pt x="101" y="94"/>
                    <a:pt x="127" y="76"/>
                    <a:pt x="127" y="53"/>
                  </a:cubicBezTo>
                  <a:cubicBezTo>
                    <a:pt x="127" y="30"/>
                    <a:pt x="101" y="12"/>
                    <a:pt x="6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5" name="Freeform 213"/>
            <p:cNvSpPr>
              <a:spLocks/>
            </p:cNvSpPr>
            <p:nvPr/>
          </p:nvSpPr>
          <p:spPr bwMode="auto">
            <a:xfrm>
              <a:off x="6238588" y="5529748"/>
              <a:ext cx="169148" cy="16265"/>
            </a:xfrm>
            <a:custGeom>
              <a:avLst/>
              <a:gdLst>
                <a:gd name="T0" fmla="*/ 156 w 156"/>
                <a:gd name="T1" fmla="*/ 15 h 15"/>
                <a:gd name="T2" fmla="*/ 0 w 156"/>
                <a:gd name="T3" fmla="*/ 15 h 15"/>
                <a:gd name="T4" fmla="*/ 0 w 156"/>
                <a:gd name="T5" fmla="*/ 0 h 15"/>
                <a:gd name="T6" fmla="*/ 156 w 156"/>
                <a:gd name="T7" fmla="*/ 0 h 15"/>
                <a:gd name="T8" fmla="*/ 156 w 156"/>
                <a:gd name="T9" fmla="*/ 15 h 15"/>
                <a:gd name="T10" fmla="*/ 156 w 15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5">
                  <a:moveTo>
                    <a:pt x="15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"/>
                  </a:lnTo>
                  <a:lnTo>
                    <a:pt x="1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6" name="Freeform 214"/>
            <p:cNvSpPr>
              <a:spLocks/>
            </p:cNvSpPr>
            <p:nvPr/>
          </p:nvSpPr>
          <p:spPr bwMode="auto">
            <a:xfrm>
              <a:off x="6238588" y="5561192"/>
              <a:ext cx="169148" cy="15180"/>
            </a:xfrm>
            <a:custGeom>
              <a:avLst/>
              <a:gdLst>
                <a:gd name="T0" fmla="*/ 156 w 156"/>
                <a:gd name="T1" fmla="*/ 14 h 14"/>
                <a:gd name="T2" fmla="*/ 0 w 156"/>
                <a:gd name="T3" fmla="*/ 14 h 14"/>
                <a:gd name="T4" fmla="*/ 0 w 156"/>
                <a:gd name="T5" fmla="*/ 0 h 14"/>
                <a:gd name="T6" fmla="*/ 156 w 156"/>
                <a:gd name="T7" fmla="*/ 0 h 14"/>
                <a:gd name="T8" fmla="*/ 156 w 156"/>
                <a:gd name="T9" fmla="*/ 14 h 14"/>
                <a:gd name="T10" fmla="*/ 156 w 15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4">
                  <a:moveTo>
                    <a:pt x="156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4"/>
                  </a:lnTo>
                  <a:lnTo>
                    <a:pt x="15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9" name="Freeform 215"/>
            <p:cNvSpPr>
              <a:spLocks/>
            </p:cNvSpPr>
            <p:nvPr/>
          </p:nvSpPr>
          <p:spPr bwMode="auto">
            <a:xfrm>
              <a:off x="6238588" y="5591552"/>
              <a:ext cx="169148" cy="18433"/>
            </a:xfrm>
            <a:custGeom>
              <a:avLst/>
              <a:gdLst>
                <a:gd name="T0" fmla="*/ 156 w 156"/>
                <a:gd name="T1" fmla="*/ 17 h 17"/>
                <a:gd name="T2" fmla="*/ 0 w 156"/>
                <a:gd name="T3" fmla="*/ 17 h 17"/>
                <a:gd name="T4" fmla="*/ 0 w 156"/>
                <a:gd name="T5" fmla="*/ 0 h 17"/>
                <a:gd name="T6" fmla="*/ 156 w 156"/>
                <a:gd name="T7" fmla="*/ 0 h 17"/>
                <a:gd name="T8" fmla="*/ 156 w 156"/>
                <a:gd name="T9" fmla="*/ 17 h 17"/>
                <a:gd name="T10" fmla="*/ 156 w 15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7">
                  <a:moveTo>
                    <a:pt x="156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7"/>
                  </a:lnTo>
                  <a:lnTo>
                    <a:pt x="15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0" name="Freeform 216"/>
            <p:cNvSpPr>
              <a:spLocks/>
            </p:cNvSpPr>
            <p:nvPr/>
          </p:nvSpPr>
          <p:spPr bwMode="auto">
            <a:xfrm>
              <a:off x="5964264" y="5622997"/>
              <a:ext cx="250470" cy="271071"/>
            </a:xfrm>
            <a:custGeom>
              <a:avLst/>
              <a:gdLst>
                <a:gd name="T0" fmla="*/ 92 w 98"/>
                <a:gd name="T1" fmla="*/ 73 h 106"/>
                <a:gd name="T2" fmla="*/ 61 w 98"/>
                <a:gd name="T3" fmla="*/ 64 h 106"/>
                <a:gd name="T4" fmla="*/ 62 w 98"/>
                <a:gd name="T5" fmla="*/ 57 h 106"/>
                <a:gd name="T6" fmla="*/ 66 w 98"/>
                <a:gd name="T7" fmla="*/ 51 h 106"/>
                <a:gd name="T8" fmla="*/ 67 w 98"/>
                <a:gd name="T9" fmla="*/ 44 h 106"/>
                <a:gd name="T10" fmla="*/ 69 w 98"/>
                <a:gd name="T11" fmla="*/ 45 h 106"/>
                <a:gd name="T12" fmla="*/ 71 w 98"/>
                <a:gd name="T13" fmla="*/ 43 h 106"/>
                <a:gd name="T14" fmla="*/ 72 w 98"/>
                <a:gd name="T15" fmla="*/ 32 h 106"/>
                <a:gd name="T16" fmla="*/ 70 w 98"/>
                <a:gd name="T17" fmla="*/ 29 h 106"/>
                <a:gd name="T18" fmla="*/ 69 w 98"/>
                <a:gd name="T19" fmla="*/ 30 h 106"/>
                <a:gd name="T20" fmla="*/ 70 w 98"/>
                <a:gd name="T21" fmla="*/ 23 h 106"/>
                <a:gd name="T22" fmla="*/ 66 w 98"/>
                <a:gd name="T23" fmla="*/ 8 h 106"/>
                <a:gd name="T24" fmla="*/ 32 w 98"/>
                <a:gd name="T25" fmla="*/ 8 h 106"/>
                <a:gd name="T26" fmla="*/ 28 w 98"/>
                <a:gd name="T27" fmla="*/ 23 h 106"/>
                <a:gd name="T28" fmla="*/ 29 w 98"/>
                <a:gd name="T29" fmla="*/ 30 h 106"/>
                <a:gd name="T30" fmla="*/ 28 w 98"/>
                <a:gd name="T31" fmla="*/ 29 h 106"/>
                <a:gd name="T32" fmla="*/ 26 w 98"/>
                <a:gd name="T33" fmla="*/ 32 h 106"/>
                <a:gd name="T34" fmla="*/ 27 w 98"/>
                <a:gd name="T35" fmla="*/ 43 h 106"/>
                <a:gd name="T36" fmla="*/ 29 w 98"/>
                <a:gd name="T37" fmla="*/ 45 h 106"/>
                <a:gd name="T38" fmla="*/ 31 w 98"/>
                <a:gd name="T39" fmla="*/ 44 h 106"/>
                <a:gd name="T40" fmla="*/ 31 w 98"/>
                <a:gd name="T41" fmla="*/ 51 h 106"/>
                <a:gd name="T42" fmla="*/ 36 w 98"/>
                <a:gd name="T43" fmla="*/ 57 h 106"/>
                <a:gd name="T44" fmla="*/ 37 w 98"/>
                <a:gd name="T45" fmla="*/ 64 h 106"/>
                <a:gd name="T46" fmla="*/ 5 w 98"/>
                <a:gd name="T47" fmla="*/ 73 h 106"/>
                <a:gd name="T48" fmla="*/ 0 w 98"/>
                <a:gd name="T49" fmla="*/ 83 h 106"/>
                <a:gd name="T50" fmla="*/ 1 w 98"/>
                <a:gd name="T51" fmla="*/ 94 h 106"/>
                <a:gd name="T52" fmla="*/ 8 w 98"/>
                <a:gd name="T53" fmla="*/ 102 h 106"/>
                <a:gd name="T54" fmla="*/ 90 w 98"/>
                <a:gd name="T55" fmla="*/ 102 h 106"/>
                <a:gd name="T56" fmla="*/ 96 w 98"/>
                <a:gd name="T57" fmla="*/ 94 h 106"/>
                <a:gd name="T58" fmla="*/ 98 w 98"/>
                <a:gd name="T59" fmla="*/ 83 h 106"/>
                <a:gd name="T60" fmla="*/ 92 w 98"/>
                <a:gd name="T6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106">
                  <a:moveTo>
                    <a:pt x="92" y="73"/>
                  </a:moveTo>
                  <a:cubicBezTo>
                    <a:pt x="82" y="69"/>
                    <a:pt x="72" y="66"/>
                    <a:pt x="61" y="64"/>
                  </a:cubicBezTo>
                  <a:cubicBezTo>
                    <a:pt x="61" y="62"/>
                    <a:pt x="62" y="59"/>
                    <a:pt x="62" y="57"/>
                  </a:cubicBezTo>
                  <a:cubicBezTo>
                    <a:pt x="65" y="55"/>
                    <a:pt x="66" y="53"/>
                    <a:pt x="66" y="51"/>
                  </a:cubicBezTo>
                  <a:cubicBezTo>
                    <a:pt x="67" y="49"/>
                    <a:pt x="67" y="46"/>
                    <a:pt x="67" y="44"/>
                  </a:cubicBezTo>
                  <a:cubicBezTo>
                    <a:pt x="68" y="44"/>
                    <a:pt x="68" y="44"/>
                    <a:pt x="69" y="45"/>
                  </a:cubicBezTo>
                  <a:cubicBezTo>
                    <a:pt x="70" y="45"/>
                    <a:pt x="71" y="44"/>
                    <a:pt x="71" y="4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1" y="30"/>
                    <a:pt x="70" y="29"/>
                  </a:cubicBezTo>
                  <a:cubicBezTo>
                    <a:pt x="70" y="29"/>
                    <a:pt x="69" y="29"/>
                    <a:pt x="69" y="30"/>
                  </a:cubicBezTo>
                  <a:cubicBezTo>
                    <a:pt x="69" y="28"/>
                    <a:pt x="69" y="25"/>
                    <a:pt x="70" y="23"/>
                  </a:cubicBezTo>
                  <a:cubicBezTo>
                    <a:pt x="70" y="20"/>
                    <a:pt x="71" y="13"/>
                    <a:pt x="66" y="8"/>
                  </a:cubicBezTo>
                  <a:cubicBezTo>
                    <a:pt x="58" y="0"/>
                    <a:pt x="40" y="0"/>
                    <a:pt x="32" y="8"/>
                  </a:cubicBezTo>
                  <a:cubicBezTo>
                    <a:pt x="27" y="13"/>
                    <a:pt x="28" y="20"/>
                    <a:pt x="28" y="23"/>
                  </a:cubicBezTo>
                  <a:cubicBezTo>
                    <a:pt x="28" y="25"/>
                    <a:pt x="29" y="28"/>
                    <a:pt x="29" y="30"/>
                  </a:cubicBezTo>
                  <a:cubicBezTo>
                    <a:pt x="29" y="29"/>
                    <a:pt x="28" y="29"/>
                    <a:pt x="28" y="29"/>
                  </a:cubicBezTo>
                  <a:cubicBezTo>
                    <a:pt x="27" y="30"/>
                    <a:pt x="26" y="31"/>
                    <a:pt x="26" y="32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4"/>
                    <a:pt x="28" y="45"/>
                    <a:pt x="29" y="45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6"/>
                    <a:pt x="31" y="49"/>
                    <a:pt x="31" y="51"/>
                  </a:cubicBezTo>
                  <a:cubicBezTo>
                    <a:pt x="32" y="53"/>
                    <a:pt x="33" y="55"/>
                    <a:pt x="36" y="57"/>
                  </a:cubicBezTo>
                  <a:cubicBezTo>
                    <a:pt x="36" y="59"/>
                    <a:pt x="36" y="62"/>
                    <a:pt x="37" y="64"/>
                  </a:cubicBezTo>
                  <a:cubicBezTo>
                    <a:pt x="26" y="66"/>
                    <a:pt x="15" y="69"/>
                    <a:pt x="5" y="73"/>
                  </a:cubicBezTo>
                  <a:cubicBezTo>
                    <a:pt x="2" y="75"/>
                    <a:pt x="0" y="80"/>
                    <a:pt x="0" y="83"/>
                  </a:cubicBezTo>
                  <a:cubicBezTo>
                    <a:pt x="1" y="87"/>
                    <a:pt x="1" y="91"/>
                    <a:pt x="1" y="94"/>
                  </a:cubicBezTo>
                  <a:cubicBezTo>
                    <a:pt x="2" y="98"/>
                    <a:pt x="5" y="101"/>
                    <a:pt x="8" y="102"/>
                  </a:cubicBezTo>
                  <a:cubicBezTo>
                    <a:pt x="35" y="106"/>
                    <a:pt x="63" y="106"/>
                    <a:pt x="90" y="102"/>
                  </a:cubicBezTo>
                  <a:cubicBezTo>
                    <a:pt x="93" y="101"/>
                    <a:pt x="96" y="98"/>
                    <a:pt x="96" y="94"/>
                  </a:cubicBezTo>
                  <a:cubicBezTo>
                    <a:pt x="97" y="91"/>
                    <a:pt x="97" y="87"/>
                    <a:pt x="98" y="83"/>
                  </a:cubicBezTo>
                  <a:cubicBezTo>
                    <a:pt x="98" y="80"/>
                    <a:pt x="96" y="75"/>
                    <a:pt x="9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797340" y="1692707"/>
            <a:ext cx="266815" cy="264799"/>
            <a:chOff x="7078908" y="5461438"/>
            <a:chExt cx="430461" cy="427208"/>
          </a:xfrm>
          <a:solidFill>
            <a:schemeClr val="accent3"/>
          </a:solidFill>
        </p:grpSpPr>
        <p:sp>
          <p:nvSpPr>
            <p:cNvPr id="92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3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4" name="Freeform 247"/>
          <p:cNvSpPr>
            <a:spLocks noEditPoints="1"/>
          </p:cNvSpPr>
          <p:nvPr/>
        </p:nvSpPr>
        <p:spPr bwMode="auto">
          <a:xfrm>
            <a:off x="2082349" y="3264100"/>
            <a:ext cx="247997" cy="227162"/>
          </a:xfrm>
          <a:custGeom>
            <a:avLst/>
            <a:gdLst>
              <a:gd name="T0" fmla="*/ 139 w 156"/>
              <a:gd name="T1" fmla="*/ 26 h 143"/>
              <a:gd name="T2" fmla="*/ 117 w 156"/>
              <a:gd name="T3" fmla="*/ 26 h 143"/>
              <a:gd name="T4" fmla="*/ 117 w 156"/>
              <a:gd name="T5" fmla="*/ 23 h 143"/>
              <a:gd name="T6" fmla="*/ 94 w 156"/>
              <a:gd name="T7" fmla="*/ 0 h 143"/>
              <a:gd name="T8" fmla="*/ 62 w 156"/>
              <a:gd name="T9" fmla="*/ 0 h 143"/>
              <a:gd name="T10" fmla="*/ 39 w 156"/>
              <a:gd name="T11" fmla="*/ 23 h 143"/>
              <a:gd name="T12" fmla="*/ 39 w 156"/>
              <a:gd name="T13" fmla="*/ 26 h 143"/>
              <a:gd name="T14" fmla="*/ 16 w 156"/>
              <a:gd name="T15" fmla="*/ 26 h 143"/>
              <a:gd name="T16" fmla="*/ 0 w 156"/>
              <a:gd name="T17" fmla="*/ 42 h 143"/>
              <a:gd name="T18" fmla="*/ 0 w 156"/>
              <a:gd name="T19" fmla="*/ 121 h 143"/>
              <a:gd name="T20" fmla="*/ 15 w 156"/>
              <a:gd name="T21" fmla="*/ 137 h 143"/>
              <a:gd name="T22" fmla="*/ 14 w 156"/>
              <a:gd name="T23" fmla="*/ 139 h 143"/>
              <a:gd name="T24" fmla="*/ 19 w 156"/>
              <a:gd name="T25" fmla="*/ 143 h 143"/>
              <a:gd name="T26" fmla="*/ 27 w 156"/>
              <a:gd name="T27" fmla="*/ 143 h 143"/>
              <a:gd name="T28" fmla="*/ 31 w 156"/>
              <a:gd name="T29" fmla="*/ 139 h 143"/>
              <a:gd name="T30" fmla="*/ 31 w 156"/>
              <a:gd name="T31" fmla="*/ 138 h 143"/>
              <a:gd name="T32" fmla="*/ 125 w 156"/>
              <a:gd name="T33" fmla="*/ 138 h 143"/>
              <a:gd name="T34" fmla="*/ 124 w 156"/>
              <a:gd name="T35" fmla="*/ 139 h 143"/>
              <a:gd name="T36" fmla="*/ 129 w 156"/>
              <a:gd name="T37" fmla="*/ 143 h 143"/>
              <a:gd name="T38" fmla="*/ 137 w 156"/>
              <a:gd name="T39" fmla="*/ 143 h 143"/>
              <a:gd name="T40" fmla="*/ 141 w 156"/>
              <a:gd name="T41" fmla="*/ 139 h 143"/>
              <a:gd name="T42" fmla="*/ 141 w 156"/>
              <a:gd name="T43" fmla="*/ 137 h 143"/>
              <a:gd name="T44" fmla="*/ 156 w 156"/>
              <a:gd name="T45" fmla="*/ 121 h 143"/>
              <a:gd name="T46" fmla="*/ 156 w 156"/>
              <a:gd name="T47" fmla="*/ 42 h 143"/>
              <a:gd name="T48" fmla="*/ 139 w 156"/>
              <a:gd name="T49" fmla="*/ 26 h 143"/>
              <a:gd name="T50" fmla="*/ 126 w 156"/>
              <a:gd name="T51" fmla="*/ 31 h 143"/>
              <a:gd name="T52" fmla="*/ 134 w 156"/>
              <a:gd name="T53" fmla="*/ 31 h 143"/>
              <a:gd name="T54" fmla="*/ 134 w 156"/>
              <a:gd name="T55" fmla="*/ 130 h 143"/>
              <a:gd name="T56" fmla="*/ 126 w 156"/>
              <a:gd name="T57" fmla="*/ 130 h 143"/>
              <a:gd name="T58" fmla="*/ 126 w 156"/>
              <a:gd name="T59" fmla="*/ 31 h 143"/>
              <a:gd name="T60" fmla="*/ 52 w 156"/>
              <a:gd name="T61" fmla="*/ 23 h 143"/>
              <a:gd name="T62" fmla="*/ 62 w 156"/>
              <a:gd name="T63" fmla="*/ 13 h 143"/>
              <a:gd name="T64" fmla="*/ 94 w 156"/>
              <a:gd name="T65" fmla="*/ 13 h 143"/>
              <a:gd name="T66" fmla="*/ 104 w 156"/>
              <a:gd name="T67" fmla="*/ 23 h 143"/>
              <a:gd name="T68" fmla="*/ 104 w 156"/>
              <a:gd name="T69" fmla="*/ 26 h 143"/>
              <a:gd name="T70" fmla="*/ 52 w 156"/>
              <a:gd name="T71" fmla="*/ 26 h 143"/>
              <a:gd name="T72" fmla="*/ 52 w 156"/>
              <a:gd name="T73" fmla="*/ 23 h 143"/>
              <a:gd name="T74" fmla="*/ 22 w 156"/>
              <a:gd name="T75" fmla="*/ 31 h 143"/>
              <a:gd name="T76" fmla="*/ 30 w 156"/>
              <a:gd name="T77" fmla="*/ 31 h 143"/>
              <a:gd name="T78" fmla="*/ 30 w 156"/>
              <a:gd name="T79" fmla="*/ 130 h 143"/>
              <a:gd name="T80" fmla="*/ 22 w 156"/>
              <a:gd name="T81" fmla="*/ 130 h 143"/>
              <a:gd name="T82" fmla="*/ 22 w 156"/>
              <a:gd name="T83" fmla="*/ 3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3">
                <a:moveTo>
                  <a:pt x="139" y="26"/>
                </a:moveTo>
                <a:cubicBezTo>
                  <a:pt x="117" y="26"/>
                  <a:pt x="117" y="26"/>
                  <a:pt x="117" y="26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7" y="10"/>
                  <a:pt x="10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0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7" y="26"/>
                  <a:pt x="0" y="33"/>
                  <a:pt x="0" y="42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6" y="137"/>
                  <a:pt x="15" y="137"/>
                </a:cubicBezTo>
                <a:cubicBezTo>
                  <a:pt x="14" y="138"/>
                  <a:pt x="14" y="138"/>
                  <a:pt x="14" y="139"/>
                </a:cubicBezTo>
                <a:cubicBezTo>
                  <a:pt x="14" y="141"/>
                  <a:pt x="16" y="143"/>
                  <a:pt x="19" y="143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9" y="143"/>
                  <a:pt x="31" y="141"/>
                  <a:pt x="31" y="139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38"/>
                  <a:pt x="124" y="138"/>
                  <a:pt x="124" y="139"/>
                </a:cubicBezTo>
                <a:cubicBezTo>
                  <a:pt x="124" y="141"/>
                  <a:pt x="127" y="143"/>
                  <a:pt x="129" y="143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9" y="143"/>
                  <a:pt x="141" y="141"/>
                  <a:pt x="141" y="139"/>
                </a:cubicBezTo>
                <a:cubicBezTo>
                  <a:pt x="141" y="138"/>
                  <a:pt x="141" y="138"/>
                  <a:pt x="141" y="137"/>
                </a:cubicBezTo>
                <a:cubicBezTo>
                  <a:pt x="149" y="137"/>
                  <a:pt x="156" y="130"/>
                  <a:pt x="156" y="121"/>
                </a:cubicBezTo>
                <a:cubicBezTo>
                  <a:pt x="156" y="42"/>
                  <a:pt x="156" y="42"/>
                  <a:pt x="156" y="42"/>
                </a:cubicBezTo>
                <a:cubicBezTo>
                  <a:pt x="156" y="33"/>
                  <a:pt x="148" y="26"/>
                  <a:pt x="139" y="26"/>
                </a:cubicBezTo>
                <a:close/>
                <a:moveTo>
                  <a:pt x="12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126" y="130"/>
                  <a:pt x="126" y="130"/>
                  <a:pt x="126" y="130"/>
                </a:cubicBezTo>
                <a:lnTo>
                  <a:pt x="126" y="31"/>
                </a:lnTo>
                <a:close/>
                <a:moveTo>
                  <a:pt x="52" y="23"/>
                </a:moveTo>
                <a:cubicBezTo>
                  <a:pt x="52" y="17"/>
                  <a:pt x="56" y="13"/>
                  <a:pt x="62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9" y="13"/>
                  <a:pt x="104" y="17"/>
                  <a:pt x="104" y="23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52" y="26"/>
                  <a:pt x="52" y="26"/>
                  <a:pt x="52" y="26"/>
                </a:cubicBezTo>
                <a:lnTo>
                  <a:pt x="52" y="23"/>
                </a:lnTo>
                <a:close/>
                <a:moveTo>
                  <a:pt x="22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22" y="130"/>
                  <a:pt x="22" y="130"/>
                  <a:pt x="22" y="130"/>
                </a:cubicBezTo>
                <a:lnTo>
                  <a:pt x="22" y="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414641" y="3213021"/>
            <a:ext cx="307812" cy="329318"/>
            <a:chOff x="4895160" y="5416983"/>
            <a:chExt cx="496602" cy="531299"/>
          </a:xfrm>
          <a:solidFill>
            <a:schemeClr val="accent1"/>
          </a:solidFill>
        </p:grpSpPr>
        <p:sp>
          <p:nvSpPr>
            <p:cNvPr id="96" name="Freeform 836"/>
            <p:cNvSpPr>
              <a:spLocks/>
            </p:cNvSpPr>
            <p:nvPr/>
          </p:nvSpPr>
          <p:spPr bwMode="auto">
            <a:xfrm>
              <a:off x="5135871" y="5416983"/>
              <a:ext cx="28191" cy="74816"/>
            </a:xfrm>
            <a:custGeom>
              <a:avLst/>
              <a:gdLst>
                <a:gd name="T0" fmla="*/ 6 w 11"/>
                <a:gd name="T1" fmla="*/ 29 h 29"/>
                <a:gd name="T2" fmla="*/ 0 w 11"/>
                <a:gd name="T3" fmla="*/ 24 h 29"/>
                <a:gd name="T4" fmla="*/ 0 w 11"/>
                <a:gd name="T5" fmla="*/ 6 h 29"/>
                <a:gd name="T6" fmla="*/ 6 w 11"/>
                <a:gd name="T7" fmla="*/ 0 h 29"/>
                <a:gd name="T8" fmla="*/ 11 w 11"/>
                <a:gd name="T9" fmla="*/ 6 h 29"/>
                <a:gd name="T10" fmla="*/ 11 w 11"/>
                <a:gd name="T11" fmla="*/ 24 h 29"/>
                <a:gd name="T12" fmla="*/ 6 w 1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9">
                  <a:moveTo>
                    <a:pt x="6" y="29"/>
                  </a:moveTo>
                  <a:cubicBezTo>
                    <a:pt x="3" y="29"/>
                    <a:pt x="0" y="27"/>
                    <a:pt x="0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7"/>
                    <a:pt x="9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7" name="Freeform 837"/>
            <p:cNvSpPr>
              <a:spLocks/>
            </p:cNvSpPr>
            <p:nvPr/>
          </p:nvSpPr>
          <p:spPr bwMode="auto">
            <a:xfrm>
              <a:off x="5015516" y="5443006"/>
              <a:ext cx="56383" cy="71563"/>
            </a:xfrm>
            <a:custGeom>
              <a:avLst/>
              <a:gdLst>
                <a:gd name="T0" fmla="*/ 16 w 22"/>
                <a:gd name="T1" fmla="*/ 28 h 28"/>
                <a:gd name="T2" fmla="*/ 11 w 22"/>
                <a:gd name="T3" fmla="*/ 25 h 28"/>
                <a:gd name="T4" fmla="*/ 2 w 22"/>
                <a:gd name="T5" fmla="*/ 10 h 28"/>
                <a:gd name="T6" fmla="*/ 4 w 22"/>
                <a:gd name="T7" fmla="*/ 2 h 28"/>
                <a:gd name="T8" fmla="*/ 11 w 22"/>
                <a:gd name="T9" fmla="*/ 4 h 28"/>
                <a:gd name="T10" fmla="*/ 20 w 22"/>
                <a:gd name="T11" fmla="*/ 19 h 28"/>
                <a:gd name="T12" fmla="*/ 18 w 22"/>
                <a:gd name="T13" fmla="*/ 27 h 28"/>
                <a:gd name="T14" fmla="*/ 16 w 2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8">
                  <a:moveTo>
                    <a:pt x="16" y="28"/>
                  </a:moveTo>
                  <a:cubicBezTo>
                    <a:pt x="14" y="28"/>
                    <a:pt x="12" y="27"/>
                    <a:pt x="11" y="2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1" y="4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2"/>
                    <a:pt x="21" y="26"/>
                    <a:pt x="18" y="27"/>
                  </a:cubicBezTo>
                  <a:cubicBezTo>
                    <a:pt x="17" y="28"/>
                    <a:pt x="17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8" name="Freeform 838"/>
            <p:cNvSpPr>
              <a:spLocks/>
            </p:cNvSpPr>
            <p:nvPr/>
          </p:nvSpPr>
          <p:spPr bwMode="auto">
            <a:xfrm>
              <a:off x="4927689" y="5527580"/>
              <a:ext cx="72647" cy="54214"/>
            </a:xfrm>
            <a:custGeom>
              <a:avLst/>
              <a:gdLst>
                <a:gd name="T0" fmla="*/ 22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3 h 21"/>
                <a:gd name="T8" fmla="*/ 9 w 28"/>
                <a:gd name="T9" fmla="*/ 1 h 21"/>
                <a:gd name="T10" fmla="*/ 24 w 28"/>
                <a:gd name="T11" fmla="*/ 10 h 21"/>
                <a:gd name="T12" fmla="*/ 26 w 28"/>
                <a:gd name="T13" fmla="*/ 18 h 21"/>
                <a:gd name="T14" fmla="*/ 22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2" y="21"/>
                  </a:moveTo>
                  <a:cubicBezTo>
                    <a:pt x="21" y="21"/>
                    <a:pt x="20" y="20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4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9" name="Freeform 839"/>
            <p:cNvSpPr>
              <a:spLocks/>
            </p:cNvSpPr>
            <p:nvPr/>
          </p:nvSpPr>
          <p:spPr bwMode="auto">
            <a:xfrm>
              <a:off x="4895160" y="564576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6 w 29"/>
                <a:gd name="T3" fmla="*/ 11 h 11"/>
                <a:gd name="T4" fmla="*/ 0 w 29"/>
                <a:gd name="T5" fmla="*/ 5 h 11"/>
                <a:gd name="T6" fmla="*/ 6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29" y="2"/>
                    <a:pt x="29" y="5"/>
                  </a:cubicBezTo>
                  <a:cubicBezTo>
                    <a:pt x="29" y="8"/>
                    <a:pt x="27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0" name="Freeform 840"/>
            <p:cNvSpPr>
              <a:spLocks/>
            </p:cNvSpPr>
            <p:nvPr/>
          </p:nvSpPr>
          <p:spPr bwMode="auto">
            <a:xfrm>
              <a:off x="4920099" y="5737931"/>
              <a:ext cx="71563" cy="54214"/>
            </a:xfrm>
            <a:custGeom>
              <a:avLst/>
              <a:gdLst>
                <a:gd name="T0" fmla="*/ 6 w 28"/>
                <a:gd name="T1" fmla="*/ 21 h 21"/>
                <a:gd name="T2" fmla="*/ 2 w 28"/>
                <a:gd name="T3" fmla="*/ 18 h 21"/>
                <a:gd name="T4" fmla="*/ 4 w 28"/>
                <a:gd name="T5" fmla="*/ 11 h 21"/>
                <a:gd name="T6" fmla="*/ 19 w 28"/>
                <a:gd name="T7" fmla="*/ 2 h 21"/>
                <a:gd name="T8" fmla="*/ 27 w 28"/>
                <a:gd name="T9" fmla="*/ 4 h 21"/>
                <a:gd name="T10" fmla="*/ 25 w 28"/>
                <a:gd name="T11" fmla="*/ 11 h 21"/>
                <a:gd name="T12" fmla="*/ 9 w 28"/>
                <a:gd name="T13" fmla="*/ 20 h 21"/>
                <a:gd name="T14" fmla="*/ 6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6" y="21"/>
                  </a:moveTo>
                  <a:cubicBezTo>
                    <a:pt x="4" y="21"/>
                    <a:pt x="3" y="20"/>
                    <a:pt x="2" y="18"/>
                  </a:cubicBezTo>
                  <a:cubicBezTo>
                    <a:pt x="0" y="16"/>
                    <a:pt x="1" y="12"/>
                    <a:pt x="4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0"/>
                    <a:pt x="25" y="1"/>
                    <a:pt x="27" y="4"/>
                  </a:cubicBezTo>
                  <a:cubicBezTo>
                    <a:pt x="28" y="6"/>
                    <a:pt x="27" y="10"/>
                    <a:pt x="25" y="1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1" name="Freeform 841"/>
            <p:cNvSpPr>
              <a:spLocks/>
            </p:cNvSpPr>
            <p:nvPr/>
          </p:nvSpPr>
          <p:spPr bwMode="auto">
            <a:xfrm>
              <a:off x="5286587" y="5750942"/>
              <a:ext cx="72647" cy="53130"/>
            </a:xfrm>
            <a:custGeom>
              <a:avLst/>
              <a:gdLst>
                <a:gd name="T0" fmla="*/ 21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4 h 21"/>
                <a:gd name="T8" fmla="*/ 9 w 28"/>
                <a:gd name="T9" fmla="*/ 2 h 21"/>
                <a:gd name="T10" fmla="*/ 24 w 28"/>
                <a:gd name="T11" fmla="*/ 11 h 21"/>
                <a:gd name="T12" fmla="*/ 26 w 28"/>
                <a:gd name="T13" fmla="*/ 18 h 21"/>
                <a:gd name="T14" fmla="*/ 21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1" y="21"/>
                  </a:moveTo>
                  <a:cubicBezTo>
                    <a:pt x="21" y="21"/>
                    <a:pt x="20" y="21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0"/>
                    <a:pt x="0" y="6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3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2" name="Freeform 842"/>
            <p:cNvSpPr>
              <a:spLocks/>
            </p:cNvSpPr>
            <p:nvPr/>
          </p:nvSpPr>
          <p:spPr bwMode="auto">
            <a:xfrm>
              <a:off x="5318031" y="566094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5 w 29"/>
                <a:gd name="T3" fmla="*/ 11 h 11"/>
                <a:gd name="T4" fmla="*/ 0 w 29"/>
                <a:gd name="T5" fmla="*/ 5 h 11"/>
                <a:gd name="T6" fmla="*/ 5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2"/>
                    <a:pt x="29" y="5"/>
                  </a:cubicBezTo>
                  <a:cubicBezTo>
                    <a:pt x="29" y="8"/>
                    <a:pt x="26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3" name="Freeform 843"/>
            <p:cNvSpPr>
              <a:spLocks/>
            </p:cNvSpPr>
            <p:nvPr/>
          </p:nvSpPr>
          <p:spPr bwMode="auto">
            <a:xfrm>
              <a:off x="5292008" y="5540591"/>
              <a:ext cx="74816" cy="54214"/>
            </a:xfrm>
            <a:custGeom>
              <a:avLst/>
              <a:gdLst>
                <a:gd name="T0" fmla="*/ 7 w 29"/>
                <a:gd name="T1" fmla="*/ 21 h 21"/>
                <a:gd name="T2" fmla="*/ 2 w 29"/>
                <a:gd name="T3" fmla="*/ 18 h 21"/>
                <a:gd name="T4" fmla="*/ 4 w 29"/>
                <a:gd name="T5" fmla="*/ 10 h 21"/>
                <a:gd name="T6" fmla="*/ 20 w 29"/>
                <a:gd name="T7" fmla="*/ 1 h 21"/>
                <a:gd name="T8" fmla="*/ 27 w 29"/>
                <a:gd name="T9" fmla="*/ 3 h 21"/>
                <a:gd name="T10" fmla="*/ 25 w 29"/>
                <a:gd name="T11" fmla="*/ 11 h 21"/>
                <a:gd name="T12" fmla="*/ 10 w 29"/>
                <a:gd name="T13" fmla="*/ 20 h 21"/>
                <a:gd name="T14" fmla="*/ 7 w 29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7" y="21"/>
                  </a:moveTo>
                  <a:cubicBezTo>
                    <a:pt x="5" y="21"/>
                    <a:pt x="3" y="20"/>
                    <a:pt x="2" y="18"/>
                  </a:cubicBezTo>
                  <a:cubicBezTo>
                    <a:pt x="0" y="15"/>
                    <a:pt x="1" y="12"/>
                    <a:pt x="4" y="1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6" y="1"/>
                    <a:pt x="27" y="3"/>
                  </a:cubicBezTo>
                  <a:cubicBezTo>
                    <a:pt x="29" y="6"/>
                    <a:pt x="28" y="9"/>
                    <a:pt x="25" y="1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8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4" name="Freeform 844"/>
            <p:cNvSpPr>
              <a:spLocks/>
            </p:cNvSpPr>
            <p:nvPr/>
          </p:nvSpPr>
          <p:spPr bwMode="auto">
            <a:xfrm>
              <a:off x="5228036" y="5450595"/>
              <a:ext cx="54214" cy="71563"/>
            </a:xfrm>
            <a:custGeom>
              <a:avLst/>
              <a:gdLst>
                <a:gd name="T0" fmla="*/ 6 w 21"/>
                <a:gd name="T1" fmla="*/ 28 h 28"/>
                <a:gd name="T2" fmla="*/ 3 w 21"/>
                <a:gd name="T3" fmla="*/ 27 h 28"/>
                <a:gd name="T4" fmla="*/ 1 w 21"/>
                <a:gd name="T5" fmla="*/ 19 h 28"/>
                <a:gd name="T6" fmla="*/ 10 w 21"/>
                <a:gd name="T7" fmla="*/ 4 h 28"/>
                <a:gd name="T8" fmla="*/ 18 w 21"/>
                <a:gd name="T9" fmla="*/ 2 h 28"/>
                <a:gd name="T10" fmla="*/ 20 w 21"/>
                <a:gd name="T11" fmla="*/ 9 h 28"/>
                <a:gd name="T12" fmla="*/ 11 w 21"/>
                <a:gd name="T13" fmla="*/ 25 h 28"/>
                <a:gd name="T14" fmla="*/ 6 w 2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6" y="28"/>
                  </a:moveTo>
                  <a:cubicBezTo>
                    <a:pt x="5" y="28"/>
                    <a:pt x="4" y="27"/>
                    <a:pt x="3" y="27"/>
                  </a:cubicBezTo>
                  <a:cubicBezTo>
                    <a:pt x="1" y="25"/>
                    <a:pt x="0" y="22"/>
                    <a:pt x="1" y="1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1" y="7"/>
                    <a:pt x="20" y="9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7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5" name="Freeform 845"/>
            <p:cNvSpPr>
              <a:spLocks noEditPoints="1"/>
            </p:cNvSpPr>
            <p:nvPr/>
          </p:nvSpPr>
          <p:spPr bwMode="auto">
            <a:xfrm>
              <a:off x="5010094" y="5535169"/>
              <a:ext cx="264565" cy="320948"/>
            </a:xfrm>
            <a:custGeom>
              <a:avLst/>
              <a:gdLst>
                <a:gd name="T0" fmla="*/ 52 w 103"/>
                <a:gd name="T1" fmla="*/ 0 h 125"/>
                <a:gd name="T2" fmla="*/ 0 w 103"/>
                <a:gd name="T3" fmla="*/ 57 h 125"/>
                <a:gd name="T4" fmla="*/ 24 w 103"/>
                <a:gd name="T5" fmla="*/ 125 h 125"/>
                <a:gd name="T6" fmla="*/ 55 w 103"/>
                <a:gd name="T7" fmla="*/ 125 h 125"/>
                <a:gd name="T8" fmla="*/ 82 w 103"/>
                <a:gd name="T9" fmla="*/ 103 h 125"/>
                <a:gd name="T10" fmla="*/ 103 w 103"/>
                <a:gd name="T11" fmla="*/ 52 h 125"/>
                <a:gd name="T12" fmla="*/ 45 w 103"/>
                <a:gd name="T13" fmla="*/ 92 h 125"/>
                <a:gd name="T14" fmla="*/ 35 w 103"/>
                <a:gd name="T15" fmla="*/ 71 h 125"/>
                <a:gd name="T16" fmla="*/ 42 w 103"/>
                <a:gd name="T17" fmla="*/ 68 h 125"/>
                <a:gd name="T18" fmla="*/ 56 w 103"/>
                <a:gd name="T19" fmla="*/ 67 h 125"/>
                <a:gd name="T20" fmla="*/ 62 w 103"/>
                <a:gd name="T21" fmla="*/ 72 h 125"/>
                <a:gd name="T22" fmla="*/ 65 w 103"/>
                <a:gd name="T23" fmla="*/ 71 h 125"/>
                <a:gd name="T24" fmla="*/ 55 w 103"/>
                <a:gd name="T25" fmla="*/ 92 h 125"/>
                <a:gd name="T26" fmla="*/ 45 w 103"/>
                <a:gd name="T27" fmla="*/ 117 h 125"/>
                <a:gd name="T28" fmla="*/ 43 w 103"/>
                <a:gd name="T29" fmla="*/ 56 h 125"/>
                <a:gd name="T30" fmla="*/ 44 w 103"/>
                <a:gd name="T31" fmla="*/ 57 h 125"/>
                <a:gd name="T32" fmla="*/ 42 w 103"/>
                <a:gd name="T33" fmla="*/ 56 h 125"/>
                <a:gd name="T34" fmla="*/ 58 w 103"/>
                <a:gd name="T35" fmla="*/ 54 h 125"/>
                <a:gd name="T36" fmla="*/ 59 w 103"/>
                <a:gd name="T37" fmla="*/ 55 h 125"/>
                <a:gd name="T38" fmla="*/ 57 w 103"/>
                <a:gd name="T39" fmla="*/ 55 h 125"/>
                <a:gd name="T40" fmla="*/ 93 w 103"/>
                <a:gd name="T41" fmla="*/ 60 h 125"/>
                <a:gd name="T42" fmla="*/ 75 w 103"/>
                <a:gd name="T43" fmla="*/ 97 h 125"/>
                <a:gd name="T44" fmla="*/ 61 w 103"/>
                <a:gd name="T45" fmla="*/ 117 h 125"/>
                <a:gd name="T46" fmla="*/ 73 w 103"/>
                <a:gd name="T47" fmla="*/ 70 h 125"/>
                <a:gd name="T48" fmla="*/ 67 w 103"/>
                <a:gd name="T49" fmla="*/ 67 h 125"/>
                <a:gd name="T50" fmla="*/ 59 w 103"/>
                <a:gd name="T51" fmla="*/ 67 h 125"/>
                <a:gd name="T52" fmla="*/ 58 w 103"/>
                <a:gd name="T53" fmla="*/ 65 h 125"/>
                <a:gd name="T54" fmla="*/ 58 w 103"/>
                <a:gd name="T55" fmla="*/ 51 h 125"/>
                <a:gd name="T56" fmla="*/ 55 w 103"/>
                <a:gd name="T57" fmla="*/ 64 h 125"/>
                <a:gd name="T58" fmla="*/ 44 w 103"/>
                <a:gd name="T59" fmla="*/ 65 h 125"/>
                <a:gd name="T60" fmla="*/ 44 w 103"/>
                <a:gd name="T61" fmla="*/ 53 h 125"/>
                <a:gd name="T62" fmla="*/ 39 w 103"/>
                <a:gd name="T63" fmla="*/ 63 h 125"/>
                <a:gd name="T64" fmla="*/ 36 w 103"/>
                <a:gd name="T65" fmla="*/ 67 h 125"/>
                <a:gd name="T66" fmla="*/ 33 w 103"/>
                <a:gd name="T67" fmla="*/ 67 h 125"/>
                <a:gd name="T68" fmla="*/ 29 w 103"/>
                <a:gd name="T69" fmla="*/ 65 h 125"/>
                <a:gd name="T70" fmla="*/ 29 w 103"/>
                <a:gd name="T71" fmla="*/ 66 h 125"/>
                <a:gd name="T72" fmla="*/ 29 w 103"/>
                <a:gd name="T73" fmla="*/ 66 h 125"/>
                <a:gd name="T74" fmla="*/ 39 w 103"/>
                <a:gd name="T75" fmla="*/ 93 h 125"/>
                <a:gd name="T76" fmla="*/ 33 w 103"/>
                <a:gd name="T77" fmla="*/ 117 h 125"/>
                <a:gd name="T78" fmla="*/ 9 w 103"/>
                <a:gd name="T79" fmla="*/ 60 h 125"/>
                <a:gd name="T80" fmla="*/ 9 w 103"/>
                <a:gd name="T81" fmla="*/ 54 h 125"/>
                <a:gd name="T82" fmla="*/ 52 w 103"/>
                <a:gd name="T83" fmla="*/ 9 h 125"/>
                <a:gd name="T84" fmla="*/ 94 w 103"/>
                <a:gd name="T85" fmla="*/ 5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125">
                  <a:moveTo>
                    <a:pt x="103" y="52"/>
                  </a:move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54"/>
                    <a:pt x="0" y="55"/>
                    <a:pt x="0" y="57"/>
                  </a:cubicBezTo>
                  <a:cubicBezTo>
                    <a:pt x="0" y="58"/>
                    <a:pt x="1" y="78"/>
                    <a:pt x="21" y="103"/>
                  </a:cubicBezTo>
                  <a:cubicBezTo>
                    <a:pt x="26" y="110"/>
                    <a:pt x="24" y="125"/>
                    <a:pt x="24" y="125"/>
                  </a:cubicBezTo>
                  <a:cubicBezTo>
                    <a:pt x="32" y="125"/>
                    <a:pt x="40" y="125"/>
                    <a:pt x="48" y="125"/>
                  </a:cubicBezTo>
                  <a:cubicBezTo>
                    <a:pt x="50" y="125"/>
                    <a:pt x="53" y="125"/>
                    <a:pt x="55" y="125"/>
                  </a:cubicBezTo>
                  <a:cubicBezTo>
                    <a:pt x="63" y="125"/>
                    <a:pt x="71" y="125"/>
                    <a:pt x="79" y="125"/>
                  </a:cubicBezTo>
                  <a:cubicBezTo>
                    <a:pt x="79" y="125"/>
                    <a:pt x="77" y="110"/>
                    <a:pt x="82" y="103"/>
                  </a:cubicBezTo>
                  <a:cubicBezTo>
                    <a:pt x="102" y="78"/>
                    <a:pt x="103" y="58"/>
                    <a:pt x="103" y="57"/>
                  </a:cubicBezTo>
                  <a:cubicBezTo>
                    <a:pt x="103" y="55"/>
                    <a:pt x="103" y="54"/>
                    <a:pt x="103" y="52"/>
                  </a:cubicBezTo>
                  <a:close/>
                  <a:moveTo>
                    <a:pt x="45" y="117"/>
                  </a:move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0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6" y="71"/>
                    <a:pt x="37" y="70"/>
                  </a:cubicBezTo>
                  <a:cubicBezTo>
                    <a:pt x="39" y="70"/>
                    <a:pt x="40" y="69"/>
                    <a:pt x="42" y="68"/>
                  </a:cubicBezTo>
                  <a:cubicBezTo>
                    <a:pt x="43" y="70"/>
                    <a:pt x="45" y="71"/>
                    <a:pt x="47" y="71"/>
                  </a:cubicBezTo>
                  <a:cubicBezTo>
                    <a:pt x="50" y="72"/>
                    <a:pt x="53" y="70"/>
                    <a:pt x="56" y="67"/>
                  </a:cubicBezTo>
                  <a:cubicBezTo>
                    <a:pt x="56" y="68"/>
                    <a:pt x="57" y="68"/>
                    <a:pt x="57" y="68"/>
                  </a:cubicBezTo>
                  <a:cubicBezTo>
                    <a:pt x="58" y="71"/>
                    <a:pt x="60" y="72"/>
                    <a:pt x="62" y="72"/>
                  </a:cubicBezTo>
                  <a:cubicBezTo>
                    <a:pt x="62" y="72"/>
                    <a:pt x="63" y="72"/>
                    <a:pt x="63" y="72"/>
                  </a:cubicBezTo>
                  <a:cubicBezTo>
                    <a:pt x="63" y="72"/>
                    <a:pt x="64" y="71"/>
                    <a:pt x="65" y="71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1"/>
                    <a:pt x="55" y="91"/>
                    <a:pt x="55" y="92"/>
                  </a:cubicBezTo>
                  <a:cubicBezTo>
                    <a:pt x="55" y="117"/>
                    <a:pt x="55" y="117"/>
                    <a:pt x="55" y="117"/>
                  </a:cubicBezTo>
                  <a:lnTo>
                    <a:pt x="45" y="117"/>
                  </a:lnTo>
                  <a:close/>
                  <a:moveTo>
                    <a:pt x="42" y="56"/>
                  </a:move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7"/>
                    <a:pt x="44" y="57"/>
                  </a:cubicBezTo>
                  <a:cubicBezTo>
                    <a:pt x="44" y="59"/>
                    <a:pt x="44" y="60"/>
                    <a:pt x="42" y="62"/>
                  </a:cubicBezTo>
                  <a:cubicBezTo>
                    <a:pt x="41" y="59"/>
                    <a:pt x="42" y="57"/>
                    <a:pt x="42" y="56"/>
                  </a:cubicBezTo>
                  <a:close/>
                  <a:moveTo>
                    <a:pt x="57" y="55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9" y="54"/>
                    <a:pt x="59" y="55"/>
                    <a:pt x="59" y="55"/>
                  </a:cubicBezTo>
                  <a:cubicBezTo>
                    <a:pt x="59" y="55"/>
                    <a:pt x="59" y="58"/>
                    <a:pt x="57" y="61"/>
                  </a:cubicBezTo>
                  <a:cubicBezTo>
                    <a:pt x="57" y="59"/>
                    <a:pt x="57" y="56"/>
                    <a:pt x="57" y="55"/>
                  </a:cubicBezTo>
                  <a:close/>
                  <a:moveTo>
                    <a:pt x="94" y="54"/>
                  </a:moveTo>
                  <a:cubicBezTo>
                    <a:pt x="93" y="60"/>
                    <a:pt x="93" y="60"/>
                    <a:pt x="93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6"/>
                    <a:pt x="89" y="80"/>
                    <a:pt x="75" y="97"/>
                  </a:cubicBezTo>
                  <a:cubicBezTo>
                    <a:pt x="71" y="103"/>
                    <a:pt x="70" y="110"/>
                    <a:pt x="70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3" y="68"/>
                    <a:pt x="73" y="66"/>
                    <a:pt x="71" y="65"/>
                  </a:cubicBezTo>
                  <a:cubicBezTo>
                    <a:pt x="70" y="65"/>
                    <a:pt x="68" y="65"/>
                    <a:pt x="67" y="67"/>
                  </a:cubicBezTo>
                  <a:cubicBezTo>
                    <a:pt x="66" y="67"/>
                    <a:pt x="64" y="68"/>
                    <a:pt x="62" y="68"/>
                  </a:cubicBezTo>
                  <a:cubicBezTo>
                    <a:pt x="61" y="69"/>
                    <a:pt x="60" y="68"/>
                    <a:pt x="59" y="67"/>
                  </a:cubicBezTo>
                  <a:cubicBezTo>
                    <a:pt x="59" y="66"/>
                    <a:pt x="59" y="65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61" y="61"/>
                    <a:pt x="63" y="56"/>
                    <a:pt x="61" y="53"/>
                  </a:cubicBezTo>
                  <a:cubicBezTo>
                    <a:pt x="61" y="52"/>
                    <a:pt x="60" y="51"/>
                    <a:pt x="58" y="51"/>
                  </a:cubicBezTo>
                  <a:cubicBezTo>
                    <a:pt x="56" y="51"/>
                    <a:pt x="55" y="52"/>
                    <a:pt x="54" y="54"/>
                  </a:cubicBezTo>
                  <a:cubicBezTo>
                    <a:pt x="53" y="56"/>
                    <a:pt x="53" y="61"/>
                    <a:pt x="55" y="64"/>
                  </a:cubicBezTo>
                  <a:cubicBezTo>
                    <a:pt x="53" y="66"/>
                    <a:pt x="50" y="68"/>
                    <a:pt x="48" y="68"/>
                  </a:cubicBezTo>
                  <a:cubicBezTo>
                    <a:pt x="46" y="68"/>
                    <a:pt x="45" y="67"/>
                    <a:pt x="44" y="65"/>
                  </a:cubicBezTo>
                  <a:cubicBezTo>
                    <a:pt x="46" y="63"/>
                    <a:pt x="47" y="60"/>
                    <a:pt x="47" y="57"/>
                  </a:cubicBezTo>
                  <a:cubicBezTo>
                    <a:pt x="47" y="55"/>
                    <a:pt x="46" y="53"/>
                    <a:pt x="44" y="53"/>
                  </a:cubicBezTo>
                  <a:cubicBezTo>
                    <a:pt x="42" y="52"/>
                    <a:pt x="41" y="53"/>
                    <a:pt x="40" y="54"/>
                  </a:cubicBezTo>
                  <a:cubicBezTo>
                    <a:pt x="38" y="56"/>
                    <a:pt x="38" y="60"/>
                    <a:pt x="39" y="63"/>
                  </a:cubicBezTo>
                  <a:cubicBezTo>
                    <a:pt x="40" y="64"/>
                    <a:pt x="40" y="64"/>
                    <a:pt x="40" y="65"/>
                  </a:cubicBezTo>
                  <a:cubicBezTo>
                    <a:pt x="39" y="66"/>
                    <a:pt x="38" y="67"/>
                    <a:pt x="36" y="67"/>
                  </a:cubicBezTo>
                  <a:cubicBezTo>
                    <a:pt x="35" y="68"/>
                    <a:pt x="34" y="68"/>
                    <a:pt x="34" y="68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6"/>
                    <a:pt x="31" y="65"/>
                    <a:pt x="30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8"/>
                    <a:pt x="28" y="70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0"/>
                    <a:pt x="32" y="103"/>
                    <a:pt x="28" y="97"/>
                  </a:cubicBezTo>
                  <a:cubicBezTo>
                    <a:pt x="14" y="80"/>
                    <a:pt x="10" y="66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28"/>
                    <a:pt x="28" y="9"/>
                    <a:pt x="52" y="9"/>
                  </a:cubicBezTo>
                  <a:cubicBezTo>
                    <a:pt x="75" y="9"/>
                    <a:pt x="94" y="28"/>
                    <a:pt x="94" y="52"/>
                  </a:cubicBezTo>
                  <a:cubicBezTo>
                    <a:pt x="94" y="53"/>
                    <a:pt x="94" y="53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6" name="Freeform 846"/>
            <p:cNvSpPr>
              <a:spLocks/>
            </p:cNvSpPr>
            <p:nvPr/>
          </p:nvSpPr>
          <p:spPr bwMode="auto">
            <a:xfrm>
              <a:off x="5071899" y="5869129"/>
              <a:ext cx="140957" cy="79153"/>
            </a:xfrm>
            <a:custGeom>
              <a:avLst/>
              <a:gdLst>
                <a:gd name="T0" fmla="*/ 0 w 55"/>
                <a:gd name="T1" fmla="*/ 4 h 31"/>
                <a:gd name="T2" fmla="*/ 3 w 55"/>
                <a:gd name="T3" fmla="*/ 4 h 31"/>
                <a:gd name="T4" fmla="*/ 3 w 55"/>
                <a:gd name="T5" fmla="*/ 8 h 31"/>
                <a:gd name="T6" fmla="*/ 0 w 55"/>
                <a:gd name="T7" fmla="*/ 8 h 31"/>
                <a:gd name="T8" fmla="*/ 0 w 55"/>
                <a:gd name="T9" fmla="*/ 12 h 31"/>
                <a:gd name="T10" fmla="*/ 3 w 55"/>
                <a:gd name="T11" fmla="*/ 12 h 31"/>
                <a:gd name="T12" fmla="*/ 3 w 55"/>
                <a:gd name="T13" fmla="*/ 16 h 31"/>
                <a:gd name="T14" fmla="*/ 0 w 55"/>
                <a:gd name="T15" fmla="*/ 16 h 31"/>
                <a:gd name="T16" fmla="*/ 12 w 55"/>
                <a:gd name="T17" fmla="*/ 26 h 31"/>
                <a:gd name="T18" fmla="*/ 19 w 55"/>
                <a:gd name="T19" fmla="*/ 31 h 31"/>
                <a:gd name="T20" fmla="*/ 36 w 55"/>
                <a:gd name="T21" fmla="*/ 31 h 31"/>
                <a:gd name="T22" fmla="*/ 43 w 55"/>
                <a:gd name="T23" fmla="*/ 26 h 31"/>
                <a:gd name="T24" fmla="*/ 55 w 55"/>
                <a:gd name="T25" fmla="*/ 16 h 31"/>
                <a:gd name="T26" fmla="*/ 53 w 55"/>
                <a:gd name="T27" fmla="*/ 16 h 31"/>
                <a:gd name="T28" fmla="*/ 53 w 55"/>
                <a:gd name="T29" fmla="*/ 12 h 31"/>
                <a:gd name="T30" fmla="*/ 55 w 55"/>
                <a:gd name="T31" fmla="*/ 12 h 31"/>
                <a:gd name="T32" fmla="*/ 55 w 55"/>
                <a:gd name="T33" fmla="*/ 8 h 31"/>
                <a:gd name="T34" fmla="*/ 53 w 55"/>
                <a:gd name="T35" fmla="*/ 8 h 31"/>
                <a:gd name="T36" fmla="*/ 53 w 55"/>
                <a:gd name="T37" fmla="*/ 4 h 31"/>
                <a:gd name="T38" fmla="*/ 55 w 55"/>
                <a:gd name="T39" fmla="*/ 4 h 31"/>
                <a:gd name="T40" fmla="*/ 55 w 55"/>
                <a:gd name="T41" fmla="*/ 0 h 31"/>
                <a:gd name="T42" fmla="*/ 0 w 55"/>
                <a:gd name="T43" fmla="*/ 0 h 31"/>
                <a:gd name="T44" fmla="*/ 0 w 55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31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9"/>
                    <a:pt x="16" y="31"/>
                    <a:pt x="19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1"/>
                    <a:pt x="42" y="29"/>
                    <a:pt x="43" y="26"/>
                  </a:cubicBezTo>
                  <a:cubicBezTo>
                    <a:pt x="49" y="26"/>
                    <a:pt x="54" y="21"/>
                    <a:pt x="5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777513" y="3231504"/>
            <a:ext cx="306468" cy="292354"/>
            <a:chOff x="8145843" y="5425657"/>
            <a:chExt cx="494435" cy="471664"/>
          </a:xfrm>
          <a:solidFill>
            <a:schemeClr val="accent2"/>
          </a:solidFill>
        </p:grpSpPr>
        <p:sp>
          <p:nvSpPr>
            <p:cNvPr id="10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5398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5398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9020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9020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2642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2642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19007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9007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2629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2629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6251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6251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8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诚信铸就品质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创新引领未来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远见力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执行力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感召力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决策力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创新力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内容。点击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49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06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26AADB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08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2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3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4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5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6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7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8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b="1" dirty="0" smtClean="0">
                <a:solidFill>
                  <a:srgbClr val="26AADB"/>
                </a:solidFill>
                <a:latin typeface="微软雅黑"/>
                <a:ea typeface="微软雅黑"/>
              </a:rPr>
              <a:t>03</a:t>
            </a:r>
            <a:endParaRPr lang="zh-CN" altLang="en-US" sz="50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2009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8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已完成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26AAD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未完成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4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09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1763688" y="172408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2051720" y="244966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411760" y="314781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699791" y="3939902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4"/>
          <p:cNvGraphicFramePr/>
          <p:nvPr>
            <p:extLst/>
          </p:nvPr>
        </p:nvGraphicFramePr>
        <p:xfrm>
          <a:off x="242325" y="1077338"/>
          <a:ext cx="4425067" cy="330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5"/>
          <p:cNvSpPr/>
          <p:nvPr/>
        </p:nvSpPr>
        <p:spPr>
          <a:xfrm>
            <a:off x="694244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917737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3141230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678723" y="1398442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rgbClr val="26AAD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5680625" y="2492227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680625" y="3550826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rgbClr val="26AAD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97236" y="2251277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4996625" y="3405963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4955424" y="1436384"/>
            <a:ext cx="599448" cy="599448"/>
            <a:chOff x="4499992" y="267494"/>
            <a:chExt cx="599448" cy="599448"/>
          </a:xfrm>
        </p:grpSpPr>
        <p:grpSp>
          <p:nvGrpSpPr>
            <p:cNvPr id="14" name="组合 13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0854" y="2492227"/>
            <a:ext cx="599448" cy="599448"/>
            <a:chOff x="5418452" y="307702"/>
            <a:chExt cx="599448" cy="599448"/>
          </a:xfrm>
        </p:grpSpPr>
        <p:grpSp>
          <p:nvGrpSpPr>
            <p:cNvPr id="19" name="组合 18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88609" y="3529882"/>
            <a:ext cx="599448" cy="599448"/>
            <a:chOff x="6516216" y="334289"/>
            <a:chExt cx="599448" cy="599448"/>
          </a:xfrm>
        </p:grpSpPr>
        <p:grpSp>
          <p:nvGrpSpPr>
            <p:cNvPr id="24" name="组合 23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0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458209" y="1194251"/>
            <a:ext cx="1914290" cy="191429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784853" y="1571009"/>
            <a:ext cx="1344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4242">
              <a:defRPr/>
            </a:pPr>
            <a:r>
              <a:rPr lang="zh-CN" altLang="en-US" sz="3600" b="1" kern="0" dirty="0">
                <a:solidFill>
                  <a:srgbClr val="080808"/>
                </a:solidFill>
                <a:latin typeface="微软雅黑"/>
                <a:ea typeface="微软雅黑"/>
              </a:rPr>
              <a:t>目 录</a:t>
            </a:r>
          </a:p>
        </p:txBody>
      </p:sp>
      <p:sp>
        <p:nvSpPr>
          <p:cNvPr id="59" name="Rectangle 4"/>
          <p:cNvSpPr txBox="1">
            <a:spLocks noChangeArrowheads="1"/>
          </p:cNvSpPr>
          <p:nvPr/>
        </p:nvSpPr>
        <p:spPr bwMode="auto">
          <a:xfrm>
            <a:off x="784853" y="2321268"/>
            <a:ext cx="1116577" cy="30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defTabSz="914400">
              <a:defRPr/>
            </a:pPr>
            <a:r>
              <a:rPr lang="en-US" altLang="zh-CN" sz="1800" b="0" kern="0" dirty="0" smtClean="0">
                <a:solidFill>
                  <a:srgbClr val="080808"/>
                </a:solidFill>
                <a:latin typeface="微软雅黑"/>
                <a:ea typeface="微软雅黑"/>
              </a:rPr>
              <a:t>MULU</a:t>
            </a:r>
            <a:endParaRPr lang="zh-CN" altLang="en-US" sz="1800" b="0" kern="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116367" y="1266059"/>
            <a:ext cx="1602228" cy="1359398"/>
            <a:chOff x="5553262" y="2638733"/>
            <a:chExt cx="2397222" cy="2093640"/>
          </a:xfrm>
        </p:grpSpPr>
        <p:grpSp>
          <p:nvGrpSpPr>
            <p:cNvPr id="61" name="组合 60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65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66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62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03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662506" y="1277303"/>
            <a:ext cx="1602228" cy="1359398"/>
            <a:chOff x="1881842" y="2656049"/>
            <a:chExt cx="2397222" cy="2093640"/>
          </a:xfrm>
        </p:grpSpPr>
        <p:grpSp>
          <p:nvGrpSpPr>
            <p:cNvPr id="68" name="组合 67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7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2000"/>
                      <a:lumOff val="18000"/>
                    </a:sysClr>
                  </a:gs>
                  <a:gs pos="47000">
                    <a:srgbClr val="F5F5F5"/>
                  </a:gs>
                  <a:gs pos="100000">
                    <a:sysClr val="window" lastClr="FFFFFF">
                      <a:lumMod val="95000"/>
                      <a:lumOff val="5000"/>
                    </a:sys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70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01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892372" y="1957001"/>
            <a:ext cx="1602228" cy="1359398"/>
            <a:chOff x="3721944" y="3702869"/>
            <a:chExt cx="2397222" cy="2093640"/>
          </a:xfrm>
        </p:grpSpPr>
        <p:grpSp>
          <p:nvGrpSpPr>
            <p:cNvPr id="74" name="组合 73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7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7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77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75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02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342869" y="1950194"/>
            <a:ext cx="1602228" cy="1359398"/>
            <a:chOff x="7388330" y="3692384"/>
            <a:chExt cx="2397222" cy="2093640"/>
          </a:xfrm>
        </p:grpSpPr>
        <p:grpSp>
          <p:nvGrpSpPr>
            <p:cNvPr id="81" name="组合 80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5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sp>
              <p:nvSpPr>
                <p:cNvPr id="86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82000"/>
                        <a:lumOff val="18000"/>
                      </a:sysClr>
                    </a:gs>
                    <a:gs pos="47000">
                      <a:srgbClr val="F5F5F5"/>
                    </a:gs>
                    <a:gs pos="100000">
                      <a:sysClr val="window" lastClr="FFFFFF">
                        <a:lumMod val="95000"/>
                        <a:lumOff val="5000"/>
                      </a:sys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</p:grp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82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rPr>
                <a:t>04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023745" y="2752388"/>
            <a:ext cx="1027882" cy="471555"/>
            <a:chOff x="2328257" y="4927865"/>
            <a:chExt cx="1537897" cy="726254"/>
          </a:xfrm>
        </p:grpSpPr>
        <p:sp>
          <p:nvSpPr>
            <p:cNvPr id="88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89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/>
                  <a:ea typeface="微软雅黑"/>
                </a:rPr>
                <a:t>WORKREPORT</a:t>
              </a:r>
              <a:endPara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243275" y="1326269"/>
            <a:ext cx="1027882" cy="446865"/>
            <a:chOff x="4246958" y="2731461"/>
            <a:chExt cx="1537897" cy="688227"/>
          </a:xfrm>
        </p:grpSpPr>
        <p:sp>
          <p:nvSpPr>
            <p:cNvPr id="91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92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/>
                  <a:ea typeface="微软雅黑"/>
                </a:rPr>
                <a:t>WORKREPORT</a:t>
              </a:r>
              <a:endParaRPr lang="zh-CN" altLang="en-US" sz="7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478267" y="2785376"/>
            <a:ext cx="1027882" cy="466656"/>
            <a:chOff x="5982926" y="4927865"/>
            <a:chExt cx="1537897" cy="718707"/>
          </a:xfrm>
        </p:grpSpPr>
        <p:sp>
          <p:nvSpPr>
            <p:cNvPr id="94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95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/>
                  <a:ea typeface="微软雅黑"/>
                </a:rPr>
                <a:t>WORKREPORT</a:t>
              </a:r>
              <a:endParaRPr lang="zh-CN" altLang="en-US" sz="7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644334" y="1326269"/>
            <a:ext cx="1027882" cy="446865"/>
            <a:chOff x="7839376" y="2731461"/>
            <a:chExt cx="1537897" cy="688227"/>
          </a:xfrm>
        </p:grpSpPr>
        <p:sp>
          <p:nvSpPr>
            <p:cNvPr id="97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</a:rPr>
                <a:t>标题内容</a:t>
              </a:r>
            </a:p>
          </p:txBody>
        </p:sp>
        <p:sp>
          <p:nvSpPr>
            <p:cNvPr id="98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7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/>
                  <a:ea typeface="微软雅黑"/>
                </a:rPr>
                <a:t>WORKREPORT</a:t>
              </a:r>
              <a:endParaRPr lang="zh-CN" altLang="en-US" sz="7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298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/>
          <p:bldP spid="5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4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5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1174964" y="1567801"/>
            <a:ext cx="8747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7236296" y="3481001"/>
            <a:ext cx="87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95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06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26AADB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08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2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3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4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5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6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7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8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b="1" dirty="0" smtClean="0">
                <a:solidFill>
                  <a:srgbClr val="26AADB"/>
                </a:solidFill>
                <a:latin typeface="微软雅黑"/>
                <a:ea typeface="微软雅黑"/>
              </a:rPr>
              <a:t>04</a:t>
            </a:r>
            <a:endParaRPr lang="zh-CN" altLang="en-US" sz="50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2049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8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8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/>
          </p:nvPr>
        </p:nvGraphicFramePr>
        <p:xfrm>
          <a:off x="815618" y="1223963"/>
          <a:ext cx="7512765" cy="24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758114" y="3985237"/>
            <a:ext cx="7627774" cy="784830"/>
            <a:chOff x="1010818" y="5313639"/>
            <a:chExt cx="10170365" cy="1046439"/>
          </a:xfrm>
        </p:grpSpPr>
        <p:sp>
          <p:nvSpPr>
            <p:cNvPr id="6" name="文本框 5"/>
            <p:cNvSpPr txBox="1"/>
            <p:nvPr/>
          </p:nvSpPr>
          <p:spPr bwMode="auto">
            <a:xfrm>
              <a:off x="1010818" y="5313639"/>
              <a:ext cx="10170365" cy="1046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宋体" charset="-122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宋体" charset="-122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70432" y="5313639"/>
              <a:ext cx="9851136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42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555375" y="136545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816596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539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2013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45415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2013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8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42188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2014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3719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2014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38676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2014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12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19248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标题内容文字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2015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月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255862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104121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539146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859782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49974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317475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36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448" y="1233331"/>
            <a:ext cx="3143817" cy="262020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76254"/>
            <a:ext cx="2808311" cy="16435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innerShdw blurRad="63500" dist="25400" dir="13500000">
              <a:prstClr val="black">
                <a:alpha val="21000"/>
              </a:prstClr>
            </a:innerShdw>
          </a:effectLst>
        </p:spPr>
      </p:pic>
      <p:pic>
        <p:nvPicPr>
          <p:cNvPr id="6" name="Picture 4" descr="Monitor-Ligh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198" y="1304794"/>
            <a:ext cx="1201618" cy="1470168"/>
          </a:xfrm>
          <a:prstGeom prst="rect">
            <a:avLst/>
          </a:prstGeom>
        </p:spPr>
      </p:pic>
      <p:pic>
        <p:nvPicPr>
          <p:cNvPr id="7" name="Picture 5" descr="ipa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253" y="1738779"/>
            <a:ext cx="2980912" cy="2858402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277" y="1944999"/>
            <a:ext cx="1560546" cy="1880273"/>
          </a:xfrm>
          <a:prstGeom prst="rect">
            <a:avLst/>
          </a:prstGeom>
          <a:effectLst>
            <a:innerShdw blurRad="63500" dist="25400" dir="13500000">
              <a:prstClr val="black">
                <a:alpha val="26000"/>
              </a:prstClr>
            </a:innerShdw>
          </a:effectLst>
        </p:spPr>
      </p:pic>
      <p:pic>
        <p:nvPicPr>
          <p:cNvPr id="9" name="Picture 7" descr="ipad-ligh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2318" y="1801792"/>
            <a:ext cx="915621" cy="2072317"/>
          </a:xfrm>
          <a:prstGeom prst="rect">
            <a:avLst/>
          </a:prstGeom>
        </p:spPr>
      </p:pic>
      <p:sp>
        <p:nvSpPr>
          <p:cNvPr id="10" name="TextBox 46"/>
          <p:cNvSpPr txBox="1"/>
          <p:nvPr/>
        </p:nvSpPr>
        <p:spPr>
          <a:xfrm>
            <a:off x="1551867" y="1548229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项目分析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AAD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1654179" y="3019834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项目分析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1051283" y="1956897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1168617" y="3428502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54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033665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3217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252315" y="1674242"/>
            <a:ext cx="583929" cy="581800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250276" y="3527046"/>
            <a:ext cx="634333" cy="555779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19668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9702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华文黑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41724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4429041" y="1734344"/>
            <a:ext cx="664409" cy="417387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51672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51706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华文黑体" pitchFamily="2" charset="-122"/>
              </a:rPr>
              <a:t>标题 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华文黑体" pitchFamily="2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3037009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040351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华文黑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23009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5515454" y="3563144"/>
            <a:ext cx="605984" cy="489370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310267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6313609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华文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54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5" name="TextBox 15"/>
          <p:cNvSpPr txBox="1"/>
          <p:nvPr/>
        </p:nvSpPr>
        <p:spPr>
          <a:xfrm>
            <a:off x="3105862" y="1176470"/>
            <a:ext cx="26148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7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08100" y="2182122"/>
            <a:ext cx="62543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感谢您的观看 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449860" y="3002363"/>
            <a:ext cx="42710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适用于年终总结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策划方案等</a:t>
            </a:r>
            <a:endParaRPr lang="nl-NL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59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8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8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4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06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>
                <a:solidFill>
                  <a:srgbClr val="080808"/>
                </a:solidFill>
                <a:latin typeface="微软雅黑"/>
                <a:ea typeface="微软雅黑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26AADB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08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2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3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4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5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6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7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8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b="1" dirty="0">
                <a:solidFill>
                  <a:srgbClr val="26AADB"/>
                </a:solidFill>
                <a:latin typeface="微软雅黑"/>
                <a:ea typeface="微软雅黑"/>
              </a:rPr>
              <a:t>01</a:t>
            </a:r>
            <a:endParaRPr lang="zh-CN" altLang="en-US" sz="50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9379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8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5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4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3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2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BC1DC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23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45%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68%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79%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92%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4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11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598793" y="3290527"/>
            <a:ext cx="1762338" cy="597479"/>
            <a:chOff x="2061936" y="5263650"/>
            <a:chExt cx="2349784" cy="796639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srgbClr val="26AAD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781631" y="3290528"/>
            <a:ext cx="1762338" cy="597477"/>
            <a:chOff x="2061936" y="5263650"/>
            <a:chExt cx="2349784" cy="796636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srgbClr val="26AAD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718963" y="2515806"/>
            <a:ext cx="1706075" cy="705029"/>
            <a:chOff x="1502659" y="4629752"/>
            <a:chExt cx="2067969" cy="940037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5616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chemeClr val="accent3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chemeClr val="accent1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6AAD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1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6AAD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2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6AAD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3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7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C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D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B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A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E</a:t>
              </a:r>
              <a:endPara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AAD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26AAD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59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06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</a:t>
            </a:r>
            <a:r>
              <a:rPr lang="zh-CN" altLang="en-US" sz="2800" b="1" dirty="0">
                <a:solidFill>
                  <a:srgbClr val="080808"/>
                </a:solidFill>
                <a:latin typeface="微软雅黑"/>
                <a:ea typeface="微软雅黑"/>
              </a:rPr>
              <a:t>二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26AADB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08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2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3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4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5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6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7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</a:p>
        </p:txBody>
      </p:sp>
      <p:sp>
        <p:nvSpPr>
          <p:cNvPr id="118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b="1" dirty="0" smtClean="0">
                <a:solidFill>
                  <a:srgbClr val="26AADB"/>
                </a:solidFill>
                <a:latin typeface="微软雅黑"/>
                <a:ea typeface="微软雅黑"/>
              </a:rPr>
              <a:t>02</a:t>
            </a:r>
            <a:endParaRPr lang="zh-CN" altLang="en-US" sz="5000" b="1" dirty="0">
              <a:solidFill>
                <a:srgbClr val="26AADB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936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8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2719</Words>
  <Application>Microsoft Office PowerPoint</Application>
  <PresentationFormat>全屏显示(16:9)</PresentationFormat>
  <Paragraphs>273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</dc:title>
  <dc:creator>第一PPT</dc:creator>
  <cp:keywords>www.1ppt.com</cp:keywords>
  <dc:description>www.1ppt.com</dc:description>
  <cp:lastModifiedBy>Windows User</cp:lastModifiedBy>
  <cp:revision>11</cp:revision>
  <dcterms:created xsi:type="dcterms:W3CDTF">2016-12-20T15:39:39Z</dcterms:created>
  <dcterms:modified xsi:type="dcterms:W3CDTF">2019-01-01T05:17:51Z</dcterms:modified>
</cp:coreProperties>
</file>