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5" r:id="rId2"/>
  </p:sldMasterIdLst>
  <p:notesMasterIdLst>
    <p:notesMasterId r:id="rId31"/>
  </p:notesMasterIdLst>
  <p:sldIdLst>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76" d="100"/>
          <a:sy n="76" d="100"/>
        </p:scale>
        <p:origin x="-96" y="-160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dPt>
          <c:dPt>
            <c:idx val="1"/>
            <c:bubble3D val="0"/>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cat>
            <c:strRef>
              <c:f>Sheet1!$V$70:$V$72</c:f>
              <c:strCache>
                <c:ptCount val="3"/>
                <c:pt idx="0">
                  <c:v>A</c:v>
                </c:pt>
                <c:pt idx="2">
                  <c:v>B</c:v>
                </c:pt>
              </c:strCache>
            </c:strRef>
          </c:cat>
          <c:val>
            <c:numRef>
              <c:f>Sheet1!$W$70:$W$72</c:f>
              <c:numCache>
                <c:formatCode>General</c:formatCode>
                <c:ptCount val="3"/>
                <c:pt idx="0">
                  <c:v>9</c:v>
                </c:pt>
                <c:pt idx="2">
                  <c:v>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chemeClr val="accent1"/>
              </a:solidFill>
              <a:ln w="25400">
                <a:solidFill>
                  <a:schemeClr val="bg1"/>
                </a:solidFill>
              </a:ln>
              <a:effectLst>
                <a:outerShdw blurRad="127000" dist="38100" dir="8100000" algn="tr" rotWithShape="0">
                  <a:prstClr val="black">
                    <a:alpha val="40000"/>
                  </a:prstClr>
                </a:outerShdw>
              </a:effectLst>
            </c:spPr>
          </c:dPt>
          <c:dPt>
            <c:idx val="1"/>
            <c:bubble3D val="0"/>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cat>
            <c:strRef>
              <c:f>Sheet1!$M$70:$M$72</c:f>
              <c:strCache>
                <c:ptCount val="3"/>
                <c:pt idx="0">
                  <c:v>A</c:v>
                </c:pt>
                <c:pt idx="2">
                  <c:v>B</c:v>
                </c:pt>
              </c:strCache>
            </c:strRef>
          </c:cat>
          <c:val>
            <c:numRef>
              <c:f>Sheet1!$N$70:$N$72</c:f>
              <c:numCache>
                <c:formatCode>General</c:formatCode>
                <c:ptCount val="3"/>
                <c:pt idx="0">
                  <c:v>5</c:v>
                </c:pt>
                <c:pt idx="2">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idx val="0"/>
            <c:bubble3D val="0"/>
          </c:dPt>
          <c:dPt>
            <c:idx val="1"/>
            <c:bubble3D val="0"/>
          </c:dPt>
          <c:dPt>
            <c:idx val="2"/>
            <c:bubble3D val="0"/>
            <c:spPr>
              <a:solidFill>
                <a:schemeClr val="accent3"/>
              </a:solidFill>
              <a:ln w="25400">
                <a:solidFill>
                  <a:schemeClr val="bg1"/>
                </a:solidFill>
              </a:ln>
              <a:effectLst>
                <a:outerShdw blurRad="127000" dist="38100" dir="8100000" algn="tr" rotWithShape="0">
                  <a:prstClr val="black">
                    <a:alpha val="40000"/>
                  </a:prstClr>
                </a:outerShdw>
              </a:effectLst>
            </c:spPr>
          </c:dPt>
          <c:cat>
            <c:strRef>
              <c:f>Sheet1!$AF$70:$AF$72</c:f>
              <c:strCache>
                <c:ptCount val="3"/>
                <c:pt idx="0">
                  <c:v>A</c:v>
                </c:pt>
                <c:pt idx="2">
                  <c:v>B</c:v>
                </c:pt>
              </c:strCache>
            </c:strRef>
          </c:cat>
          <c:val>
            <c:numRef>
              <c:f>Sheet1!$AG$70:$AG$72</c:f>
              <c:numCache>
                <c:formatCode>General</c:formatCode>
                <c:ptCount val="3"/>
                <c:pt idx="0">
                  <c:v>23</c:v>
                </c:pt>
                <c:pt idx="2">
                  <c:v>77</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F24B46-DEE8-448E-9D1C-DC84231D16FE}" type="datetimeFigureOut">
              <a:rPr lang="zh-CN" altLang="en-US" smtClean="0"/>
              <a:t>2019/1/1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D0164-DDC1-4985-B9CE-EBB7C8A525A6}" type="slidenum">
              <a:rPr lang="zh-CN" altLang="en-US" smtClean="0"/>
              <a:t>‹#›</a:t>
            </a:fld>
            <a:endParaRPr lang="zh-CN" altLang="en-US"/>
          </a:p>
        </p:txBody>
      </p:sp>
    </p:spTree>
    <p:extLst>
      <p:ext uri="{BB962C8B-B14F-4D97-AF65-F5344CB8AC3E}">
        <p14:creationId xmlns:p14="http://schemas.microsoft.com/office/powerpoint/2010/main" val="405568536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7685787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10</a:t>
            </a:fld>
            <a:endParaRPr lang="zh-CN" altLang="en-US" dirty="0">
              <a:solidFill>
                <a:prstClr val="black"/>
              </a:solidFill>
            </a:endParaRPr>
          </a:p>
        </p:txBody>
      </p:sp>
    </p:spTree>
    <p:extLst>
      <p:ext uri="{BB962C8B-B14F-4D97-AF65-F5344CB8AC3E}">
        <p14:creationId xmlns:p14="http://schemas.microsoft.com/office/powerpoint/2010/main" val="7757272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11</a:t>
            </a:fld>
            <a:endParaRPr lang="zh-CN" altLang="en-US"/>
          </a:p>
        </p:txBody>
      </p:sp>
    </p:spTree>
    <p:extLst>
      <p:ext uri="{BB962C8B-B14F-4D97-AF65-F5344CB8AC3E}">
        <p14:creationId xmlns:p14="http://schemas.microsoft.com/office/powerpoint/2010/main" val="142917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dirty="0"/>
          </a:p>
        </p:txBody>
      </p:sp>
    </p:spTree>
    <p:extLst>
      <p:ext uri="{BB962C8B-B14F-4D97-AF65-F5344CB8AC3E}">
        <p14:creationId xmlns:p14="http://schemas.microsoft.com/office/powerpoint/2010/main" val="995904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329F8B-4FF8-440B-AF85-51CE223EFF83}" type="slidenum">
              <a:rPr lang="zh-CN" altLang="en-US" smtClean="0"/>
              <a:t>13</a:t>
            </a:fld>
            <a:endParaRPr lang="zh-CN" altLang="en-US"/>
          </a:p>
        </p:txBody>
      </p:sp>
    </p:spTree>
    <p:extLst>
      <p:ext uri="{BB962C8B-B14F-4D97-AF65-F5344CB8AC3E}">
        <p14:creationId xmlns:p14="http://schemas.microsoft.com/office/powerpoint/2010/main" val="10577042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14</a:t>
            </a:fld>
            <a:endParaRPr lang="zh-CN" altLang="en-US" dirty="0">
              <a:solidFill>
                <a:prstClr val="black"/>
              </a:solidFill>
            </a:endParaRPr>
          </a:p>
        </p:txBody>
      </p:sp>
    </p:spTree>
    <p:extLst>
      <p:ext uri="{BB962C8B-B14F-4D97-AF65-F5344CB8AC3E}">
        <p14:creationId xmlns:p14="http://schemas.microsoft.com/office/powerpoint/2010/main" val="22269912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15</a:t>
            </a:fld>
            <a:endParaRPr lang="zh-CN" altLang="en-US" dirty="0">
              <a:solidFill>
                <a:prstClr val="black"/>
              </a:solidFill>
            </a:endParaRPr>
          </a:p>
        </p:txBody>
      </p:sp>
    </p:spTree>
    <p:extLst>
      <p:ext uri="{BB962C8B-B14F-4D97-AF65-F5344CB8AC3E}">
        <p14:creationId xmlns:p14="http://schemas.microsoft.com/office/powerpoint/2010/main" val="10420448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16</a:t>
            </a:fld>
            <a:endParaRPr lang="zh-CN" altLang="en-US" dirty="0">
              <a:solidFill>
                <a:prstClr val="black"/>
              </a:solidFill>
            </a:endParaRPr>
          </a:p>
        </p:txBody>
      </p:sp>
    </p:spTree>
    <p:extLst>
      <p:ext uri="{BB962C8B-B14F-4D97-AF65-F5344CB8AC3E}">
        <p14:creationId xmlns:p14="http://schemas.microsoft.com/office/powerpoint/2010/main" val="3741480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46826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18</a:t>
            </a:fld>
            <a:endParaRPr lang="zh-CN" altLang="en-US" dirty="0">
              <a:solidFill>
                <a:prstClr val="black"/>
              </a:solidFill>
            </a:endParaRPr>
          </a:p>
        </p:txBody>
      </p:sp>
    </p:spTree>
    <p:extLst>
      <p:ext uri="{BB962C8B-B14F-4D97-AF65-F5344CB8AC3E}">
        <p14:creationId xmlns:p14="http://schemas.microsoft.com/office/powerpoint/2010/main" val="1692310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19</a:t>
            </a:fld>
            <a:endParaRPr lang="zh-CN" altLang="en-US" dirty="0">
              <a:solidFill>
                <a:prstClr val="black"/>
              </a:solidFill>
            </a:endParaRPr>
          </a:p>
        </p:txBody>
      </p:sp>
    </p:spTree>
    <p:extLst>
      <p:ext uri="{BB962C8B-B14F-4D97-AF65-F5344CB8AC3E}">
        <p14:creationId xmlns:p14="http://schemas.microsoft.com/office/powerpoint/2010/main" val="2043956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0F3D0-02C6-456D-A13A-6773F91FE949}" type="slidenum">
              <a:rPr lang="zh-CN" altLang="en-US" smtClean="0"/>
              <a:t>2</a:t>
            </a:fld>
            <a:endParaRPr lang="zh-CN" altLang="en-US"/>
          </a:p>
        </p:txBody>
      </p:sp>
    </p:spTree>
    <p:extLst>
      <p:ext uri="{BB962C8B-B14F-4D97-AF65-F5344CB8AC3E}">
        <p14:creationId xmlns:p14="http://schemas.microsoft.com/office/powerpoint/2010/main" val="11671835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20</a:t>
            </a:fld>
            <a:endParaRPr lang="zh-CN" altLang="en-US" dirty="0"/>
          </a:p>
        </p:txBody>
      </p:sp>
    </p:spTree>
    <p:extLst>
      <p:ext uri="{BB962C8B-B14F-4D97-AF65-F5344CB8AC3E}">
        <p14:creationId xmlns:p14="http://schemas.microsoft.com/office/powerpoint/2010/main" val="36677615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21</a:t>
            </a:fld>
            <a:endParaRPr lang="zh-CN" altLang="en-US"/>
          </a:p>
        </p:txBody>
      </p:sp>
    </p:spTree>
    <p:extLst>
      <p:ext uri="{BB962C8B-B14F-4D97-AF65-F5344CB8AC3E}">
        <p14:creationId xmlns:p14="http://schemas.microsoft.com/office/powerpoint/2010/main" val="32683993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dirty="0"/>
          </a:p>
        </p:txBody>
      </p:sp>
    </p:spTree>
    <p:extLst>
      <p:ext uri="{BB962C8B-B14F-4D97-AF65-F5344CB8AC3E}">
        <p14:creationId xmlns:p14="http://schemas.microsoft.com/office/powerpoint/2010/main" val="20975881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23</a:t>
            </a:fld>
            <a:endParaRPr lang="zh-CN" altLang="en-US"/>
          </a:p>
        </p:txBody>
      </p:sp>
    </p:spTree>
    <p:extLst>
      <p:ext uri="{BB962C8B-B14F-4D97-AF65-F5344CB8AC3E}">
        <p14:creationId xmlns:p14="http://schemas.microsoft.com/office/powerpoint/2010/main" val="1590749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24</a:t>
            </a:fld>
            <a:endParaRPr lang="zh-CN" altLang="en-US"/>
          </a:p>
        </p:txBody>
      </p:sp>
    </p:spTree>
    <p:extLst>
      <p:ext uri="{BB962C8B-B14F-4D97-AF65-F5344CB8AC3E}">
        <p14:creationId xmlns:p14="http://schemas.microsoft.com/office/powerpoint/2010/main" val="16490668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25</a:t>
            </a:fld>
            <a:endParaRPr lang="zh-CN" altLang="en-US"/>
          </a:p>
        </p:txBody>
      </p:sp>
    </p:spTree>
    <p:extLst>
      <p:ext uri="{BB962C8B-B14F-4D97-AF65-F5344CB8AC3E}">
        <p14:creationId xmlns:p14="http://schemas.microsoft.com/office/powerpoint/2010/main" val="41469382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26</a:t>
            </a:fld>
            <a:endParaRPr lang="zh-CN" altLang="en-US" dirty="0"/>
          </a:p>
        </p:txBody>
      </p:sp>
    </p:spTree>
    <p:extLst>
      <p:ext uri="{BB962C8B-B14F-4D97-AF65-F5344CB8AC3E}">
        <p14:creationId xmlns:p14="http://schemas.microsoft.com/office/powerpoint/2010/main" val="21966783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a:t>
            </a:fld>
            <a:endParaRPr lang="zh-CN" altLang="en-US"/>
          </a:p>
        </p:txBody>
      </p:sp>
    </p:spTree>
    <p:extLst>
      <p:ext uri="{BB962C8B-B14F-4D97-AF65-F5344CB8AC3E}">
        <p14:creationId xmlns:p14="http://schemas.microsoft.com/office/powerpoint/2010/main" val="190532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dirty="0"/>
          </a:p>
        </p:txBody>
      </p:sp>
    </p:spTree>
    <p:extLst>
      <p:ext uri="{BB962C8B-B14F-4D97-AF65-F5344CB8AC3E}">
        <p14:creationId xmlns:p14="http://schemas.microsoft.com/office/powerpoint/2010/main" val="626192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4060134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6</a:t>
            </a:fld>
            <a:endParaRPr lang="zh-CN" altLang="en-US"/>
          </a:p>
        </p:txBody>
      </p:sp>
    </p:spTree>
    <p:extLst>
      <p:ext uri="{BB962C8B-B14F-4D97-AF65-F5344CB8AC3E}">
        <p14:creationId xmlns:p14="http://schemas.microsoft.com/office/powerpoint/2010/main" val="1814603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965282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8</a:t>
            </a:fld>
            <a:endParaRPr lang="zh-CN" altLang="en-US" dirty="0">
              <a:solidFill>
                <a:prstClr val="black"/>
              </a:solidFill>
            </a:endParaRPr>
          </a:p>
        </p:txBody>
      </p:sp>
    </p:spTree>
    <p:extLst>
      <p:ext uri="{BB962C8B-B14F-4D97-AF65-F5344CB8AC3E}">
        <p14:creationId xmlns:p14="http://schemas.microsoft.com/office/powerpoint/2010/main" val="35847722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9</a:t>
            </a:fld>
            <a:endParaRPr lang="zh-CN" altLang="en-US"/>
          </a:p>
        </p:txBody>
      </p:sp>
    </p:spTree>
    <p:extLst>
      <p:ext uri="{BB962C8B-B14F-4D97-AF65-F5344CB8AC3E}">
        <p14:creationId xmlns:p14="http://schemas.microsoft.com/office/powerpoint/2010/main" val="4181129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D7053380-8A0E-4573-AF62-A0DF3323E9F6}" type="datetimeFigureOut">
              <a:rPr lang="zh-CN" altLang="en-US" smtClean="0"/>
              <a:t>2019/1/1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8D5D96-D7D4-4712-A6FD-73FCF7CA0301}" type="slidenum">
              <a:rPr lang="zh-CN" altLang="en-US" smtClean="0"/>
              <a:t>‹#›</a:t>
            </a:fld>
            <a:endParaRPr lang="zh-CN" altLang="en-US"/>
          </a:p>
        </p:txBody>
      </p:sp>
    </p:spTree>
    <p:extLst>
      <p:ext uri="{BB962C8B-B14F-4D97-AF65-F5344CB8AC3E}">
        <p14:creationId xmlns:p14="http://schemas.microsoft.com/office/powerpoint/2010/main" val="2396089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7053380-8A0E-4573-AF62-A0DF3323E9F6}" type="datetimeFigureOut">
              <a:rPr lang="zh-CN" altLang="en-US" smtClean="0"/>
              <a:t>2019/1/1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8D5D96-D7D4-4712-A6FD-73FCF7CA0301}" type="slidenum">
              <a:rPr lang="zh-CN" altLang="en-US" smtClean="0"/>
              <a:t>‹#›</a:t>
            </a:fld>
            <a:endParaRPr lang="zh-CN" altLang="en-US"/>
          </a:p>
        </p:txBody>
      </p:sp>
    </p:spTree>
    <p:extLst>
      <p:ext uri="{BB962C8B-B14F-4D97-AF65-F5344CB8AC3E}">
        <p14:creationId xmlns:p14="http://schemas.microsoft.com/office/powerpoint/2010/main" val="1001621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7053380-8A0E-4573-AF62-A0DF3323E9F6}" type="datetimeFigureOut">
              <a:rPr lang="zh-CN" altLang="en-US" smtClean="0"/>
              <a:t>2019/1/1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8D5D96-D7D4-4712-A6FD-73FCF7CA0301}" type="slidenum">
              <a:rPr lang="zh-CN" altLang="en-US" smtClean="0"/>
              <a:t>‹#›</a:t>
            </a:fld>
            <a:endParaRPr lang="zh-CN" altLang="en-US"/>
          </a:p>
        </p:txBody>
      </p:sp>
    </p:spTree>
    <p:extLst>
      <p:ext uri="{BB962C8B-B14F-4D97-AF65-F5344CB8AC3E}">
        <p14:creationId xmlns:p14="http://schemas.microsoft.com/office/powerpoint/2010/main" val="1857365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485853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1124715"/>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87_标题和内容">
    <p:spTree>
      <p:nvGrpSpPr>
        <p:cNvPr id="1" name=""/>
        <p:cNvGrpSpPr/>
        <p:nvPr/>
      </p:nvGrpSpPr>
      <p:grpSpPr>
        <a:xfrm>
          <a:off x="0" y="0"/>
          <a:ext cx="0" cy="0"/>
          <a:chOff x="0" y="0"/>
          <a:chExt cx="0" cy="0"/>
        </a:xfrm>
      </p:grpSpPr>
      <p:pic>
        <p:nvPicPr>
          <p:cNvPr id="16" name="图片 15"/>
          <p:cNvPicPr>
            <a:picLocks noChangeAspect="1"/>
          </p:cNvPicPr>
          <p:nvPr userDrawn="1"/>
        </p:nvPicPr>
        <p:blipFill rotWithShape="1">
          <a:blip r:embed="rId2"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17" name="图片 16"/>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pPr/>
              <a:t>‹#›</a:t>
            </a:fld>
            <a:endParaRPr lang="en-US" sz="987"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184082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07_标题和内容">
    <p:spTree>
      <p:nvGrpSpPr>
        <p:cNvPr id="1" name=""/>
        <p:cNvGrpSpPr/>
        <p:nvPr/>
      </p:nvGrpSpPr>
      <p:grpSpPr>
        <a:xfrm>
          <a:off x="0" y="0"/>
          <a:ext cx="0" cy="0"/>
          <a:chOff x="0" y="0"/>
          <a:chExt cx="0" cy="0"/>
        </a:xfrm>
      </p:grpSpPr>
      <p:pic>
        <p:nvPicPr>
          <p:cNvPr id="16" name="图片 15"/>
          <p:cNvPicPr>
            <a:picLocks noChangeAspect="1"/>
          </p:cNvPicPr>
          <p:nvPr userDrawn="1"/>
        </p:nvPicPr>
        <p:blipFill rotWithShape="1">
          <a:blip r:embed="rId2"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17" name="图片 16"/>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pPr/>
              <a:t>‹#›</a:t>
            </a:fld>
            <a:endParaRPr lang="en-US" sz="987"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987785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6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3" name="图片 2"/>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Tree>
    <p:extLst>
      <p:ext uri="{BB962C8B-B14F-4D97-AF65-F5344CB8AC3E}">
        <p14:creationId xmlns:p14="http://schemas.microsoft.com/office/powerpoint/2010/main" val="110767136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7053380-8A0E-4573-AF62-A0DF3323E9F6}" type="datetimeFigureOut">
              <a:rPr lang="zh-CN" altLang="en-US" smtClean="0"/>
              <a:t>2019/1/1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8D5D96-D7D4-4712-A6FD-73FCF7CA0301}" type="slidenum">
              <a:rPr lang="zh-CN" altLang="en-US" smtClean="0"/>
              <a:t>‹#›</a:t>
            </a:fld>
            <a:endParaRPr lang="zh-CN" altLang="en-US"/>
          </a:p>
        </p:txBody>
      </p:sp>
      <p:sp>
        <p:nvSpPr>
          <p:cNvPr id="7" name="矩形 6"/>
          <p:cNvSpPr/>
          <p:nvPr userDrawn="1"/>
        </p:nvSpPr>
        <p:spPr>
          <a:xfrm>
            <a:off x="7550092" y="410284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5913125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7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784567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1003752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7053380-8A0E-4573-AF62-A0DF3323E9F6}" type="datetimeFigureOut">
              <a:rPr lang="zh-CN" altLang="en-US" smtClean="0"/>
              <a:t>2019/1/1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8D5D96-D7D4-4712-A6FD-73FCF7CA0301}" type="slidenum">
              <a:rPr lang="zh-CN" altLang="en-US" smtClean="0"/>
              <a:t>‹#›</a:t>
            </a:fld>
            <a:endParaRPr lang="zh-CN" altLang="en-US"/>
          </a:p>
        </p:txBody>
      </p:sp>
    </p:spTree>
    <p:extLst>
      <p:ext uri="{BB962C8B-B14F-4D97-AF65-F5344CB8AC3E}">
        <p14:creationId xmlns:p14="http://schemas.microsoft.com/office/powerpoint/2010/main" val="17826203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4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96865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459931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8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33331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4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465895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4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338627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1422243"/>
      </p:ext>
    </p:extLst>
  </p:cSld>
  <p:clrMapOvr>
    <a:masterClrMapping/>
  </p:clrMapOvr>
  <mc:AlternateContent xmlns:mc="http://schemas.openxmlformats.org/markup-compatibility/2006" xmlns:p14="http://schemas.microsoft.com/office/powerpoint/2010/main">
    <mc:Choice Requires="p14">
      <p:transition spd="slow" p14:dur="1500">
        <p14:shred pattern="rectangle" dir="out"/>
      </p:transition>
    </mc:Choice>
    <mc:Fallback xmlns="">
      <p:transition spd="slow">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5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092987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5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892086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4_标题和内容">
    <p:spTree>
      <p:nvGrpSpPr>
        <p:cNvPr id="1" name=""/>
        <p:cNvGrpSpPr/>
        <p:nvPr/>
      </p:nvGrpSpPr>
      <p:grpSpPr>
        <a:xfrm>
          <a:off x="0" y="0"/>
          <a:ext cx="0" cy="0"/>
          <a:chOff x="0" y="0"/>
          <a:chExt cx="0" cy="0"/>
        </a:xfrm>
      </p:grpSpPr>
      <p:pic>
        <p:nvPicPr>
          <p:cNvPr id="16" name="图片 15"/>
          <p:cNvPicPr>
            <a:picLocks noChangeAspect="1"/>
          </p:cNvPicPr>
          <p:nvPr userDrawn="1"/>
        </p:nvPicPr>
        <p:blipFill rotWithShape="1">
          <a:blip r:embed="rId2"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17" name="图片 16"/>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pPr/>
              <a:t>‹#›</a:t>
            </a:fld>
            <a:endParaRPr lang="en-US" sz="987"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130514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0_标题和内容">
    <p:spTree>
      <p:nvGrpSpPr>
        <p:cNvPr id="1" name=""/>
        <p:cNvGrpSpPr/>
        <p:nvPr/>
      </p:nvGrpSpPr>
      <p:grpSpPr>
        <a:xfrm>
          <a:off x="0" y="0"/>
          <a:ext cx="0" cy="0"/>
          <a:chOff x="0" y="0"/>
          <a:chExt cx="0" cy="0"/>
        </a:xfrm>
      </p:grpSpPr>
      <p:pic>
        <p:nvPicPr>
          <p:cNvPr id="16" name="图片 15"/>
          <p:cNvPicPr>
            <a:picLocks noChangeAspect="1"/>
          </p:cNvPicPr>
          <p:nvPr userDrawn="1"/>
        </p:nvPicPr>
        <p:blipFill rotWithShape="1">
          <a:blip r:embed="rId2"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17" name="图片 16"/>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pPr/>
              <a:t>‹#›</a:t>
            </a:fld>
            <a:endParaRPr lang="en-US" sz="987"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385218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D7053380-8A0E-4573-AF62-A0DF3323E9F6}" type="datetimeFigureOut">
              <a:rPr lang="zh-CN" altLang="en-US" smtClean="0"/>
              <a:t>2019/1/1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8D5D96-D7D4-4712-A6FD-73FCF7CA0301}" type="slidenum">
              <a:rPr lang="zh-CN" altLang="en-US" smtClean="0"/>
              <a:t>‹#›</a:t>
            </a:fld>
            <a:endParaRPr lang="zh-CN" altLang="en-US"/>
          </a:p>
        </p:txBody>
      </p:sp>
    </p:spTree>
    <p:extLst>
      <p:ext uri="{BB962C8B-B14F-4D97-AF65-F5344CB8AC3E}">
        <p14:creationId xmlns:p14="http://schemas.microsoft.com/office/powerpoint/2010/main" val="12767999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Portfolio 1">
    <p:spTree>
      <p:nvGrpSpPr>
        <p:cNvPr id="1" name=""/>
        <p:cNvGrpSpPr/>
        <p:nvPr/>
      </p:nvGrpSpPr>
      <p:grpSpPr>
        <a:xfrm>
          <a:off x="0" y="0"/>
          <a:ext cx="0" cy="0"/>
          <a:chOff x="0" y="0"/>
          <a:chExt cx="0" cy="0"/>
        </a:xfrm>
      </p:grpSpPr>
      <p:pic>
        <p:nvPicPr>
          <p:cNvPr id="23" name="图片 22"/>
          <p:cNvPicPr>
            <a:picLocks noChangeAspect="1"/>
          </p:cNvPicPr>
          <p:nvPr userDrawn="1"/>
        </p:nvPicPr>
        <p:blipFill rotWithShape="1">
          <a:blip r:embed="rId2"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24" name="图片 23"/>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
        <p:nvSpPr>
          <p:cNvPr id="14" name="Picture Placeholder 13"/>
          <p:cNvSpPr>
            <a:spLocks noGrp="1"/>
          </p:cNvSpPr>
          <p:nvPr>
            <p:ph type="pic" sz="quarter" idx="10"/>
          </p:nvPr>
        </p:nvSpPr>
        <p:spPr>
          <a:xfrm>
            <a:off x="1358689" y="1292673"/>
            <a:ext cx="1768475" cy="1766888"/>
          </a:xfrm>
          <a:prstGeom prst="ellipse">
            <a:avLst/>
          </a:prstGeom>
        </p:spPr>
        <p:txBody>
          <a:bodyPr/>
          <a:lstStyle>
            <a:lvl1pPr>
              <a:defRPr sz="1086"/>
            </a:lvl1pPr>
          </a:lstStyle>
          <a:p>
            <a:endParaRPr lang="en-US" dirty="0"/>
          </a:p>
        </p:txBody>
      </p:sp>
      <p:sp>
        <p:nvSpPr>
          <p:cNvPr id="15" name="Picture Placeholder 13"/>
          <p:cNvSpPr>
            <a:spLocks noGrp="1"/>
          </p:cNvSpPr>
          <p:nvPr>
            <p:ph type="pic" sz="quarter" idx="11"/>
          </p:nvPr>
        </p:nvSpPr>
        <p:spPr>
          <a:xfrm>
            <a:off x="3686553" y="1292673"/>
            <a:ext cx="1768475" cy="1766888"/>
          </a:xfrm>
          <a:prstGeom prst="ellipse">
            <a:avLst/>
          </a:prstGeom>
        </p:spPr>
        <p:txBody>
          <a:bodyPr/>
          <a:lstStyle>
            <a:lvl1pPr>
              <a:defRPr sz="1086"/>
            </a:lvl1pPr>
          </a:lstStyle>
          <a:p>
            <a:endParaRPr lang="en-US"/>
          </a:p>
        </p:txBody>
      </p:sp>
      <p:sp>
        <p:nvSpPr>
          <p:cNvPr id="17" name="Picture Placeholder 13"/>
          <p:cNvSpPr>
            <a:spLocks noGrp="1"/>
          </p:cNvSpPr>
          <p:nvPr>
            <p:ph type="pic" sz="quarter" idx="12"/>
          </p:nvPr>
        </p:nvSpPr>
        <p:spPr>
          <a:xfrm>
            <a:off x="6014418" y="1292673"/>
            <a:ext cx="1768475" cy="1766888"/>
          </a:xfrm>
          <a:prstGeom prst="ellipse">
            <a:avLst/>
          </a:prstGeom>
        </p:spPr>
        <p:txBody>
          <a:bodyPr/>
          <a:lstStyle>
            <a:lvl1pPr>
              <a:defRPr sz="1086"/>
            </a:lvl1pPr>
          </a:lstStyle>
          <a:p>
            <a:endParaRPr lang="en-US"/>
          </a:p>
        </p:txBody>
      </p:sp>
      <p:sp>
        <p:nvSpPr>
          <p:cNvPr id="13" name="Picture Placeholder 13"/>
          <p:cNvSpPr>
            <a:spLocks noGrp="1"/>
          </p:cNvSpPr>
          <p:nvPr>
            <p:ph type="pic" sz="quarter" idx="13"/>
          </p:nvPr>
        </p:nvSpPr>
        <p:spPr>
          <a:xfrm>
            <a:off x="2556117" y="2877151"/>
            <a:ext cx="1768475" cy="1766888"/>
          </a:xfrm>
          <a:prstGeom prst="ellipse">
            <a:avLst/>
          </a:prstGeom>
        </p:spPr>
        <p:txBody>
          <a:bodyPr/>
          <a:lstStyle>
            <a:lvl1pPr>
              <a:defRPr sz="1086"/>
            </a:lvl1pPr>
          </a:lstStyle>
          <a:p>
            <a:endParaRPr lang="en-US"/>
          </a:p>
        </p:txBody>
      </p:sp>
      <p:sp>
        <p:nvSpPr>
          <p:cNvPr id="16" name="Picture Placeholder 13"/>
          <p:cNvSpPr>
            <a:spLocks noGrp="1"/>
          </p:cNvSpPr>
          <p:nvPr>
            <p:ph type="pic" sz="quarter" idx="14"/>
          </p:nvPr>
        </p:nvSpPr>
        <p:spPr>
          <a:xfrm>
            <a:off x="4883983" y="2877151"/>
            <a:ext cx="1768475" cy="1766888"/>
          </a:xfrm>
          <a:prstGeom prst="ellipse">
            <a:avLst/>
          </a:prstGeom>
        </p:spPr>
        <p:txBody>
          <a:bodyPr/>
          <a:lstStyle>
            <a:lvl1pPr>
              <a:defRPr sz="1086"/>
            </a:lvl1pPr>
          </a:lstStyle>
          <a:p>
            <a:endParaRPr lang="en-US"/>
          </a:p>
        </p:txBody>
      </p:sp>
      <p:sp>
        <p:nvSpPr>
          <p:cNvPr id="7"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p>
        </p:txBody>
      </p:sp>
      <p:sp>
        <p:nvSpPr>
          <p:cNvPr id="8"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p>
        </p:txBody>
      </p:sp>
      <p:sp>
        <p:nvSpPr>
          <p:cNvPr id="9"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pPr/>
              <a:t>‹#›</a:t>
            </a:fld>
            <a:endParaRPr lang="en-US" sz="987" dirty="0"/>
          </a:p>
        </p:txBody>
      </p:sp>
      <p:grpSp>
        <p:nvGrpSpPr>
          <p:cNvPr id="10" name="Group 5"/>
          <p:cNvGrpSpPr/>
          <p:nvPr userDrawn="1"/>
        </p:nvGrpSpPr>
        <p:grpSpPr>
          <a:xfrm>
            <a:off x="347419" y="4731991"/>
            <a:ext cx="224082" cy="221156"/>
            <a:chOff x="4328868" y="5502988"/>
            <a:chExt cx="500307" cy="493774"/>
          </a:xfrm>
        </p:grpSpPr>
        <p:sp>
          <p:nvSpPr>
            <p:cNvPr id="11"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2"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grpSp>
        <p:nvGrpSpPr>
          <p:cNvPr id="18" name="Group 9"/>
          <p:cNvGrpSpPr/>
          <p:nvPr userDrawn="1"/>
        </p:nvGrpSpPr>
        <p:grpSpPr>
          <a:xfrm flipH="1">
            <a:off x="933709" y="4731991"/>
            <a:ext cx="224082" cy="221156"/>
            <a:chOff x="4328868" y="5502988"/>
            <a:chExt cx="500307" cy="493774"/>
          </a:xfrm>
        </p:grpSpPr>
        <p:sp>
          <p:nvSpPr>
            <p:cNvPr id="19"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20"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cxnSp>
        <p:nvCxnSpPr>
          <p:cNvPr id="21"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540964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3_标题和内容">
    <p:spTree>
      <p:nvGrpSpPr>
        <p:cNvPr id="1" name=""/>
        <p:cNvGrpSpPr/>
        <p:nvPr/>
      </p:nvGrpSpPr>
      <p:grpSpPr>
        <a:xfrm>
          <a:off x="0" y="0"/>
          <a:ext cx="0" cy="0"/>
          <a:chOff x="0" y="0"/>
          <a:chExt cx="0" cy="0"/>
        </a:xfrm>
      </p:grpSpPr>
      <p:pic>
        <p:nvPicPr>
          <p:cNvPr id="16" name="图片 15"/>
          <p:cNvPicPr>
            <a:picLocks noChangeAspect="1"/>
          </p:cNvPicPr>
          <p:nvPr userDrawn="1"/>
        </p:nvPicPr>
        <p:blipFill rotWithShape="1">
          <a:blip r:embed="rId2"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17" name="图片 16"/>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pPr/>
              <a:t>‹#›</a:t>
            </a:fld>
            <a:endParaRPr lang="en-US" sz="987"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63923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27_标题和内容">
    <p:spTree>
      <p:nvGrpSpPr>
        <p:cNvPr id="1" name=""/>
        <p:cNvGrpSpPr/>
        <p:nvPr/>
      </p:nvGrpSpPr>
      <p:grpSpPr>
        <a:xfrm>
          <a:off x="0" y="0"/>
          <a:ext cx="0" cy="0"/>
          <a:chOff x="0" y="0"/>
          <a:chExt cx="0" cy="0"/>
        </a:xfrm>
      </p:grpSpPr>
      <p:pic>
        <p:nvPicPr>
          <p:cNvPr id="16" name="图片 15"/>
          <p:cNvPicPr>
            <a:picLocks noChangeAspect="1"/>
          </p:cNvPicPr>
          <p:nvPr userDrawn="1"/>
        </p:nvPicPr>
        <p:blipFill rotWithShape="1">
          <a:blip r:embed="rId2"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17" name="图片 16"/>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pPr/>
              <a:t>‹#›</a:t>
            </a:fld>
            <a:endParaRPr lang="en-US" sz="987"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323278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30_标题和内容">
    <p:spTree>
      <p:nvGrpSpPr>
        <p:cNvPr id="1" name=""/>
        <p:cNvGrpSpPr/>
        <p:nvPr/>
      </p:nvGrpSpPr>
      <p:grpSpPr>
        <a:xfrm>
          <a:off x="0" y="0"/>
          <a:ext cx="0" cy="0"/>
          <a:chOff x="0" y="0"/>
          <a:chExt cx="0" cy="0"/>
        </a:xfrm>
      </p:grpSpPr>
      <p:pic>
        <p:nvPicPr>
          <p:cNvPr id="16" name="图片 15"/>
          <p:cNvPicPr>
            <a:picLocks noChangeAspect="1"/>
          </p:cNvPicPr>
          <p:nvPr userDrawn="1"/>
        </p:nvPicPr>
        <p:blipFill rotWithShape="1">
          <a:blip r:embed="rId2"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17" name="图片 16"/>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pPr/>
              <a:t>‹#›</a:t>
            </a:fld>
            <a:endParaRPr lang="en-US" sz="987"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750513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67542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07863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39357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79776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34559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947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7053380-8A0E-4573-AF62-A0DF3323E9F6}" type="datetimeFigureOut">
              <a:rPr lang="zh-CN" altLang="en-US" smtClean="0"/>
              <a:t>2019/1/1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8D5D96-D7D4-4712-A6FD-73FCF7CA0301}" type="slidenum">
              <a:rPr lang="zh-CN" altLang="en-US" smtClean="0"/>
              <a:t>‹#›</a:t>
            </a:fld>
            <a:endParaRPr lang="zh-CN" altLang="en-US"/>
          </a:p>
        </p:txBody>
      </p:sp>
    </p:spTree>
    <p:extLst>
      <p:ext uri="{BB962C8B-B14F-4D97-AF65-F5344CB8AC3E}">
        <p14:creationId xmlns:p14="http://schemas.microsoft.com/office/powerpoint/2010/main" val="27501997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46752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49081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0383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82978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7163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D7053380-8A0E-4573-AF62-A0DF3323E9F6}" type="datetimeFigureOut">
              <a:rPr lang="zh-CN" altLang="en-US" smtClean="0"/>
              <a:t>2019/1/1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8D5D96-D7D4-4712-A6FD-73FCF7CA0301}" type="slidenum">
              <a:rPr lang="zh-CN" altLang="en-US" smtClean="0"/>
              <a:t>‹#›</a:t>
            </a:fld>
            <a:endParaRPr lang="zh-CN" altLang="en-US"/>
          </a:p>
        </p:txBody>
      </p:sp>
    </p:spTree>
    <p:extLst>
      <p:ext uri="{BB962C8B-B14F-4D97-AF65-F5344CB8AC3E}">
        <p14:creationId xmlns:p14="http://schemas.microsoft.com/office/powerpoint/2010/main" val="3709578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D7053380-8A0E-4573-AF62-A0DF3323E9F6}" type="datetimeFigureOut">
              <a:rPr lang="zh-CN" altLang="en-US" smtClean="0"/>
              <a:t>2019/1/1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8D5D96-D7D4-4712-A6FD-73FCF7CA0301}" type="slidenum">
              <a:rPr lang="zh-CN" altLang="en-US" smtClean="0"/>
              <a:t>‹#›</a:t>
            </a:fld>
            <a:endParaRPr lang="zh-CN" altLang="en-US"/>
          </a:p>
        </p:txBody>
      </p:sp>
    </p:spTree>
    <p:extLst>
      <p:ext uri="{BB962C8B-B14F-4D97-AF65-F5344CB8AC3E}">
        <p14:creationId xmlns:p14="http://schemas.microsoft.com/office/powerpoint/2010/main" val="1112943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053380-8A0E-4573-AF62-A0DF3323E9F6}" type="datetimeFigureOut">
              <a:rPr lang="zh-CN" altLang="en-US" smtClean="0"/>
              <a:t>2019/1/1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8D5D96-D7D4-4712-A6FD-73FCF7CA0301}" type="slidenum">
              <a:rPr lang="zh-CN" altLang="en-US" smtClean="0"/>
              <a:t>‹#›</a:t>
            </a:fld>
            <a:endParaRPr lang="zh-CN" altLang="en-US"/>
          </a:p>
        </p:txBody>
      </p:sp>
    </p:spTree>
    <p:extLst>
      <p:ext uri="{BB962C8B-B14F-4D97-AF65-F5344CB8AC3E}">
        <p14:creationId xmlns:p14="http://schemas.microsoft.com/office/powerpoint/2010/main" val="1349661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7053380-8A0E-4573-AF62-A0DF3323E9F6}" type="datetimeFigureOut">
              <a:rPr lang="zh-CN" altLang="en-US" smtClean="0"/>
              <a:t>2019/1/1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8D5D96-D7D4-4712-A6FD-73FCF7CA0301}" type="slidenum">
              <a:rPr lang="zh-CN" altLang="en-US" smtClean="0"/>
              <a:t>‹#›</a:t>
            </a:fld>
            <a:endParaRPr lang="zh-CN" altLang="en-US"/>
          </a:p>
        </p:txBody>
      </p:sp>
    </p:spTree>
    <p:extLst>
      <p:ext uri="{BB962C8B-B14F-4D97-AF65-F5344CB8AC3E}">
        <p14:creationId xmlns:p14="http://schemas.microsoft.com/office/powerpoint/2010/main" val="2006174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7053380-8A0E-4573-AF62-A0DF3323E9F6}" type="datetimeFigureOut">
              <a:rPr lang="zh-CN" altLang="en-US" smtClean="0"/>
              <a:t>2019/1/1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8D5D96-D7D4-4712-A6FD-73FCF7CA0301}" type="slidenum">
              <a:rPr lang="zh-CN" altLang="en-US" smtClean="0"/>
              <a:t>‹#›</a:t>
            </a:fld>
            <a:endParaRPr lang="zh-CN" altLang="en-US"/>
          </a:p>
        </p:txBody>
      </p:sp>
    </p:spTree>
    <p:extLst>
      <p:ext uri="{BB962C8B-B14F-4D97-AF65-F5344CB8AC3E}">
        <p14:creationId xmlns:p14="http://schemas.microsoft.com/office/powerpoint/2010/main" val="4250118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2.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35"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pic>
        <p:nvPicPr>
          <p:cNvPr id="8" name="图片 7"/>
          <p:cNvPicPr>
            <a:picLocks noChangeAspect="1"/>
          </p:cNvPicPr>
          <p:nvPr userDrawn="1"/>
        </p:nvPicPr>
        <p:blipFill rotWithShape="1">
          <a:blip r:embed="rId36"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7053380-8A0E-4573-AF62-A0DF3323E9F6}" type="datetimeFigureOut">
              <a:rPr lang="zh-CN" altLang="en-US" smtClean="0"/>
              <a:t>2019/1/1</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8D5D96-D7D4-4712-A6FD-73FCF7CA0301}" type="slidenum">
              <a:rPr lang="zh-CN" altLang="en-US" smtClean="0"/>
              <a:t>‹#›</a:t>
            </a:fld>
            <a:endParaRPr lang="zh-CN" altLang="en-US"/>
          </a:p>
        </p:txBody>
      </p:sp>
    </p:spTree>
    <p:extLst>
      <p:ext uri="{BB962C8B-B14F-4D97-AF65-F5344CB8AC3E}">
        <p14:creationId xmlns:p14="http://schemas.microsoft.com/office/powerpoint/2010/main" val="2130900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94" r:id="rId17"/>
    <p:sldLayoutId id="2147483677"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258996563"/>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1.xml"/><Relationship Id="rId6" Type="http://schemas.microsoft.com/office/2007/relationships/hdphoto" Target="../media/hdphoto1.wdp"/><Relationship Id="rId5" Type="http://schemas.openxmlformats.org/officeDocument/2006/relationships/image" Target="../media/image10.jpeg"/><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3.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24.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5.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6.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7.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0.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1.xml"/><Relationship Id="rId1" Type="http://schemas.openxmlformats.org/officeDocument/2006/relationships/slideLayout" Target="../slideLayouts/slideLayout29.xml"/><Relationship Id="rId4" Type="http://schemas.openxmlformats.org/officeDocument/2006/relationships/image" Target="../media/image14.jpe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30.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3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33.xml"/><Relationship Id="rId5" Type="http://schemas.openxmlformats.org/officeDocument/2006/relationships/image" Target="../media/image23.png"/><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3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61"/>
          <p:cNvSpPr txBox="1"/>
          <p:nvPr/>
        </p:nvSpPr>
        <p:spPr>
          <a:xfrm>
            <a:off x="1966586" y="3528862"/>
            <a:ext cx="4672207" cy="523220"/>
          </a:xfrm>
          <a:prstGeom prst="rect">
            <a:avLst/>
          </a:prstGeom>
          <a:noFill/>
        </p:spPr>
        <p:txBody>
          <a:bodyPr wrap="square" rtlCol="0">
            <a:spAutoFit/>
          </a:bodyPr>
          <a:lstStyle/>
          <a:p>
            <a:pPr algn="ctr"/>
            <a:r>
              <a:rPr lang="zh-CN" altLang="en-US" sz="2800" dirty="0" smtClean="0">
                <a:solidFill>
                  <a:srgbClr val="0070C0"/>
                </a:solidFill>
                <a:latin typeface="汉仪大宋简" panose="02010609000101010101" pitchFamily="49" charset="-122"/>
                <a:ea typeface="汉仪大宋简" panose="02010609000101010101" pitchFamily="49" charset="-122"/>
              </a:rPr>
              <a:t>新年工作计划幻灯片模板</a:t>
            </a:r>
            <a:endParaRPr lang="zh-CN" altLang="en-US" sz="2800" dirty="0">
              <a:solidFill>
                <a:srgbClr val="0070C0"/>
              </a:solidFill>
              <a:latin typeface="汉仪大宋简" panose="02010609000101010101" pitchFamily="49" charset="-122"/>
              <a:ea typeface="汉仪大宋简" panose="02010609000101010101" pitchFamily="49" charset="-122"/>
            </a:endParaRPr>
          </a:p>
        </p:txBody>
      </p:sp>
      <p:grpSp>
        <p:nvGrpSpPr>
          <p:cNvPr id="64" name="组合 63"/>
          <p:cNvGrpSpPr/>
          <p:nvPr/>
        </p:nvGrpSpPr>
        <p:grpSpPr>
          <a:xfrm>
            <a:off x="7913410" y="296749"/>
            <a:ext cx="301767" cy="301764"/>
            <a:chOff x="5196486" y="5946187"/>
            <a:chExt cx="305647" cy="305644"/>
          </a:xfrm>
        </p:grpSpPr>
        <p:grpSp>
          <p:nvGrpSpPr>
            <p:cNvPr id="65" name="组合 64"/>
            <p:cNvGrpSpPr/>
            <p:nvPr/>
          </p:nvGrpSpPr>
          <p:grpSpPr>
            <a:xfrm>
              <a:off x="5196486" y="5946187"/>
              <a:ext cx="305647" cy="305644"/>
              <a:chOff x="1517330" y="1125257"/>
              <a:chExt cx="2204282" cy="2204282"/>
            </a:xfrm>
          </p:grpSpPr>
          <p:sp>
            <p:nvSpPr>
              <p:cNvPr id="67" name="椭圆 66"/>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p>
            </p:txBody>
          </p:sp>
          <p:sp>
            <p:nvSpPr>
              <p:cNvPr id="68" name="椭圆 67"/>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chemeClr val="tx1"/>
                  </a:solidFill>
                </a:endParaRPr>
              </a:p>
            </p:txBody>
          </p:sp>
        </p:grpSp>
        <p:sp>
          <p:nvSpPr>
            <p:cNvPr id="66"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79987" tIns="39992" rIns="79987" bIns="39992" numCol="1" anchor="t" anchorCtr="0" compatLnSpc="1">
              <a:prstTxWarp prst="textNoShape">
                <a:avLst/>
              </a:prstTxWarp>
            </a:bodyPr>
            <a:lstStyle/>
            <a:p>
              <a:endParaRPr lang="zh-CN" altLang="en-US" sz="1875"/>
            </a:p>
          </p:txBody>
        </p:sp>
      </p:grpSp>
      <p:grpSp>
        <p:nvGrpSpPr>
          <p:cNvPr id="69" name="组合 68"/>
          <p:cNvGrpSpPr/>
          <p:nvPr/>
        </p:nvGrpSpPr>
        <p:grpSpPr>
          <a:xfrm>
            <a:off x="8350191" y="296749"/>
            <a:ext cx="301767" cy="301764"/>
            <a:chOff x="5638883" y="5946187"/>
            <a:chExt cx="305647" cy="305644"/>
          </a:xfrm>
        </p:grpSpPr>
        <p:grpSp>
          <p:nvGrpSpPr>
            <p:cNvPr id="70" name="组合 69"/>
            <p:cNvGrpSpPr/>
            <p:nvPr/>
          </p:nvGrpSpPr>
          <p:grpSpPr>
            <a:xfrm>
              <a:off x="5638883" y="5946187"/>
              <a:ext cx="305647" cy="305644"/>
              <a:chOff x="1517330" y="1125257"/>
              <a:chExt cx="2204282" cy="2204282"/>
            </a:xfrm>
          </p:grpSpPr>
          <p:sp>
            <p:nvSpPr>
              <p:cNvPr id="72" name="椭圆 71"/>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p>
            </p:txBody>
          </p:sp>
          <p:sp>
            <p:nvSpPr>
              <p:cNvPr id="73" name="椭圆 72"/>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chemeClr val="tx1"/>
                  </a:solidFill>
                </a:endParaRPr>
              </a:p>
            </p:txBody>
          </p:sp>
        </p:grpSp>
        <p:sp>
          <p:nvSpPr>
            <p:cNvPr id="71"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90279" tIns="45140" rIns="90279" bIns="45140" numCol="1" anchor="t" anchorCtr="0" compatLnSpc="1">
              <a:prstTxWarp prst="textNoShape">
                <a:avLst/>
              </a:prstTxWarp>
            </a:bodyPr>
            <a:lstStyle/>
            <a:p>
              <a:endParaRPr lang="zh-CN" altLang="en-US" sz="1875"/>
            </a:p>
          </p:txBody>
        </p:sp>
      </p:grpSp>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09" y="3874168"/>
            <a:ext cx="9141291" cy="1269332"/>
          </a:xfrm>
          <a:prstGeom prst="rect">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149642" y="256674"/>
            <a:ext cx="4331369" cy="2117558"/>
          </a:xfrm>
          <a:prstGeom prst="rect">
            <a:avLst/>
          </a:prstGeom>
        </p:spPr>
      </p:pic>
      <p:pic>
        <p:nvPicPr>
          <p:cNvPr id="8" name="图片 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562150" y="598513"/>
            <a:ext cx="5506352" cy="3056249"/>
          </a:xfrm>
          <a:prstGeom prst="rect">
            <a:avLst/>
          </a:prstGeom>
        </p:spPr>
      </p:pic>
    </p:spTree>
    <p:extLst>
      <p:ext uri="{BB962C8B-B14F-4D97-AF65-F5344CB8AC3E}">
        <p14:creationId xmlns:p14="http://schemas.microsoft.com/office/powerpoint/2010/main" val="12649852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62"/>
                                        </p:tgtEl>
                                        <p:attrNameLst>
                                          <p:attrName>style.visibility</p:attrName>
                                        </p:attrNameLst>
                                      </p:cBhvr>
                                      <p:to>
                                        <p:strVal val="visible"/>
                                      </p:to>
                                    </p:set>
                                    <p:anim calcmode="lin" valueType="num">
                                      <p:cBhvr>
                                        <p:cTn id="30"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62"/>
                                        </p:tgtEl>
                                        <p:attrNameLst>
                                          <p:attrName>ppt_y</p:attrName>
                                        </p:attrNameLst>
                                      </p:cBhvr>
                                      <p:tavLst>
                                        <p:tav tm="0">
                                          <p:val>
                                            <p:strVal val="#ppt_y"/>
                                          </p:val>
                                        </p:tav>
                                        <p:tav tm="100000">
                                          <p:val>
                                            <p:strVal val="#ppt_y"/>
                                          </p:val>
                                        </p:tav>
                                      </p:tavLst>
                                    </p:anim>
                                    <p:anim calcmode="lin" valueType="num">
                                      <p:cBhvr>
                                        <p:cTn id="32"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62"/>
                                        </p:tgtEl>
                                      </p:cBhvr>
                                    </p:animEffect>
                                  </p:childTnLst>
                                </p:cTn>
                              </p:par>
                            </p:childTnLst>
                          </p:cTn>
                        </p:par>
                        <p:par>
                          <p:cTn id="35" fill="hold">
                            <p:stCondLst>
                              <p:cond delay="3500"/>
                            </p:stCondLst>
                            <p:childTnLst>
                              <p:par>
                                <p:cTn id="36" presetID="53" presetClass="entr" presetSubtype="16" fill="hold" nodeType="afterEffect">
                                  <p:stCondLst>
                                    <p:cond delay="0"/>
                                  </p:stCondLst>
                                  <p:childTnLst>
                                    <p:set>
                                      <p:cBhvr>
                                        <p:cTn id="37" dur="1" fill="hold">
                                          <p:stCondLst>
                                            <p:cond delay="0"/>
                                          </p:stCondLst>
                                        </p:cTn>
                                        <p:tgtEl>
                                          <p:spTgt spid="64"/>
                                        </p:tgtEl>
                                        <p:attrNameLst>
                                          <p:attrName>style.visibility</p:attrName>
                                        </p:attrNameLst>
                                      </p:cBhvr>
                                      <p:to>
                                        <p:strVal val="visible"/>
                                      </p:to>
                                    </p:set>
                                    <p:anim calcmode="lin" valueType="num">
                                      <p:cBhvr>
                                        <p:cTn id="38" dur="500" fill="hold"/>
                                        <p:tgtEl>
                                          <p:spTgt spid="64"/>
                                        </p:tgtEl>
                                        <p:attrNameLst>
                                          <p:attrName>ppt_w</p:attrName>
                                        </p:attrNameLst>
                                      </p:cBhvr>
                                      <p:tavLst>
                                        <p:tav tm="0">
                                          <p:val>
                                            <p:fltVal val="0"/>
                                          </p:val>
                                        </p:tav>
                                        <p:tav tm="100000">
                                          <p:val>
                                            <p:strVal val="#ppt_w"/>
                                          </p:val>
                                        </p:tav>
                                      </p:tavLst>
                                    </p:anim>
                                    <p:anim calcmode="lin" valueType="num">
                                      <p:cBhvr>
                                        <p:cTn id="39" dur="500" fill="hold"/>
                                        <p:tgtEl>
                                          <p:spTgt spid="64"/>
                                        </p:tgtEl>
                                        <p:attrNameLst>
                                          <p:attrName>ppt_h</p:attrName>
                                        </p:attrNameLst>
                                      </p:cBhvr>
                                      <p:tavLst>
                                        <p:tav tm="0">
                                          <p:val>
                                            <p:fltVal val="0"/>
                                          </p:val>
                                        </p:tav>
                                        <p:tav tm="100000">
                                          <p:val>
                                            <p:strVal val="#ppt_h"/>
                                          </p:val>
                                        </p:tav>
                                      </p:tavLst>
                                    </p:anim>
                                    <p:animEffect transition="in" filter="fade">
                                      <p:cBhvr>
                                        <p:cTn id="40" dur="500"/>
                                        <p:tgtEl>
                                          <p:spTgt spid="64"/>
                                        </p:tgtEl>
                                      </p:cBhvr>
                                    </p:animEffect>
                                  </p:childTnLst>
                                </p:cTn>
                              </p:par>
                              <p:par>
                                <p:cTn id="41" presetID="2" presetClass="entr" presetSubtype="2" fill="hold" nodeType="withEffect">
                                  <p:stCondLst>
                                    <p:cond delay="600"/>
                                  </p:stCondLst>
                                  <p:childTnLst>
                                    <p:set>
                                      <p:cBhvr>
                                        <p:cTn id="42" dur="1" fill="hold">
                                          <p:stCondLst>
                                            <p:cond delay="0"/>
                                          </p:stCondLst>
                                        </p:cTn>
                                        <p:tgtEl>
                                          <p:spTgt spid="69"/>
                                        </p:tgtEl>
                                        <p:attrNameLst>
                                          <p:attrName>style.visibility</p:attrName>
                                        </p:attrNameLst>
                                      </p:cBhvr>
                                      <p:to>
                                        <p:strVal val="visible"/>
                                      </p:to>
                                    </p:set>
                                    <p:anim calcmode="lin" valueType="num">
                                      <p:cBhvr additive="base">
                                        <p:cTn id="43" dur="500" fill="hold"/>
                                        <p:tgtEl>
                                          <p:spTgt spid="69"/>
                                        </p:tgtEl>
                                        <p:attrNameLst>
                                          <p:attrName>ppt_x</p:attrName>
                                        </p:attrNameLst>
                                      </p:cBhvr>
                                      <p:tavLst>
                                        <p:tav tm="0">
                                          <p:val>
                                            <p:strVal val="1+#ppt_w/2"/>
                                          </p:val>
                                        </p:tav>
                                        <p:tav tm="100000">
                                          <p:val>
                                            <p:strVal val="#ppt_x"/>
                                          </p:val>
                                        </p:tav>
                                      </p:tavLst>
                                    </p:anim>
                                    <p:anim calcmode="lin" valueType="num">
                                      <p:cBhvr additive="base">
                                        <p:cTn id="44" dur="5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24"/>
          <p:cNvSpPr txBox="1"/>
          <p:nvPr/>
        </p:nvSpPr>
        <p:spPr>
          <a:xfrm>
            <a:off x="1069965" y="3500235"/>
            <a:ext cx="831961" cy="463591"/>
          </a:xfrm>
          <a:prstGeom prst="rect">
            <a:avLst/>
          </a:prstGeom>
          <a:noFill/>
        </p:spPr>
        <p:txBody>
          <a:bodyPr wrap="square" lIns="67692" tIns="33847" rIns="67692" bIns="33847"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284"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a:t>
            </a:r>
            <a:endParaRPr kumimoji="0" lang="en-US" altLang="zh-CN" sz="1284"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284"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文字</a:t>
            </a:r>
          </a:p>
        </p:txBody>
      </p:sp>
      <p:sp>
        <p:nvSpPr>
          <p:cNvPr id="88" name="TextBox 25"/>
          <p:cNvSpPr txBox="1"/>
          <p:nvPr/>
        </p:nvSpPr>
        <p:spPr>
          <a:xfrm>
            <a:off x="2154132" y="2402377"/>
            <a:ext cx="1178610" cy="661210"/>
          </a:xfrm>
          <a:prstGeom prst="rect">
            <a:avLst/>
          </a:prstGeom>
          <a:noFill/>
        </p:spPr>
        <p:txBody>
          <a:bodyPr wrap="square" lIns="67692" tIns="33847" rIns="67692" bIns="33847" rtlCol="0" anchor="ctr">
            <a:spAutoFit/>
          </a:bodyPr>
          <a:lstStyle/>
          <a:p>
            <a:pPr algn="ctr" defTabSz="914232"/>
            <a:r>
              <a:rPr lang="zh-CN" altLang="en-US" sz="1284" dirty="0">
                <a:solidFill>
                  <a:prstClr val="black">
                    <a:lumMod val="85000"/>
                    <a:lumOff val="15000"/>
                  </a:prstClr>
                </a:solidFill>
                <a:latin typeface="微软雅黑" pitchFamily="34" charset="-122"/>
                <a:ea typeface="微软雅黑" pitchFamily="34" charset="-122"/>
              </a:rPr>
              <a:t>点击添加</a:t>
            </a:r>
            <a:endParaRPr lang="en-US" altLang="zh-CN" sz="1284" dirty="0">
              <a:solidFill>
                <a:prstClr val="black">
                  <a:lumMod val="85000"/>
                  <a:lumOff val="15000"/>
                </a:prstClr>
              </a:solidFill>
              <a:latin typeface="微软雅黑" pitchFamily="34" charset="-122"/>
              <a:ea typeface="微软雅黑" pitchFamily="34" charset="-122"/>
            </a:endParaRPr>
          </a:p>
          <a:p>
            <a:pPr algn="ctr" defTabSz="914232"/>
            <a:r>
              <a:rPr lang="zh-CN" altLang="en-US" sz="1284" dirty="0">
                <a:solidFill>
                  <a:prstClr val="black">
                    <a:lumMod val="85000"/>
                    <a:lumOff val="15000"/>
                  </a:prstClr>
                </a:solidFill>
                <a:latin typeface="微软雅黑" pitchFamily="34" charset="-122"/>
                <a:ea typeface="微软雅黑" pitchFamily="34" charset="-122"/>
              </a:rPr>
              <a:t>文字点击添加</a:t>
            </a:r>
            <a:endParaRPr lang="en-US" altLang="zh-CN" sz="1284" dirty="0">
              <a:solidFill>
                <a:prstClr val="black">
                  <a:lumMod val="85000"/>
                  <a:lumOff val="15000"/>
                </a:prstClr>
              </a:solidFill>
              <a:latin typeface="微软雅黑" pitchFamily="34" charset="-122"/>
              <a:ea typeface="微软雅黑" pitchFamily="34" charset="-122"/>
            </a:endParaRPr>
          </a:p>
          <a:p>
            <a:pPr algn="ctr" defTabSz="914232"/>
            <a:r>
              <a:rPr lang="zh-CN" altLang="en-US" sz="1284" dirty="0">
                <a:solidFill>
                  <a:prstClr val="black">
                    <a:lumMod val="85000"/>
                    <a:lumOff val="15000"/>
                  </a:prstClr>
                </a:solidFill>
                <a:latin typeface="微软雅黑" pitchFamily="34" charset="-122"/>
                <a:ea typeface="微软雅黑" pitchFamily="34" charset="-122"/>
              </a:rPr>
              <a:t>文字</a:t>
            </a:r>
          </a:p>
        </p:txBody>
      </p:sp>
      <p:sp>
        <p:nvSpPr>
          <p:cNvPr id="89" name="TextBox 26"/>
          <p:cNvSpPr txBox="1"/>
          <p:nvPr/>
        </p:nvSpPr>
        <p:spPr>
          <a:xfrm>
            <a:off x="3619878" y="3327036"/>
            <a:ext cx="831961" cy="463591"/>
          </a:xfrm>
          <a:prstGeom prst="rect">
            <a:avLst/>
          </a:prstGeom>
          <a:noFill/>
        </p:spPr>
        <p:txBody>
          <a:bodyPr wrap="square" lIns="67692" tIns="33847" rIns="67692" bIns="33847"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284"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a:t>
            </a:r>
            <a:endParaRPr kumimoji="0" lang="en-US" altLang="zh-CN" sz="1284"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284"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文字</a:t>
            </a:r>
          </a:p>
        </p:txBody>
      </p:sp>
      <p:sp>
        <p:nvSpPr>
          <p:cNvPr id="90" name="TextBox 36"/>
          <p:cNvSpPr txBox="1"/>
          <p:nvPr/>
        </p:nvSpPr>
        <p:spPr>
          <a:xfrm>
            <a:off x="4687971" y="2526172"/>
            <a:ext cx="1178610" cy="463591"/>
          </a:xfrm>
          <a:prstGeom prst="rect">
            <a:avLst/>
          </a:prstGeom>
          <a:noFill/>
        </p:spPr>
        <p:txBody>
          <a:bodyPr wrap="square" lIns="67692" tIns="33847" rIns="67692" bIns="33847" rtlCol="0" anchor="ctr">
            <a:spAutoFit/>
          </a:bodyPr>
          <a:lstStyle/>
          <a:p>
            <a:pPr algn="ctr" defTabSz="914232"/>
            <a:r>
              <a:rPr lang="zh-CN" altLang="en-US" sz="1284" dirty="0">
                <a:solidFill>
                  <a:prstClr val="black">
                    <a:lumMod val="85000"/>
                    <a:lumOff val="15000"/>
                  </a:prstClr>
                </a:solidFill>
                <a:latin typeface="微软雅黑" pitchFamily="34" charset="-122"/>
                <a:ea typeface="微软雅黑" pitchFamily="34" charset="-122"/>
              </a:rPr>
              <a:t>点击添加</a:t>
            </a:r>
            <a:endParaRPr lang="en-US" altLang="zh-CN" sz="1284" dirty="0">
              <a:solidFill>
                <a:prstClr val="black">
                  <a:lumMod val="85000"/>
                  <a:lumOff val="15000"/>
                </a:prstClr>
              </a:solidFill>
              <a:latin typeface="微软雅黑" pitchFamily="34" charset="-122"/>
              <a:ea typeface="微软雅黑" pitchFamily="34" charset="-122"/>
            </a:endParaRPr>
          </a:p>
          <a:p>
            <a:pPr algn="ctr" defTabSz="914232"/>
            <a:r>
              <a:rPr lang="zh-CN" altLang="en-US" sz="1284" dirty="0">
                <a:solidFill>
                  <a:prstClr val="black">
                    <a:lumMod val="85000"/>
                    <a:lumOff val="15000"/>
                  </a:prstClr>
                </a:solidFill>
                <a:latin typeface="微软雅黑" pitchFamily="34" charset="-122"/>
                <a:ea typeface="微软雅黑" pitchFamily="34" charset="-122"/>
              </a:rPr>
              <a:t>文字点击</a:t>
            </a:r>
          </a:p>
        </p:txBody>
      </p:sp>
      <p:sp>
        <p:nvSpPr>
          <p:cNvPr id="91" name="矩形 90"/>
          <p:cNvSpPr/>
          <p:nvPr/>
        </p:nvSpPr>
        <p:spPr>
          <a:xfrm>
            <a:off x="6536112" y="1517914"/>
            <a:ext cx="1919088" cy="2598471"/>
          </a:xfrm>
          <a:prstGeom prst="rect">
            <a:avLst/>
          </a:prstGeom>
        </p:spPr>
        <p:txBody>
          <a:bodyPr wrap="square" lIns="67692" tIns="33847" rIns="67692" bIns="33847">
            <a:spAutoFit/>
          </a:bodyPr>
          <a:lstStyle/>
          <a:p>
            <a:pPr defTabSz="914232">
              <a:lnSpc>
                <a:spcPct val="150000"/>
              </a:lnSpc>
            </a:pPr>
            <a:r>
              <a:rPr lang="zh-CN" altLang="en-US" sz="1481" b="1" dirty="0">
                <a:solidFill>
                  <a:prstClr val="black">
                    <a:lumMod val="75000"/>
                    <a:lumOff val="25000"/>
                  </a:prstClr>
                </a:solidFill>
                <a:latin typeface="微软雅黑" pitchFamily="34" charset="-122"/>
                <a:ea typeface="微软雅黑" pitchFamily="34" charset="-122"/>
              </a:rPr>
              <a:t>点击添加小标题</a:t>
            </a:r>
            <a:endParaRPr lang="en-US" altLang="zh-CN" sz="1481" b="1" dirty="0">
              <a:solidFill>
                <a:prstClr val="black">
                  <a:lumMod val="75000"/>
                  <a:lumOff val="25000"/>
                </a:prstClr>
              </a:solidFill>
              <a:latin typeface="微软雅黑" pitchFamily="34" charset="-122"/>
              <a:ea typeface="微软雅黑" pitchFamily="34" charset="-122"/>
            </a:endParaRPr>
          </a:p>
          <a:p>
            <a:pPr defTabSz="914232">
              <a:lnSpc>
                <a:spcPct val="150000"/>
              </a:lnSpc>
            </a:pPr>
            <a:r>
              <a:rPr lang="zh-CN" altLang="en-US" sz="1185"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185" dirty="0">
              <a:solidFill>
                <a:prstClr val="black">
                  <a:lumMod val="75000"/>
                  <a:lumOff val="25000"/>
                </a:prstClr>
              </a:solidFill>
              <a:latin typeface="微软雅黑" pitchFamily="34" charset="-122"/>
              <a:ea typeface="微软雅黑" pitchFamily="34" charset="-122"/>
            </a:endParaRPr>
          </a:p>
          <a:p>
            <a:pPr defTabSz="914232">
              <a:lnSpc>
                <a:spcPct val="150000"/>
              </a:lnSpc>
            </a:pPr>
            <a:r>
              <a:rPr lang="zh-CN" altLang="en-US" sz="1185"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185" dirty="0">
              <a:solidFill>
                <a:prstClr val="black">
                  <a:lumMod val="75000"/>
                  <a:lumOff val="25000"/>
                </a:prstClr>
              </a:solidFill>
              <a:latin typeface="微软雅黑" pitchFamily="34" charset="-122"/>
              <a:ea typeface="微软雅黑" pitchFamily="34" charset="-122"/>
              <a:cs typeface="华文黑体" pitchFamily="2" charset="-122"/>
            </a:endParaRPr>
          </a:p>
        </p:txBody>
      </p:sp>
      <p:sp>
        <p:nvSpPr>
          <p:cNvPr id="92" name="Freeform 4"/>
          <p:cNvSpPr>
            <a:spLocks/>
          </p:cNvSpPr>
          <p:nvPr/>
        </p:nvSpPr>
        <p:spPr bwMode="auto">
          <a:xfrm>
            <a:off x="1872518" y="1878499"/>
            <a:ext cx="1725127" cy="1725689"/>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FF0000"/>
          </a:solidFill>
          <a:ln w="0" cap="flat" cmpd="sng" algn="ctr">
            <a:noFill/>
            <a:prstDash val="solid"/>
          </a:ln>
          <a:effectLst>
            <a:outerShdw blurRad="127000" dist="38100" dir="8100000" algn="tr" rotWithShape="0">
              <a:prstClr val="black">
                <a:alpha val="40000"/>
              </a:prstClr>
            </a:outerShdw>
          </a:effectLst>
          <a:extLst/>
        </p:spPr>
        <p:txBody>
          <a:bodyPr lIns="0" tIns="33847" rIns="0" bIns="33847" anchor="ctr"/>
          <a:lstStyle/>
          <a:p>
            <a:pPr marL="0" marR="0" lvl="0" indent="0" algn="ctr" defTabSz="676900" eaLnBrk="1" fontAlgn="auto" latinLnBrk="0" hangingPunct="1">
              <a:lnSpc>
                <a:spcPct val="120000"/>
              </a:lnSpc>
              <a:spcBef>
                <a:spcPts val="444"/>
              </a:spcBef>
              <a:spcAft>
                <a:spcPts val="444"/>
              </a:spcAft>
              <a:buClrTx/>
              <a:buSzTx/>
              <a:buFontTx/>
              <a:buNone/>
              <a:tabLst/>
              <a:defRPr/>
            </a:pPr>
            <a:endParaRPr kumimoji="0" lang="en-US" sz="2074"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3" name="Freeform 6"/>
          <p:cNvSpPr>
            <a:spLocks/>
          </p:cNvSpPr>
          <p:nvPr/>
        </p:nvSpPr>
        <p:spPr bwMode="auto">
          <a:xfrm>
            <a:off x="3345716" y="2819070"/>
            <a:ext cx="1363569" cy="136401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FF0000"/>
          </a:solidFill>
          <a:ln w="0" cap="flat" cmpd="sng" algn="ctr">
            <a:noFill/>
            <a:prstDash val="solid"/>
          </a:ln>
          <a:effectLst>
            <a:outerShdw blurRad="127000" dist="38100" dir="8100000" algn="tr" rotWithShape="0">
              <a:prstClr val="black">
                <a:alpha val="40000"/>
              </a:prstClr>
            </a:outerShdw>
          </a:effectLst>
          <a:extLst/>
        </p:spPr>
        <p:txBody>
          <a:bodyPr lIns="0" tIns="33847" rIns="0" bIns="33847" anchor="ctr"/>
          <a:lstStyle/>
          <a:p>
            <a:pPr marL="0" marR="0" lvl="0" indent="0" algn="ctr" defTabSz="676900" eaLnBrk="1" fontAlgn="auto" latinLnBrk="0" hangingPunct="1">
              <a:lnSpc>
                <a:spcPct val="120000"/>
              </a:lnSpc>
              <a:spcBef>
                <a:spcPts val="444"/>
              </a:spcBef>
              <a:spcAft>
                <a:spcPts val="444"/>
              </a:spcAft>
              <a:buClrTx/>
              <a:buSzTx/>
              <a:buFontTx/>
              <a:buNone/>
              <a:tabLst/>
              <a:defRPr/>
            </a:pPr>
            <a:endParaRPr kumimoji="0" lang="en-US" sz="2074" b="0" i="0" u="none" strike="noStrike" kern="0" cap="none" spc="0" normalizeH="0" baseline="0" noProof="0" dirty="0">
              <a:ln>
                <a:noFill/>
              </a:ln>
              <a:solidFill>
                <a:srgbClr val="414455"/>
              </a:solidFill>
              <a:effectLst/>
              <a:uLnTx/>
              <a:uFillTx/>
              <a:latin typeface="微软雅黑" pitchFamily="34" charset="-122"/>
              <a:ea typeface="微软雅黑" pitchFamily="34" charset="-122"/>
            </a:endParaRPr>
          </a:p>
        </p:txBody>
      </p:sp>
      <p:sp>
        <p:nvSpPr>
          <p:cNvPr id="94" name="Freeform 8"/>
          <p:cNvSpPr>
            <a:spLocks/>
          </p:cNvSpPr>
          <p:nvPr/>
        </p:nvSpPr>
        <p:spPr bwMode="auto">
          <a:xfrm>
            <a:off x="733824" y="2950923"/>
            <a:ext cx="1504995" cy="1504593"/>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FF0000"/>
          </a:solidFill>
          <a:ln w="0" cap="flat" cmpd="sng" algn="ctr">
            <a:noFill/>
            <a:prstDash val="solid"/>
          </a:ln>
          <a:effectLst>
            <a:outerShdw blurRad="127000" dist="38100" dir="8100000" algn="tr" rotWithShape="0">
              <a:prstClr val="black">
                <a:alpha val="40000"/>
              </a:prstClr>
            </a:outerShdw>
          </a:effectLst>
          <a:extLst/>
        </p:spPr>
        <p:txBody>
          <a:bodyPr lIns="0" tIns="33847" rIns="0" bIns="33847" anchor="ctr"/>
          <a:lstStyle/>
          <a:p>
            <a:pPr marL="0" marR="0" lvl="0" indent="0" algn="ctr" defTabSz="676900" eaLnBrk="1" fontAlgn="auto" latinLnBrk="0" hangingPunct="1">
              <a:lnSpc>
                <a:spcPct val="120000"/>
              </a:lnSpc>
              <a:spcBef>
                <a:spcPts val="444"/>
              </a:spcBef>
              <a:spcAft>
                <a:spcPts val="444"/>
              </a:spcAft>
              <a:buClrTx/>
              <a:buSzTx/>
              <a:buFontTx/>
              <a:buNone/>
              <a:tabLst/>
              <a:defRPr/>
            </a:pPr>
            <a:endParaRPr kumimoji="0" lang="en-US" sz="2074"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5" name="Freeform 6"/>
          <p:cNvSpPr>
            <a:spLocks/>
          </p:cNvSpPr>
          <p:nvPr/>
        </p:nvSpPr>
        <p:spPr bwMode="auto">
          <a:xfrm>
            <a:off x="4445361" y="1932845"/>
            <a:ext cx="1647116" cy="16476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FF0000"/>
          </a:solidFill>
          <a:ln w="0" cap="flat" cmpd="sng" algn="ctr">
            <a:noFill/>
            <a:prstDash val="solid"/>
          </a:ln>
          <a:effectLst>
            <a:outerShdw blurRad="127000" dist="38100" dir="8100000" algn="tr" rotWithShape="0">
              <a:prstClr val="black">
                <a:alpha val="40000"/>
              </a:prstClr>
            </a:outerShdw>
          </a:effectLst>
          <a:extLst/>
        </p:spPr>
        <p:txBody>
          <a:bodyPr lIns="0" tIns="33847" rIns="0" bIns="33847" anchor="ctr"/>
          <a:lstStyle/>
          <a:p>
            <a:pPr marL="0" marR="0" lvl="0" indent="0" algn="ctr" defTabSz="676900" eaLnBrk="1" fontAlgn="auto" latinLnBrk="0" hangingPunct="1">
              <a:lnSpc>
                <a:spcPct val="120000"/>
              </a:lnSpc>
              <a:spcBef>
                <a:spcPts val="444"/>
              </a:spcBef>
              <a:spcAft>
                <a:spcPts val="444"/>
              </a:spcAft>
              <a:buClrTx/>
              <a:buSzTx/>
              <a:buFontTx/>
              <a:buNone/>
              <a:tabLst/>
              <a:defRPr/>
            </a:pPr>
            <a:endParaRPr kumimoji="0" lang="en-US" sz="2074"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6" name="矩形 95"/>
          <p:cNvSpPr/>
          <p:nvPr/>
        </p:nvSpPr>
        <p:spPr>
          <a:xfrm>
            <a:off x="2066065" y="1517914"/>
            <a:ext cx="2844556" cy="343348"/>
          </a:xfrm>
          <a:prstGeom prst="rect">
            <a:avLst/>
          </a:prstGeom>
          <a:solidFill>
            <a:srgbClr val="FF0000"/>
          </a:solidFill>
          <a:ln w="25400" cap="flat" cmpd="sng" algn="ctr">
            <a:noFill/>
            <a:prstDash val="solid"/>
          </a:ln>
          <a:effectLst/>
        </p:spPr>
        <p:txBody>
          <a:bodyPr lIns="67716" tIns="33858" rIns="67716" bIns="33858" rtlCol="0" anchor="ctr"/>
          <a:lstStyle/>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876"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点击添加小标题</a:t>
            </a:r>
          </a:p>
        </p:txBody>
      </p:sp>
    </p:spTree>
    <p:extLst>
      <p:ext uri="{BB962C8B-B14F-4D97-AF65-F5344CB8AC3E}">
        <p14:creationId xmlns:p14="http://schemas.microsoft.com/office/powerpoint/2010/main" val="4080810896"/>
      </p:ext>
    </p:extLst>
  </p:cSld>
  <p:clrMapOvr>
    <a:masterClrMapping/>
  </p:clrMapOvr>
  <p:transition spd="slow" advClick="0" advTm="500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barn(outVertical)">
                                      <p:cBhvr>
                                        <p:cTn id="7" dur="500"/>
                                        <p:tgtEl>
                                          <p:spTgt spid="9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500"/>
                                        <p:tgtEl>
                                          <p:spTgt spid="94"/>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94"/>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87"/>
                                        </p:tgtEl>
                                        <p:attrNameLst>
                                          <p:attrName>style.visibility</p:attrName>
                                        </p:attrNameLst>
                                      </p:cBhvr>
                                      <p:to>
                                        <p:strVal val="visible"/>
                                      </p:to>
                                    </p:set>
                                    <p:anim calcmode="lin" valueType="num">
                                      <p:cBhvr>
                                        <p:cTn id="16" dur="500" fill="hold"/>
                                        <p:tgtEl>
                                          <p:spTgt spid="87"/>
                                        </p:tgtEl>
                                        <p:attrNameLst>
                                          <p:attrName>ppt_w</p:attrName>
                                        </p:attrNameLst>
                                      </p:cBhvr>
                                      <p:tavLst>
                                        <p:tav tm="0">
                                          <p:val>
                                            <p:fltVal val="0"/>
                                          </p:val>
                                        </p:tav>
                                        <p:tav tm="100000">
                                          <p:val>
                                            <p:strVal val="#ppt_w"/>
                                          </p:val>
                                        </p:tav>
                                      </p:tavLst>
                                    </p:anim>
                                    <p:anim calcmode="lin" valueType="num">
                                      <p:cBhvr>
                                        <p:cTn id="17" dur="500" fill="hold"/>
                                        <p:tgtEl>
                                          <p:spTgt spid="87"/>
                                        </p:tgtEl>
                                        <p:attrNameLst>
                                          <p:attrName>ppt_h</p:attrName>
                                        </p:attrNameLst>
                                      </p:cBhvr>
                                      <p:tavLst>
                                        <p:tav tm="0">
                                          <p:val>
                                            <p:fltVal val="0"/>
                                          </p:val>
                                        </p:tav>
                                        <p:tav tm="100000">
                                          <p:val>
                                            <p:strVal val="#ppt_h"/>
                                          </p:val>
                                        </p:tav>
                                      </p:tavLst>
                                    </p:anim>
                                    <p:animEffect transition="in" filter="fade">
                                      <p:cBhvr>
                                        <p:cTn id="18" dur="500"/>
                                        <p:tgtEl>
                                          <p:spTgt spid="87"/>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92"/>
                                        </p:tgtEl>
                                        <p:attrNameLst>
                                          <p:attrName>style.visibility</p:attrName>
                                        </p:attrNameLst>
                                      </p:cBhvr>
                                      <p:to>
                                        <p:strVal val="visible"/>
                                      </p:to>
                                    </p:set>
                                    <p:animEffect transition="in" filter="fade">
                                      <p:cBhvr>
                                        <p:cTn id="21" dur="500"/>
                                        <p:tgtEl>
                                          <p:spTgt spid="92"/>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92"/>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88"/>
                                        </p:tgtEl>
                                        <p:attrNameLst>
                                          <p:attrName>style.visibility</p:attrName>
                                        </p:attrNameLst>
                                      </p:cBhvr>
                                      <p:to>
                                        <p:strVal val="visible"/>
                                      </p:to>
                                    </p:set>
                                    <p:anim calcmode="lin" valueType="num">
                                      <p:cBhvr>
                                        <p:cTn id="26" dur="500" fill="hold"/>
                                        <p:tgtEl>
                                          <p:spTgt spid="88"/>
                                        </p:tgtEl>
                                        <p:attrNameLst>
                                          <p:attrName>ppt_w</p:attrName>
                                        </p:attrNameLst>
                                      </p:cBhvr>
                                      <p:tavLst>
                                        <p:tav tm="0">
                                          <p:val>
                                            <p:fltVal val="0"/>
                                          </p:val>
                                        </p:tav>
                                        <p:tav tm="100000">
                                          <p:val>
                                            <p:strVal val="#ppt_w"/>
                                          </p:val>
                                        </p:tav>
                                      </p:tavLst>
                                    </p:anim>
                                    <p:anim calcmode="lin" valueType="num">
                                      <p:cBhvr>
                                        <p:cTn id="27" dur="500" fill="hold"/>
                                        <p:tgtEl>
                                          <p:spTgt spid="88"/>
                                        </p:tgtEl>
                                        <p:attrNameLst>
                                          <p:attrName>ppt_h</p:attrName>
                                        </p:attrNameLst>
                                      </p:cBhvr>
                                      <p:tavLst>
                                        <p:tav tm="0">
                                          <p:val>
                                            <p:fltVal val="0"/>
                                          </p:val>
                                        </p:tav>
                                        <p:tav tm="100000">
                                          <p:val>
                                            <p:strVal val="#ppt_h"/>
                                          </p:val>
                                        </p:tav>
                                      </p:tavLst>
                                    </p:anim>
                                    <p:animEffect transition="in" filter="fade">
                                      <p:cBhvr>
                                        <p:cTn id="28" dur="500"/>
                                        <p:tgtEl>
                                          <p:spTgt spid="88"/>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93"/>
                                        </p:tgtEl>
                                        <p:attrNameLst>
                                          <p:attrName>style.visibility</p:attrName>
                                        </p:attrNameLst>
                                      </p:cBhvr>
                                      <p:to>
                                        <p:strVal val="visible"/>
                                      </p:to>
                                    </p:set>
                                    <p:animEffect transition="in" filter="fade">
                                      <p:cBhvr>
                                        <p:cTn id="31" dur="500"/>
                                        <p:tgtEl>
                                          <p:spTgt spid="93"/>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93"/>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89"/>
                                        </p:tgtEl>
                                        <p:attrNameLst>
                                          <p:attrName>style.visibility</p:attrName>
                                        </p:attrNameLst>
                                      </p:cBhvr>
                                      <p:to>
                                        <p:strVal val="visible"/>
                                      </p:to>
                                    </p:set>
                                    <p:anim calcmode="lin" valueType="num">
                                      <p:cBhvr>
                                        <p:cTn id="36" dur="500" fill="hold"/>
                                        <p:tgtEl>
                                          <p:spTgt spid="89"/>
                                        </p:tgtEl>
                                        <p:attrNameLst>
                                          <p:attrName>ppt_w</p:attrName>
                                        </p:attrNameLst>
                                      </p:cBhvr>
                                      <p:tavLst>
                                        <p:tav tm="0">
                                          <p:val>
                                            <p:fltVal val="0"/>
                                          </p:val>
                                        </p:tav>
                                        <p:tav tm="100000">
                                          <p:val>
                                            <p:strVal val="#ppt_w"/>
                                          </p:val>
                                        </p:tav>
                                      </p:tavLst>
                                    </p:anim>
                                    <p:anim calcmode="lin" valueType="num">
                                      <p:cBhvr>
                                        <p:cTn id="37" dur="500" fill="hold"/>
                                        <p:tgtEl>
                                          <p:spTgt spid="89"/>
                                        </p:tgtEl>
                                        <p:attrNameLst>
                                          <p:attrName>ppt_h</p:attrName>
                                        </p:attrNameLst>
                                      </p:cBhvr>
                                      <p:tavLst>
                                        <p:tav tm="0">
                                          <p:val>
                                            <p:fltVal val="0"/>
                                          </p:val>
                                        </p:tav>
                                        <p:tav tm="100000">
                                          <p:val>
                                            <p:strVal val="#ppt_h"/>
                                          </p:val>
                                        </p:tav>
                                      </p:tavLst>
                                    </p:anim>
                                    <p:animEffect transition="in" filter="fade">
                                      <p:cBhvr>
                                        <p:cTn id="38" dur="500"/>
                                        <p:tgtEl>
                                          <p:spTgt spid="89"/>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95"/>
                                        </p:tgtEl>
                                        <p:attrNameLst>
                                          <p:attrName>style.visibility</p:attrName>
                                        </p:attrNameLst>
                                      </p:cBhvr>
                                      <p:to>
                                        <p:strVal val="visible"/>
                                      </p:to>
                                    </p:set>
                                    <p:animEffect transition="in" filter="fade">
                                      <p:cBhvr>
                                        <p:cTn id="41" dur="500"/>
                                        <p:tgtEl>
                                          <p:spTgt spid="95"/>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95"/>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90"/>
                                        </p:tgtEl>
                                        <p:attrNameLst>
                                          <p:attrName>style.visibility</p:attrName>
                                        </p:attrNameLst>
                                      </p:cBhvr>
                                      <p:to>
                                        <p:strVal val="visible"/>
                                      </p:to>
                                    </p:set>
                                    <p:anim calcmode="lin" valueType="num">
                                      <p:cBhvr>
                                        <p:cTn id="46" dur="500" fill="hold"/>
                                        <p:tgtEl>
                                          <p:spTgt spid="90"/>
                                        </p:tgtEl>
                                        <p:attrNameLst>
                                          <p:attrName>ppt_w</p:attrName>
                                        </p:attrNameLst>
                                      </p:cBhvr>
                                      <p:tavLst>
                                        <p:tav tm="0">
                                          <p:val>
                                            <p:fltVal val="0"/>
                                          </p:val>
                                        </p:tav>
                                        <p:tav tm="100000">
                                          <p:val>
                                            <p:strVal val="#ppt_w"/>
                                          </p:val>
                                        </p:tav>
                                      </p:tavLst>
                                    </p:anim>
                                    <p:anim calcmode="lin" valueType="num">
                                      <p:cBhvr>
                                        <p:cTn id="47" dur="500" fill="hold"/>
                                        <p:tgtEl>
                                          <p:spTgt spid="90"/>
                                        </p:tgtEl>
                                        <p:attrNameLst>
                                          <p:attrName>ppt_h</p:attrName>
                                        </p:attrNameLst>
                                      </p:cBhvr>
                                      <p:tavLst>
                                        <p:tav tm="0">
                                          <p:val>
                                            <p:fltVal val="0"/>
                                          </p:val>
                                        </p:tav>
                                        <p:tav tm="100000">
                                          <p:val>
                                            <p:strVal val="#ppt_h"/>
                                          </p:val>
                                        </p:tav>
                                      </p:tavLst>
                                    </p:anim>
                                    <p:animEffect transition="in" filter="fade">
                                      <p:cBhvr>
                                        <p:cTn id="48" dur="500"/>
                                        <p:tgtEl>
                                          <p:spTgt spid="90"/>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p:bldP spid="89" grpId="0"/>
      <p:bldP spid="90" grpId="0"/>
      <p:bldP spid="91" grpId="0"/>
      <p:bldP spid="92" grpId="0" animBg="1"/>
      <p:bldP spid="92" grpId="1" animBg="1"/>
      <p:bldP spid="93" grpId="0" animBg="1"/>
      <p:bldP spid="93" grpId="1" animBg="1"/>
      <p:bldP spid="94" grpId="0" animBg="1"/>
      <p:bldP spid="94" grpId="1" animBg="1"/>
      <p:bldP spid="95" grpId="0" animBg="1"/>
      <p:bldP spid="95" grpId="1" animBg="1"/>
      <p:bldP spid="9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7" name="组合 126"/>
          <p:cNvGrpSpPr/>
          <p:nvPr/>
        </p:nvGrpSpPr>
        <p:grpSpPr>
          <a:xfrm>
            <a:off x="608810" y="872773"/>
            <a:ext cx="1804246" cy="3328851"/>
            <a:chOff x="1466173" y="1296754"/>
            <a:chExt cx="2406357" cy="4439752"/>
          </a:xfrm>
        </p:grpSpPr>
        <p:sp>
          <p:nvSpPr>
            <p:cNvPr id="94" name="圆角矩形 93"/>
            <p:cNvSpPr/>
            <p:nvPr/>
          </p:nvSpPr>
          <p:spPr>
            <a:xfrm>
              <a:off x="1517303" y="1296754"/>
              <a:ext cx="2303205"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nvGrpSpPr>
            <p:cNvPr id="99" name="组合 98"/>
            <p:cNvGrpSpPr/>
            <p:nvPr/>
          </p:nvGrpSpPr>
          <p:grpSpPr>
            <a:xfrm>
              <a:off x="2002721" y="1605930"/>
              <a:ext cx="1332368" cy="1332368"/>
              <a:chOff x="2002721" y="1605930"/>
              <a:chExt cx="1332368" cy="1332368"/>
            </a:xfrm>
          </p:grpSpPr>
          <p:grpSp>
            <p:nvGrpSpPr>
              <p:cNvPr id="97" name="组合 96"/>
              <p:cNvGrpSpPr/>
              <p:nvPr/>
            </p:nvGrpSpPr>
            <p:grpSpPr>
              <a:xfrm>
                <a:off x="2002721" y="1605930"/>
                <a:ext cx="1332368" cy="1332368"/>
                <a:chOff x="1236675" y="2423160"/>
                <a:chExt cx="1950720" cy="1950720"/>
              </a:xfrm>
            </p:grpSpPr>
            <p:sp>
              <p:nvSpPr>
                <p:cNvPr id="95" name="椭圆 94"/>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96" name="椭圆 95"/>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98" name="椭圆 97"/>
              <p:cNvSpPr/>
              <p:nvPr/>
            </p:nvSpPr>
            <p:spPr>
              <a:xfrm>
                <a:off x="2251694" y="1854903"/>
                <a:ext cx="834422" cy="834422"/>
              </a:xfrm>
              <a:prstGeom prst="ellipse">
                <a:avLst/>
              </a:prstGeom>
              <a:ln>
                <a:noFill/>
              </a:ln>
              <a:effectLst>
                <a:innerShdw dist="1016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102" name="文本框 101"/>
            <p:cNvSpPr txBox="1"/>
            <p:nvPr/>
          </p:nvSpPr>
          <p:spPr bwMode="auto">
            <a:xfrm>
              <a:off x="1611366" y="3101869"/>
              <a:ext cx="2115077" cy="615561"/>
            </a:xfrm>
            <a:prstGeom prst="rect">
              <a:avLst/>
            </a:prstGeom>
            <a:noFill/>
          </p:spPr>
          <p:txBody>
            <a:bodyPr>
              <a:spAutoFit/>
            </a:bodyPr>
            <a:lstStyle/>
            <a:p>
              <a:pPr algn="ctr">
                <a:defRPr/>
              </a:pPr>
              <a:r>
                <a:rPr lang="en-US" altLang="zh-CN" sz="2399" dirty="0">
                  <a:solidFill>
                    <a:schemeClr val="accent1"/>
                  </a:solidFill>
                  <a:latin typeface="Impact" panose="020B0806030902050204" pitchFamily="34" charset="0"/>
                  <a:ea typeface="时尚中黑简体" panose="01010104010101010101" pitchFamily="2" charset="-122"/>
                </a:rPr>
                <a:t>¥ 20015</a:t>
              </a:r>
              <a:endParaRPr lang="zh-CN" altLang="en-US" sz="2399" dirty="0">
                <a:solidFill>
                  <a:schemeClr val="accent1"/>
                </a:solidFill>
                <a:latin typeface="Impact" panose="020B0806030902050204" pitchFamily="34" charset="0"/>
                <a:ea typeface="时尚中黑简体" panose="01010104010101010101" pitchFamily="2" charset="-122"/>
              </a:endParaRPr>
            </a:p>
          </p:txBody>
        </p:sp>
        <p:grpSp>
          <p:nvGrpSpPr>
            <p:cNvPr id="112" name="组合 111"/>
            <p:cNvGrpSpPr/>
            <p:nvPr/>
          </p:nvGrpSpPr>
          <p:grpSpPr>
            <a:xfrm>
              <a:off x="1466173" y="4020030"/>
              <a:ext cx="2406357" cy="812620"/>
              <a:chOff x="1599523" y="3924780"/>
              <a:chExt cx="2406357" cy="812620"/>
            </a:xfrm>
          </p:grpSpPr>
          <p:sp>
            <p:nvSpPr>
              <p:cNvPr id="109" name="文本框 108"/>
              <p:cNvSpPr txBox="1"/>
              <p:nvPr/>
            </p:nvSpPr>
            <p:spPr bwMode="auto">
              <a:xfrm>
                <a:off x="1599523" y="4244815"/>
                <a:ext cx="2406357" cy="492585"/>
              </a:xfrm>
              <a:prstGeom prst="rect">
                <a:avLst/>
              </a:prstGeom>
              <a:noFill/>
            </p:spPr>
            <p:txBody>
              <a:bodyPr wrap="square">
                <a:spAutoFit/>
              </a:bodyPr>
              <a:lstStyle/>
              <a:p>
                <a:pPr algn="ctr"/>
                <a:r>
                  <a:rPr lang="zh-CN" altLang="en-US" sz="900" dirty="0">
                    <a:solidFill>
                      <a:schemeClr val="tx1">
                        <a:lumMod val="50000"/>
                        <a:lumOff val="50000"/>
                      </a:schemeClr>
                    </a:solidFill>
                    <a:latin typeface="时尚中黑简体" panose="01010104010101010101" pitchFamily="2" charset="-122"/>
                    <a:ea typeface="时尚中黑简体" panose="01010104010101010101" pitchFamily="2" charset="-122"/>
                  </a:rPr>
                  <a:t>点击添加标题文字点击添加标题文字点击添加标题</a:t>
                </a:r>
              </a:p>
            </p:txBody>
          </p:sp>
          <p:sp>
            <p:nvSpPr>
              <p:cNvPr id="110" name="文本框 109"/>
              <p:cNvSpPr txBox="1"/>
              <p:nvPr/>
            </p:nvSpPr>
            <p:spPr bwMode="auto">
              <a:xfrm>
                <a:off x="1841304" y="3924780"/>
                <a:ext cx="1922797" cy="430840"/>
              </a:xfrm>
              <a:prstGeom prst="rect">
                <a:avLst/>
              </a:prstGeom>
              <a:noFill/>
            </p:spPr>
            <p:txBody>
              <a:bodyPr>
                <a:spAutoFit/>
              </a:bodyPr>
              <a:lstStyle/>
              <a:p>
                <a:pPr algn="ctr">
                  <a:defRPr/>
                </a:pPr>
                <a:r>
                  <a:rPr lang="zh-CN" altLang="en-US" sz="1499"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114" name="直接连接符 113"/>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21" name="组合 120"/>
            <p:cNvGrpSpPr/>
            <p:nvPr/>
          </p:nvGrpSpPr>
          <p:grpSpPr>
            <a:xfrm>
              <a:off x="2454177" y="5366612"/>
              <a:ext cx="429452" cy="83127"/>
              <a:chOff x="4600573" y="2237622"/>
              <a:chExt cx="390411" cy="75570"/>
            </a:xfrm>
          </p:grpSpPr>
          <p:sp>
            <p:nvSpPr>
              <p:cNvPr id="122" name="椭圆 121"/>
              <p:cNvSpPr/>
              <p:nvPr/>
            </p:nvSpPr>
            <p:spPr>
              <a:xfrm>
                <a:off x="4600573" y="2237622"/>
                <a:ext cx="75570" cy="755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23" name="椭圆 122"/>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24" name="椭圆 123"/>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25" name="椭圆 124"/>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grpSp>
      <p:grpSp>
        <p:nvGrpSpPr>
          <p:cNvPr id="164" name="组合 163"/>
          <p:cNvGrpSpPr/>
          <p:nvPr/>
        </p:nvGrpSpPr>
        <p:grpSpPr>
          <a:xfrm>
            <a:off x="2649745" y="872773"/>
            <a:ext cx="1804246" cy="3328851"/>
            <a:chOff x="1466173" y="1296754"/>
            <a:chExt cx="2406357" cy="4439752"/>
          </a:xfrm>
        </p:grpSpPr>
        <p:sp>
          <p:nvSpPr>
            <p:cNvPr id="165" name="圆角矩形 164"/>
            <p:cNvSpPr/>
            <p:nvPr/>
          </p:nvSpPr>
          <p:spPr>
            <a:xfrm>
              <a:off x="1517303" y="1296754"/>
              <a:ext cx="2303205"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nvGrpSpPr>
            <p:cNvPr id="166" name="组合 165"/>
            <p:cNvGrpSpPr/>
            <p:nvPr/>
          </p:nvGrpSpPr>
          <p:grpSpPr>
            <a:xfrm>
              <a:off x="2002721" y="1605930"/>
              <a:ext cx="1332368" cy="1332368"/>
              <a:chOff x="2002721" y="1605930"/>
              <a:chExt cx="1332368" cy="1332368"/>
            </a:xfrm>
          </p:grpSpPr>
          <p:grpSp>
            <p:nvGrpSpPr>
              <p:cNvPr id="178" name="组合 177"/>
              <p:cNvGrpSpPr/>
              <p:nvPr/>
            </p:nvGrpSpPr>
            <p:grpSpPr>
              <a:xfrm>
                <a:off x="2002721" y="1605930"/>
                <a:ext cx="1332368" cy="1332368"/>
                <a:chOff x="1236675" y="2423160"/>
                <a:chExt cx="1950720" cy="1950720"/>
              </a:xfrm>
            </p:grpSpPr>
            <p:sp>
              <p:nvSpPr>
                <p:cNvPr id="180" name="椭圆 179"/>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81" name="椭圆 180"/>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179" name="椭圆 178"/>
              <p:cNvSpPr/>
              <p:nvPr/>
            </p:nvSpPr>
            <p:spPr>
              <a:xfrm>
                <a:off x="2251694" y="1854903"/>
                <a:ext cx="834422" cy="834422"/>
              </a:xfrm>
              <a:prstGeom prst="ellipse">
                <a:avLst/>
              </a:prstGeom>
              <a:solidFill>
                <a:schemeClr val="accent2"/>
              </a:solidFill>
              <a:ln>
                <a:noFill/>
              </a:ln>
              <a:effectLst>
                <a:innerShdw dist="1016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167" name="文本框 166"/>
            <p:cNvSpPr txBox="1"/>
            <p:nvPr/>
          </p:nvSpPr>
          <p:spPr bwMode="auto">
            <a:xfrm>
              <a:off x="1611366" y="3101869"/>
              <a:ext cx="2115077" cy="615561"/>
            </a:xfrm>
            <a:prstGeom prst="rect">
              <a:avLst/>
            </a:prstGeom>
            <a:noFill/>
          </p:spPr>
          <p:txBody>
            <a:bodyPr>
              <a:spAutoFit/>
            </a:bodyPr>
            <a:lstStyle/>
            <a:p>
              <a:pPr algn="ctr">
                <a:defRPr/>
              </a:pPr>
              <a:r>
                <a:rPr lang="en-US" altLang="zh-CN" sz="2399" dirty="0">
                  <a:solidFill>
                    <a:schemeClr val="accent2"/>
                  </a:solidFill>
                  <a:latin typeface="Impact" panose="020B0806030902050204" pitchFamily="34" charset="0"/>
                  <a:ea typeface="时尚中黑简体" panose="01010104010101010101" pitchFamily="2" charset="-122"/>
                </a:rPr>
                <a:t>¥ 28015</a:t>
              </a:r>
              <a:endParaRPr lang="zh-CN" altLang="en-US" sz="2399" dirty="0">
                <a:solidFill>
                  <a:schemeClr val="accent2"/>
                </a:solidFill>
                <a:latin typeface="Impact" panose="020B0806030902050204" pitchFamily="34" charset="0"/>
                <a:ea typeface="时尚中黑简体" panose="01010104010101010101" pitchFamily="2" charset="-122"/>
              </a:endParaRPr>
            </a:p>
          </p:txBody>
        </p:sp>
        <p:grpSp>
          <p:nvGrpSpPr>
            <p:cNvPr id="168" name="组合 167"/>
            <p:cNvGrpSpPr/>
            <p:nvPr/>
          </p:nvGrpSpPr>
          <p:grpSpPr>
            <a:xfrm>
              <a:off x="1466173" y="4020030"/>
              <a:ext cx="2406357" cy="812620"/>
              <a:chOff x="1599523" y="3924780"/>
              <a:chExt cx="2406357" cy="812620"/>
            </a:xfrm>
          </p:grpSpPr>
          <p:sp>
            <p:nvSpPr>
              <p:cNvPr id="176" name="文本框 175"/>
              <p:cNvSpPr txBox="1"/>
              <p:nvPr/>
            </p:nvSpPr>
            <p:spPr bwMode="auto">
              <a:xfrm>
                <a:off x="1599523" y="4244815"/>
                <a:ext cx="2406357" cy="492585"/>
              </a:xfrm>
              <a:prstGeom prst="rect">
                <a:avLst/>
              </a:prstGeom>
              <a:noFill/>
            </p:spPr>
            <p:txBody>
              <a:bodyPr wrap="square">
                <a:spAutoFit/>
              </a:bodyPr>
              <a:lstStyle/>
              <a:p>
                <a:pPr algn="ctr"/>
                <a:r>
                  <a:rPr lang="zh-CN" altLang="en-US" sz="900" dirty="0">
                    <a:solidFill>
                      <a:schemeClr val="tx1">
                        <a:lumMod val="50000"/>
                        <a:lumOff val="50000"/>
                      </a:schemeClr>
                    </a:solidFill>
                    <a:latin typeface="时尚中黑简体" panose="01010104010101010101" pitchFamily="2" charset="-122"/>
                    <a:ea typeface="时尚中黑简体" panose="01010104010101010101" pitchFamily="2" charset="-122"/>
                  </a:rPr>
                  <a:t>点击添加标题文字点击添加标题文字点击添加标题</a:t>
                </a:r>
              </a:p>
            </p:txBody>
          </p:sp>
          <p:sp>
            <p:nvSpPr>
              <p:cNvPr id="177" name="文本框 176"/>
              <p:cNvSpPr txBox="1"/>
              <p:nvPr/>
            </p:nvSpPr>
            <p:spPr bwMode="auto">
              <a:xfrm>
                <a:off x="1841304" y="3924780"/>
                <a:ext cx="1922797" cy="430840"/>
              </a:xfrm>
              <a:prstGeom prst="rect">
                <a:avLst/>
              </a:prstGeom>
              <a:noFill/>
            </p:spPr>
            <p:txBody>
              <a:bodyPr>
                <a:spAutoFit/>
              </a:bodyPr>
              <a:lstStyle/>
              <a:p>
                <a:pPr algn="ctr">
                  <a:defRPr/>
                </a:pPr>
                <a:r>
                  <a:rPr lang="zh-CN" altLang="en-US" sz="1499"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169" name="直接连接符 168"/>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71" name="组合 170"/>
            <p:cNvGrpSpPr/>
            <p:nvPr/>
          </p:nvGrpSpPr>
          <p:grpSpPr>
            <a:xfrm>
              <a:off x="2454177" y="5366612"/>
              <a:ext cx="429452" cy="83127"/>
              <a:chOff x="4600573" y="2237622"/>
              <a:chExt cx="390411" cy="75570"/>
            </a:xfrm>
          </p:grpSpPr>
          <p:sp>
            <p:nvSpPr>
              <p:cNvPr id="172" name="椭圆 171"/>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73" name="椭圆 172"/>
              <p:cNvSpPr/>
              <p:nvPr/>
            </p:nvSpPr>
            <p:spPr>
              <a:xfrm>
                <a:off x="4705520" y="2237622"/>
                <a:ext cx="75570" cy="755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74" name="椭圆 173"/>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75" name="椭圆 174"/>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grpSp>
      <p:grpSp>
        <p:nvGrpSpPr>
          <p:cNvPr id="182" name="组合 181"/>
          <p:cNvGrpSpPr/>
          <p:nvPr/>
        </p:nvGrpSpPr>
        <p:grpSpPr>
          <a:xfrm>
            <a:off x="4690680" y="872773"/>
            <a:ext cx="1804246" cy="3328851"/>
            <a:chOff x="1466173" y="1296754"/>
            <a:chExt cx="2406357" cy="4439752"/>
          </a:xfrm>
        </p:grpSpPr>
        <p:sp>
          <p:nvSpPr>
            <p:cNvPr id="183" name="圆角矩形 182"/>
            <p:cNvSpPr/>
            <p:nvPr/>
          </p:nvSpPr>
          <p:spPr>
            <a:xfrm>
              <a:off x="1505787" y="1296754"/>
              <a:ext cx="2304000"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nvGrpSpPr>
            <p:cNvPr id="184" name="组合 183"/>
            <p:cNvGrpSpPr/>
            <p:nvPr/>
          </p:nvGrpSpPr>
          <p:grpSpPr>
            <a:xfrm>
              <a:off x="2002721" y="1605930"/>
              <a:ext cx="1332368" cy="1332368"/>
              <a:chOff x="2002721" y="1605930"/>
              <a:chExt cx="1332368" cy="1332368"/>
            </a:xfrm>
          </p:grpSpPr>
          <p:grpSp>
            <p:nvGrpSpPr>
              <p:cNvPr id="196" name="组合 195"/>
              <p:cNvGrpSpPr/>
              <p:nvPr/>
            </p:nvGrpSpPr>
            <p:grpSpPr>
              <a:xfrm>
                <a:off x="2002721" y="1605930"/>
                <a:ext cx="1332368" cy="1332368"/>
                <a:chOff x="1236675" y="2423160"/>
                <a:chExt cx="1950720" cy="1950720"/>
              </a:xfrm>
            </p:grpSpPr>
            <p:sp>
              <p:nvSpPr>
                <p:cNvPr id="198" name="椭圆 197"/>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99" name="椭圆 198"/>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197" name="椭圆 196"/>
              <p:cNvSpPr/>
              <p:nvPr/>
            </p:nvSpPr>
            <p:spPr>
              <a:xfrm>
                <a:off x="2251694" y="1854903"/>
                <a:ext cx="834422" cy="834422"/>
              </a:xfrm>
              <a:prstGeom prst="ellipse">
                <a:avLst/>
              </a:prstGeom>
              <a:solidFill>
                <a:schemeClr val="accent3"/>
              </a:solidFill>
              <a:ln>
                <a:noFill/>
              </a:ln>
              <a:effectLst>
                <a:innerShdw dist="1016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185" name="文本框 184"/>
            <p:cNvSpPr txBox="1"/>
            <p:nvPr/>
          </p:nvSpPr>
          <p:spPr bwMode="auto">
            <a:xfrm>
              <a:off x="1611366" y="3101869"/>
              <a:ext cx="2115077" cy="615561"/>
            </a:xfrm>
            <a:prstGeom prst="rect">
              <a:avLst/>
            </a:prstGeom>
            <a:noFill/>
          </p:spPr>
          <p:txBody>
            <a:bodyPr>
              <a:spAutoFit/>
            </a:bodyPr>
            <a:lstStyle/>
            <a:p>
              <a:pPr algn="ctr">
                <a:defRPr/>
              </a:pPr>
              <a:r>
                <a:rPr lang="en-US" altLang="zh-CN" sz="2399" dirty="0">
                  <a:solidFill>
                    <a:schemeClr val="accent3"/>
                  </a:solidFill>
                  <a:latin typeface="Impact" panose="020B0806030902050204" pitchFamily="34" charset="0"/>
                  <a:ea typeface="时尚中黑简体" panose="01010104010101010101" pitchFamily="2" charset="-122"/>
                </a:rPr>
                <a:t>¥ 40515</a:t>
              </a:r>
              <a:endParaRPr lang="zh-CN" altLang="en-US" sz="2399" dirty="0">
                <a:solidFill>
                  <a:schemeClr val="accent3"/>
                </a:solidFill>
                <a:latin typeface="Impact" panose="020B0806030902050204" pitchFamily="34" charset="0"/>
                <a:ea typeface="时尚中黑简体" panose="01010104010101010101" pitchFamily="2" charset="-122"/>
              </a:endParaRPr>
            </a:p>
          </p:txBody>
        </p:sp>
        <p:grpSp>
          <p:nvGrpSpPr>
            <p:cNvPr id="186" name="组合 185"/>
            <p:cNvGrpSpPr/>
            <p:nvPr/>
          </p:nvGrpSpPr>
          <p:grpSpPr>
            <a:xfrm>
              <a:off x="1466173" y="4020030"/>
              <a:ext cx="2406357" cy="812620"/>
              <a:chOff x="1599523" y="3924780"/>
              <a:chExt cx="2406357" cy="812620"/>
            </a:xfrm>
          </p:grpSpPr>
          <p:sp>
            <p:nvSpPr>
              <p:cNvPr id="194" name="文本框 193"/>
              <p:cNvSpPr txBox="1"/>
              <p:nvPr/>
            </p:nvSpPr>
            <p:spPr bwMode="auto">
              <a:xfrm>
                <a:off x="1599523" y="4244815"/>
                <a:ext cx="2406357" cy="492585"/>
              </a:xfrm>
              <a:prstGeom prst="rect">
                <a:avLst/>
              </a:prstGeom>
              <a:noFill/>
            </p:spPr>
            <p:txBody>
              <a:bodyPr wrap="square">
                <a:spAutoFit/>
              </a:bodyPr>
              <a:lstStyle/>
              <a:p>
                <a:pPr algn="ctr"/>
                <a:r>
                  <a:rPr lang="zh-CN" altLang="en-US" sz="900" dirty="0">
                    <a:solidFill>
                      <a:schemeClr val="tx1">
                        <a:lumMod val="50000"/>
                        <a:lumOff val="50000"/>
                      </a:schemeClr>
                    </a:solidFill>
                    <a:latin typeface="时尚中黑简体" panose="01010104010101010101" pitchFamily="2" charset="-122"/>
                    <a:ea typeface="时尚中黑简体" panose="01010104010101010101" pitchFamily="2" charset="-122"/>
                  </a:rPr>
                  <a:t>点击添加标题文字点击添加标题文字点击添加标题</a:t>
                </a:r>
              </a:p>
            </p:txBody>
          </p:sp>
          <p:sp>
            <p:nvSpPr>
              <p:cNvPr id="195" name="文本框 194"/>
              <p:cNvSpPr txBox="1"/>
              <p:nvPr/>
            </p:nvSpPr>
            <p:spPr bwMode="auto">
              <a:xfrm>
                <a:off x="1841304" y="3924780"/>
                <a:ext cx="1922797" cy="430840"/>
              </a:xfrm>
              <a:prstGeom prst="rect">
                <a:avLst/>
              </a:prstGeom>
              <a:noFill/>
            </p:spPr>
            <p:txBody>
              <a:bodyPr>
                <a:spAutoFit/>
              </a:bodyPr>
              <a:lstStyle/>
              <a:p>
                <a:pPr algn="ctr">
                  <a:defRPr/>
                </a:pPr>
                <a:r>
                  <a:rPr lang="zh-CN" altLang="en-US" sz="1499"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187" name="直接连接符 186"/>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9" name="组合 188"/>
            <p:cNvGrpSpPr/>
            <p:nvPr/>
          </p:nvGrpSpPr>
          <p:grpSpPr>
            <a:xfrm>
              <a:off x="2454177" y="5366612"/>
              <a:ext cx="429452" cy="83127"/>
              <a:chOff x="4600573" y="2237622"/>
              <a:chExt cx="390411" cy="75570"/>
            </a:xfrm>
          </p:grpSpPr>
          <p:sp>
            <p:nvSpPr>
              <p:cNvPr id="190" name="椭圆 189"/>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91" name="椭圆 190"/>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92" name="椭圆 191"/>
              <p:cNvSpPr/>
              <p:nvPr/>
            </p:nvSpPr>
            <p:spPr>
              <a:xfrm>
                <a:off x="4810467" y="2237622"/>
                <a:ext cx="75570" cy="755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93" name="椭圆 192"/>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grpSp>
      <p:grpSp>
        <p:nvGrpSpPr>
          <p:cNvPr id="200" name="组合 199"/>
          <p:cNvGrpSpPr/>
          <p:nvPr/>
        </p:nvGrpSpPr>
        <p:grpSpPr>
          <a:xfrm>
            <a:off x="6731615" y="872773"/>
            <a:ext cx="1804246" cy="3328851"/>
            <a:chOff x="1466173" y="1296754"/>
            <a:chExt cx="2406357" cy="4439752"/>
          </a:xfrm>
        </p:grpSpPr>
        <p:sp>
          <p:nvSpPr>
            <p:cNvPr id="201" name="圆角矩形 200"/>
            <p:cNvSpPr/>
            <p:nvPr/>
          </p:nvSpPr>
          <p:spPr>
            <a:xfrm>
              <a:off x="1494156" y="1296754"/>
              <a:ext cx="2304000"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nvGrpSpPr>
            <p:cNvPr id="202" name="组合 201"/>
            <p:cNvGrpSpPr/>
            <p:nvPr/>
          </p:nvGrpSpPr>
          <p:grpSpPr>
            <a:xfrm>
              <a:off x="2002721" y="1605930"/>
              <a:ext cx="1332368" cy="1332368"/>
              <a:chOff x="2002721" y="1605930"/>
              <a:chExt cx="1332368" cy="1332368"/>
            </a:xfrm>
          </p:grpSpPr>
          <p:grpSp>
            <p:nvGrpSpPr>
              <p:cNvPr id="214" name="组合 213"/>
              <p:cNvGrpSpPr/>
              <p:nvPr/>
            </p:nvGrpSpPr>
            <p:grpSpPr>
              <a:xfrm>
                <a:off x="2002721" y="1605930"/>
                <a:ext cx="1332368" cy="1332368"/>
                <a:chOff x="1236675" y="2423160"/>
                <a:chExt cx="1950720" cy="1950720"/>
              </a:xfrm>
            </p:grpSpPr>
            <p:sp>
              <p:nvSpPr>
                <p:cNvPr id="216" name="椭圆 215"/>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217" name="椭圆 216"/>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215" name="椭圆 214"/>
              <p:cNvSpPr/>
              <p:nvPr/>
            </p:nvSpPr>
            <p:spPr>
              <a:xfrm>
                <a:off x="2251694" y="1854903"/>
                <a:ext cx="834422" cy="834422"/>
              </a:xfrm>
              <a:prstGeom prst="ellipse">
                <a:avLst/>
              </a:prstGeom>
              <a:solidFill>
                <a:schemeClr val="accent2"/>
              </a:solidFill>
              <a:ln>
                <a:noFill/>
              </a:ln>
              <a:effectLst>
                <a:innerShdw dist="1016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203" name="文本框 202"/>
            <p:cNvSpPr txBox="1"/>
            <p:nvPr/>
          </p:nvSpPr>
          <p:spPr bwMode="auto">
            <a:xfrm>
              <a:off x="1611366" y="3101869"/>
              <a:ext cx="2115077" cy="615561"/>
            </a:xfrm>
            <a:prstGeom prst="rect">
              <a:avLst/>
            </a:prstGeom>
            <a:noFill/>
          </p:spPr>
          <p:txBody>
            <a:bodyPr>
              <a:spAutoFit/>
            </a:bodyPr>
            <a:lstStyle/>
            <a:p>
              <a:pPr algn="ctr">
                <a:defRPr/>
              </a:pPr>
              <a:r>
                <a:rPr lang="en-US" altLang="zh-CN" sz="2399" dirty="0">
                  <a:solidFill>
                    <a:schemeClr val="accent4"/>
                  </a:solidFill>
                  <a:latin typeface="Impact" panose="020B0806030902050204" pitchFamily="34" charset="0"/>
                  <a:ea typeface="时尚中黑简体" panose="01010104010101010101" pitchFamily="2" charset="-122"/>
                </a:rPr>
                <a:t>¥ 50715</a:t>
              </a:r>
              <a:endParaRPr lang="zh-CN" altLang="en-US" sz="2399" dirty="0">
                <a:solidFill>
                  <a:schemeClr val="accent4"/>
                </a:solidFill>
                <a:latin typeface="Impact" panose="020B0806030902050204" pitchFamily="34" charset="0"/>
                <a:ea typeface="时尚中黑简体" panose="01010104010101010101" pitchFamily="2" charset="-122"/>
              </a:endParaRPr>
            </a:p>
          </p:txBody>
        </p:sp>
        <p:grpSp>
          <p:nvGrpSpPr>
            <p:cNvPr id="204" name="组合 203"/>
            <p:cNvGrpSpPr/>
            <p:nvPr/>
          </p:nvGrpSpPr>
          <p:grpSpPr>
            <a:xfrm>
              <a:off x="1466173" y="4020030"/>
              <a:ext cx="2406357" cy="812620"/>
              <a:chOff x="1599523" y="3924780"/>
              <a:chExt cx="2406357" cy="812620"/>
            </a:xfrm>
          </p:grpSpPr>
          <p:sp>
            <p:nvSpPr>
              <p:cNvPr id="212" name="文本框 211"/>
              <p:cNvSpPr txBox="1"/>
              <p:nvPr/>
            </p:nvSpPr>
            <p:spPr bwMode="auto">
              <a:xfrm>
                <a:off x="1599523" y="4244815"/>
                <a:ext cx="2406357" cy="492585"/>
              </a:xfrm>
              <a:prstGeom prst="rect">
                <a:avLst/>
              </a:prstGeom>
              <a:noFill/>
            </p:spPr>
            <p:txBody>
              <a:bodyPr wrap="square">
                <a:spAutoFit/>
              </a:bodyPr>
              <a:lstStyle/>
              <a:p>
                <a:pPr algn="ctr"/>
                <a:r>
                  <a:rPr lang="zh-CN" altLang="en-US" sz="900" dirty="0">
                    <a:solidFill>
                      <a:schemeClr val="tx1">
                        <a:lumMod val="50000"/>
                        <a:lumOff val="50000"/>
                      </a:schemeClr>
                    </a:solidFill>
                    <a:latin typeface="时尚中黑简体" panose="01010104010101010101" pitchFamily="2" charset="-122"/>
                    <a:ea typeface="时尚中黑简体" panose="01010104010101010101" pitchFamily="2" charset="-122"/>
                  </a:rPr>
                  <a:t>点击添加标题文字点击添加标题文字点击添加标题</a:t>
                </a:r>
              </a:p>
            </p:txBody>
          </p:sp>
          <p:sp>
            <p:nvSpPr>
              <p:cNvPr id="213" name="文本框 212"/>
              <p:cNvSpPr txBox="1"/>
              <p:nvPr/>
            </p:nvSpPr>
            <p:spPr bwMode="auto">
              <a:xfrm>
                <a:off x="1841304" y="3924780"/>
                <a:ext cx="1922797" cy="430840"/>
              </a:xfrm>
              <a:prstGeom prst="rect">
                <a:avLst/>
              </a:prstGeom>
              <a:noFill/>
            </p:spPr>
            <p:txBody>
              <a:bodyPr>
                <a:spAutoFit/>
              </a:bodyPr>
              <a:lstStyle/>
              <a:p>
                <a:pPr algn="ctr">
                  <a:defRPr/>
                </a:pPr>
                <a:r>
                  <a:rPr lang="zh-CN" altLang="en-US" sz="1499"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205" name="直接连接符 204"/>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7" name="组合 206"/>
            <p:cNvGrpSpPr/>
            <p:nvPr/>
          </p:nvGrpSpPr>
          <p:grpSpPr>
            <a:xfrm>
              <a:off x="2454177" y="5366612"/>
              <a:ext cx="429452" cy="83127"/>
              <a:chOff x="4600573" y="2237622"/>
              <a:chExt cx="390411" cy="75570"/>
            </a:xfrm>
          </p:grpSpPr>
          <p:sp>
            <p:nvSpPr>
              <p:cNvPr id="208" name="椭圆 207"/>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209" name="椭圆 208"/>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210" name="椭圆 209"/>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211" name="椭圆 210"/>
              <p:cNvSpPr/>
              <p:nvPr/>
            </p:nvSpPr>
            <p:spPr>
              <a:xfrm>
                <a:off x="4915414" y="2237622"/>
                <a:ext cx="75570" cy="7557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grpSp>
      <p:grpSp>
        <p:nvGrpSpPr>
          <p:cNvPr id="221" name="组合 220"/>
          <p:cNvGrpSpPr/>
          <p:nvPr/>
        </p:nvGrpSpPr>
        <p:grpSpPr>
          <a:xfrm>
            <a:off x="1399918" y="1502791"/>
            <a:ext cx="230884" cy="229662"/>
            <a:chOff x="3856417" y="4248125"/>
            <a:chExt cx="409860" cy="407692"/>
          </a:xfrm>
          <a:solidFill>
            <a:schemeClr val="bg1"/>
          </a:solidFill>
        </p:grpSpPr>
        <p:sp>
          <p:nvSpPr>
            <p:cNvPr id="222"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23"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24"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25"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26"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27"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28"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grpSp>
      <p:grpSp>
        <p:nvGrpSpPr>
          <p:cNvPr id="229" name="组合 228"/>
          <p:cNvGrpSpPr/>
          <p:nvPr/>
        </p:nvGrpSpPr>
        <p:grpSpPr>
          <a:xfrm>
            <a:off x="3426129" y="1460951"/>
            <a:ext cx="273029" cy="313342"/>
            <a:chOff x="2733098" y="4187405"/>
            <a:chExt cx="484675" cy="556238"/>
          </a:xfrm>
          <a:solidFill>
            <a:schemeClr val="bg1"/>
          </a:solidFill>
        </p:grpSpPr>
        <p:sp>
          <p:nvSpPr>
            <p:cNvPr id="230"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1"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2"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3"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4"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5"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6"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7"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8"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9"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0"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1"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2"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3"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4"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5"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6"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grpSp>
      <p:grpSp>
        <p:nvGrpSpPr>
          <p:cNvPr id="247" name="组合 246"/>
          <p:cNvGrpSpPr/>
          <p:nvPr/>
        </p:nvGrpSpPr>
        <p:grpSpPr>
          <a:xfrm>
            <a:off x="5434705" y="1507984"/>
            <a:ext cx="321893" cy="219277"/>
            <a:chOff x="4895160" y="4287159"/>
            <a:chExt cx="571418" cy="389258"/>
          </a:xfrm>
          <a:solidFill>
            <a:schemeClr val="bg1"/>
          </a:solidFill>
        </p:grpSpPr>
        <p:sp>
          <p:nvSpPr>
            <p:cNvPr id="248"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9"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0"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1"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2"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3"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4"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5"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6"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grpSp>
      <p:grpSp>
        <p:nvGrpSpPr>
          <p:cNvPr id="257" name="组合 256"/>
          <p:cNvGrpSpPr/>
          <p:nvPr/>
        </p:nvGrpSpPr>
        <p:grpSpPr>
          <a:xfrm>
            <a:off x="7510972" y="1507984"/>
            <a:ext cx="246765" cy="219277"/>
            <a:chOff x="6007636" y="4287159"/>
            <a:chExt cx="438051" cy="389258"/>
          </a:xfrm>
          <a:solidFill>
            <a:schemeClr val="bg1"/>
          </a:solidFill>
        </p:grpSpPr>
        <p:sp>
          <p:nvSpPr>
            <p:cNvPr id="258"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9" name="Freeform 825"/>
            <p:cNvSpPr>
              <a:spLocks/>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0" name="Freeform 826"/>
            <p:cNvSpPr>
              <a:spLocks/>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1" name="Freeform 827"/>
            <p:cNvSpPr>
              <a:spLocks/>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2" name="Freeform 828"/>
            <p:cNvSpPr>
              <a:spLocks/>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3" name="Freeform 829"/>
            <p:cNvSpPr>
              <a:spLocks/>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4" name="Freeform 830"/>
            <p:cNvSpPr>
              <a:spLocks/>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5"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6" name="Freeform 832"/>
            <p:cNvSpPr>
              <a:spLocks/>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grpSp>
    </p:spTree>
    <p:extLst>
      <p:ext uri="{BB962C8B-B14F-4D97-AF65-F5344CB8AC3E}">
        <p14:creationId xmlns:p14="http://schemas.microsoft.com/office/powerpoint/2010/main" val="41312267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fade">
                                      <p:cBhvr>
                                        <p:cTn id="7" dur="1000"/>
                                        <p:tgtEl>
                                          <p:spTgt spid="127"/>
                                        </p:tgtEl>
                                      </p:cBhvr>
                                    </p:animEffect>
                                    <p:anim calcmode="lin" valueType="num">
                                      <p:cBhvr>
                                        <p:cTn id="8" dur="1000" fill="hold"/>
                                        <p:tgtEl>
                                          <p:spTgt spid="127"/>
                                        </p:tgtEl>
                                        <p:attrNameLst>
                                          <p:attrName>ppt_x</p:attrName>
                                        </p:attrNameLst>
                                      </p:cBhvr>
                                      <p:tavLst>
                                        <p:tav tm="0">
                                          <p:val>
                                            <p:strVal val="#ppt_x"/>
                                          </p:val>
                                        </p:tav>
                                        <p:tav tm="100000">
                                          <p:val>
                                            <p:strVal val="#ppt_x"/>
                                          </p:val>
                                        </p:tav>
                                      </p:tavLst>
                                    </p:anim>
                                    <p:anim calcmode="lin" valueType="num">
                                      <p:cBhvr>
                                        <p:cTn id="9" dur="1000" fill="hold"/>
                                        <p:tgtEl>
                                          <p:spTgt spid="1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1"/>
                                        </p:tgtEl>
                                        <p:attrNameLst>
                                          <p:attrName>style.visibility</p:attrName>
                                        </p:attrNameLst>
                                      </p:cBhvr>
                                      <p:to>
                                        <p:strVal val="visible"/>
                                      </p:to>
                                    </p:set>
                                    <p:animEffect transition="in" filter="fade">
                                      <p:cBhvr>
                                        <p:cTn id="12" dur="1000"/>
                                        <p:tgtEl>
                                          <p:spTgt spid="221"/>
                                        </p:tgtEl>
                                      </p:cBhvr>
                                    </p:animEffect>
                                    <p:anim calcmode="lin" valueType="num">
                                      <p:cBhvr>
                                        <p:cTn id="13" dur="1000" fill="hold"/>
                                        <p:tgtEl>
                                          <p:spTgt spid="221"/>
                                        </p:tgtEl>
                                        <p:attrNameLst>
                                          <p:attrName>ppt_x</p:attrName>
                                        </p:attrNameLst>
                                      </p:cBhvr>
                                      <p:tavLst>
                                        <p:tav tm="0">
                                          <p:val>
                                            <p:strVal val="#ppt_x"/>
                                          </p:val>
                                        </p:tav>
                                        <p:tav tm="100000">
                                          <p:val>
                                            <p:strVal val="#ppt_x"/>
                                          </p:val>
                                        </p:tav>
                                      </p:tavLst>
                                    </p:anim>
                                    <p:anim calcmode="lin" valueType="num">
                                      <p:cBhvr>
                                        <p:cTn id="14" dur="1000" fill="hold"/>
                                        <p:tgtEl>
                                          <p:spTgt spid="22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64"/>
                                        </p:tgtEl>
                                        <p:attrNameLst>
                                          <p:attrName>style.visibility</p:attrName>
                                        </p:attrNameLst>
                                      </p:cBhvr>
                                      <p:to>
                                        <p:strVal val="visible"/>
                                      </p:to>
                                    </p:set>
                                    <p:animEffect transition="in" filter="fade">
                                      <p:cBhvr>
                                        <p:cTn id="19" dur="1000"/>
                                        <p:tgtEl>
                                          <p:spTgt spid="164"/>
                                        </p:tgtEl>
                                      </p:cBhvr>
                                    </p:animEffect>
                                    <p:anim calcmode="lin" valueType="num">
                                      <p:cBhvr>
                                        <p:cTn id="20" dur="1000" fill="hold"/>
                                        <p:tgtEl>
                                          <p:spTgt spid="164"/>
                                        </p:tgtEl>
                                        <p:attrNameLst>
                                          <p:attrName>ppt_x</p:attrName>
                                        </p:attrNameLst>
                                      </p:cBhvr>
                                      <p:tavLst>
                                        <p:tav tm="0">
                                          <p:val>
                                            <p:strVal val="#ppt_x"/>
                                          </p:val>
                                        </p:tav>
                                        <p:tav tm="100000">
                                          <p:val>
                                            <p:strVal val="#ppt_x"/>
                                          </p:val>
                                        </p:tav>
                                      </p:tavLst>
                                    </p:anim>
                                    <p:anim calcmode="lin" valueType="num">
                                      <p:cBhvr>
                                        <p:cTn id="21" dur="1000" fill="hold"/>
                                        <p:tgtEl>
                                          <p:spTgt spid="164"/>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29"/>
                                        </p:tgtEl>
                                        <p:attrNameLst>
                                          <p:attrName>style.visibility</p:attrName>
                                        </p:attrNameLst>
                                      </p:cBhvr>
                                      <p:to>
                                        <p:strVal val="visible"/>
                                      </p:to>
                                    </p:set>
                                    <p:animEffect transition="in" filter="fade">
                                      <p:cBhvr>
                                        <p:cTn id="24" dur="1000"/>
                                        <p:tgtEl>
                                          <p:spTgt spid="229"/>
                                        </p:tgtEl>
                                      </p:cBhvr>
                                    </p:animEffect>
                                    <p:anim calcmode="lin" valueType="num">
                                      <p:cBhvr>
                                        <p:cTn id="25" dur="1000" fill="hold"/>
                                        <p:tgtEl>
                                          <p:spTgt spid="229"/>
                                        </p:tgtEl>
                                        <p:attrNameLst>
                                          <p:attrName>ppt_x</p:attrName>
                                        </p:attrNameLst>
                                      </p:cBhvr>
                                      <p:tavLst>
                                        <p:tav tm="0">
                                          <p:val>
                                            <p:strVal val="#ppt_x"/>
                                          </p:val>
                                        </p:tav>
                                        <p:tav tm="100000">
                                          <p:val>
                                            <p:strVal val="#ppt_x"/>
                                          </p:val>
                                        </p:tav>
                                      </p:tavLst>
                                    </p:anim>
                                    <p:anim calcmode="lin" valueType="num">
                                      <p:cBhvr>
                                        <p:cTn id="26" dur="1000" fill="hold"/>
                                        <p:tgtEl>
                                          <p:spTgt spid="22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82"/>
                                        </p:tgtEl>
                                        <p:attrNameLst>
                                          <p:attrName>style.visibility</p:attrName>
                                        </p:attrNameLst>
                                      </p:cBhvr>
                                      <p:to>
                                        <p:strVal val="visible"/>
                                      </p:to>
                                    </p:set>
                                    <p:animEffect transition="in" filter="fade">
                                      <p:cBhvr>
                                        <p:cTn id="31" dur="1000"/>
                                        <p:tgtEl>
                                          <p:spTgt spid="182"/>
                                        </p:tgtEl>
                                      </p:cBhvr>
                                    </p:animEffect>
                                    <p:anim calcmode="lin" valueType="num">
                                      <p:cBhvr>
                                        <p:cTn id="32" dur="1000" fill="hold"/>
                                        <p:tgtEl>
                                          <p:spTgt spid="182"/>
                                        </p:tgtEl>
                                        <p:attrNameLst>
                                          <p:attrName>ppt_x</p:attrName>
                                        </p:attrNameLst>
                                      </p:cBhvr>
                                      <p:tavLst>
                                        <p:tav tm="0">
                                          <p:val>
                                            <p:strVal val="#ppt_x"/>
                                          </p:val>
                                        </p:tav>
                                        <p:tav tm="100000">
                                          <p:val>
                                            <p:strVal val="#ppt_x"/>
                                          </p:val>
                                        </p:tav>
                                      </p:tavLst>
                                    </p:anim>
                                    <p:anim calcmode="lin" valueType="num">
                                      <p:cBhvr>
                                        <p:cTn id="33" dur="1000" fill="hold"/>
                                        <p:tgtEl>
                                          <p:spTgt spid="182"/>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47"/>
                                        </p:tgtEl>
                                        <p:attrNameLst>
                                          <p:attrName>style.visibility</p:attrName>
                                        </p:attrNameLst>
                                      </p:cBhvr>
                                      <p:to>
                                        <p:strVal val="visible"/>
                                      </p:to>
                                    </p:set>
                                    <p:animEffect transition="in" filter="fade">
                                      <p:cBhvr>
                                        <p:cTn id="36" dur="1000"/>
                                        <p:tgtEl>
                                          <p:spTgt spid="247"/>
                                        </p:tgtEl>
                                      </p:cBhvr>
                                    </p:animEffect>
                                    <p:anim calcmode="lin" valueType="num">
                                      <p:cBhvr>
                                        <p:cTn id="37" dur="1000" fill="hold"/>
                                        <p:tgtEl>
                                          <p:spTgt spid="247"/>
                                        </p:tgtEl>
                                        <p:attrNameLst>
                                          <p:attrName>ppt_x</p:attrName>
                                        </p:attrNameLst>
                                      </p:cBhvr>
                                      <p:tavLst>
                                        <p:tav tm="0">
                                          <p:val>
                                            <p:strVal val="#ppt_x"/>
                                          </p:val>
                                        </p:tav>
                                        <p:tav tm="100000">
                                          <p:val>
                                            <p:strVal val="#ppt_x"/>
                                          </p:val>
                                        </p:tav>
                                      </p:tavLst>
                                    </p:anim>
                                    <p:anim calcmode="lin" valueType="num">
                                      <p:cBhvr>
                                        <p:cTn id="38" dur="1000" fill="hold"/>
                                        <p:tgtEl>
                                          <p:spTgt spid="247"/>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00"/>
                                        </p:tgtEl>
                                        <p:attrNameLst>
                                          <p:attrName>style.visibility</p:attrName>
                                        </p:attrNameLst>
                                      </p:cBhvr>
                                      <p:to>
                                        <p:strVal val="visible"/>
                                      </p:to>
                                    </p:set>
                                    <p:animEffect transition="in" filter="fade">
                                      <p:cBhvr>
                                        <p:cTn id="43" dur="1000"/>
                                        <p:tgtEl>
                                          <p:spTgt spid="200"/>
                                        </p:tgtEl>
                                      </p:cBhvr>
                                    </p:animEffect>
                                    <p:anim calcmode="lin" valueType="num">
                                      <p:cBhvr>
                                        <p:cTn id="44" dur="1000" fill="hold"/>
                                        <p:tgtEl>
                                          <p:spTgt spid="200"/>
                                        </p:tgtEl>
                                        <p:attrNameLst>
                                          <p:attrName>ppt_x</p:attrName>
                                        </p:attrNameLst>
                                      </p:cBhvr>
                                      <p:tavLst>
                                        <p:tav tm="0">
                                          <p:val>
                                            <p:strVal val="#ppt_x"/>
                                          </p:val>
                                        </p:tav>
                                        <p:tav tm="100000">
                                          <p:val>
                                            <p:strVal val="#ppt_x"/>
                                          </p:val>
                                        </p:tav>
                                      </p:tavLst>
                                    </p:anim>
                                    <p:anim calcmode="lin" valueType="num">
                                      <p:cBhvr>
                                        <p:cTn id="45" dur="1000" fill="hold"/>
                                        <p:tgtEl>
                                          <p:spTgt spid="20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257"/>
                                        </p:tgtEl>
                                        <p:attrNameLst>
                                          <p:attrName>style.visibility</p:attrName>
                                        </p:attrNameLst>
                                      </p:cBhvr>
                                      <p:to>
                                        <p:strVal val="visible"/>
                                      </p:to>
                                    </p:set>
                                    <p:animEffect transition="in" filter="fade">
                                      <p:cBhvr>
                                        <p:cTn id="48" dur="1000"/>
                                        <p:tgtEl>
                                          <p:spTgt spid="257"/>
                                        </p:tgtEl>
                                      </p:cBhvr>
                                    </p:animEffect>
                                    <p:anim calcmode="lin" valueType="num">
                                      <p:cBhvr>
                                        <p:cTn id="49" dur="1000" fill="hold"/>
                                        <p:tgtEl>
                                          <p:spTgt spid="257"/>
                                        </p:tgtEl>
                                        <p:attrNameLst>
                                          <p:attrName>ppt_x</p:attrName>
                                        </p:attrNameLst>
                                      </p:cBhvr>
                                      <p:tavLst>
                                        <p:tav tm="0">
                                          <p:val>
                                            <p:strVal val="#ppt_x"/>
                                          </p:val>
                                        </p:tav>
                                        <p:tav tm="100000">
                                          <p:val>
                                            <p:strVal val="#ppt_x"/>
                                          </p:val>
                                        </p:tav>
                                      </p:tavLst>
                                    </p:anim>
                                    <p:anim calcmode="lin" valueType="num">
                                      <p:cBhvr>
                                        <p:cTn id="50" dur="1000" fill="hold"/>
                                        <p:tgtEl>
                                          <p:spTgt spid="257"/>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6" presetClass="emph" presetSubtype="0" fill="hold" nodeType="clickEffect">
                                  <p:stCondLst>
                                    <p:cond delay="0"/>
                                  </p:stCondLst>
                                  <p:childTnLst>
                                    <p:animEffect transition="out" filter="fade">
                                      <p:cBhvr>
                                        <p:cTn id="54" dur="500" tmFilter="0, 0; .2, .5; .8, .5; 1, 0"/>
                                        <p:tgtEl>
                                          <p:spTgt spid="127"/>
                                        </p:tgtEl>
                                      </p:cBhvr>
                                    </p:animEffect>
                                    <p:animScale>
                                      <p:cBhvr>
                                        <p:cTn id="55" dur="250" autoRev="1" fill="hold"/>
                                        <p:tgtEl>
                                          <p:spTgt spid="127"/>
                                        </p:tgtEl>
                                      </p:cBhvr>
                                      <p:by x="105000" y="105000"/>
                                    </p:animScale>
                                  </p:childTnLst>
                                </p:cTn>
                              </p:par>
                              <p:par>
                                <p:cTn id="56" presetID="26" presetClass="emph" presetSubtype="0" fill="hold" nodeType="withEffect">
                                  <p:stCondLst>
                                    <p:cond delay="0"/>
                                  </p:stCondLst>
                                  <p:childTnLst>
                                    <p:animEffect transition="out" filter="fade">
                                      <p:cBhvr>
                                        <p:cTn id="57" dur="500" tmFilter="0, 0; .2, .5; .8, .5; 1, 0"/>
                                        <p:tgtEl>
                                          <p:spTgt spid="221"/>
                                        </p:tgtEl>
                                      </p:cBhvr>
                                    </p:animEffect>
                                    <p:animScale>
                                      <p:cBhvr>
                                        <p:cTn id="58" dur="250" autoRev="1" fill="hold"/>
                                        <p:tgtEl>
                                          <p:spTgt spid="221"/>
                                        </p:tgtEl>
                                      </p:cBhvr>
                                      <p:by x="105000" y="105000"/>
                                    </p:animScale>
                                  </p:childTnLst>
                                </p:cTn>
                              </p:par>
                            </p:childTnLst>
                          </p:cTn>
                        </p:par>
                      </p:childTnLst>
                    </p:cTn>
                  </p:par>
                  <p:par>
                    <p:cTn id="59" fill="hold">
                      <p:stCondLst>
                        <p:cond delay="indefinite"/>
                      </p:stCondLst>
                      <p:childTnLst>
                        <p:par>
                          <p:cTn id="60" fill="hold">
                            <p:stCondLst>
                              <p:cond delay="0"/>
                            </p:stCondLst>
                            <p:childTnLst>
                              <p:par>
                                <p:cTn id="61" presetID="26" presetClass="emph" presetSubtype="0" fill="hold" nodeType="clickEffect">
                                  <p:stCondLst>
                                    <p:cond delay="0"/>
                                  </p:stCondLst>
                                  <p:childTnLst>
                                    <p:animEffect transition="out" filter="fade">
                                      <p:cBhvr>
                                        <p:cTn id="62" dur="500" tmFilter="0, 0; .2, .5; .8, .5; 1, 0"/>
                                        <p:tgtEl>
                                          <p:spTgt spid="164"/>
                                        </p:tgtEl>
                                      </p:cBhvr>
                                    </p:animEffect>
                                    <p:animScale>
                                      <p:cBhvr>
                                        <p:cTn id="63" dur="250" autoRev="1" fill="hold"/>
                                        <p:tgtEl>
                                          <p:spTgt spid="164"/>
                                        </p:tgtEl>
                                      </p:cBhvr>
                                      <p:by x="105000" y="105000"/>
                                    </p:animScale>
                                  </p:childTnLst>
                                </p:cTn>
                              </p:par>
                              <p:par>
                                <p:cTn id="64" presetID="26" presetClass="emph" presetSubtype="0" fill="hold" nodeType="withEffect">
                                  <p:stCondLst>
                                    <p:cond delay="0"/>
                                  </p:stCondLst>
                                  <p:childTnLst>
                                    <p:animEffect transition="out" filter="fade">
                                      <p:cBhvr>
                                        <p:cTn id="65" dur="500" tmFilter="0, 0; .2, .5; .8, .5; 1, 0"/>
                                        <p:tgtEl>
                                          <p:spTgt spid="229"/>
                                        </p:tgtEl>
                                      </p:cBhvr>
                                    </p:animEffect>
                                    <p:animScale>
                                      <p:cBhvr>
                                        <p:cTn id="66" dur="250" autoRev="1" fill="hold"/>
                                        <p:tgtEl>
                                          <p:spTgt spid="229"/>
                                        </p:tgtEl>
                                      </p:cBhvr>
                                      <p:by x="105000" y="105000"/>
                                    </p:animScale>
                                  </p:childTnLst>
                                </p:cTn>
                              </p:par>
                            </p:childTnLst>
                          </p:cTn>
                        </p:par>
                      </p:childTnLst>
                    </p:cTn>
                  </p:par>
                  <p:par>
                    <p:cTn id="67" fill="hold">
                      <p:stCondLst>
                        <p:cond delay="indefinite"/>
                      </p:stCondLst>
                      <p:childTnLst>
                        <p:par>
                          <p:cTn id="68" fill="hold">
                            <p:stCondLst>
                              <p:cond delay="0"/>
                            </p:stCondLst>
                            <p:childTnLst>
                              <p:par>
                                <p:cTn id="69" presetID="26" presetClass="emph" presetSubtype="0" fill="hold" nodeType="clickEffect">
                                  <p:stCondLst>
                                    <p:cond delay="0"/>
                                  </p:stCondLst>
                                  <p:childTnLst>
                                    <p:animEffect transition="out" filter="fade">
                                      <p:cBhvr>
                                        <p:cTn id="70" dur="500" tmFilter="0, 0; .2, .5; .8, .5; 1, 0"/>
                                        <p:tgtEl>
                                          <p:spTgt spid="182"/>
                                        </p:tgtEl>
                                      </p:cBhvr>
                                    </p:animEffect>
                                    <p:animScale>
                                      <p:cBhvr>
                                        <p:cTn id="71" dur="250" autoRev="1" fill="hold"/>
                                        <p:tgtEl>
                                          <p:spTgt spid="182"/>
                                        </p:tgtEl>
                                      </p:cBhvr>
                                      <p:by x="105000" y="105000"/>
                                    </p:animScale>
                                  </p:childTnLst>
                                </p:cTn>
                              </p:par>
                              <p:par>
                                <p:cTn id="72" presetID="26" presetClass="emph" presetSubtype="0" fill="hold" nodeType="withEffect">
                                  <p:stCondLst>
                                    <p:cond delay="0"/>
                                  </p:stCondLst>
                                  <p:childTnLst>
                                    <p:animEffect transition="out" filter="fade">
                                      <p:cBhvr>
                                        <p:cTn id="73" dur="500" tmFilter="0, 0; .2, .5; .8, .5; 1, 0"/>
                                        <p:tgtEl>
                                          <p:spTgt spid="247"/>
                                        </p:tgtEl>
                                      </p:cBhvr>
                                    </p:animEffect>
                                    <p:animScale>
                                      <p:cBhvr>
                                        <p:cTn id="74" dur="250" autoRev="1" fill="hold"/>
                                        <p:tgtEl>
                                          <p:spTgt spid="247"/>
                                        </p:tgtEl>
                                      </p:cBhvr>
                                      <p:by x="105000" y="105000"/>
                                    </p:animScale>
                                  </p:childTnLst>
                                </p:cTn>
                              </p:par>
                            </p:childTnLst>
                          </p:cTn>
                        </p:par>
                      </p:childTnLst>
                    </p:cTn>
                  </p:par>
                  <p:par>
                    <p:cTn id="75" fill="hold">
                      <p:stCondLst>
                        <p:cond delay="indefinite"/>
                      </p:stCondLst>
                      <p:childTnLst>
                        <p:par>
                          <p:cTn id="76" fill="hold">
                            <p:stCondLst>
                              <p:cond delay="0"/>
                            </p:stCondLst>
                            <p:childTnLst>
                              <p:par>
                                <p:cTn id="77" presetID="26" presetClass="emph" presetSubtype="0" fill="hold" nodeType="clickEffect">
                                  <p:stCondLst>
                                    <p:cond delay="0"/>
                                  </p:stCondLst>
                                  <p:childTnLst>
                                    <p:animEffect transition="out" filter="fade">
                                      <p:cBhvr>
                                        <p:cTn id="78" dur="500" tmFilter="0, 0; .2, .5; .8, .5; 1, 0"/>
                                        <p:tgtEl>
                                          <p:spTgt spid="200"/>
                                        </p:tgtEl>
                                      </p:cBhvr>
                                    </p:animEffect>
                                    <p:animScale>
                                      <p:cBhvr>
                                        <p:cTn id="79" dur="250" autoRev="1" fill="hold"/>
                                        <p:tgtEl>
                                          <p:spTgt spid="200"/>
                                        </p:tgtEl>
                                      </p:cBhvr>
                                      <p:by x="105000" y="105000"/>
                                    </p:animScale>
                                  </p:childTnLst>
                                </p:cTn>
                              </p:par>
                              <p:par>
                                <p:cTn id="80" presetID="26" presetClass="emph" presetSubtype="0" fill="hold" nodeType="withEffect">
                                  <p:stCondLst>
                                    <p:cond delay="0"/>
                                  </p:stCondLst>
                                  <p:childTnLst>
                                    <p:animEffect transition="out" filter="fade">
                                      <p:cBhvr>
                                        <p:cTn id="81" dur="500" tmFilter="0, 0; .2, .5; .8, .5; 1, 0"/>
                                        <p:tgtEl>
                                          <p:spTgt spid="257"/>
                                        </p:tgtEl>
                                      </p:cBhvr>
                                    </p:animEffect>
                                    <p:animScale>
                                      <p:cBhvr>
                                        <p:cTn id="82" dur="250" autoRev="1" fill="hold"/>
                                        <p:tgtEl>
                                          <p:spTgt spid="25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14" name="图片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grpSp>
        <p:nvGrpSpPr>
          <p:cNvPr id="64" name="组合 63"/>
          <p:cNvGrpSpPr/>
          <p:nvPr/>
        </p:nvGrpSpPr>
        <p:grpSpPr>
          <a:xfrm>
            <a:off x="1173539" y="901864"/>
            <a:ext cx="7069312" cy="3481498"/>
            <a:chOff x="1358950" y="1173758"/>
            <a:chExt cx="7072312" cy="3482975"/>
          </a:xfrm>
        </p:grpSpPr>
        <p:sp>
          <p:nvSpPr>
            <p:cNvPr id="65"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AC0000"/>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a:spLocks/>
          </p:cNvSpPr>
          <p:nvPr/>
        </p:nvSpPr>
        <p:spPr bwMode="auto">
          <a:xfrm>
            <a:off x="1075155" y="700337"/>
            <a:ext cx="2421498" cy="193593"/>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AC0000"/>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1075155" y="700337"/>
            <a:ext cx="2237426" cy="1553504"/>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DE0000"/>
          </a:solidFill>
          <a:ln w="25400">
            <a:solidFill>
              <a:srgbClr val="D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69" name="Freeform 9"/>
          <p:cNvSpPr>
            <a:spLocks noEditPoints="1"/>
          </p:cNvSpPr>
          <p:nvPr/>
        </p:nvSpPr>
        <p:spPr bwMode="auto">
          <a:xfrm>
            <a:off x="7965157" y="4129470"/>
            <a:ext cx="198353" cy="198353"/>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4773" y="865564"/>
            <a:ext cx="698496" cy="1322991"/>
          </a:xfrm>
          <a:prstGeom prst="rect">
            <a:avLst/>
          </a:prstGeom>
          <a:noFill/>
        </p:spPr>
        <p:txBody>
          <a:bodyPr wrap="square" rtlCol="0">
            <a:spAutoFit/>
          </a:bodyPr>
          <a:lstStyle/>
          <a:p>
            <a:r>
              <a:rPr lang="en-US" altLang="zh-CN" sz="7997" dirty="0">
                <a:solidFill>
                  <a:srgbClr val="F8F8F8"/>
                </a:solidFill>
                <a:latin typeface="微软雅黑" panose="020B0503020204020204" pitchFamily="34" charset="-122"/>
                <a:ea typeface="微软雅黑" panose="020B0503020204020204" pitchFamily="34" charset="-122"/>
              </a:rPr>
              <a:t>2</a:t>
            </a:r>
            <a:endParaRPr lang="zh-CN" altLang="en-US" sz="7997"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96346" y="1265503"/>
            <a:ext cx="2959160" cy="584647"/>
          </a:xfrm>
          <a:prstGeom prst="rect">
            <a:avLst/>
          </a:prstGeom>
          <a:noFill/>
        </p:spPr>
        <p:txBody>
          <a:bodyPr wrap="square" rtlCol="0">
            <a:spAutoFit/>
          </a:bodyPr>
          <a:lstStyle/>
          <a:p>
            <a:r>
              <a:rPr lang="zh-CN" altLang="en-US" sz="3199" b="1" dirty="0">
                <a:solidFill>
                  <a:srgbClr val="2B2A30"/>
                </a:solidFill>
                <a:latin typeface="微软雅黑" panose="020B0503020204020204" pitchFamily="34" charset="-122"/>
                <a:ea typeface="微软雅黑" panose="020B0503020204020204" pitchFamily="34" charset="-122"/>
              </a:rPr>
              <a:t>输入您的标题</a:t>
            </a:r>
          </a:p>
        </p:txBody>
      </p:sp>
      <p:sp>
        <p:nvSpPr>
          <p:cNvPr id="72" name="Rectangle 13"/>
          <p:cNvSpPr>
            <a:spLocks noChangeArrowheads="1"/>
          </p:cNvSpPr>
          <p:nvPr/>
        </p:nvSpPr>
        <p:spPr bwMode="auto">
          <a:xfrm>
            <a:off x="1143098" y="1580628"/>
            <a:ext cx="563296" cy="353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298" dirty="0">
                <a:solidFill>
                  <a:srgbClr val="FFFFFF"/>
                </a:solidFill>
                <a:latin typeface="微软雅黑" panose="020B0503020204020204" pitchFamily="34" charset="-122"/>
                <a:ea typeface="微软雅黑" panose="020B0503020204020204" pitchFamily="34" charset="-122"/>
              </a:rPr>
              <a:t>Part</a:t>
            </a:r>
            <a:endParaRPr lang="zh-CN" altLang="zh-CN" sz="2399" dirty="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283251" y="2169371"/>
            <a:ext cx="2120453" cy="1384225"/>
          </a:xfrm>
          <a:prstGeom prst="rect">
            <a:avLst/>
          </a:prstGeom>
          <a:noFill/>
        </p:spPr>
        <p:txBody>
          <a:bodyPr wrap="square" rtlCol="0">
            <a:spAutoFit/>
          </a:bodyPr>
          <a:lstStyle/>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700954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up)">
                                      <p:cBhvr>
                                        <p:cTn id="15" dur="500"/>
                                        <p:tgtEl>
                                          <p:spTgt spid="68"/>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anim calcmode="lin" valueType="num">
                                      <p:cBhvr>
                                        <p:cTn id="21" dur="500" fill="hold"/>
                                        <p:tgtEl>
                                          <p:spTgt spid="70"/>
                                        </p:tgtEl>
                                        <p:attrNameLst>
                                          <p:attrName>style.rotation</p:attrName>
                                        </p:attrNameLst>
                                      </p:cBhvr>
                                      <p:tavLst>
                                        <p:tav tm="0">
                                          <p:val>
                                            <p:fltVal val="90"/>
                                          </p:val>
                                        </p:tav>
                                        <p:tav tm="100000">
                                          <p:val>
                                            <p:fltVal val="0"/>
                                          </p:val>
                                        </p:tav>
                                      </p:tavLst>
                                    </p:anim>
                                    <p:animEffect transition="in" filter="fade">
                                      <p:cBhvr>
                                        <p:cTn id="22" dur="500"/>
                                        <p:tgtEl>
                                          <p:spTgt spid="7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p:cTn id="25" dur="500" fill="hold"/>
                                        <p:tgtEl>
                                          <p:spTgt spid="72"/>
                                        </p:tgtEl>
                                        <p:attrNameLst>
                                          <p:attrName>ppt_w</p:attrName>
                                        </p:attrNameLst>
                                      </p:cBhvr>
                                      <p:tavLst>
                                        <p:tav tm="0">
                                          <p:val>
                                            <p:fltVal val="0"/>
                                          </p:val>
                                        </p:tav>
                                        <p:tav tm="100000">
                                          <p:val>
                                            <p:strVal val="#ppt_w"/>
                                          </p:val>
                                        </p:tav>
                                      </p:tavLst>
                                    </p:anim>
                                    <p:anim calcmode="lin" valueType="num">
                                      <p:cBhvr>
                                        <p:cTn id="26" dur="500" fill="hold"/>
                                        <p:tgtEl>
                                          <p:spTgt spid="72"/>
                                        </p:tgtEl>
                                        <p:attrNameLst>
                                          <p:attrName>ppt_h</p:attrName>
                                        </p:attrNameLst>
                                      </p:cBhvr>
                                      <p:tavLst>
                                        <p:tav tm="0">
                                          <p:val>
                                            <p:fltVal val="0"/>
                                          </p:val>
                                        </p:tav>
                                        <p:tav tm="100000">
                                          <p:val>
                                            <p:strVal val="#ppt_h"/>
                                          </p:val>
                                        </p:tav>
                                      </p:tavLst>
                                    </p:anim>
                                    <p:anim calcmode="lin" valueType="num">
                                      <p:cBhvr>
                                        <p:cTn id="27" dur="500" fill="hold"/>
                                        <p:tgtEl>
                                          <p:spTgt spid="72"/>
                                        </p:tgtEl>
                                        <p:attrNameLst>
                                          <p:attrName>style.rotation</p:attrName>
                                        </p:attrNameLst>
                                      </p:cBhvr>
                                      <p:tavLst>
                                        <p:tav tm="0">
                                          <p:val>
                                            <p:fltVal val="90"/>
                                          </p:val>
                                        </p:tav>
                                        <p:tav tm="100000">
                                          <p:val>
                                            <p:fltVal val="0"/>
                                          </p:val>
                                        </p:tav>
                                      </p:tavLst>
                                    </p:anim>
                                    <p:animEffect transition="in" filter="fade">
                                      <p:cBhvr>
                                        <p:cTn id="28" dur="500"/>
                                        <p:tgtEl>
                                          <p:spTgt spid="7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left)">
                                      <p:cBhvr>
                                        <p:cTn id="32" dur="500"/>
                                        <p:tgtEl>
                                          <p:spTgt spid="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wipe(left)">
                                      <p:cBhvr>
                                        <p:cTn id="3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70" grpId="0"/>
      <p:bldP spid="71" grpId="0"/>
      <p:bldP spid="72" grpId="0"/>
      <p:bldP spid="7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图片 19"/>
          <p:cNvPicPr preferRelativeResize="0">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2654856" y="2874759"/>
            <a:ext cx="1871121" cy="1868922"/>
          </a:xfrm>
          <a:custGeom>
            <a:avLst/>
            <a:gdLst>
              <a:gd name="T0" fmla="*/ 0 w 1888700"/>
              <a:gd name="T1" fmla="*/ 0 h 1888700"/>
              <a:gd name="T2" fmla="*/ 1888700 w 1888700"/>
              <a:gd name="T3" fmla="*/ 0 h 1888700"/>
              <a:gd name="T4" fmla="*/ 1888700 w 1888700"/>
              <a:gd name="T5" fmla="*/ 1888700 h 1888700"/>
              <a:gd name="T6" fmla="*/ 0 w 1888700"/>
              <a:gd name="T7" fmla="*/ 1888700 h 1888700"/>
              <a:gd name="T8" fmla="*/ 0 w 1888700"/>
              <a:gd name="T9" fmla="*/ 0 h 1888700"/>
              <a:gd name="T10" fmla="*/ 1888700 w 1888700"/>
              <a:gd name="T11" fmla="*/ 1888700 h 1888700"/>
            </a:gdLst>
            <a:ahLst/>
            <a:cxnLst>
              <a:cxn ang="0">
                <a:pos x="T0" y="T1"/>
              </a:cxn>
              <a:cxn ang="0">
                <a:pos x="T2" y="T3"/>
              </a:cxn>
              <a:cxn ang="0">
                <a:pos x="T4" y="T5"/>
              </a:cxn>
              <a:cxn ang="0">
                <a:pos x="T6" y="T7"/>
              </a:cxn>
            </a:cxnLst>
            <a:rect l="T8" t="T9" r="T10" b="T11"/>
            <a:pathLst>
              <a:path w="1888700" h="1888700">
                <a:moveTo>
                  <a:pt x="0" y="0"/>
                </a:moveTo>
                <a:lnTo>
                  <a:pt x="1888700" y="0"/>
                </a:lnTo>
                <a:lnTo>
                  <a:pt x="1888700" y="1888700"/>
                </a:lnTo>
                <a:lnTo>
                  <a:pt x="0" y="18887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102" name="图片 17"/>
          <p:cNvPicPr preferRelativeResize="0">
            <a:picLocks noChangeAspect="1"/>
          </p:cNvPicPr>
          <p:nvPr/>
        </p:nvPicPr>
        <p:blipFill>
          <a:blip r:embed="rId4">
            <a:extLst>
              <a:ext uri="{28A0092B-C50C-407E-A947-70E740481C1C}">
                <a14:useLocalDpi xmlns:a14="http://schemas.microsoft.com/office/drawing/2010/main"/>
              </a:ext>
            </a:extLst>
          </a:blip>
          <a:stretch>
            <a:fillRect/>
          </a:stretch>
        </p:blipFill>
        <p:spPr bwMode="auto">
          <a:xfrm>
            <a:off x="4618025" y="916046"/>
            <a:ext cx="1871121" cy="1871121"/>
          </a:xfrm>
          <a:custGeom>
            <a:avLst/>
            <a:gdLst>
              <a:gd name="T0" fmla="*/ 0 w 1888700"/>
              <a:gd name="T1" fmla="*/ 0 h 1888700"/>
              <a:gd name="T2" fmla="*/ 1888700 w 1888700"/>
              <a:gd name="T3" fmla="*/ 0 h 1888700"/>
              <a:gd name="T4" fmla="*/ 1888700 w 1888700"/>
              <a:gd name="T5" fmla="*/ 1888700 h 1888700"/>
              <a:gd name="T6" fmla="*/ 0 w 1888700"/>
              <a:gd name="T7" fmla="*/ 1888700 h 1888700"/>
              <a:gd name="T8" fmla="*/ 0 w 1888700"/>
              <a:gd name="T9" fmla="*/ 0 h 1888700"/>
              <a:gd name="T10" fmla="*/ 1888700 w 1888700"/>
              <a:gd name="T11" fmla="*/ 1888700 h 1888700"/>
            </a:gdLst>
            <a:ahLst/>
            <a:cxnLst>
              <a:cxn ang="0">
                <a:pos x="T0" y="T1"/>
              </a:cxn>
              <a:cxn ang="0">
                <a:pos x="T2" y="T3"/>
              </a:cxn>
              <a:cxn ang="0">
                <a:pos x="T4" y="T5"/>
              </a:cxn>
              <a:cxn ang="0">
                <a:pos x="T6" y="T7"/>
              </a:cxn>
            </a:cxnLst>
            <a:rect l="T8" t="T9" r="T10" b="T11"/>
            <a:pathLst>
              <a:path w="1888700" h="1888700">
                <a:moveTo>
                  <a:pt x="0" y="0"/>
                </a:moveTo>
                <a:lnTo>
                  <a:pt x="1888700" y="0"/>
                </a:lnTo>
                <a:lnTo>
                  <a:pt x="1888700" y="1888700"/>
                </a:lnTo>
                <a:lnTo>
                  <a:pt x="0" y="18887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103" name="图片 16"/>
          <p:cNvPicPr preferRelativeResize="0">
            <a:picLocks noChangeAspect="1"/>
          </p:cNvPicPr>
          <p:nvPr/>
        </p:nvPicPr>
        <p:blipFill>
          <a:blip r:embed="rId5" cstate="screen">
            <a:extLst>
              <a:ext uri="{BEBA8EAE-BF5A-486C-A8C5-ECC9F3942E4B}">
                <a14:imgProps xmlns:a14="http://schemas.microsoft.com/office/drawing/2010/main">
                  <a14:imgLayer r:embed="rId6">
                    <a14:imgEffect>
                      <a14:colorTemperature colorTemp="4700"/>
                    </a14:imgEffect>
                  </a14:imgLayer>
                </a14:imgProps>
              </a:ext>
              <a:ext uri="{28A0092B-C50C-407E-A947-70E740481C1C}">
                <a14:useLocalDpi xmlns:a14="http://schemas.microsoft.com/office/drawing/2010/main"/>
              </a:ext>
            </a:extLst>
          </a:blip>
          <a:srcRect/>
          <a:stretch>
            <a:fillRect/>
          </a:stretch>
        </p:blipFill>
        <p:spPr bwMode="auto">
          <a:xfrm>
            <a:off x="6581195" y="2872866"/>
            <a:ext cx="1871121" cy="1872708"/>
          </a:xfrm>
          <a:custGeom>
            <a:avLst/>
            <a:gdLst>
              <a:gd name="T0" fmla="*/ 0 w 1888700"/>
              <a:gd name="T1" fmla="*/ 0 h 1888700"/>
              <a:gd name="T2" fmla="*/ 1888700 w 1888700"/>
              <a:gd name="T3" fmla="*/ 0 h 1888700"/>
              <a:gd name="T4" fmla="*/ 1888700 w 1888700"/>
              <a:gd name="T5" fmla="*/ 1888700 h 1888700"/>
              <a:gd name="T6" fmla="*/ 0 w 1888700"/>
              <a:gd name="T7" fmla="*/ 1888700 h 1888700"/>
              <a:gd name="T8" fmla="*/ 0 w 1888700"/>
              <a:gd name="T9" fmla="*/ 0 h 1888700"/>
              <a:gd name="T10" fmla="*/ 1888700 w 1888700"/>
              <a:gd name="T11" fmla="*/ 1888700 h 1888700"/>
            </a:gdLst>
            <a:ahLst/>
            <a:cxnLst>
              <a:cxn ang="0">
                <a:pos x="T0" y="T1"/>
              </a:cxn>
              <a:cxn ang="0">
                <a:pos x="T2" y="T3"/>
              </a:cxn>
              <a:cxn ang="0">
                <a:pos x="T4" y="T5"/>
              </a:cxn>
              <a:cxn ang="0">
                <a:pos x="T6" y="T7"/>
              </a:cxn>
            </a:cxnLst>
            <a:rect l="T8" t="T9" r="T10" b="T11"/>
            <a:pathLst>
              <a:path w="1888700" h="1888700">
                <a:moveTo>
                  <a:pt x="0" y="0"/>
                </a:moveTo>
                <a:lnTo>
                  <a:pt x="1888700" y="0"/>
                </a:lnTo>
                <a:lnTo>
                  <a:pt x="1888700" y="1888700"/>
                </a:lnTo>
                <a:lnTo>
                  <a:pt x="0" y="18887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4104" name="图片 12"/>
          <p:cNvPicPr preferRelativeResize="0">
            <a:picLocks noChangeAspect="1"/>
          </p:cNvPicPr>
          <p:nvPr/>
        </p:nvPicPr>
        <p:blipFill>
          <a:blip r:embed="rId7" cstate="screen">
            <a:extLst>
              <a:ext uri="{BEBA8EAE-BF5A-486C-A8C5-ECC9F3942E4B}">
                <a14:imgProps xmlns:a14="http://schemas.microsoft.com/office/drawing/2010/main">
                  <a14:imgLayer r:embed="rId8">
                    <a14:imgEffect>
                      <a14:colorTemperature colorTemp="4700"/>
                    </a14:imgEffect>
                  </a14:imgLayer>
                </a14:imgProps>
              </a:ext>
              <a:ext uri="{28A0092B-C50C-407E-A947-70E740481C1C}">
                <a14:useLocalDpi xmlns:a14="http://schemas.microsoft.com/office/drawing/2010/main"/>
              </a:ext>
            </a:extLst>
          </a:blip>
          <a:srcRect/>
          <a:stretch>
            <a:fillRect/>
          </a:stretch>
        </p:blipFill>
        <p:spPr bwMode="auto">
          <a:xfrm>
            <a:off x="691686" y="916046"/>
            <a:ext cx="1871121" cy="1871121"/>
          </a:xfrm>
          <a:custGeom>
            <a:avLst/>
            <a:gdLst>
              <a:gd name="T0" fmla="*/ 0 w 1888700"/>
              <a:gd name="T1" fmla="*/ 0 h 1888700"/>
              <a:gd name="T2" fmla="*/ 1888700 w 1888700"/>
              <a:gd name="T3" fmla="*/ 0 h 1888700"/>
              <a:gd name="T4" fmla="*/ 1888700 w 1888700"/>
              <a:gd name="T5" fmla="*/ 1888700 h 1888700"/>
              <a:gd name="T6" fmla="*/ 0 w 1888700"/>
              <a:gd name="T7" fmla="*/ 1888700 h 1888700"/>
              <a:gd name="T8" fmla="*/ 0 w 1888700"/>
              <a:gd name="T9" fmla="*/ 0 h 1888700"/>
              <a:gd name="T10" fmla="*/ 1888700 w 1888700"/>
              <a:gd name="T11" fmla="*/ 1888700 h 1888700"/>
            </a:gdLst>
            <a:ahLst/>
            <a:cxnLst>
              <a:cxn ang="0">
                <a:pos x="T0" y="T1"/>
              </a:cxn>
              <a:cxn ang="0">
                <a:pos x="T2" y="T3"/>
              </a:cxn>
              <a:cxn ang="0">
                <a:pos x="T4" y="T5"/>
              </a:cxn>
              <a:cxn ang="0">
                <a:pos x="T6" y="T7"/>
              </a:cxn>
            </a:cxnLst>
            <a:rect l="T8" t="T9" r="T10" b="T11"/>
            <a:pathLst>
              <a:path w="1888700" h="1888700">
                <a:moveTo>
                  <a:pt x="0" y="0"/>
                </a:moveTo>
                <a:lnTo>
                  <a:pt x="1888700" y="0"/>
                </a:lnTo>
                <a:lnTo>
                  <a:pt x="1888700" y="1888700"/>
                </a:lnTo>
                <a:lnTo>
                  <a:pt x="0" y="18887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nvGrpSpPr>
          <p:cNvPr id="4105" name="组合 4"/>
          <p:cNvGrpSpPr>
            <a:grpSpLocks/>
          </p:cNvGrpSpPr>
          <p:nvPr/>
        </p:nvGrpSpPr>
        <p:grpSpPr bwMode="auto">
          <a:xfrm>
            <a:off x="691686" y="2872866"/>
            <a:ext cx="1871121" cy="1872708"/>
            <a:chOff x="0" y="0"/>
            <a:chExt cx="1872051" cy="1872051"/>
          </a:xfrm>
        </p:grpSpPr>
        <p:sp>
          <p:nvSpPr>
            <p:cNvPr id="3105" name="矩形 14"/>
            <p:cNvSpPr>
              <a:spLocks noChangeArrowheads="1"/>
            </p:cNvSpPr>
            <p:nvPr/>
          </p:nvSpPr>
          <p:spPr bwMode="auto">
            <a:xfrm>
              <a:off x="0" y="0"/>
              <a:ext cx="1872051" cy="1872051"/>
            </a:xfrm>
            <a:prstGeom prst="rect">
              <a:avLst/>
            </a:prstGeom>
            <a:solidFill>
              <a:srgbClr val="E8432E"/>
            </a:solidFill>
            <a:ln>
              <a:noFill/>
            </a:ln>
            <a:extLst>
              <a:ext uri="{91240B29-F687-4F45-9708-019B960494DF}">
                <a14:hiddenLine xmlns:a14="http://schemas.microsoft.com/office/drawing/2010/main" w="12700">
                  <a:solidFill>
                    <a:srgbClr val="42719B"/>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399">
                <a:latin typeface="Century Gothic" pitchFamily="34" charset="0"/>
                <a:sym typeface="宋体" charset="-122"/>
              </a:endParaRPr>
            </a:p>
          </p:txBody>
        </p:sp>
        <p:grpSp>
          <p:nvGrpSpPr>
            <p:cNvPr id="3106" name="组合 31"/>
            <p:cNvGrpSpPr>
              <a:grpSpLocks/>
            </p:cNvGrpSpPr>
            <p:nvPr/>
          </p:nvGrpSpPr>
          <p:grpSpPr bwMode="auto">
            <a:xfrm>
              <a:off x="295000" y="395059"/>
              <a:ext cx="1282050" cy="1051036"/>
              <a:chOff x="0" y="0"/>
              <a:chExt cx="1282050" cy="1051036"/>
            </a:xfrm>
          </p:grpSpPr>
          <p:sp>
            <p:nvSpPr>
              <p:cNvPr id="3107" name="文本框 28"/>
              <p:cNvSpPr>
                <a:spLocks noChangeArrowheads="1"/>
              </p:cNvSpPr>
              <p:nvPr/>
            </p:nvSpPr>
            <p:spPr bwMode="auto">
              <a:xfrm>
                <a:off x="0" y="0"/>
                <a:ext cx="1282050" cy="707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charset="0"/>
                  <a:buNone/>
                </a:pPr>
                <a:r>
                  <a:rPr lang="en-US" altLang="zh-CN" sz="3998">
                    <a:solidFill>
                      <a:schemeClr val="bg1"/>
                    </a:solidFill>
                    <a:latin typeface="Century Gothic" pitchFamily="34" charset="0"/>
                    <a:ea typeface="微软雅黑"/>
                    <a:sym typeface="HelveticaNeueLT Pro 67 MdCn" pitchFamily="2" charset="-122"/>
                  </a:rPr>
                  <a:t>34%</a:t>
                </a:r>
                <a:endParaRPr lang="zh-CN" altLang="en-US" sz="3998">
                  <a:solidFill>
                    <a:schemeClr val="bg1"/>
                  </a:solidFill>
                  <a:latin typeface="Century Gothic" pitchFamily="34" charset="0"/>
                  <a:ea typeface="微软雅黑"/>
                  <a:sym typeface="HelveticaNeueLT Pro 67 MdCn" pitchFamily="2" charset="-122"/>
                </a:endParaRPr>
              </a:p>
            </p:txBody>
          </p:sp>
          <p:sp>
            <p:nvSpPr>
              <p:cNvPr id="3108" name="直接连接符 29"/>
              <p:cNvSpPr>
                <a:spLocks noChangeShapeType="1"/>
              </p:cNvSpPr>
              <p:nvPr/>
            </p:nvSpPr>
            <p:spPr bwMode="auto">
              <a:xfrm>
                <a:off x="165470" y="701945"/>
                <a:ext cx="951111" cy="1"/>
              </a:xfrm>
              <a:prstGeom prst="line">
                <a:avLst/>
              </a:prstGeom>
              <a:noFill/>
              <a:ln w="6350">
                <a:solidFill>
                  <a:schemeClr val="bg1"/>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sz="2399">
                  <a:latin typeface="Century Gothic" pitchFamily="34" charset="0"/>
                </a:endParaRPr>
              </a:p>
            </p:txBody>
          </p:sp>
          <p:sp>
            <p:nvSpPr>
              <p:cNvPr id="3109" name="文本框 30"/>
              <p:cNvSpPr>
                <a:spLocks noChangeArrowheads="1"/>
              </p:cNvSpPr>
              <p:nvPr/>
            </p:nvSpPr>
            <p:spPr bwMode="auto">
              <a:xfrm>
                <a:off x="0" y="712601"/>
                <a:ext cx="1282050" cy="338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charset="0"/>
                  <a:buNone/>
                </a:pPr>
                <a:r>
                  <a:rPr lang="en-US" altLang="zh-CN" sz="1600">
                    <a:solidFill>
                      <a:schemeClr val="bg1"/>
                    </a:solidFill>
                    <a:latin typeface="Century Gothic" pitchFamily="34" charset="0"/>
                    <a:ea typeface="微软雅黑"/>
                    <a:sym typeface="HelveticaNeueLT Pro 67 MdCn" pitchFamily="2" charset="-122"/>
                  </a:rPr>
                  <a:t>From 2014 </a:t>
                </a:r>
                <a:endParaRPr lang="zh-CN" altLang="en-US" sz="1600">
                  <a:solidFill>
                    <a:schemeClr val="bg1"/>
                  </a:solidFill>
                  <a:latin typeface="Century Gothic" pitchFamily="34" charset="0"/>
                  <a:ea typeface="微软雅黑"/>
                  <a:sym typeface="HelveticaNeueLT Pro 67 MdCn" pitchFamily="2" charset="-122"/>
                </a:endParaRPr>
              </a:p>
            </p:txBody>
          </p:sp>
        </p:grpSp>
      </p:grpSp>
      <p:grpSp>
        <p:nvGrpSpPr>
          <p:cNvPr id="4111" name="组合 1"/>
          <p:cNvGrpSpPr>
            <a:grpSpLocks/>
          </p:cNvGrpSpPr>
          <p:nvPr/>
        </p:nvGrpSpPr>
        <p:grpSpPr bwMode="auto">
          <a:xfrm>
            <a:off x="6581195" y="916046"/>
            <a:ext cx="1871121" cy="1871121"/>
            <a:chOff x="0" y="0"/>
            <a:chExt cx="1872051" cy="1872051"/>
          </a:xfrm>
        </p:grpSpPr>
        <p:sp>
          <p:nvSpPr>
            <p:cNvPr id="3100" name="矩形 24"/>
            <p:cNvSpPr>
              <a:spLocks noChangeArrowheads="1"/>
            </p:cNvSpPr>
            <p:nvPr/>
          </p:nvSpPr>
          <p:spPr bwMode="auto">
            <a:xfrm>
              <a:off x="0" y="0"/>
              <a:ext cx="1872051" cy="1872051"/>
            </a:xfrm>
            <a:prstGeom prst="rect">
              <a:avLst/>
            </a:prstGeom>
            <a:solidFill>
              <a:srgbClr val="E8432E"/>
            </a:solidFill>
            <a:ln>
              <a:noFill/>
            </a:ln>
            <a:extLst>
              <a:ext uri="{91240B29-F687-4F45-9708-019B960494DF}">
                <a14:hiddenLine xmlns:a14="http://schemas.microsoft.com/office/drawing/2010/main" w="12700">
                  <a:solidFill>
                    <a:srgbClr val="42719B"/>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399">
                <a:latin typeface="Century Gothic" pitchFamily="34" charset="0"/>
                <a:sym typeface="宋体" charset="-122"/>
              </a:endParaRPr>
            </a:p>
          </p:txBody>
        </p:sp>
        <p:grpSp>
          <p:nvGrpSpPr>
            <p:cNvPr id="3101" name="组合 32"/>
            <p:cNvGrpSpPr>
              <a:grpSpLocks/>
            </p:cNvGrpSpPr>
            <p:nvPr/>
          </p:nvGrpSpPr>
          <p:grpSpPr bwMode="auto">
            <a:xfrm>
              <a:off x="295000" y="395058"/>
              <a:ext cx="1282050" cy="1051323"/>
              <a:chOff x="0" y="0"/>
              <a:chExt cx="1282050" cy="1051323"/>
            </a:xfrm>
          </p:grpSpPr>
          <p:sp>
            <p:nvSpPr>
              <p:cNvPr id="3102" name="文本框 33"/>
              <p:cNvSpPr>
                <a:spLocks noChangeArrowheads="1"/>
              </p:cNvSpPr>
              <p:nvPr/>
            </p:nvSpPr>
            <p:spPr bwMode="auto">
              <a:xfrm>
                <a:off x="0" y="0"/>
                <a:ext cx="1282050" cy="707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charset="0"/>
                  <a:buNone/>
                </a:pPr>
                <a:r>
                  <a:rPr lang="en-US" altLang="zh-CN" sz="3998">
                    <a:solidFill>
                      <a:schemeClr val="bg1"/>
                    </a:solidFill>
                    <a:latin typeface="Century Gothic" pitchFamily="34" charset="0"/>
                    <a:ea typeface="微软雅黑"/>
                    <a:sym typeface="HelveticaNeueLT Pro 67 MdCn" pitchFamily="2" charset="-122"/>
                  </a:rPr>
                  <a:t>59%</a:t>
                </a:r>
                <a:endParaRPr lang="zh-CN" altLang="en-US" sz="3998">
                  <a:solidFill>
                    <a:schemeClr val="bg1"/>
                  </a:solidFill>
                  <a:latin typeface="Century Gothic" pitchFamily="34" charset="0"/>
                  <a:ea typeface="微软雅黑"/>
                  <a:sym typeface="HelveticaNeueLT Pro 67 MdCn" pitchFamily="2" charset="-122"/>
                </a:endParaRPr>
              </a:p>
            </p:txBody>
          </p:sp>
          <p:sp>
            <p:nvSpPr>
              <p:cNvPr id="3103" name="直接连接符 34"/>
              <p:cNvSpPr>
                <a:spLocks noChangeShapeType="1"/>
              </p:cNvSpPr>
              <p:nvPr/>
            </p:nvSpPr>
            <p:spPr bwMode="auto">
              <a:xfrm>
                <a:off x="165470" y="701945"/>
                <a:ext cx="951111" cy="1"/>
              </a:xfrm>
              <a:prstGeom prst="line">
                <a:avLst/>
              </a:prstGeom>
              <a:noFill/>
              <a:ln w="6350">
                <a:solidFill>
                  <a:schemeClr val="bg1"/>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sz="2399">
                  <a:latin typeface="Century Gothic" pitchFamily="34" charset="0"/>
                </a:endParaRPr>
              </a:p>
            </p:txBody>
          </p:sp>
          <p:sp>
            <p:nvSpPr>
              <p:cNvPr id="3104" name="文本框 35"/>
              <p:cNvSpPr>
                <a:spLocks noChangeArrowheads="1"/>
              </p:cNvSpPr>
              <p:nvPr/>
            </p:nvSpPr>
            <p:spPr bwMode="auto">
              <a:xfrm>
                <a:off x="0" y="712601"/>
                <a:ext cx="1282050" cy="338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 typeface="Arial" charset="0"/>
                  <a:buNone/>
                </a:pPr>
                <a:r>
                  <a:rPr lang="en-US" altLang="zh-CN" sz="1600">
                    <a:solidFill>
                      <a:schemeClr val="bg1"/>
                    </a:solidFill>
                    <a:latin typeface="Century Gothic" pitchFamily="34" charset="0"/>
                    <a:ea typeface="微软雅黑"/>
                    <a:sym typeface="HelveticaNeueLT Pro 67 MdCn" pitchFamily="2" charset="-122"/>
                  </a:rPr>
                  <a:t>From 2014 </a:t>
                </a:r>
                <a:endParaRPr lang="zh-CN" altLang="en-US" sz="1600">
                  <a:solidFill>
                    <a:schemeClr val="bg1"/>
                  </a:solidFill>
                  <a:latin typeface="Century Gothic" pitchFamily="34" charset="0"/>
                  <a:ea typeface="微软雅黑"/>
                  <a:sym typeface="HelveticaNeueLT Pro 67 MdCn" pitchFamily="2" charset="-122"/>
                </a:endParaRPr>
              </a:p>
            </p:txBody>
          </p:sp>
        </p:grpSp>
      </p:grpSp>
      <p:grpSp>
        <p:nvGrpSpPr>
          <p:cNvPr id="4117" name="组合 3"/>
          <p:cNvGrpSpPr>
            <a:grpSpLocks/>
          </p:cNvGrpSpPr>
          <p:nvPr/>
        </p:nvGrpSpPr>
        <p:grpSpPr bwMode="auto">
          <a:xfrm>
            <a:off x="2654856" y="916046"/>
            <a:ext cx="1871121" cy="1871121"/>
            <a:chOff x="0" y="0"/>
            <a:chExt cx="1872051" cy="1872051"/>
          </a:xfrm>
        </p:grpSpPr>
        <p:sp>
          <p:nvSpPr>
            <p:cNvPr id="3096" name="矩形 23"/>
            <p:cNvSpPr>
              <a:spLocks noChangeArrowheads="1"/>
            </p:cNvSpPr>
            <p:nvPr/>
          </p:nvSpPr>
          <p:spPr bwMode="auto">
            <a:xfrm>
              <a:off x="0" y="0"/>
              <a:ext cx="1872051" cy="1872051"/>
            </a:xfrm>
            <a:prstGeom prst="rect">
              <a:avLst/>
            </a:prstGeom>
            <a:solidFill>
              <a:srgbClr val="E8432E"/>
            </a:solidFill>
            <a:ln>
              <a:noFill/>
            </a:ln>
            <a:extLst>
              <a:ext uri="{91240B29-F687-4F45-9708-019B960494DF}">
                <a14:hiddenLine xmlns:a14="http://schemas.microsoft.com/office/drawing/2010/main" w="12700">
                  <a:solidFill>
                    <a:srgbClr val="42719B"/>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399">
                <a:latin typeface="Century Gothic" pitchFamily="34" charset="0"/>
                <a:sym typeface="宋体" charset="-122"/>
              </a:endParaRPr>
            </a:p>
          </p:txBody>
        </p:sp>
        <p:grpSp>
          <p:nvGrpSpPr>
            <p:cNvPr id="3097" name="组合 44"/>
            <p:cNvGrpSpPr>
              <a:grpSpLocks/>
            </p:cNvGrpSpPr>
            <p:nvPr/>
          </p:nvGrpSpPr>
          <p:grpSpPr bwMode="auto">
            <a:xfrm>
              <a:off x="46180" y="302601"/>
              <a:ext cx="1779691" cy="1562727"/>
              <a:chOff x="0" y="0"/>
              <a:chExt cx="1779691" cy="1562727"/>
            </a:xfrm>
          </p:grpSpPr>
          <p:sp>
            <p:nvSpPr>
              <p:cNvPr id="3098" name="Freeform 63"/>
              <p:cNvSpPr>
                <a:spLocks noChangeAspect="1" noChangeArrowheads="1"/>
              </p:cNvSpPr>
              <p:nvPr/>
            </p:nvSpPr>
            <p:spPr bwMode="auto">
              <a:xfrm>
                <a:off x="535651" y="0"/>
                <a:ext cx="708388" cy="687441"/>
              </a:xfrm>
              <a:custGeom>
                <a:avLst/>
                <a:gdLst>
                  <a:gd name="T0" fmla="*/ 1257833713 w 312"/>
                  <a:gd name="T1" fmla="*/ 0 h 303"/>
                  <a:gd name="T2" fmla="*/ 1077405927 w 312"/>
                  <a:gd name="T3" fmla="*/ 61767595 h 303"/>
                  <a:gd name="T4" fmla="*/ 933065061 w 312"/>
                  <a:gd name="T5" fmla="*/ 252220515 h 303"/>
                  <a:gd name="T6" fmla="*/ 1020700830 w 312"/>
                  <a:gd name="T7" fmla="*/ 576506627 h 303"/>
                  <a:gd name="T8" fmla="*/ 1005236629 w 312"/>
                  <a:gd name="T9" fmla="*/ 576506627 h 303"/>
                  <a:gd name="T10" fmla="*/ 912444613 w 312"/>
                  <a:gd name="T11" fmla="*/ 473558366 h 303"/>
                  <a:gd name="T12" fmla="*/ 474265766 w 312"/>
                  <a:gd name="T13" fmla="*/ 911083934 h 303"/>
                  <a:gd name="T14" fmla="*/ 366009549 w 312"/>
                  <a:gd name="T15" fmla="*/ 895642603 h 303"/>
                  <a:gd name="T16" fmla="*/ 149497114 w 312"/>
                  <a:gd name="T17" fmla="*/ 988295130 h 303"/>
                  <a:gd name="T18" fmla="*/ 36084649 w 312"/>
                  <a:gd name="T19" fmla="*/ 1312578973 h 303"/>
                  <a:gd name="T20" fmla="*/ 72171568 w 312"/>
                  <a:gd name="T21" fmla="*/ 1369200969 h 303"/>
                  <a:gd name="T22" fmla="*/ 72171568 w 312"/>
                  <a:gd name="T23" fmla="*/ 1369200969 h 303"/>
                  <a:gd name="T24" fmla="*/ 273217532 w 312"/>
                  <a:gd name="T25" fmla="*/ 1173600183 h 303"/>
                  <a:gd name="T26" fmla="*/ 412404422 w 312"/>
                  <a:gd name="T27" fmla="*/ 1312578973 h 303"/>
                  <a:gd name="T28" fmla="*/ 206202211 w 312"/>
                  <a:gd name="T29" fmla="*/ 1523623360 h 303"/>
                  <a:gd name="T30" fmla="*/ 360853301 w 312"/>
                  <a:gd name="T31" fmla="*/ 1559653889 h 303"/>
                  <a:gd name="T32" fmla="*/ 515504392 w 312"/>
                  <a:gd name="T33" fmla="*/ 1518475493 h 303"/>
                  <a:gd name="T34" fmla="*/ 690778201 w 312"/>
                  <a:gd name="T35" fmla="*/ 1255959245 h 303"/>
                  <a:gd name="T36" fmla="*/ 597986184 w 312"/>
                  <a:gd name="T37" fmla="*/ 983147263 h 303"/>
                  <a:gd name="T38" fmla="*/ 608296408 w 312"/>
                  <a:gd name="T39" fmla="*/ 978001665 h 303"/>
                  <a:gd name="T40" fmla="*/ 711396379 w 312"/>
                  <a:gd name="T41" fmla="*/ 1075799789 h 303"/>
                  <a:gd name="T42" fmla="*/ 1144421248 w 312"/>
                  <a:gd name="T43" fmla="*/ 648569955 h 303"/>
                  <a:gd name="T44" fmla="*/ 1262987690 w 312"/>
                  <a:gd name="T45" fmla="*/ 664011286 h 303"/>
                  <a:gd name="T46" fmla="*/ 1319692787 w 312"/>
                  <a:gd name="T47" fmla="*/ 653715553 h 303"/>
                  <a:gd name="T48" fmla="*/ 1536205222 w 312"/>
                  <a:gd name="T49" fmla="*/ 499295432 h 303"/>
                  <a:gd name="T50" fmla="*/ 1556825670 w 312"/>
                  <a:gd name="T51" fmla="*/ 175011588 h 303"/>
                  <a:gd name="T52" fmla="*/ 1340313235 w 312"/>
                  <a:gd name="T53" fmla="*/ 386053707 h 303"/>
                  <a:gd name="T54" fmla="*/ 1206282593 w 312"/>
                  <a:gd name="T55" fmla="*/ 247074917 h 303"/>
                  <a:gd name="T56" fmla="*/ 1412484803 w 312"/>
                  <a:gd name="T57" fmla="*/ 36030530 h 303"/>
                  <a:gd name="T58" fmla="*/ 1257833713 w 312"/>
                  <a:gd name="T59" fmla="*/ 0 h 3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12"/>
                  <a:gd name="T91" fmla="*/ 0 h 303"/>
                  <a:gd name="T92" fmla="*/ 312 w 312"/>
                  <a:gd name="T93" fmla="*/ 303 h 30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12" h="303">
                    <a:moveTo>
                      <a:pt x="244" y="0"/>
                    </a:moveTo>
                    <a:cubicBezTo>
                      <a:pt x="231" y="0"/>
                      <a:pt x="219" y="4"/>
                      <a:pt x="209" y="12"/>
                    </a:cubicBezTo>
                    <a:cubicBezTo>
                      <a:pt x="197" y="22"/>
                      <a:pt x="185" y="34"/>
                      <a:pt x="181" y="49"/>
                    </a:cubicBezTo>
                    <a:cubicBezTo>
                      <a:pt x="175" y="72"/>
                      <a:pt x="184" y="94"/>
                      <a:pt x="198" y="112"/>
                    </a:cubicBezTo>
                    <a:cubicBezTo>
                      <a:pt x="197" y="112"/>
                      <a:pt x="196" y="112"/>
                      <a:pt x="195" y="112"/>
                    </a:cubicBezTo>
                    <a:cubicBezTo>
                      <a:pt x="185" y="112"/>
                      <a:pt x="181" y="101"/>
                      <a:pt x="177" y="92"/>
                    </a:cubicBezTo>
                    <a:cubicBezTo>
                      <a:pt x="148" y="120"/>
                      <a:pt x="121" y="150"/>
                      <a:pt x="92" y="177"/>
                    </a:cubicBezTo>
                    <a:cubicBezTo>
                      <a:pt x="85" y="175"/>
                      <a:pt x="78" y="174"/>
                      <a:pt x="71" y="174"/>
                    </a:cubicBezTo>
                    <a:cubicBezTo>
                      <a:pt x="55" y="174"/>
                      <a:pt x="39" y="180"/>
                      <a:pt x="29" y="192"/>
                    </a:cubicBezTo>
                    <a:cubicBezTo>
                      <a:pt x="11" y="207"/>
                      <a:pt x="0" y="232"/>
                      <a:pt x="7" y="255"/>
                    </a:cubicBezTo>
                    <a:cubicBezTo>
                      <a:pt x="9" y="258"/>
                      <a:pt x="9" y="266"/>
                      <a:pt x="14" y="266"/>
                    </a:cubicBezTo>
                    <a:cubicBezTo>
                      <a:pt x="14" y="266"/>
                      <a:pt x="14" y="266"/>
                      <a:pt x="14" y="266"/>
                    </a:cubicBezTo>
                    <a:cubicBezTo>
                      <a:pt x="28" y="254"/>
                      <a:pt x="40" y="240"/>
                      <a:pt x="53" y="228"/>
                    </a:cubicBezTo>
                    <a:cubicBezTo>
                      <a:pt x="62" y="236"/>
                      <a:pt x="71" y="246"/>
                      <a:pt x="80" y="255"/>
                    </a:cubicBezTo>
                    <a:cubicBezTo>
                      <a:pt x="67" y="269"/>
                      <a:pt x="53" y="282"/>
                      <a:pt x="40" y="296"/>
                    </a:cubicBezTo>
                    <a:cubicBezTo>
                      <a:pt x="49" y="300"/>
                      <a:pt x="60" y="303"/>
                      <a:pt x="70" y="303"/>
                    </a:cubicBezTo>
                    <a:cubicBezTo>
                      <a:pt x="81" y="303"/>
                      <a:pt x="91" y="300"/>
                      <a:pt x="100" y="295"/>
                    </a:cubicBezTo>
                    <a:cubicBezTo>
                      <a:pt x="117" y="282"/>
                      <a:pt x="133" y="265"/>
                      <a:pt x="134" y="244"/>
                    </a:cubicBezTo>
                    <a:cubicBezTo>
                      <a:pt x="137" y="224"/>
                      <a:pt x="127" y="206"/>
                      <a:pt x="116" y="191"/>
                    </a:cubicBezTo>
                    <a:cubicBezTo>
                      <a:pt x="117" y="190"/>
                      <a:pt x="117" y="190"/>
                      <a:pt x="118" y="190"/>
                    </a:cubicBezTo>
                    <a:cubicBezTo>
                      <a:pt x="128" y="190"/>
                      <a:pt x="133" y="202"/>
                      <a:pt x="138" y="209"/>
                    </a:cubicBezTo>
                    <a:cubicBezTo>
                      <a:pt x="166" y="182"/>
                      <a:pt x="194" y="153"/>
                      <a:pt x="222" y="126"/>
                    </a:cubicBezTo>
                    <a:cubicBezTo>
                      <a:pt x="230" y="127"/>
                      <a:pt x="237" y="129"/>
                      <a:pt x="245" y="129"/>
                    </a:cubicBezTo>
                    <a:cubicBezTo>
                      <a:pt x="249" y="129"/>
                      <a:pt x="252" y="128"/>
                      <a:pt x="256" y="127"/>
                    </a:cubicBezTo>
                    <a:cubicBezTo>
                      <a:pt x="274" y="125"/>
                      <a:pt x="286" y="110"/>
                      <a:pt x="298" y="97"/>
                    </a:cubicBezTo>
                    <a:cubicBezTo>
                      <a:pt x="312" y="79"/>
                      <a:pt x="311" y="54"/>
                      <a:pt x="302" y="34"/>
                    </a:cubicBezTo>
                    <a:cubicBezTo>
                      <a:pt x="287" y="47"/>
                      <a:pt x="274" y="62"/>
                      <a:pt x="260" y="75"/>
                    </a:cubicBezTo>
                    <a:cubicBezTo>
                      <a:pt x="251" y="66"/>
                      <a:pt x="242" y="57"/>
                      <a:pt x="234" y="48"/>
                    </a:cubicBezTo>
                    <a:cubicBezTo>
                      <a:pt x="247" y="34"/>
                      <a:pt x="261" y="20"/>
                      <a:pt x="274" y="7"/>
                    </a:cubicBezTo>
                    <a:cubicBezTo>
                      <a:pt x="265" y="2"/>
                      <a:pt x="255" y="0"/>
                      <a:pt x="244" y="0"/>
                    </a:cubicBezTo>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60" tIns="34280" rIns="68560" bIns="34280"/>
              <a:lstStyle/>
              <a:p>
                <a:endParaRPr lang="zh-CN" altLang="en-US" sz="2399">
                  <a:latin typeface="Century Gothic" pitchFamily="34" charset="0"/>
                  <a:ea typeface="微软雅黑"/>
                </a:endParaRPr>
              </a:p>
            </p:txBody>
          </p:sp>
          <p:sp>
            <p:nvSpPr>
              <p:cNvPr id="3099" name="矩形 55"/>
              <p:cNvSpPr>
                <a:spLocks noChangeArrowheads="1"/>
              </p:cNvSpPr>
              <p:nvPr/>
            </p:nvSpPr>
            <p:spPr bwMode="auto">
              <a:xfrm>
                <a:off x="0" y="731317"/>
                <a:ext cx="1779691" cy="831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0000"/>
                  </a:lnSpc>
                </a:pPr>
                <a:r>
                  <a:rPr lang="en-US" altLang="zh-CN" sz="1000" dirty="0">
                    <a:solidFill>
                      <a:schemeClr val="bg1"/>
                    </a:solidFill>
                    <a:latin typeface="Century Gothic" pitchFamily="34" charset="0"/>
                    <a:ea typeface="微软雅黑"/>
                    <a:cs typeface="Open Sans" pitchFamily="2" charset="-122"/>
                    <a:sym typeface="News Gothic MT" charset="-122"/>
                  </a:rPr>
                  <a:t> Wuhan Jin horizon PPT design planning company Wuhan Jin horizon PPT design</a:t>
                </a:r>
                <a:endParaRPr lang="zh-CN" altLang="en-US" sz="1000" dirty="0">
                  <a:solidFill>
                    <a:schemeClr val="bg1"/>
                  </a:solidFill>
                  <a:latin typeface="Century Gothic" pitchFamily="34" charset="0"/>
                  <a:ea typeface="微软雅黑"/>
                  <a:cs typeface="Open Sans" pitchFamily="2" charset="-122"/>
                </a:endParaRPr>
              </a:p>
            </p:txBody>
          </p:sp>
        </p:grpSp>
      </p:grpSp>
      <p:grpSp>
        <p:nvGrpSpPr>
          <p:cNvPr id="4122" name="组合 2"/>
          <p:cNvGrpSpPr>
            <a:grpSpLocks/>
          </p:cNvGrpSpPr>
          <p:nvPr/>
        </p:nvGrpSpPr>
        <p:grpSpPr bwMode="auto">
          <a:xfrm>
            <a:off x="4618025" y="2872866"/>
            <a:ext cx="1871121" cy="1872708"/>
            <a:chOff x="0" y="0"/>
            <a:chExt cx="1872051" cy="1872051"/>
          </a:xfrm>
        </p:grpSpPr>
        <p:sp>
          <p:nvSpPr>
            <p:cNvPr id="3088" name="矩形 22"/>
            <p:cNvSpPr>
              <a:spLocks noChangeArrowheads="1"/>
            </p:cNvSpPr>
            <p:nvPr/>
          </p:nvSpPr>
          <p:spPr bwMode="auto">
            <a:xfrm>
              <a:off x="0" y="0"/>
              <a:ext cx="1872051" cy="1872051"/>
            </a:xfrm>
            <a:prstGeom prst="rect">
              <a:avLst/>
            </a:prstGeom>
            <a:solidFill>
              <a:srgbClr val="E8432E"/>
            </a:solidFill>
            <a:ln>
              <a:noFill/>
            </a:ln>
            <a:extLst>
              <a:ext uri="{91240B29-F687-4F45-9708-019B960494DF}">
                <a14:hiddenLine xmlns:a14="http://schemas.microsoft.com/office/drawing/2010/main" w="12700">
                  <a:solidFill>
                    <a:srgbClr val="42719B"/>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399">
                <a:latin typeface="Century Gothic" pitchFamily="34" charset="0"/>
                <a:sym typeface="宋体" charset="-122"/>
              </a:endParaRPr>
            </a:p>
          </p:txBody>
        </p:sp>
        <p:grpSp>
          <p:nvGrpSpPr>
            <p:cNvPr id="3089" name="组合 43"/>
            <p:cNvGrpSpPr>
              <a:grpSpLocks/>
            </p:cNvGrpSpPr>
            <p:nvPr/>
          </p:nvGrpSpPr>
          <p:grpSpPr bwMode="auto">
            <a:xfrm>
              <a:off x="46180" y="306145"/>
              <a:ext cx="1779691" cy="1554935"/>
              <a:chOff x="0" y="0"/>
              <a:chExt cx="1779691" cy="1554935"/>
            </a:xfrm>
          </p:grpSpPr>
          <p:grpSp>
            <p:nvGrpSpPr>
              <p:cNvPr id="3090" name="组合 36"/>
              <p:cNvGrpSpPr>
                <a:grpSpLocks/>
              </p:cNvGrpSpPr>
              <p:nvPr/>
            </p:nvGrpSpPr>
            <p:grpSpPr bwMode="auto">
              <a:xfrm>
                <a:off x="501102" y="0"/>
                <a:ext cx="777487" cy="687441"/>
                <a:chOff x="0" y="0"/>
                <a:chExt cx="5659574" cy="5004107"/>
              </a:xfrm>
            </p:grpSpPr>
            <p:sp>
              <p:nvSpPr>
                <p:cNvPr id="3092" name="任意多边形 37"/>
                <p:cNvSpPr>
                  <a:spLocks noChangeArrowheads="1"/>
                </p:cNvSpPr>
                <p:nvPr/>
              </p:nvSpPr>
              <p:spPr bwMode="auto">
                <a:xfrm>
                  <a:off x="0" y="1755042"/>
                  <a:ext cx="4433135" cy="3249065"/>
                </a:xfrm>
                <a:custGeom>
                  <a:avLst/>
                  <a:gdLst>
                    <a:gd name="T0" fmla="*/ 1383752 w 4433135"/>
                    <a:gd name="T1" fmla="*/ 867104 h 3249065"/>
                    <a:gd name="T2" fmla="*/ 1258108 w 4433135"/>
                    <a:gd name="T3" fmla="*/ 868142 h 3249065"/>
                    <a:gd name="T4" fmla="*/ 1210263 w 4433135"/>
                    <a:gd name="T5" fmla="*/ 944893 h 3249065"/>
                    <a:gd name="T6" fmla="*/ 1459057 w 4433135"/>
                    <a:gd name="T7" fmla="*/ 2196531 h 3249065"/>
                    <a:gd name="T8" fmla="*/ 1733368 w 4433135"/>
                    <a:gd name="T9" fmla="*/ 2583239 h 3249065"/>
                    <a:gd name="T10" fmla="*/ 2049146 w 4433135"/>
                    <a:gd name="T11" fmla="*/ 2583239 h 3249065"/>
                    <a:gd name="T12" fmla="*/ 2103371 w 4433135"/>
                    <a:gd name="T13" fmla="*/ 2456304 h 3249065"/>
                    <a:gd name="T14" fmla="*/ 1832248 w 4433135"/>
                    <a:gd name="T15" fmla="*/ 1054116 h 3249065"/>
                    <a:gd name="T16" fmla="*/ 1720610 w 4433135"/>
                    <a:gd name="T17" fmla="*/ 868142 h 3249065"/>
                    <a:gd name="T18" fmla="*/ 1511289 w 4433135"/>
                    <a:gd name="T19" fmla="*/ 867589 h 3249065"/>
                    <a:gd name="T20" fmla="*/ 1383752 w 4433135"/>
                    <a:gd name="T21" fmla="*/ 867104 h 3249065"/>
                    <a:gd name="T22" fmla="*/ 146071 w 4433135"/>
                    <a:gd name="T23" fmla="*/ 0 h 3249065"/>
                    <a:gd name="T24" fmla="*/ 882914 w 4433135"/>
                    <a:gd name="T25" fmla="*/ 0 h 3249065"/>
                    <a:gd name="T26" fmla="*/ 880954 w 4433135"/>
                    <a:gd name="T27" fmla="*/ 74488 h 3249065"/>
                    <a:gd name="T28" fmla="*/ 1122741 w 4433135"/>
                    <a:gd name="T29" fmla="*/ 461420 h 3249065"/>
                    <a:gd name="T30" fmla="*/ 1786399 w 4433135"/>
                    <a:gd name="T31" fmla="*/ 283593 h 3249065"/>
                    <a:gd name="T32" fmla="*/ 1950131 w 4433135"/>
                    <a:gd name="T33" fmla="*/ 0 h 3249065"/>
                    <a:gd name="T34" fmla="*/ 2992123 w 4433135"/>
                    <a:gd name="T35" fmla="*/ 0 h 3249065"/>
                    <a:gd name="T36" fmla="*/ 2975391 w 4433135"/>
                    <a:gd name="T37" fmla="*/ 34734 h 3249065"/>
                    <a:gd name="T38" fmla="*/ 2853142 w 4433135"/>
                    <a:gd name="T39" fmla="*/ 640253 h 3249065"/>
                    <a:gd name="T40" fmla="*/ 2861174 w 4433135"/>
                    <a:gd name="T41" fmla="*/ 799307 h 3249065"/>
                    <a:gd name="T42" fmla="*/ 2870542 w 4433135"/>
                    <a:gd name="T43" fmla="*/ 860687 h 3249065"/>
                    <a:gd name="T44" fmla="*/ 2849298 w 4433135"/>
                    <a:gd name="T45" fmla="*/ 859746 h 3249065"/>
                    <a:gd name="T46" fmla="*/ 2617108 w 4433135"/>
                    <a:gd name="T47" fmla="*/ 855875 h 3249065"/>
                    <a:gd name="T48" fmla="*/ 2511161 w 4433135"/>
                    <a:gd name="T49" fmla="*/ 856055 h 3249065"/>
                    <a:gd name="T50" fmla="*/ 2397787 w 4433135"/>
                    <a:gd name="T51" fmla="*/ 858300 h 3249065"/>
                    <a:gd name="T52" fmla="*/ 2267900 w 4433135"/>
                    <a:gd name="T53" fmla="*/ 1007867 h 3249065"/>
                    <a:gd name="T54" fmla="*/ 2452890 w 4433135"/>
                    <a:gd name="T55" fmla="*/ 2491724 h 3249065"/>
                    <a:gd name="T56" fmla="*/ 2523737 w 4433135"/>
                    <a:gd name="T57" fmla="*/ 2594059 h 3249065"/>
                    <a:gd name="T58" fmla="*/ 2783511 w 4433135"/>
                    <a:gd name="T59" fmla="*/ 2590123 h 3249065"/>
                    <a:gd name="T60" fmla="*/ 2846486 w 4433135"/>
                    <a:gd name="T61" fmla="*/ 2479916 h 3249065"/>
                    <a:gd name="T62" fmla="*/ 2980514 w 4433135"/>
                    <a:gd name="T63" fmla="*/ 1369603 h 3249065"/>
                    <a:gd name="T64" fmla="*/ 2991426 w 4433135"/>
                    <a:gd name="T65" fmla="*/ 1279059 h 3249065"/>
                    <a:gd name="T66" fmla="*/ 3040898 w 4433135"/>
                    <a:gd name="T67" fmla="*/ 1381756 h 3249065"/>
                    <a:gd name="T68" fmla="*/ 3308774 w 4433135"/>
                    <a:gd name="T69" fmla="*/ 1740245 h 3249065"/>
                    <a:gd name="T70" fmla="*/ 3336412 w 4433135"/>
                    <a:gd name="T71" fmla="*/ 1765365 h 3249065"/>
                    <a:gd name="T72" fmla="*/ 3296438 w 4433135"/>
                    <a:gd name="T73" fmla="*/ 1973342 h 3249065"/>
                    <a:gd name="T74" fmla="*/ 3203877 w 4433135"/>
                    <a:gd name="T75" fmla="*/ 2456304 h 3249065"/>
                    <a:gd name="T76" fmla="*/ 3258102 w 4433135"/>
                    <a:gd name="T77" fmla="*/ 2583239 h 3249065"/>
                    <a:gd name="T78" fmla="*/ 3573880 w 4433135"/>
                    <a:gd name="T79" fmla="*/ 2583239 h 3249065"/>
                    <a:gd name="T80" fmla="*/ 3848192 w 4433135"/>
                    <a:gd name="T81" fmla="*/ 2196531 h 3249065"/>
                    <a:gd name="T82" fmla="*/ 3860345 w 4433135"/>
                    <a:gd name="T83" fmla="*/ 2138945 h 3249065"/>
                    <a:gd name="T84" fmla="*/ 3868876 w 4433135"/>
                    <a:gd name="T85" fmla="*/ 2097649 h 3249065"/>
                    <a:gd name="T86" fmla="*/ 3946171 w 4433135"/>
                    <a:gd name="T87" fmla="*/ 2125939 h 3249065"/>
                    <a:gd name="T88" fmla="*/ 4408766 w 4433135"/>
                    <a:gd name="T89" fmla="*/ 2195877 h 3249065"/>
                    <a:gd name="T90" fmla="*/ 4433135 w 4433135"/>
                    <a:gd name="T91" fmla="*/ 2194647 h 3249065"/>
                    <a:gd name="T92" fmla="*/ 4229977 w 4433135"/>
                    <a:gd name="T93" fmla="*/ 2999465 h 3249065"/>
                    <a:gd name="T94" fmla="*/ 3976107 w 4433135"/>
                    <a:gd name="T95" fmla="*/ 3247430 h 3249065"/>
                    <a:gd name="T96" fmla="*/ 1337046 w 4433135"/>
                    <a:gd name="T97" fmla="*/ 3247430 h 3249065"/>
                    <a:gd name="T98" fmla="*/ 1035944 w 4433135"/>
                    <a:gd name="T99" fmla="*/ 3023080 h 3249065"/>
                    <a:gd name="T100" fmla="*/ 507540 w 4433135"/>
                    <a:gd name="T101" fmla="*/ 904676 h 3249065"/>
                    <a:gd name="T102" fmla="*/ 501007 w 4433135"/>
                    <a:gd name="T103" fmla="*/ 876408 h 3249065"/>
                    <a:gd name="T104" fmla="*/ 146071 w 4433135"/>
                    <a:gd name="T105" fmla="*/ 876408 h 3249065"/>
                    <a:gd name="T106" fmla="*/ 0 w 4433135"/>
                    <a:gd name="T107" fmla="*/ 730337 h 3249065"/>
                    <a:gd name="T108" fmla="*/ 0 w 4433135"/>
                    <a:gd name="T109" fmla="*/ 146071 h 3249065"/>
                    <a:gd name="T110" fmla="*/ 146071 w 4433135"/>
                    <a:gd name="T111" fmla="*/ 0 h 324906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433135"/>
                    <a:gd name="T169" fmla="*/ 0 h 3249065"/>
                    <a:gd name="T170" fmla="*/ 4433135 w 4433135"/>
                    <a:gd name="T171" fmla="*/ 3249065 h 324906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433135" h="3249065">
                      <a:moveTo>
                        <a:pt x="1383752" y="867104"/>
                      </a:moveTo>
                      <a:cubicBezTo>
                        <a:pt x="1340842" y="867128"/>
                        <a:pt x="1298245" y="867404"/>
                        <a:pt x="1258108" y="868142"/>
                      </a:cubicBezTo>
                      <a:cubicBezTo>
                        <a:pt x="1226200" y="868728"/>
                        <a:pt x="1200798" y="897345"/>
                        <a:pt x="1210263" y="944893"/>
                      </a:cubicBezTo>
                      <a:cubicBezTo>
                        <a:pt x="1255501" y="1172141"/>
                        <a:pt x="1399244" y="1917234"/>
                        <a:pt x="1459057" y="2196531"/>
                      </a:cubicBezTo>
                      <a:cubicBezTo>
                        <a:pt x="1517533" y="2469589"/>
                        <a:pt x="1583985" y="2577827"/>
                        <a:pt x="1733368" y="2583239"/>
                      </a:cubicBezTo>
                      <a:cubicBezTo>
                        <a:pt x="1882751" y="2588652"/>
                        <a:pt x="1965151" y="2586683"/>
                        <a:pt x="2049146" y="2583239"/>
                      </a:cubicBezTo>
                      <a:cubicBezTo>
                        <a:pt x="2114849" y="2580546"/>
                        <a:pt x="2126761" y="2578319"/>
                        <a:pt x="2103371" y="2456304"/>
                      </a:cubicBezTo>
                      <a:cubicBezTo>
                        <a:pt x="2054855" y="2203216"/>
                        <a:pt x="1887410" y="1326877"/>
                        <a:pt x="1832248" y="1054116"/>
                      </a:cubicBezTo>
                      <a:cubicBezTo>
                        <a:pt x="1820648" y="996757"/>
                        <a:pt x="1822680" y="866667"/>
                        <a:pt x="1720610" y="868142"/>
                      </a:cubicBezTo>
                      <a:cubicBezTo>
                        <a:pt x="1669576" y="868880"/>
                        <a:pt x="1594087" y="868142"/>
                        <a:pt x="1511289" y="867589"/>
                      </a:cubicBezTo>
                      <a:cubicBezTo>
                        <a:pt x="1469890" y="867313"/>
                        <a:pt x="1426663" y="867082"/>
                        <a:pt x="1383752" y="867104"/>
                      </a:cubicBezTo>
                      <a:close/>
                      <a:moveTo>
                        <a:pt x="146071" y="0"/>
                      </a:moveTo>
                      <a:lnTo>
                        <a:pt x="882914" y="0"/>
                      </a:lnTo>
                      <a:lnTo>
                        <a:pt x="880954" y="74488"/>
                      </a:lnTo>
                      <a:cubicBezTo>
                        <a:pt x="891949" y="230061"/>
                        <a:pt x="977510" y="377571"/>
                        <a:pt x="1122741" y="461420"/>
                      </a:cubicBezTo>
                      <a:cubicBezTo>
                        <a:pt x="1355110" y="595579"/>
                        <a:pt x="1652240" y="515962"/>
                        <a:pt x="1786399" y="283593"/>
                      </a:cubicBezTo>
                      <a:lnTo>
                        <a:pt x="1950131" y="0"/>
                      </a:lnTo>
                      <a:lnTo>
                        <a:pt x="2992123" y="0"/>
                      </a:lnTo>
                      <a:lnTo>
                        <a:pt x="2975391" y="34734"/>
                      </a:lnTo>
                      <a:cubicBezTo>
                        <a:pt x="2896672" y="220847"/>
                        <a:pt x="2853142" y="425466"/>
                        <a:pt x="2853142" y="640253"/>
                      </a:cubicBezTo>
                      <a:cubicBezTo>
                        <a:pt x="2853142" y="693950"/>
                        <a:pt x="2855863" y="747011"/>
                        <a:pt x="2861174" y="799307"/>
                      </a:cubicBezTo>
                      <a:lnTo>
                        <a:pt x="2870542" y="860687"/>
                      </a:lnTo>
                      <a:lnTo>
                        <a:pt x="2849298" y="859746"/>
                      </a:lnTo>
                      <a:cubicBezTo>
                        <a:pt x="2785069" y="857540"/>
                        <a:pt x="2699546" y="856201"/>
                        <a:pt x="2617108" y="855875"/>
                      </a:cubicBezTo>
                      <a:cubicBezTo>
                        <a:pt x="2580470" y="855730"/>
                        <a:pt x="2544440" y="855786"/>
                        <a:pt x="2511161" y="856055"/>
                      </a:cubicBezTo>
                      <a:cubicBezTo>
                        <a:pt x="2466789" y="856415"/>
                        <a:pt x="2427307" y="857152"/>
                        <a:pt x="2397787" y="858300"/>
                      </a:cubicBezTo>
                      <a:cubicBezTo>
                        <a:pt x="2279708" y="862892"/>
                        <a:pt x="2261098" y="953733"/>
                        <a:pt x="2267900" y="1007867"/>
                      </a:cubicBezTo>
                      <a:cubicBezTo>
                        <a:pt x="2330617" y="1506995"/>
                        <a:pt x="2441738" y="2400541"/>
                        <a:pt x="2452890" y="2491724"/>
                      </a:cubicBezTo>
                      <a:cubicBezTo>
                        <a:pt x="2464042" y="2582907"/>
                        <a:pt x="2468634" y="2577660"/>
                        <a:pt x="2523737" y="2594059"/>
                      </a:cubicBezTo>
                      <a:lnTo>
                        <a:pt x="2783511" y="2590123"/>
                      </a:lnTo>
                      <a:cubicBezTo>
                        <a:pt x="2840561" y="2589259"/>
                        <a:pt x="2834023" y="2573068"/>
                        <a:pt x="2846486" y="2479916"/>
                      </a:cubicBezTo>
                      <a:cubicBezTo>
                        <a:pt x="2855055" y="2415875"/>
                        <a:pt x="2930735" y="1783074"/>
                        <a:pt x="2980514" y="1369603"/>
                      </a:cubicBezTo>
                      <a:lnTo>
                        <a:pt x="2991426" y="1279059"/>
                      </a:lnTo>
                      <a:lnTo>
                        <a:pt x="3040898" y="1381756"/>
                      </a:lnTo>
                      <a:cubicBezTo>
                        <a:pt x="3112742" y="1514009"/>
                        <a:pt x="3203207" y="1634678"/>
                        <a:pt x="3308774" y="1740245"/>
                      </a:cubicBezTo>
                      <a:lnTo>
                        <a:pt x="3336412" y="1765365"/>
                      </a:lnTo>
                      <a:lnTo>
                        <a:pt x="3296438" y="1973342"/>
                      </a:lnTo>
                      <a:cubicBezTo>
                        <a:pt x="3256989" y="2178844"/>
                        <a:pt x="3222071" y="2361396"/>
                        <a:pt x="3203877" y="2456304"/>
                      </a:cubicBezTo>
                      <a:cubicBezTo>
                        <a:pt x="3180486" y="2578319"/>
                        <a:pt x="3192398" y="2580546"/>
                        <a:pt x="3258102" y="2583239"/>
                      </a:cubicBezTo>
                      <a:cubicBezTo>
                        <a:pt x="3342096" y="2586683"/>
                        <a:pt x="3424497" y="2588652"/>
                        <a:pt x="3573880" y="2583239"/>
                      </a:cubicBezTo>
                      <a:cubicBezTo>
                        <a:pt x="3723264" y="2577827"/>
                        <a:pt x="3789714" y="2469589"/>
                        <a:pt x="3848192" y="2196531"/>
                      </a:cubicBezTo>
                      <a:cubicBezTo>
                        <a:pt x="3851930" y="2179075"/>
                        <a:pt x="3855996" y="2159800"/>
                        <a:pt x="3860345" y="2138945"/>
                      </a:cubicBezTo>
                      <a:lnTo>
                        <a:pt x="3868876" y="2097649"/>
                      </a:lnTo>
                      <a:lnTo>
                        <a:pt x="3946171" y="2125939"/>
                      </a:lnTo>
                      <a:cubicBezTo>
                        <a:pt x="4092305" y="2171392"/>
                        <a:pt x="4247676" y="2195877"/>
                        <a:pt x="4408766" y="2195877"/>
                      </a:cubicBezTo>
                      <a:lnTo>
                        <a:pt x="4433135" y="2194647"/>
                      </a:lnTo>
                      <a:lnTo>
                        <a:pt x="4229977" y="2999465"/>
                      </a:lnTo>
                      <a:cubicBezTo>
                        <a:pt x="4192585" y="3135255"/>
                        <a:pt x="4084504" y="3248248"/>
                        <a:pt x="3976107" y="3247430"/>
                      </a:cubicBezTo>
                      <a:cubicBezTo>
                        <a:pt x="3103632" y="3240841"/>
                        <a:pt x="1474260" y="3253335"/>
                        <a:pt x="1337046" y="3247430"/>
                      </a:cubicBezTo>
                      <a:cubicBezTo>
                        <a:pt x="1199831" y="3241526"/>
                        <a:pt x="1075123" y="3182143"/>
                        <a:pt x="1035944" y="3023080"/>
                      </a:cubicBezTo>
                      <a:cubicBezTo>
                        <a:pt x="943259" y="2646780"/>
                        <a:pt x="638350" y="1461446"/>
                        <a:pt x="507540" y="904676"/>
                      </a:cubicBezTo>
                      <a:lnTo>
                        <a:pt x="501007" y="876408"/>
                      </a:lnTo>
                      <a:lnTo>
                        <a:pt x="146071" y="876408"/>
                      </a:lnTo>
                      <a:cubicBezTo>
                        <a:pt x="65398" y="876408"/>
                        <a:pt x="0" y="811010"/>
                        <a:pt x="0" y="730337"/>
                      </a:cubicBezTo>
                      <a:lnTo>
                        <a:pt x="0" y="146071"/>
                      </a:lnTo>
                      <a:cubicBezTo>
                        <a:pt x="0" y="65398"/>
                        <a:pt x="65398" y="0"/>
                        <a:pt x="146071"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sz="2399">
                    <a:latin typeface="Century Gothic" pitchFamily="34" charset="0"/>
                    <a:ea typeface="微软雅黑"/>
                  </a:endParaRPr>
                </a:p>
              </p:txBody>
            </p:sp>
            <p:sp>
              <p:nvSpPr>
                <p:cNvPr id="3093" name="圆角矩形 38"/>
                <p:cNvSpPr>
                  <a:spLocks noChangeArrowheads="1"/>
                </p:cNvSpPr>
                <p:nvPr/>
              </p:nvSpPr>
              <p:spPr bwMode="auto">
                <a:xfrm rot="-3600000">
                  <a:off x="685007" y="743467"/>
                  <a:ext cx="2151747" cy="664814"/>
                </a:xfrm>
                <a:prstGeom prst="roundRect">
                  <a:avLst>
                    <a:gd name="adj" fmla="val 50000"/>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eaLnBrk="1" hangingPunct="1">
                    <a:buFont typeface="Arial" charset="0"/>
                    <a:buNone/>
                  </a:pPr>
                  <a:endParaRPr lang="zh-CN" altLang="zh-CN" sz="900">
                    <a:solidFill>
                      <a:srgbClr val="FFFFFF"/>
                    </a:solidFill>
                    <a:latin typeface="Century Gothic" pitchFamily="34" charset="0"/>
                    <a:ea typeface="微软雅黑"/>
                    <a:sym typeface="宋体" charset="-122"/>
                  </a:endParaRPr>
                </a:p>
              </p:txBody>
            </p:sp>
            <p:sp>
              <p:nvSpPr>
                <p:cNvPr id="3094" name="任意多边形 39"/>
                <p:cNvSpPr>
                  <a:spLocks noChangeArrowheads="1"/>
                </p:cNvSpPr>
                <p:nvPr/>
              </p:nvSpPr>
              <p:spPr bwMode="auto">
                <a:xfrm rot="3600000" flipH="1">
                  <a:off x="2873397" y="275262"/>
                  <a:ext cx="1070472" cy="664814"/>
                </a:xfrm>
                <a:custGeom>
                  <a:avLst/>
                  <a:gdLst>
                    <a:gd name="T0" fmla="*/ 1013702 w 1070472"/>
                    <a:gd name="T1" fmla="*/ 146555 h 664814"/>
                    <a:gd name="T2" fmla="*/ 738065 w 1070472"/>
                    <a:gd name="T3" fmla="*/ 0 h 664814"/>
                    <a:gd name="T4" fmla="*/ 0 w 1070472"/>
                    <a:gd name="T5" fmla="*/ 0 h 664814"/>
                    <a:gd name="T6" fmla="*/ 4980 w 1070472"/>
                    <a:gd name="T7" fmla="*/ 17857 h 664814"/>
                    <a:gd name="T8" fmla="*/ 21373 w 1070472"/>
                    <a:gd name="T9" fmla="*/ 616834 h 664814"/>
                    <a:gd name="T10" fmla="*/ 10941 w 1070472"/>
                    <a:gd name="T11" fmla="*/ 664814 h 664814"/>
                    <a:gd name="T12" fmla="*/ 738065 w 1070472"/>
                    <a:gd name="T13" fmla="*/ 664814 h 664814"/>
                    <a:gd name="T14" fmla="*/ 1070472 w 1070472"/>
                    <a:gd name="T15" fmla="*/ 332407 h 664814"/>
                    <a:gd name="T16" fmla="*/ 1013702 w 1070472"/>
                    <a:gd name="T17" fmla="*/ 146555 h 6648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70472"/>
                    <a:gd name="T28" fmla="*/ 0 h 664814"/>
                    <a:gd name="T29" fmla="*/ 1070472 w 1070472"/>
                    <a:gd name="T30" fmla="*/ 664814 h 6648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70472" h="664814">
                      <a:moveTo>
                        <a:pt x="1013702" y="146555"/>
                      </a:moveTo>
                      <a:cubicBezTo>
                        <a:pt x="953966" y="58134"/>
                        <a:pt x="852804" y="0"/>
                        <a:pt x="738065" y="0"/>
                      </a:cubicBezTo>
                      <a:lnTo>
                        <a:pt x="0" y="0"/>
                      </a:lnTo>
                      <a:lnTo>
                        <a:pt x="4980" y="17857"/>
                      </a:lnTo>
                      <a:cubicBezTo>
                        <a:pt x="49918" y="216899"/>
                        <a:pt x="54365" y="420356"/>
                        <a:pt x="21373" y="616834"/>
                      </a:cubicBezTo>
                      <a:lnTo>
                        <a:pt x="10941" y="664814"/>
                      </a:lnTo>
                      <a:lnTo>
                        <a:pt x="738065" y="664814"/>
                      </a:lnTo>
                      <a:cubicBezTo>
                        <a:pt x="921648" y="664814"/>
                        <a:pt x="1070472" y="515990"/>
                        <a:pt x="1070472" y="332407"/>
                      </a:cubicBezTo>
                      <a:cubicBezTo>
                        <a:pt x="1070472" y="263563"/>
                        <a:pt x="1049544" y="199608"/>
                        <a:pt x="1013702" y="146555"/>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sz="2399">
                    <a:latin typeface="Century Gothic" pitchFamily="34" charset="0"/>
                    <a:ea typeface="微软雅黑"/>
                  </a:endParaRPr>
                </a:p>
              </p:txBody>
            </p:sp>
            <p:sp>
              <p:nvSpPr>
                <p:cNvPr id="3095" name="任意多边形 40"/>
                <p:cNvSpPr>
                  <a:spLocks noChangeArrowheads="1"/>
                </p:cNvSpPr>
                <p:nvPr/>
              </p:nvSpPr>
              <p:spPr bwMode="auto">
                <a:xfrm>
                  <a:off x="3157958" y="1144487"/>
                  <a:ext cx="2501616" cy="2501616"/>
                </a:xfrm>
                <a:custGeom>
                  <a:avLst/>
                  <a:gdLst>
                    <a:gd name="T0" fmla="*/ 1250808 w 2501616"/>
                    <a:gd name="T1" fmla="*/ 432015 h 2501616"/>
                    <a:gd name="T2" fmla="*/ 1054370 w 2501616"/>
                    <a:gd name="T3" fmla="*/ 628453 h 2501616"/>
                    <a:gd name="T4" fmla="*/ 1054370 w 2501616"/>
                    <a:gd name="T5" fmla="*/ 1086456 h 2501616"/>
                    <a:gd name="T6" fmla="*/ 628453 w 2501616"/>
                    <a:gd name="T7" fmla="*/ 1086456 h 2501616"/>
                    <a:gd name="T8" fmla="*/ 432015 w 2501616"/>
                    <a:gd name="T9" fmla="*/ 1282894 h 2501616"/>
                    <a:gd name="T10" fmla="*/ 628453 w 2501616"/>
                    <a:gd name="T11" fmla="*/ 1479332 h 2501616"/>
                    <a:gd name="T12" fmla="*/ 1054370 w 2501616"/>
                    <a:gd name="T13" fmla="*/ 1479332 h 2501616"/>
                    <a:gd name="T14" fmla="*/ 1054370 w 2501616"/>
                    <a:gd name="T15" fmla="*/ 1873163 h 2501616"/>
                    <a:gd name="T16" fmla="*/ 1250808 w 2501616"/>
                    <a:gd name="T17" fmla="*/ 2069601 h 2501616"/>
                    <a:gd name="T18" fmla="*/ 1447246 w 2501616"/>
                    <a:gd name="T19" fmla="*/ 1873163 h 2501616"/>
                    <a:gd name="T20" fmla="*/ 1447246 w 2501616"/>
                    <a:gd name="T21" fmla="*/ 1479332 h 2501616"/>
                    <a:gd name="T22" fmla="*/ 1873163 w 2501616"/>
                    <a:gd name="T23" fmla="*/ 1479332 h 2501616"/>
                    <a:gd name="T24" fmla="*/ 2069601 w 2501616"/>
                    <a:gd name="T25" fmla="*/ 1282894 h 2501616"/>
                    <a:gd name="T26" fmla="*/ 1873163 w 2501616"/>
                    <a:gd name="T27" fmla="*/ 1086456 h 2501616"/>
                    <a:gd name="T28" fmla="*/ 1447246 w 2501616"/>
                    <a:gd name="T29" fmla="*/ 1086456 h 2501616"/>
                    <a:gd name="T30" fmla="*/ 1447246 w 2501616"/>
                    <a:gd name="T31" fmla="*/ 628453 h 2501616"/>
                    <a:gd name="T32" fmla="*/ 1250808 w 2501616"/>
                    <a:gd name="T33" fmla="*/ 432015 h 2501616"/>
                    <a:gd name="T34" fmla="*/ 1250808 w 2501616"/>
                    <a:gd name="T35" fmla="*/ 0 h 2501616"/>
                    <a:gd name="T36" fmla="*/ 2501616 w 2501616"/>
                    <a:gd name="T37" fmla="*/ 1250808 h 2501616"/>
                    <a:gd name="T38" fmla="*/ 1250808 w 2501616"/>
                    <a:gd name="T39" fmla="*/ 2501616 h 2501616"/>
                    <a:gd name="T40" fmla="*/ 0 w 2501616"/>
                    <a:gd name="T41" fmla="*/ 1250808 h 2501616"/>
                    <a:gd name="T42" fmla="*/ 1250808 w 2501616"/>
                    <a:gd name="T43" fmla="*/ 0 h 25016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501616"/>
                    <a:gd name="T67" fmla="*/ 0 h 2501616"/>
                    <a:gd name="T68" fmla="*/ 2501616 w 2501616"/>
                    <a:gd name="T69" fmla="*/ 2501616 h 250161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501616" h="2501616">
                      <a:moveTo>
                        <a:pt x="1250808" y="432015"/>
                      </a:moveTo>
                      <a:cubicBezTo>
                        <a:pt x="1142318" y="432015"/>
                        <a:pt x="1054370" y="519963"/>
                        <a:pt x="1054370" y="628453"/>
                      </a:cubicBezTo>
                      <a:lnTo>
                        <a:pt x="1054370" y="1086456"/>
                      </a:lnTo>
                      <a:lnTo>
                        <a:pt x="628453" y="1086456"/>
                      </a:lnTo>
                      <a:cubicBezTo>
                        <a:pt x="519963" y="1086456"/>
                        <a:pt x="432015" y="1174404"/>
                        <a:pt x="432015" y="1282894"/>
                      </a:cubicBezTo>
                      <a:cubicBezTo>
                        <a:pt x="432015" y="1391384"/>
                        <a:pt x="519963" y="1479332"/>
                        <a:pt x="628453" y="1479332"/>
                      </a:cubicBezTo>
                      <a:lnTo>
                        <a:pt x="1054370" y="1479332"/>
                      </a:lnTo>
                      <a:lnTo>
                        <a:pt x="1054370" y="1873163"/>
                      </a:lnTo>
                      <a:cubicBezTo>
                        <a:pt x="1054370" y="1981653"/>
                        <a:pt x="1142318" y="2069601"/>
                        <a:pt x="1250808" y="2069601"/>
                      </a:cubicBezTo>
                      <a:cubicBezTo>
                        <a:pt x="1359298" y="2069601"/>
                        <a:pt x="1447246" y="1981653"/>
                        <a:pt x="1447246" y="1873163"/>
                      </a:cubicBezTo>
                      <a:lnTo>
                        <a:pt x="1447246" y="1479332"/>
                      </a:lnTo>
                      <a:lnTo>
                        <a:pt x="1873163" y="1479332"/>
                      </a:lnTo>
                      <a:cubicBezTo>
                        <a:pt x="1981653" y="1479332"/>
                        <a:pt x="2069601" y="1391384"/>
                        <a:pt x="2069601" y="1282894"/>
                      </a:cubicBezTo>
                      <a:cubicBezTo>
                        <a:pt x="2069601" y="1174404"/>
                        <a:pt x="1981653" y="1086456"/>
                        <a:pt x="1873163" y="1086456"/>
                      </a:cubicBezTo>
                      <a:lnTo>
                        <a:pt x="1447246" y="1086456"/>
                      </a:lnTo>
                      <a:lnTo>
                        <a:pt x="1447246" y="628453"/>
                      </a:lnTo>
                      <a:cubicBezTo>
                        <a:pt x="1447246" y="519963"/>
                        <a:pt x="1359298" y="432015"/>
                        <a:pt x="1250808" y="432015"/>
                      </a:cubicBezTo>
                      <a:close/>
                      <a:moveTo>
                        <a:pt x="1250808" y="0"/>
                      </a:moveTo>
                      <a:cubicBezTo>
                        <a:pt x="1941610" y="0"/>
                        <a:pt x="2501616" y="560006"/>
                        <a:pt x="2501616" y="1250808"/>
                      </a:cubicBezTo>
                      <a:cubicBezTo>
                        <a:pt x="2501616" y="1941610"/>
                        <a:pt x="1941610" y="2501616"/>
                        <a:pt x="1250808" y="2501616"/>
                      </a:cubicBezTo>
                      <a:cubicBezTo>
                        <a:pt x="560006" y="2501616"/>
                        <a:pt x="0" y="1941610"/>
                        <a:pt x="0" y="1250808"/>
                      </a:cubicBezTo>
                      <a:cubicBezTo>
                        <a:pt x="0" y="560006"/>
                        <a:pt x="560006" y="0"/>
                        <a:pt x="1250808"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sz="2399">
                    <a:latin typeface="Century Gothic" pitchFamily="34" charset="0"/>
                    <a:ea typeface="微软雅黑"/>
                  </a:endParaRPr>
                </a:p>
              </p:txBody>
            </p:sp>
          </p:grpSp>
          <p:sp>
            <p:nvSpPr>
              <p:cNvPr id="3091" name="矩形 55"/>
              <p:cNvSpPr>
                <a:spLocks noChangeArrowheads="1"/>
              </p:cNvSpPr>
              <p:nvPr/>
            </p:nvSpPr>
            <p:spPr bwMode="auto">
              <a:xfrm>
                <a:off x="0" y="724229"/>
                <a:ext cx="1779691" cy="830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0000"/>
                  </a:lnSpc>
                </a:pPr>
                <a:r>
                  <a:rPr lang="en-US" altLang="zh-CN" sz="1000" dirty="0">
                    <a:solidFill>
                      <a:schemeClr val="bg1"/>
                    </a:solidFill>
                    <a:latin typeface="Century Gothic" pitchFamily="34" charset="0"/>
                    <a:ea typeface="微软雅黑"/>
                    <a:cs typeface="Open Sans" pitchFamily="2" charset="-122"/>
                    <a:sym typeface="News Gothic MT" charset="-122"/>
                  </a:rPr>
                  <a:t> Wuhan Jin horizon PPT design planning company Wuhan Jin horizon PPT design</a:t>
                </a:r>
                <a:endParaRPr lang="zh-CN" altLang="en-US" sz="1000" dirty="0">
                  <a:solidFill>
                    <a:schemeClr val="bg1"/>
                  </a:solidFill>
                  <a:latin typeface="Century Gothic" pitchFamily="34" charset="0"/>
                  <a:ea typeface="微软雅黑"/>
                  <a:cs typeface="Open Sans" pitchFamily="2" charset="-122"/>
                </a:endParaRPr>
              </a:p>
            </p:txBody>
          </p:sp>
        </p:grpSp>
      </p:grpSp>
    </p:spTree>
    <p:extLst>
      <p:ext uri="{BB962C8B-B14F-4D97-AF65-F5344CB8AC3E}">
        <p14:creationId xmlns:p14="http://schemas.microsoft.com/office/powerpoint/2010/main" val="3743671070"/>
      </p:ext>
    </p:extLst>
  </p:cSld>
  <p:clrMapOvr>
    <a:masterClrMapping/>
  </p:clrMapOvr>
  <p:transition spd="slow" advClick="0" advTm="400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1250"/>
                                  </p:stCondLst>
                                  <p:childTnLst>
                                    <p:set>
                                      <p:cBhvr>
                                        <p:cTn id="6" dur="1" fill="hold">
                                          <p:stCondLst>
                                            <p:cond delay="0"/>
                                          </p:stCondLst>
                                        </p:cTn>
                                        <p:tgtEl>
                                          <p:spTgt spid="4104"/>
                                        </p:tgtEl>
                                        <p:attrNameLst>
                                          <p:attrName>style.visibility</p:attrName>
                                        </p:attrNameLst>
                                      </p:cBhvr>
                                      <p:to>
                                        <p:strVal val="visible"/>
                                      </p:to>
                                    </p:set>
                                    <p:animEffect>
                                      <p:cBhvr>
                                        <p:cTn id="7" dur="500"/>
                                        <p:tgtEl>
                                          <p:spTgt spid="4104"/>
                                        </p:tgtEl>
                                      </p:cBhvr>
                                    </p:animEffect>
                                  </p:childTnLst>
                                </p:cTn>
                              </p:par>
                              <p:par>
                                <p:cTn id="8" presetID="26" presetClass="emph" presetSubtype="0" fill="hold" nodeType="withEffect">
                                  <p:stCondLst>
                                    <p:cond delay="1000"/>
                                  </p:stCondLst>
                                  <p:childTnLst>
                                    <p:animEffect>
                                      <p:cBhvr>
                                        <p:cTn id="9" dur="500" tmFilter="0, 0; .2, .5; .8, .5; 1, 0"/>
                                        <p:tgtEl>
                                          <p:spTgt spid="4104"/>
                                        </p:tgtEl>
                                      </p:cBhvr>
                                    </p:animEffect>
                                    <p:animScale>
                                      <p:cBhvr>
                                        <p:cTn id="10" dur="250" autoRev="1" fill="hold"/>
                                        <p:tgtEl>
                                          <p:spTgt spid="4104"/>
                                        </p:tgtEl>
                                      </p:cBhvr>
                                      <p:by x="105000" y="105000"/>
                                    </p:animScale>
                                  </p:childTnLst>
                                </p:cTn>
                              </p:par>
                              <p:par>
                                <p:cTn id="11" presetID="10" presetClass="entr" presetSubtype="0" fill="hold" nodeType="withEffect">
                                  <p:stCondLst>
                                    <p:cond delay="1350"/>
                                  </p:stCondLst>
                                  <p:childTnLst>
                                    <p:set>
                                      <p:cBhvr>
                                        <p:cTn id="12" dur="1" fill="hold">
                                          <p:stCondLst>
                                            <p:cond delay="0"/>
                                          </p:stCondLst>
                                        </p:cTn>
                                        <p:tgtEl>
                                          <p:spTgt spid="4101"/>
                                        </p:tgtEl>
                                        <p:attrNameLst>
                                          <p:attrName>style.visibility</p:attrName>
                                        </p:attrNameLst>
                                      </p:cBhvr>
                                      <p:to>
                                        <p:strVal val="visible"/>
                                      </p:to>
                                    </p:set>
                                    <p:animEffect>
                                      <p:cBhvr>
                                        <p:cTn id="13" dur="500"/>
                                        <p:tgtEl>
                                          <p:spTgt spid="4101"/>
                                        </p:tgtEl>
                                      </p:cBhvr>
                                    </p:animEffect>
                                  </p:childTnLst>
                                </p:cTn>
                              </p:par>
                              <p:par>
                                <p:cTn id="14" presetID="26" presetClass="emph" presetSubtype="0" fill="hold" nodeType="withEffect">
                                  <p:stCondLst>
                                    <p:cond delay="1100"/>
                                  </p:stCondLst>
                                  <p:childTnLst>
                                    <p:animEffect>
                                      <p:cBhvr>
                                        <p:cTn id="15" dur="500" tmFilter="0, 0; .2, .5; .8, .5; 1, 0"/>
                                        <p:tgtEl>
                                          <p:spTgt spid="4101"/>
                                        </p:tgtEl>
                                      </p:cBhvr>
                                    </p:animEffect>
                                    <p:animScale>
                                      <p:cBhvr>
                                        <p:cTn id="16" dur="250" autoRev="1" fill="hold"/>
                                        <p:tgtEl>
                                          <p:spTgt spid="4101"/>
                                        </p:tgtEl>
                                      </p:cBhvr>
                                      <p:by x="105000" y="105000"/>
                                    </p:animScale>
                                  </p:childTnLst>
                                </p:cTn>
                              </p:par>
                              <p:par>
                                <p:cTn id="17" presetID="10" presetClass="entr" presetSubtype="0" fill="hold" nodeType="withEffect">
                                  <p:stCondLst>
                                    <p:cond delay="1450"/>
                                  </p:stCondLst>
                                  <p:childTnLst>
                                    <p:set>
                                      <p:cBhvr>
                                        <p:cTn id="18" dur="1" fill="hold">
                                          <p:stCondLst>
                                            <p:cond delay="0"/>
                                          </p:stCondLst>
                                        </p:cTn>
                                        <p:tgtEl>
                                          <p:spTgt spid="4102"/>
                                        </p:tgtEl>
                                        <p:attrNameLst>
                                          <p:attrName>style.visibility</p:attrName>
                                        </p:attrNameLst>
                                      </p:cBhvr>
                                      <p:to>
                                        <p:strVal val="visible"/>
                                      </p:to>
                                    </p:set>
                                    <p:animEffect>
                                      <p:cBhvr>
                                        <p:cTn id="19" dur="500"/>
                                        <p:tgtEl>
                                          <p:spTgt spid="4102"/>
                                        </p:tgtEl>
                                      </p:cBhvr>
                                    </p:animEffect>
                                  </p:childTnLst>
                                </p:cTn>
                              </p:par>
                              <p:par>
                                <p:cTn id="20" presetID="26" presetClass="emph" presetSubtype="0" fill="hold" nodeType="withEffect">
                                  <p:stCondLst>
                                    <p:cond delay="1200"/>
                                  </p:stCondLst>
                                  <p:childTnLst>
                                    <p:animEffect>
                                      <p:cBhvr>
                                        <p:cTn id="21" dur="500" tmFilter="0, 0; .2, .5; .8, .5; 1, 0"/>
                                        <p:tgtEl>
                                          <p:spTgt spid="4102"/>
                                        </p:tgtEl>
                                      </p:cBhvr>
                                    </p:animEffect>
                                    <p:animScale>
                                      <p:cBhvr>
                                        <p:cTn id="22" dur="250" autoRev="1" fill="hold"/>
                                        <p:tgtEl>
                                          <p:spTgt spid="4102"/>
                                        </p:tgtEl>
                                      </p:cBhvr>
                                      <p:by x="105000" y="105000"/>
                                    </p:animScale>
                                  </p:childTnLst>
                                </p:cTn>
                              </p:par>
                              <p:par>
                                <p:cTn id="23" presetID="10" presetClass="entr" presetSubtype="0" fill="hold" nodeType="withEffect">
                                  <p:stCondLst>
                                    <p:cond delay="1550"/>
                                  </p:stCondLst>
                                  <p:childTnLst>
                                    <p:set>
                                      <p:cBhvr>
                                        <p:cTn id="24" dur="1" fill="hold">
                                          <p:stCondLst>
                                            <p:cond delay="0"/>
                                          </p:stCondLst>
                                        </p:cTn>
                                        <p:tgtEl>
                                          <p:spTgt spid="4103"/>
                                        </p:tgtEl>
                                        <p:attrNameLst>
                                          <p:attrName>style.visibility</p:attrName>
                                        </p:attrNameLst>
                                      </p:cBhvr>
                                      <p:to>
                                        <p:strVal val="visible"/>
                                      </p:to>
                                    </p:set>
                                    <p:animEffect>
                                      <p:cBhvr>
                                        <p:cTn id="25" dur="500"/>
                                        <p:tgtEl>
                                          <p:spTgt spid="4103"/>
                                        </p:tgtEl>
                                      </p:cBhvr>
                                    </p:animEffect>
                                  </p:childTnLst>
                                </p:cTn>
                              </p:par>
                              <p:par>
                                <p:cTn id="26" presetID="26" presetClass="emph" presetSubtype="0" fill="hold" nodeType="withEffect">
                                  <p:stCondLst>
                                    <p:cond delay="1300"/>
                                  </p:stCondLst>
                                  <p:childTnLst>
                                    <p:animEffect>
                                      <p:cBhvr>
                                        <p:cTn id="27" dur="500" tmFilter="0, 0; .2, .5; .8, .5; 1, 0"/>
                                        <p:tgtEl>
                                          <p:spTgt spid="4103"/>
                                        </p:tgtEl>
                                      </p:cBhvr>
                                    </p:animEffect>
                                    <p:animScale>
                                      <p:cBhvr>
                                        <p:cTn id="28" dur="250" autoRev="1" fill="hold"/>
                                        <p:tgtEl>
                                          <p:spTgt spid="4103"/>
                                        </p:tgtEl>
                                      </p:cBhvr>
                                      <p:by x="105000" y="105000"/>
                                    </p:animScale>
                                  </p:childTnLst>
                                </p:cTn>
                              </p:par>
                              <p:par>
                                <p:cTn id="29" presetID="10" presetClass="entr" presetSubtype="0" fill="hold" nodeType="withEffect">
                                  <p:stCondLst>
                                    <p:cond delay="1250"/>
                                  </p:stCondLst>
                                  <p:childTnLst>
                                    <p:set>
                                      <p:cBhvr>
                                        <p:cTn id="30" dur="1" fill="hold">
                                          <p:stCondLst>
                                            <p:cond delay="0"/>
                                          </p:stCondLst>
                                        </p:cTn>
                                        <p:tgtEl>
                                          <p:spTgt spid="4111"/>
                                        </p:tgtEl>
                                        <p:attrNameLst>
                                          <p:attrName>style.visibility</p:attrName>
                                        </p:attrNameLst>
                                      </p:cBhvr>
                                      <p:to>
                                        <p:strVal val="visible"/>
                                      </p:to>
                                    </p:set>
                                    <p:animEffect>
                                      <p:cBhvr>
                                        <p:cTn id="31" dur="500"/>
                                        <p:tgtEl>
                                          <p:spTgt spid="4111"/>
                                        </p:tgtEl>
                                      </p:cBhvr>
                                    </p:animEffect>
                                  </p:childTnLst>
                                </p:cTn>
                              </p:par>
                              <p:par>
                                <p:cTn id="32" presetID="26" presetClass="emph" presetSubtype="0" fill="hold" nodeType="withEffect">
                                  <p:stCondLst>
                                    <p:cond delay="1000"/>
                                  </p:stCondLst>
                                  <p:childTnLst>
                                    <p:animEffect>
                                      <p:cBhvr>
                                        <p:cTn id="33" dur="500" tmFilter="0, 0; .2, .5; .8, .5; 1, 0"/>
                                        <p:tgtEl>
                                          <p:spTgt spid="4111"/>
                                        </p:tgtEl>
                                      </p:cBhvr>
                                    </p:animEffect>
                                    <p:animScale>
                                      <p:cBhvr>
                                        <p:cTn id="34" dur="250" autoRev="1" fill="hold"/>
                                        <p:tgtEl>
                                          <p:spTgt spid="4111"/>
                                        </p:tgtEl>
                                      </p:cBhvr>
                                      <p:by x="105000" y="105000"/>
                                    </p:animScale>
                                  </p:childTnLst>
                                </p:cTn>
                              </p:par>
                              <p:par>
                                <p:cTn id="35" presetID="10" presetClass="entr" presetSubtype="0" fill="hold" nodeType="withEffect">
                                  <p:stCondLst>
                                    <p:cond delay="1350"/>
                                  </p:stCondLst>
                                  <p:childTnLst>
                                    <p:set>
                                      <p:cBhvr>
                                        <p:cTn id="36" dur="1" fill="hold">
                                          <p:stCondLst>
                                            <p:cond delay="0"/>
                                          </p:stCondLst>
                                        </p:cTn>
                                        <p:tgtEl>
                                          <p:spTgt spid="4122"/>
                                        </p:tgtEl>
                                        <p:attrNameLst>
                                          <p:attrName>style.visibility</p:attrName>
                                        </p:attrNameLst>
                                      </p:cBhvr>
                                      <p:to>
                                        <p:strVal val="visible"/>
                                      </p:to>
                                    </p:set>
                                    <p:animEffect>
                                      <p:cBhvr>
                                        <p:cTn id="37" dur="500"/>
                                        <p:tgtEl>
                                          <p:spTgt spid="4122"/>
                                        </p:tgtEl>
                                      </p:cBhvr>
                                    </p:animEffect>
                                  </p:childTnLst>
                                </p:cTn>
                              </p:par>
                              <p:par>
                                <p:cTn id="38" presetID="26" presetClass="emph" presetSubtype="0" fill="hold" nodeType="withEffect">
                                  <p:stCondLst>
                                    <p:cond delay="1100"/>
                                  </p:stCondLst>
                                  <p:childTnLst>
                                    <p:animEffect>
                                      <p:cBhvr>
                                        <p:cTn id="39" dur="500" tmFilter="0, 0; .2, .5; .8, .5; 1, 0"/>
                                        <p:tgtEl>
                                          <p:spTgt spid="4122"/>
                                        </p:tgtEl>
                                      </p:cBhvr>
                                    </p:animEffect>
                                    <p:animScale>
                                      <p:cBhvr>
                                        <p:cTn id="40" dur="250" autoRev="1" fill="hold"/>
                                        <p:tgtEl>
                                          <p:spTgt spid="4122"/>
                                        </p:tgtEl>
                                      </p:cBhvr>
                                      <p:by x="105000" y="105000"/>
                                    </p:animScale>
                                  </p:childTnLst>
                                </p:cTn>
                              </p:par>
                              <p:par>
                                <p:cTn id="41" presetID="10" presetClass="entr" presetSubtype="0" fill="hold" nodeType="withEffect">
                                  <p:stCondLst>
                                    <p:cond delay="1450"/>
                                  </p:stCondLst>
                                  <p:childTnLst>
                                    <p:set>
                                      <p:cBhvr>
                                        <p:cTn id="42" dur="1" fill="hold">
                                          <p:stCondLst>
                                            <p:cond delay="0"/>
                                          </p:stCondLst>
                                        </p:cTn>
                                        <p:tgtEl>
                                          <p:spTgt spid="4117"/>
                                        </p:tgtEl>
                                        <p:attrNameLst>
                                          <p:attrName>style.visibility</p:attrName>
                                        </p:attrNameLst>
                                      </p:cBhvr>
                                      <p:to>
                                        <p:strVal val="visible"/>
                                      </p:to>
                                    </p:set>
                                    <p:animEffect>
                                      <p:cBhvr>
                                        <p:cTn id="43" dur="500"/>
                                        <p:tgtEl>
                                          <p:spTgt spid="4117"/>
                                        </p:tgtEl>
                                      </p:cBhvr>
                                    </p:animEffect>
                                  </p:childTnLst>
                                </p:cTn>
                              </p:par>
                              <p:par>
                                <p:cTn id="44" presetID="26" presetClass="emph" presetSubtype="0" fill="hold" nodeType="withEffect">
                                  <p:stCondLst>
                                    <p:cond delay="1200"/>
                                  </p:stCondLst>
                                  <p:childTnLst>
                                    <p:animEffect>
                                      <p:cBhvr>
                                        <p:cTn id="45" dur="500" tmFilter="0, 0; .2, .5; .8, .5; 1, 0"/>
                                        <p:tgtEl>
                                          <p:spTgt spid="4117"/>
                                        </p:tgtEl>
                                      </p:cBhvr>
                                    </p:animEffect>
                                    <p:animScale>
                                      <p:cBhvr>
                                        <p:cTn id="46" dur="250" autoRev="1" fill="hold"/>
                                        <p:tgtEl>
                                          <p:spTgt spid="4117"/>
                                        </p:tgtEl>
                                      </p:cBhvr>
                                      <p:by x="105000" y="105000"/>
                                    </p:animScale>
                                  </p:childTnLst>
                                </p:cTn>
                              </p:par>
                              <p:par>
                                <p:cTn id="47" presetID="10" presetClass="entr" presetSubtype="0" fill="hold" nodeType="withEffect">
                                  <p:stCondLst>
                                    <p:cond delay="1550"/>
                                  </p:stCondLst>
                                  <p:childTnLst>
                                    <p:set>
                                      <p:cBhvr>
                                        <p:cTn id="48" dur="1" fill="hold">
                                          <p:stCondLst>
                                            <p:cond delay="0"/>
                                          </p:stCondLst>
                                        </p:cTn>
                                        <p:tgtEl>
                                          <p:spTgt spid="4105"/>
                                        </p:tgtEl>
                                        <p:attrNameLst>
                                          <p:attrName>style.visibility</p:attrName>
                                        </p:attrNameLst>
                                      </p:cBhvr>
                                      <p:to>
                                        <p:strVal val="visible"/>
                                      </p:to>
                                    </p:set>
                                    <p:animEffect>
                                      <p:cBhvr>
                                        <p:cTn id="49" dur="500"/>
                                        <p:tgtEl>
                                          <p:spTgt spid="4105"/>
                                        </p:tgtEl>
                                      </p:cBhvr>
                                    </p:animEffect>
                                  </p:childTnLst>
                                </p:cTn>
                              </p:par>
                              <p:par>
                                <p:cTn id="50" presetID="26" presetClass="emph" presetSubtype="0" fill="hold" nodeType="withEffect">
                                  <p:stCondLst>
                                    <p:cond delay="1300"/>
                                  </p:stCondLst>
                                  <p:childTnLst>
                                    <p:animEffect>
                                      <p:cBhvr>
                                        <p:cTn id="51" dur="500" tmFilter="0, 0; .2, .5; .8, .5; 1, 0"/>
                                        <p:tgtEl>
                                          <p:spTgt spid="4105"/>
                                        </p:tgtEl>
                                      </p:cBhvr>
                                    </p:animEffect>
                                    <p:animScale>
                                      <p:cBhvr>
                                        <p:cTn id="52" dur="250" autoRev="1" fill="hold"/>
                                        <p:tgtEl>
                                          <p:spTgt spid="410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3"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25" name="图片 2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
        <p:nvSpPr>
          <p:cNvPr id="45" name="AutoShape 10"/>
          <p:cNvSpPr>
            <a:spLocks noChangeArrowheads="1"/>
          </p:cNvSpPr>
          <p:nvPr/>
        </p:nvSpPr>
        <p:spPr bwMode="auto">
          <a:xfrm rot="16200000">
            <a:off x="4052386" y="-1343745"/>
            <a:ext cx="1252571" cy="8320381"/>
          </a:xfrm>
          <a:prstGeom prst="downArrow">
            <a:avLst>
              <a:gd name="adj1" fmla="val 49065"/>
              <a:gd name="adj2" fmla="val 44827"/>
            </a:avLst>
          </a:prstGeom>
          <a:solidFill>
            <a:sysClr val="window" lastClr="FFFFFF">
              <a:lumMod val="75000"/>
            </a:sysClr>
          </a:solidFill>
          <a:ln>
            <a:noFill/>
          </a:ln>
        </p:spPr>
        <p:txBody>
          <a:bodyPr vert="eaVert" lIns="81783" tIns="40891" rIns="81783" bIns="40891"/>
          <a:lstStyle/>
          <a:p>
            <a:pPr marL="0" marR="0" lvl="0" indent="0" defTabSz="914232" eaLnBrk="1" fontAlgn="auto" latinLnBrk="0" hangingPunct="1">
              <a:lnSpc>
                <a:spcPct val="100000"/>
              </a:lnSpc>
              <a:spcBef>
                <a:spcPts val="0"/>
              </a:spcBef>
              <a:spcAft>
                <a:spcPts val="0"/>
              </a:spcAft>
              <a:buClrTx/>
              <a:buSzTx/>
              <a:buFontTx/>
              <a:buNone/>
              <a:tabLst/>
              <a:defRPr/>
            </a:pPr>
            <a:endParaRPr kumimoji="0" lang="zh-CN" altLang="en-US" sz="1876"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grpSp>
        <p:nvGrpSpPr>
          <p:cNvPr id="46" name="组合 45"/>
          <p:cNvGrpSpPr>
            <a:grpSpLocks/>
          </p:cNvGrpSpPr>
          <p:nvPr/>
        </p:nvGrpSpPr>
        <p:grpSpPr bwMode="auto">
          <a:xfrm>
            <a:off x="2865256" y="2252368"/>
            <a:ext cx="1521585" cy="1191145"/>
            <a:chOff x="1214414" y="2904673"/>
            <a:chExt cx="1935848" cy="1512817"/>
          </a:xfrm>
          <a:effectLst>
            <a:outerShdw blurRad="127000" dist="38100" dir="8100000" algn="tr" rotWithShape="0">
              <a:prstClr val="black">
                <a:alpha val="40000"/>
              </a:prstClr>
            </a:outerShdw>
          </a:effectLst>
        </p:grpSpPr>
        <p:sp>
          <p:nvSpPr>
            <p:cNvPr id="47" name="Oval 8"/>
            <p:cNvSpPr>
              <a:spLocks noChangeArrowheads="1"/>
            </p:cNvSpPr>
            <p:nvPr/>
          </p:nvSpPr>
          <p:spPr bwMode="auto">
            <a:xfrm>
              <a:off x="1414177" y="2904673"/>
              <a:ext cx="1514918" cy="1512817"/>
            </a:xfrm>
            <a:prstGeom prst="ellipse">
              <a:avLst/>
            </a:prstGeom>
            <a:solidFill>
              <a:srgbClr val="FF0000"/>
            </a:solidFill>
            <a:ln w="76200">
              <a:solidFill>
                <a:srgbClr val="FFFFFF"/>
              </a:solidFill>
              <a:round/>
              <a:headEnd/>
              <a:tailEnd/>
            </a:ln>
          </p:spPr>
          <p:txBody>
            <a:bodyPr/>
            <a:lstStyle/>
            <a:p>
              <a:pPr marL="0" marR="0" lvl="0" indent="0" defTabSz="914232" eaLnBrk="1" fontAlgn="auto" latinLnBrk="0" hangingPunct="1">
                <a:lnSpc>
                  <a:spcPct val="100000"/>
                </a:lnSpc>
                <a:spcBef>
                  <a:spcPts val="0"/>
                </a:spcBef>
                <a:spcAft>
                  <a:spcPts val="0"/>
                </a:spcAft>
                <a:buClrTx/>
                <a:buSzTx/>
                <a:buFontTx/>
                <a:buNone/>
                <a:tabLst/>
                <a:defRPr/>
              </a:pPr>
              <a:endParaRPr kumimoji="0" lang="zh-CN" altLang="en-US" sz="1382"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48"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382" b="1"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点击添加</a:t>
              </a:r>
              <a:endParaRPr kumimoji="0" lang="en-US" altLang="zh-CN" sz="1382"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382" b="1" i="0" u="none" strike="noStrike" kern="0" cap="none" spc="0" normalizeH="0" baseline="0" noProof="0" dirty="0">
                  <a:ln>
                    <a:noFill/>
                  </a:ln>
                  <a:solidFill>
                    <a:prstClr val="white"/>
                  </a:solidFill>
                  <a:effectLst/>
                  <a:uLnTx/>
                  <a:uFillTx/>
                  <a:latin typeface="微软雅黑" pitchFamily="34" charset="-122"/>
                  <a:ea typeface="微软雅黑" pitchFamily="34" charset="-122"/>
                </a:rPr>
                <a:t>文本内容</a:t>
              </a:r>
            </a:p>
          </p:txBody>
        </p:sp>
      </p:grpSp>
      <p:grpSp>
        <p:nvGrpSpPr>
          <p:cNvPr id="49" name="组合 48"/>
          <p:cNvGrpSpPr>
            <a:grpSpLocks/>
          </p:cNvGrpSpPr>
          <p:nvPr/>
        </p:nvGrpSpPr>
        <p:grpSpPr bwMode="auto">
          <a:xfrm>
            <a:off x="4636901" y="2252364"/>
            <a:ext cx="1521583" cy="1191145"/>
            <a:chOff x="1214414" y="2904671"/>
            <a:chExt cx="1935848" cy="1512816"/>
          </a:xfrm>
          <a:effectLst>
            <a:outerShdw blurRad="127000" dist="38100" dir="8100000" algn="tr" rotWithShape="0">
              <a:prstClr val="black">
                <a:alpha val="40000"/>
              </a:prstClr>
            </a:outerShdw>
          </a:effectLst>
        </p:grpSpPr>
        <p:sp>
          <p:nvSpPr>
            <p:cNvPr id="50" name="Oval 8"/>
            <p:cNvSpPr>
              <a:spLocks noChangeArrowheads="1"/>
            </p:cNvSpPr>
            <p:nvPr/>
          </p:nvSpPr>
          <p:spPr bwMode="auto">
            <a:xfrm>
              <a:off x="1414180" y="2904671"/>
              <a:ext cx="1514919" cy="1512816"/>
            </a:xfrm>
            <a:prstGeom prst="ellipse">
              <a:avLst/>
            </a:prstGeom>
            <a:solidFill>
              <a:srgbClr val="FF0000"/>
            </a:solidFill>
            <a:ln w="76200">
              <a:solidFill>
                <a:srgbClr val="FFFFFF"/>
              </a:solidFill>
              <a:round/>
              <a:headEnd/>
              <a:tailEnd/>
            </a:ln>
          </p:spPr>
          <p:txBody>
            <a:bodyPr/>
            <a:lstStyle/>
            <a:p>
              <a:pPr marL="0" marR="0" lvl="0" indent="0" defTabSz="914232" eaLnBrk="1" fontAlgn="auto" latinLnBrk="0" hangingPunct="1">
                <a:lnSpc>
                  <a:spcPct val="100000"/>
                </a:lnSpc>
                <a:spcBef>
                  <a:spcPts val="0"/>
                </a:spcBef>
                <a:spcAft>
                  <a:spcPts val="0"/>
                </a:spcAft>
                <a:buClrTx/>
                <a:buSzTx/>
                <a:buFontTx/>
                <a:buNone/>
                <a:tabLst/>
                <a:defRPr/>
              </a:pPr>
              <a:endParaRPr kumimoji="0" lang="zh-CN" altLang="en-US" sz="1382"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51"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382" b="1"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点击添加</a:t>
              </a:r>
              <a:endParaRPr kumimoji="0" lang="en-US" altLang="zh-CN" sz="1382"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382" b="1" i="0" u="none" strike="noStrike" kern="0" cap="none" spc="0" normalizeH="0" baseline="0" noProof="0" dirty="0">
                  <a:ln>
                    <a:noFill/>
                  </a:ln>
                  <a:solidFill>
                    <a:prstClr val="white"/>
                  </a:solidFill>
                  <a:effectLst/>
                  <a:uLnTx/>
                  <a:uFillTx/>
                  <a:latin typeface="微软雅黑" pitchFamily="34" charset="-122"/>
                  <a:ea typeface="微软雅黑" pitchFamily="34" charset="-122"/>
                </a:rPr>
                <a:t>文本内容</a:t>
              </a:r>
            </a:p>
          </p:txBody>
        </p:sp>
      </p:grpSp>
      <p:grpSp>
        <p:nvGrpSpPr>
          <p:cNvPr id="52" name="组合 51"/>
          <p:cNvGrpSpPr>
            <a:grpSpLocks/>
          </p:cNvGrpSpPr>
          <p:nvPr/>
        </p:nvGrpSpPr>
        <p:grpSpPr bwMode="auto">
          <a:xfrm>
            <a:off x="6405972" y="2252369"/>
            <a:ext cx="1521585" cy="1191145"/>
            <a:chOff x="1214414" y="2904673"/>
            <a:chExt cx="1935848" cy="1512817"/>
          </a:xfrm>
          <a:effectLst>
            <a:outerShdw blurRad="127000" dist="38100" dir="8100000" algn="tr" rotWithShape="0">
              <a:prstClr val="black">
                <a:alpha val="40000"/>
              </a:prstClr>
            </a:outerShdw>
          </a:effectLst>
        </p:grpSpPr>
        <p:sp>
          <p:nvSpPr>
            <p:cNvPr id="53" name="Oval 8"/>
            <p:cNvSpPr>
              <a:spLocks noChangeArrowheads="1"/>
            </p:cNvSpPr>
            <p:nvPr/>
          </p:nvSpPr>
          <p:spPr bwMode="auto">
            <a:xfrm>
              <a:off x="1414179" y="2904673"/>
              <a:ext cx="1514920" cy="1512817"/>
            </a:xfrm>
            <a:prstGeom prst="ellipse">
              <a:avLst/>
            </a:prstGeom>
            <a:solidFill>
              <a:srgbClr val="FF0000"/>
            </a:solidFill>
            <a:ln w="76200">
              <a:solidFill>
                <a:srgbClr val="FFFFFF"/>
              </a:solidFill>
              <a:round/>
              <a:headEnd/>
              <a:tailEnd/>
            </a:ln>
          </p:spPr>
          <p:txBody>
            <a:bodyPr/>
            <a:lstStyle/>
            <a:p>
              <a:pPr marL="0" marR="0" lvl="0" indent="0" defTabSz="914232" eaLnBrk="1" fontAlgn="auto" latinLnBrk="0" hangingPunct="1">
                <a:lnSpc>
                  <a:spcPct val="100000"/>
                </a:lnSpc>
                <a:spcBef>
                  <a:spcPts val="0"/>
                </a:spcBef>
                <a:spcAft>
                  <a:spcPts val="0"/>
                </a:spcAft>
                <a:buClrTx/>
                <a:buSzTx/>
                <a:buFontTx/>
                <a:buNone/>
                <a:tabLst/>
                <a:defRPr/>
              </a:pPr>
              <a:endParaRPr kumimoji="0" lang="zh-CN" altLang="en-US" sz="1382"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5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382" b="1"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点击添加</a:t>
              </a:r>
              <a:endParaRPr kumimoji="0" lang="en-US" altLang="zh-CN" sz="1382"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382" b="1" i="0" u="none" strike="noStrike" kern="0" cap="none" spc="0" normalizeH="0" baseline="0" noProof="0" dirty="0">
                  <a:ln>
                    <a:noFill/>
                  </a:ln>
                  <a:solidFill>
                    <a:prstClr val="white"/>
                  </a:solidFill>
                  <a:effectLst/>
                  <a:uLnTx/>
                  <a:uFillTx/>
                  <a:latin typeface="微软雅黑" pitchFamily="34" charset="-122"/>
                  <a:ea typeface="微软雅黑" pitchFamily="34" charset="-122"/>
                </a:rPr>
                <a:t>文本内容</a:t>
              </a:r>
            </a:p>
          </p:txBody>
        </p:sp>
      </p:grpSp>
      <p:grpSp>
        <p:nvGrpSpPr>
          <p:cNvPr id="55" name="组合 40"/>
          <p:cNvGrpSpPr>
            <a:grpSpLocks/>
          </p:cNvGrpSpPr>
          <p:nvPr/>
        </p:nvGrpSpPr>
        <p:grpSpPr bwMode="auto">
          <a:xfrm>
            <a:off x="1087396" y="2252365"/>
            <a:ext cx="1521585" cy="1191145"/>
            <a:chOff x="1214414" y="2904671"/>
            <a:chExt cx="1935848" cy="1512816"/>
          </a:xfrm>
        </p:grpSpPr>
        <p:sp>
          <p:nvSpPr>
            <p:cNvPr id="56" name="Oval 8"/>
            <p:cNvSpPr>
              <a:spLocks noChangeArrowheads="1"/>
            </p:cNvSpPr>
            <p:nvPr/>
          </p:nvSpPr>
          <p:spPr bwMode="auto">
            <a:xfrm>
              <a:off x="1415152" y="2904671"/>
              <a:ext cx="1514918" cy="1512816"/>
            </a:xfrm>
            <a:prstGeom prst="ellipse">
              <a:avLst/>
            </a:prstGeom>
            <a:solidFill>
              <a:srgbClr val="FF0000"/>
            </a:solidFill>
            <a:ln w="76200">
              <a:solidFill>
                <a:srgbClr val="FFFFFF"/>
              </a:solidFill>
              <a:round/>
              <a:headEnd/>
              <a:tailEnd/>
            </a:ln>
            <a:effectLst>
              <a:outerShdw blurRad="127000" dist="38100" dir="8100000" algn="tr" rotWithShape="0">
                <a:prstClr val="black">
                  <a:alpha val="40000"/>
                </a:prstClr>
              </a:outerShdw>
            </a:effectLst>
          </p:spPr>
          <p:txBody>
            <a:bodyPr/>
            <a:lstStyle/>
            <a:p>
              <a:pPr marL="0" marR="0" lvl="0" indent="0" defTabSz="914232" eaLnBrk="1" fontAlgn="auto" latinLnBrk="0" hangingPunct="1">
                <a:lnSpc>
                  <a:spcPct val="100000"/>
                </a:lnSpc>
                <a:spcBef>
                  <a:spcPts val="0"/>
                </a:spcBef>
                <a:spcAft>
                  <a:spcPts val="0"/>
                </a:spcAft>
                <a:buClrTx/>
                <a:buSzTx/>
                <a:buFontTx/>
                <a:buNone/>
                <a:tabLst/>
                <a:defRPr/>
              </a:pPr>
              <a:endParaRPr kumimoji="0" lang="zh-CN" altLang="en-US" sz="1382" b="0" i="0" u="none" strike="noStrike" kern="0" cap="none" spc="0" normalizeH="0" baseline="0" noProof="0">
                <a:ln>
                  <a:noFill/>
                </a:ln>
                <a:solidFill>
                  <a:prstClr val="white"/>
                </a:solidFill>
                <a:effectLst/>
                <a:uLnTx/>
                <a:uFillTx/>
                <a:latin typeface="微软雅黑" pitchFamily="34" charset="-122"/>
                <a:ea typeface="微软雅黑" pitchFamily="34" charset="-122"/>
              </a:endParaRPr>
            </a:p>
          </p:txBody>
        </p:sp>
        <p:sp>
          <p:nvSpPr>
            <p:cNvPr id="57"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382" b="1"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点击添加</a:t>
              </a:r>
              <a:endParaRPr kumimoji="0" lang="en-US" altLang="zh-CN" sz="1382"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a:p>
              <a:pPr marL="0" marR="0" lvl="0" indent="0" algn="ctr" defTabSz="914232" eaLnBrk="1" fontAlgn="auto" latinLnBrk="0" hangingPunct="1">
                <a:lnSpc>
                  <a:spcPct val="100000"/>
                </a:lnSpc>
                <a:spcBef>
                  <a:spcPts val="0"/>
                </a:spcBef>
                <a:spcAft>
                  <a:spcPts val="0"/>
                </a:spcAft>
                <a:buClrTx/>
                <a:buSzTx/>
                <a:buFontTx/>
                <a:buNone/>
                <a:tabLst/>
                <a:defRPr/>
              </a:pPr>
              <a:r>
                <a:rPr kumimoji="0" lang="zh-CN" altLang="en-US" sz="1382" b="1" i="0" u="none" strike="noStrike" kern="0" cap="none" spc="0" normalizeH="0" baseline="0" noProof="0" dirty="0">
                  <a:ln>
                    <a:noFill/>
                  </a:ln>
                  <a:solidFill>
                    <a:prstClr val="white"/>
                  </a:solidFill>
                  <a:effectLst/>
                  <a:uLnTx/>
                  <a:uFillTx/>
                  <a:latin typeface="微软雅黑" pitchFamily="34" charset="-122"/>
                  <a:ea typeface="微软雅黑" pitchFamily="34" charset="-122"/>
                </a:rPr>
                <a:t>文本内容</a:t>
              </a:r>
            </a:p>
          </p:txBody>
        </p:sp>
      </p:grpSp>
      <p:sp>
        <p:nvSpPr>
          <p:cNvPr id="58" name="矩形标注 57"/>
          <p:cNvSpPr/>
          <p:nvPr/>
        </p:nvSpPr>
        <p:spPr>
          <a:xfrm>
            <a:off x="3161833" y="3786687"/>
            <a:ext cx="1321502" cy="40939"/>
          </a:xfrm>
          <a:prstGeom prst="wedgeRectCallout">
            <a:avLst>
              <a:gd name="adj1" fmla="val -17526"/>
              <a:gd name="adj2" fmla="val -509465"/>
            </a:avLst>
          </a:prstGeom>
          <a:solidFill>
            <a:srgbClr val="FF0000"/>
          </a:solidFill>
          <a:ln w="25400" cap="flat" cmpd="sng" algn="ctr">
            <a:noFill/>
            <a:prstDash val="solid"/>
          </a:ln>
          <a:effectLst/>
        </p:spPr>
        <p:txBody>
          <a:bodyPr lIns="81783" tIns="40891" rIns="81783" bIns="40891" rtlCol="0" anchor="ctr"/>
          <a:lstStyle/>
          <a:p>
            <a:pPr marL="0" marR="0" lvl="0" indent="0" algn="ctr" defTabSz="914232" eaLnBrk="1" fontAlgn="auto" latinLnBrk="0" hangingPunct="1">
              <a:lnSpc>
                <a:spcPct val="100000"/>
              </a:lnSpc>
              <a:spcBef>
                <a:spcPts val="0"/>
              </a:spcBef>
              <a:spcAft>
                <a:spcPts val="0"/>
              </a:spcAft>
              <a:buClrTx/>
              <a:buSzTx/>
              <a:buFontTx/>
              <a:buNone/>
              <a:tabLst/>
              <a:defRPr/>
            </a:pPr>
            <a:endParaRPr kumimoji="0" lang="zh-CN" altLang="en-US" sz="1876" b="0" i="0" u="none" strike="noStrike" kern="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9" name="矩形标注 58"/>
          <p:cNvSpPr/>
          <p:nvPr/>
        </p:nvSpPr>
        <p:spPr>
          <a:xfrm>
            <a:off x="1359540" y="1848595"/>
            <a:ext cx="1417166" cy="57434"/>
          </a:xfrm>
          <a:prstGeom prst="wedgeRectCallout">
            <a:avLst>
              <a:gd name="adj1" fmla="val -23398"/>
              <a:gd name="adj2" fmla="val 403291"/>
            </a:avLst>
          </a:prstGeom>
          <a:solidFill>
            <a:sysClr val="window" lastClr="FFFFFF">
              <a:lumMod val="75000"/>
            </a:sysClr>
          </a:solidFill>
          <a:ln w="25400" cap="flat" cmpd="sng" algn="ctr">
            <a:noFill/>
            <a:prstDash val="solid"/>
          </a:ln>
          <a:effectLst/>
        </p:spPr>
        <p:txBody>
          <a:bodyPr lIns="81783" tIns="40891" rIns="81783" bIns="40891" rtlCol="0" anchor="ctr"/>
          <a:lstStyle/>
          <a:p>
            <a:pPr marL="0" marR="0" lvl="0" indent="0" algn="ctr" defTabSz="914232" eaLnBrk="1" fontAlgn="auto" latinLnBrk="0" hangingPunct="1">
              <a:lnSpc>
                <a:spcPct val="100000"/>
              </a:lnSpc>
              <a:spcBef>
                <a:spcPts val="0"/>
              </a:spcBef>
              <a:spcAft>
                <a:spcPts val="0"/>
              </a:spcAft>
              <a:buClrTx/>
              <a:buSzTx/>
              <a:buFontTx/>
              <a:buNone/>
              <a:tabLst/>
              <a:defRPr/>
            </a:pPr>
            <a:endParaRPr kumimoji="0" lang="zh-CN" altLang="en-US" sz="1876" b="0" i="0" u="none" strike="noStrike" kern="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60" name="Rectangle 28"/>
          <p:cNvSpPr>
            <a:spLocks noChangeArrowheads="1"/>
          </p:cNvSpPr>
          <p:nvPr/>
        </p:nvSpPr>
        <p:spPr bwMode="auto">
          <a:xfrm>
            <a:off x="2796064" y="3922924"/>
            <a:ext cx="2042840" cy="62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783" tIns="40891" rIns="81783" bIns="40891">
            <a:spAutoFit/>
          </a:bodyPr>
          <a:lstStyle/>
          <a:p>
            <a:pPr defTabSz="914232">
              <a:lnSpc>
                <a:spcPct val="120000"/>
              </a:lnSpc>
            </a:pPr>
            <a:r>
              <a:rPr lang="zh-CN" altLang="en-US" sz="987"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87"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1" name="Rectangle 28"/>
          <p:cNvSpPr>
            <a:spLocks noChangeArrowheads="1"/>
          </p:cNvSpPr>
          <p:nvPr/>
        </p:nvSpPr>
        <p:spPr bwMode="auto">
          <a:xfrm>
            <a:off x="1000829" y="1159788"/>
            <a:ext cx="2042840" cy="62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783" tIns="40891" rIns="81783" bIns="40891">
            <a:spAutoFit/>
          </a:bodyPr>
          <a:lstStyle/>
          <a:p>
            <a:pPr defTabSz="914232">
              <a:lnSpc>
                <a:spcPct val="120000"/>
              </a:lnSpc>
            </a:pPr>
            <a:r>
              <a:rPr lang="zh-CN" altLang="en-US" sz="987"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87"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2" name="矩形标注 61"/>
          <p:cNvSpPr/>
          <p:nvPr/>
        </p:nvSpPr>
        <p:spPr>
          <a:xfrm>
            <a:off x="4861580" y="1848595"/>
            <a:ext cx="1417166" cy="57434"/>
          </a:xfrm>
          <a:prstGeom prst="wedgeRectCallout">
            <a:avLst>
              <a:gd name="adj1" fmla="val -23398"/>
              <a:gd name="adj2" fmla="val 403291"/>
            </a:avLst>
          </a:prstGeom>
          <a:solidFill>
            <a:srgbClr val="FF0000"/>
          </a:solidFill>
          <a:ln w="25400" cap="flat" cmpd="sng" algn="ctr">
            <a:noFill/>
            <a:prstDash val="solid"/>
          </a:ln>
          <a:effectLst/>
        </p:spPr>
        <p:txBody>
          <a:bodyPr lIns="81783" tIns="40891" rIns="81783" bIns="40891" rtlCol="0" anchor="ctr"/>
          <a:lstStyle/>
          <a:p>
            <a:pPr marL="0" marR="0" lvl="0" indent="0" algn="ctr" defTabSz="914232" eaLnBrk="1" fontAlgn="auto" latinLnBrk="0" hangingPunct="1">
              <a:lnSpc>
                <a:spcPct val="100000"/>
              </a:lnSpc>
              <a:spcBef>
                <a:spcPts val="0"/>
              </a:spcBef>
              <a:spcAft>
                <a:spcPts val="0"/>
              </a:spcAft>
              <a:buClrTx/>
              <a:buSzTx/>
              <a:buFontTx/>
              <a:buNone/>
              <a:tabLst/>
              <a:defRPr/>
            </a:pPr>
            <a:endParaRPr kumimoji="0" lang="zh-CN" altLang="en-US" sz="1876" b="0" i="0" u="none" strike="noStrike" kern="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63" name="Rectangle 28"/>
          <p:cNvSpPr>
            <a:spLocks noChangeArrowheads="1"/>
          </p:cNvSpPr>
          <p:nvPr/>
        </p:nvSpPr>
        <p:spPr bwMode="auto">
          <a:xfrm>
            <a:off x="4502870" y="1159788"/>
            <a:ext cx="2042840" cy="62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783" tIns="40891" rIns="81783" bIns="40891">
            <a:spAutoFit/>
          </a:bodyPr>
          <a:lstStyle/>
          <a:p>
            <a:pPr defTabSz="914232">
              <a:lnSpc>
                <a:spcPct val="120000"/>
              </a:lnSpc>
            </a:pPr>
            <a:r>
              <a:rPr lang="zh-CN" altLang="en-US" sz="987"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87"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4" name="矩形标注 63"/>
          <p:cNvSpPr/>
          <p:nvPr/>
        </p:nvSpPr>
        <p:spPr>
          <a:xfrm>
            <a:off x="6735102" y="3786687"/>
            <a:ext cx="1321502" cy="40939"/>
          </a:xfrm>
          <a:prstGeom prst="wedgeRectCallout">
            <a:avLst>
              <a:gd name="adj1" fmla="val -17526"/>
              <a:gd name="adj2" fmla="val -509465"/>
            </a:avLst>
          </a:prstGeom>
          <a:solidFill>
            <a:srgbClr val="FF0000"/>
          </a:solidFill>
          <a:ln w="25400" cap="flat" cmpd="sng" algn="ctr">
            <a:noFill/>
            <a:prstDash val="solid"/>
          </a:ln>
          <a:effectLst/>
        </p:spPr>
        <p:txBody>
          <a:bodyPr lIns="81783" tIns="40891" rIns="81783" bIns="40891" rtlCol="0" anchor="ctr"/>
          <a:lstStyle/>
          <a:p>
            <a:pPr marL="0" marR="0" lvl="0" indent="0" algn="ctr" defTabSz="914232" eaLnBrk="1" fontAlgn="auto" latinLnBrk="0" hangingPunct="1">
              <a:lnSpc>
                <a:spcPct val="100000"/>
              </a:lnSpc>
              <a:spcBef>
                <a:spcPts val="0"/>
              </a:spcBef>
              <a:spcAft>
                <a:spcPts val="0"/>
              </a:spcAft>
              <a:buClrTx/>
              <a:buSzTx/>
              <a:buFontTx/>
              <a:buNone/>
              <a:tabLst/>
              <a:defRPr/>
            </a:pPr>
            <a:endParaRPr kumimoji="0" lang="zh-CN" altLang="en-US" sz="1876" b="0" i="0" u="none" strike="noStrike" kern="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65" name="Rectangle 28"/>
          <p:cNvSpPr>
            <a:spLocks noChangeArrowheads="1"/>
          </p:cNvSpPr>
          <p:nvPr/>
        </p:nvSpPr>
        <p:spPr bwMode="auto">
          <a:xfrm>
            <a:off x="6369337" y="3922924"/>
            <a:ext cx="2042840" cy="62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783" tIns="40891" rIns="81783" bIns="40891">
            <a:spAutoFit/>
          </a:bodyPr>
          <a:lstStyle/>
          <a:p>
            <a:pPr defTabSz="914232">
              <a:lnSpc>
                <a:spcPct val="120000"/>
              </a:lnSpc>
            </a:pPr>
            <a:r>
              <a:rPr lang="zh-CN" altLang="en-US" sz="987" dirty="0">
                <a:solidFill>
                  <a:prstClr val="black">
                    <a:lumMod val="75000"/>
                    <a:lumOff val="25000"/>
                  </a:prst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87"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9653754"/>
      </p:ext>
    </p:extLst>
  </p:cSld>
  <p:clrMapOvr>
    <a:masterClrMapping/>
  </p:clrMapOvr>
  <p:transition spd="slow" advClick="0" advTm="500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p:cTn id="11" dur="1000" fill="hold"/>
                                        <p:tgtEl>
                                          <p:spTgt spid="55"/>
                                        </p:tgtEl>
                                        <p:attrNameLst>
                                          <p:attrName>ppt_w</p:attrName>
                                        </p:attrNameLst>
                                      </p:cBhvr>
                                      <p:tavLst>
                                        <p:tav tm="0">
                                          <p:val>
                                            <p:fltVal val="0"/>
                                          </p:val>
                                        </p:tav>
                                        <p:tav tm="100000">
                                          <p:val>
                                            <p:strVal val="#ppt_w"/>
                                          </p:val>
                                        </p:tav>
                                      </p:tavLst>
                                    </p:anim>
                                    <p:anim calcmode="lin" valueType="num">
                                      <p:cBhvr>
                                        <p:cTn id="12" dur="1000" fill="hold"/>
                                        <p:tgtEl>
                                          <p:spTgt spid="55"/>
                                        </p:tgtEl>
                                        <p:attrNameLst>
                                          <p:attrName>ppt_h</p:attrName>
                                        </p:attrNameLst>
                                      </p:cBhvr>
                                      <p:tavLst>
                                        <p:tav tm="0">
                                          <p:val>
                                            <p:fltVal val="0"/>
                                          </p:val>
                                        </p:tav>
                                        <p:tav tm="100000">
                                          <p:val>
                                            <p:strVal val="#ppt_h"/>
                                          </p:val>
                                        </p:tav>
                                      </p:tavLst>
                                    </p:anim>
                                    <p:anim calcmode="lin" valueType="num">
                                      <p:cBhvr>
                                        <p:cTn id="13" dur="1000" fill="hold"/>
                                        <p:tgtEl>
                                          <p:spTgt spid="5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55"/>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46"/>
                                        </p:tgtEl>
                                        <p:attrNameLst>
                                          <p:attrName>style.visibility</p:attrName>
                                        </p:attrNameLst>
                                      </p:cBhvr>
                                      <p:to>
                                        <p:strVal val="visible"/>
                                      </p:to>
                                    </p:set>
                                    <p:anim calcmode="lin" valueType="num">
                                      <p:cBhvr>
                                        <p:cTn id="17" dur="1000" fill="hold"/>
                                        <p:tgtEl>
                                          <p:spTgt spid="46"/>
                                        </p:tgtEl>
                                        <p:attrNameLst>
                                          <p:attrName>ppt_w</p:attrName>
                                        </p:attrNameLst>
                                      </p:cBhvr>
                                      <p:tavLst>
                                        <p:tav tm="0">
                                          <p:val>
                                            <p:fltVal val="0"/>
                                          </p:val>
                                        </p:tav>
                                        <p:tav tm="100000">
                                          <p:val>
                                            <p:strVal val="#ppt_w"/>
                                          </p:val>
                                        </p:tav>
                                      </p:tavLst>
                                    </p:anim>
                                    <p:anim calcmode="lin" valueType="num">
                                      <p:cBhvr>
                                        <p:cTn id="18" dur="1000" fill="hold"/>
                                        <p:tgtEl>
                                          <p:spTgt spid="46"/>
                                        </p:tgtEl>
                                        <p:attrNameLst>
                                          <p:attrName>ppt_h</p:attrName>
                                        </p:attrNameLst>
                                      </p:cBhvr>
                                      <p:tavLst>
                                        <p:tav tm="0">
                                          <p:val>
                                            <p:fltVal val="0"/>
                                          </p:val>
                                        </p:tav>
                                        <p:tav tm="100000">
                                          <p:val>
                                            <p:strVal val="#ppt_h"/>
                                          </p:val>
                                        </p:tav>
                                      </p:tavLst>
                                    </p:anim>
                                    <p:anim calcmode="lin" valueType="num">
                                      <p:cBhvr>
                                        <p:cTn id="19" dur="1000" fill="hold"/>
                                        <p:tgtEl>
                                          <p:spTgt spid="46"/>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46"/>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49"/>
                                        </p:tgtEl>
                                        <p:attrNameLst>
                                          <p:attrName>style.visibility</p:attrName>
                                        </p:attrNameLst>
                                      </p:cBhvr>
                                      <p:to>
                                        <p:strVal val="visible"/>
                                      </p:to>
                                    </p:set>
                                    <p:anim calcmode="lin" valueType="num">
                                      <p:cBhvr>
                                        <p:cTn id="23" dur="1000" fill="hold"/>
                                        <p:tgtEl>
                                          <p:spTgt spid="49"/>
                                        </p:tgtEl>
                                        <p:attrNameLst>
                                          <p:attrName>ppt_w</p:attrName>
                                        </p:attrNameLst>
                                      </p:cBhvr>
                                      <p:tavLst>
                                        <p:tav tm="0">
                                          <p:val>
                                            <p:fltVal val="0"/>
                                          </p:val>
                                        </p:tav>
                                        <p:tav tm="100000">
                                          <p:val>
                                            <p:strVal val="#ppt_w"/>
                                          </p:val>
                                        </p:tav>
                                      </p:tavLst>
                                    </p:anim>
                                    <p:anim calcmode="lin" valueType="num">
                                      <p:cBhvr>
                                        <p:cTn id="24" dur="1000" fill="hold"/>
                                        <p:tgtEl>
                                          <p:spTgt spid="49"/>
                                        </p:tgtEl>
                                        <p:attrNameLst>
                                          <p:attrName>ppt_h</p:attrName>
                                        </p:attrNameLst>
                                      </p:cBhvr>
                                      <p:tavLst>
                                        <p:tav tm="0">
                                          <p:val>
                                            <p:fltVal val="0"/>
                                          </p:val>
                                        </p:tav>
                                        <p:tav tm="100000">
                                          <p:val>
                                            <p:strVal val="#ppt_h"/>
                                          </p:val>
                                        </p:tav>
                                      </p:tavLst>
                                    </p:anim>
                                    <p:anim calcmode="lin" valueType="num">
                                      <p:cBhvr>
                                        <p:cTn id="25" dur="1000" fill="hold"/>
                                        <p:tgtEl>
                                          <p:spTgt spid="4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9"/>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52"/>
                                        </p:tgtEl>
                                        <p:attrNameLst>
                                          <p:attrName>style.visibility</p:attrName>
                                        </p:attrNameLst>
                                      </p:cBhvr>
                                      <p:to>
                                        <p:strVal val="visible"/>
                                      </p:to>
                                    </p:set>
                                    <p:anim calcmode="lin" valueType="num">
                                      <p:cBhvr>
                                        <p:cTn id="29" dur="1000" fill="hold"/>
                                        <p:tgtEl>
                                          <p:spTgt spid="52"/>
                                        </p:tgtEl>
                                        <p:attrNameLst>
                                          <p:attrName>ppt_w</p:attrName>
                                        </p:attrNameLst>
                                      </p:cBhvr>
                                      <p:tavLst>
                                        <p:tav tm="0">
                                          <p:val>
                                            <p:fltVal val="0"/>
                                          </p:val>
                                        </p:tav>
                                        <p:tav tm="100000">
                                          <p:val>
                                            <p:strVal val="#ppt_w"/>
                                          </p:val>
                                        </p:tav>
                                      </p:tavLst>
                                    </p:anim>
                                    <p:anim calcmode="lin" valueType="num">
                                      <p:cBhvr>
                                        <p:cTn id="30" dur="1000" fill="hold"/>
                                        <p:tgtEl>
                                          <p:spTgt spid="52"/>
                                        </p:tgtEl>
                                        <p:attrNameLst>
                                          <p:attrName>ppt_h</p:attrName>
                                        </p:attrNameLst>
                                      </p:cBhvr>
                                      <p:tavLst>
                                        <p:tav tm="0">
                                          <p:val>
                                            <p:fltVal val="0"/>
                                          </p:val>
                                        </p:tav>
                                        <p:tav tm="100000">
                                          <p:val>
                                            <p:strVal val="#ppt_h"/>
                                          </p:val>
                                        </p:tav>
                                      </p:tavLst>
                                    </p:anim>
                                    <p:anim calcmode="lin" valueType="num">
                                      <p:cBhvr>
                                        <p:cTn id="31" dur="1000" fill="hold"/>
                                        <p:tgtEl>
                                          <p:spTgt spid="5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5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9"/>
                                        </p:tgtEl>
                                        <p:attrNameLst>
                                          <p:attrName>style.visibility</p:attrName>
                                        </p:attrNameLst>
                                      </p:cBhvr>
                                      <p:to>
                                        <p:strVal val="visible"/>
                                      </p:to>
                                    </p:set>
                                    <p:anim calcmode="lin" valueType="num">
                                      <p:cBhvr additive="base">
                                        <p:cTn id="36" dur="500" fill="hold"/>
                                        <p:tgtEl>
                                          <p:spTgt spid="59"/>
                                        </p:tgtEl>
                                        <p:attrNameLst>
                                          <p:attrName>ppt_x</p:attrName>
                                        </p:attrNameLst>
                                      </p:cBhvr>
                                      <p:tavLst>
                                        <p:tav tm="0">
                                          <p:val>
                                            <p:strVal val="#ppt_x"/>
                                          </p:val>
                                        </p:tav>
                                        <p:tav tm="100000">
                                          <p:val>
                                            <p:strVal val="#ppt_x"/>
                                          </p:val>
                                        </p:tav>
                                      </p:tavLst>
                                    </p:anim>
                                    <p:anim calcmode="lin" valueType="num">
                                      <p:cBhvr additive="base">
                                        <p:cTn id="37" dur="500" fill="hold"/>
                                        <p:tgtEl>
                                          <p:spTgt spid="59"/>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9"/>
                                        </p:tgtEl>
                                        <p:attrNameLst>
                                          <p:attrName>r</p:attrName>
                                        </p:attrNameLst>
                                      </p:cBhvr>
                                    </p:animRot>
                                    <p:animRot by="-240000">
                                      <p:cBhvr>
                                        <p:cTn id="41" dur="100" fill="hold">
                                          <p:stCondLst>
                                            <p:cond delay="100"/>
                                          </p:stCondLst>
                                        </p:cTn>
                                        <p:tgtEl>
                                          <p:spTgt spid="59"/>
                                        </p:tgtEl>
                                        <p:attrNameLst>
                                          <p:attrName>r</p:attrName>
                                        </p:attrNameLst>
                                      </p:cBhvr>
                                    </p:animRot>
                                    <p:animRot by="240000">
                                      <p:cBhvr>
                                        <p:cTn id="42" dur="100" fill="hold">
                                          <p:stCondLst>
                                            <p:cond delay="200"/>
                                          </p:stCondLst>
                                        </p:cTn>
                                        <p:tgtEl>
                                          <p:spTgt spid="59"/>
                                        </p:tgtEl>
                                        <p:attrNameLst>
                                          <p:attrName>r</p:attrName>
                                        </p:attrNameLst>
                                      </p:cBhvr>
                                    </p:animRot>
                                    <p:animRot by="-240000">
                                      <p:cBhvr>
                                        <p:cTn id="43" dur="100" fill="hold">
                                          <p:stCondLst>
                                            <p:cond delay="300"/>
                                          </p:stCondLst>
                                        </p:cTn>
                                        <p:tgtEl>
                                          <p:spTgt spid="59"/>
                                        </p:tgtEl>
                                        <p:attrNameLst>
                                          <p:attrName>r</p:attrName>
                                        </p:attrNameLst>
                                      </p:cBhvr>
                                    </p:animRot>
                                    <p:animRot by="120000">
                                      <p:cBhvr>
                                        <p:cTn id="44" dur="100" fill="hold">
                                          <p:stCondLst>
                                            <p:cond delay="400"/>
                                          </p:stCondLst>
                                        </p:cTn>
                                        <p:tgtEl>
                                          <p:spTgt spid="59"/>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strips(upLeft)">
                                      <p:cBhvr>
                                        <p:cTn id="48" dur="500"/>
                                        <p:tgtEl>
                                          <p:spTgt spid="61"/>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 calcmode="lin" valueType="num">
                                      <p:cBhvr additive="base">
                                        <p:cTn id="52" dur="500" fill="hold"/>
                                        <p:tgtEl>
                                          <p:spTgt spid="58"/>
                                        </p:tgtEl>
                                        <p:attrNameLst>
                                          <p:attrName>ppt_x</p:attrName>
                                        </p:attrNameLst>
                                      </p:cBhvr>
                                      <p:tavLst>
                                        <p:tav tm="0">
                                          <p:val>
                                            <p:strVal val="#ppt_x"/>
                                          </p:val>
                                        </p:tav>
                                        <p:tav tm="100000">
                                          <p:val>
                                            <p:strVal val="#ppt_x"/>
                                          </p:val>
                                        </p:tav>
                                      </p:tavLst>
                                    </p:anim>
                                    <p:anim calcmode="lin" valueType="num">
                                      <p:cBhvr additive="base">
                                        <p:cTn id="53" dur="500" fill="hold"/>
                                        <p:tgtEl>
                                          <p:spTgt spid="58"/>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8"/>
                                        </p:tgtEl>
                                        <p:attrNameLst>
                                          <p:attrName>r</p:attrName>
                                        </p:attrNameLst>
                                      </p:cBhvr>
                                    </p:animRot>
                                    <p:animRot by="-240000">
                                      <p:cBhvr>
                                        <p:cTn id="57" dur="100" fill="hold">
                                          <p:stCondLst>
                                            <p:cond delay="100"/>
                                          </p:stCondLst>
                                        </p:cTn>
                                        <p:tgtEl>
                                          <p:spTgt spid="58"/>
                                        </p:tgtEl>
                                        <p:attrNameLst>
                                          <p:attrName>r</p:attrName>
                                        </p:attrNameLst>
                                      </p:cBhvr>
                                    </p:animRot>
                                    <p:animRot by="240000">
                                      <p:cBhvr>
                                        <p:cTn id="58" dur="100" fill="hold">
                                          <p:stCondLst>
                                            <p:cond delay="200"/>
                                          </p:stCondLst>
                                        </p:cTn>
                                        <p:tgtEl>
                                          <p:spTgt spid="58"/>
                                        </p:tgtEl>
                                        <p:attrNameLst>
                                          <p:attrName>r</p:attrName>
                                        </p:attrNameLst>
                                      </p:cBhvr>
                                    </p:animRot>
                                    <p:animRot by="-240000">
                                      <p:cBhvr>
                                        <p:cTn id="59" dur="100" fill="hold">
                                          <p:stCondLst>
                                            <p:cond delay="300"/>
                                          </p:stCondLst>
                                        </p:cTn>
                                        <p:tgtEl>
                                          <p:spTgt spid="58"/>
                                        </p:tgtEl>
                                        <p:attrNameLst>
                                          <p:attrName>r</p:attrName>
                                        </p:attrNameLst>
                                      </p:cBhvr>
                                    </p:animRot>
                                    <p:animRot by="120000">
                                      <p:cBhvr>
                                        <p:cTn id="60" dur="100" fill="hold">
                                          <p:stCondLst>
                                            <p:cond delay="400"/>
                                          </p:stCondLst>
                                        </p:cTn>
                                        <p:tgtEl>
                                          <p:spTgt spid="58"/>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60"/>
                                        </p:tgtEl>
                                        <p:attrNameLst>
                                          <p:attrName>style.visibility</p:attrName>
                                        </p:attrNameLst>
                                      </p:cBhvr>
                                      <p:to>
                                        <p:strVal val="visible"/>
                                      </p:to>
                                    </p:set>
                                    <p:animEffect transition="in" filter="strips(upLeft)">
                                      <p:cBhvr>
                                        <p:cTn id="64" dur="500"/>
                                        <p:tgtEl>
                                          <p:spTgt spid="60"/>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 calcmode="lin" valueType="num">
                                      <p:cBhvr additive="base">
                                        <p:cTn id="68" dur="500" fill="hold"/>
                                        <p:tgtEl>
                                          <p:spTgt spid="62"/>
                                        </p:tgtEl>
                                        <p:attrNameLst>
                                          <p:attrName>ppt_x</p:attrName>
                                        </p:attrNameLst>
                                      </p:cBhvr>
                                      <p:tavLst>
                                        <p:tav tm="0">
                                          <p:val>
                                            <p:strVal val="#ppt_x"/>
                                          </p:val>
                                        </p:tav>
                                        <p:tav tm="100000">
                                          <p:val>
                                            <p:strVal val="#ppt_x"/>
                                          </p:val>
                                        </p:tav>
                                      </p:tavLst>
                                    </p:anim>
                                    <p:anim calcmode="lin" valueType="num">
                                      <p:cBhvr additive="base">
                                        <p:cTn id="69" dur="500" fill="hold"/>
                                        <p:tgtEl>
                                          <p:spTgt spid="62"/>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62"/>
                                        </p:tgtEl>
                                        <p:attrNameLst>
                                          <p:attrName>r</p:attrName>
                                        </p:attrNameLst>
                                      </p:cBhvr>
                                    </p:animRot>
                                    <p:animRot by="-240000">
                                      <p:cBhvr>
                                        <p:cTn id="73" dur="100" fill="hold">
                                          <p:stCondLst>
                                            <p:cond delay="100"/>
                                          </p:stCondLst>
                                        </p:cTn>
                                        <p:tgtEl>
                                          <p:spTgt spid="62"/>
                                        </p:tgtEl>
                                        <p:attrNameLst>
                                          <p:attrName>r</p:attrName>
                                        </p:attrNameLst>
                                      </p:cBhvr>
                                    </p:animRot>
                                    <p:animRot by="240000">
                                      <p:cBhvr>
                                        <p:cTn id="74" dur="100" fill="hold">
                                          <p:stCondLst>
                                            <p:cond delay="200"/>
                                          </p:stCondLst>
                                        </p:cTn>
                                        <p:tgtEl>
                                          <p:spTgt spid="62"/>
                                        </p:tgtEl>
                                        <p:attrNameLst>
                                          <p:attrName>r</p:attrName>
                                        </p:attrNameLst>
                                      </p:cBhvr>
                                    </p:animRot>
                                    <p:animRot by="-240000">
                                      <p:cBhvr>
                                        <p:cTn id="75" dur="100" fill="hold">
                                          <p:stCondLst>
                                            <p:cond delay="300"/>
                                          </p:stCondLst>
                                        </p:cTn>
                                        <p:tgtEl>
                                          <p:spTgt spid="62"/>
                                        </p:tgtEl>
                                        <p:attrNameLst>
                                          <p:attrName>r</p:attrName>
                                        </p:attrNameLst>
                                      </p:cBhvr>
                                    </p:animRot>
                                    <p:animRot by="120000">
                                      <p:cBhvr>
                                        <p:cTn id="76" dur="100" fill="hold">
                                          <p:stCondLst>
                                            <p:cond delay="400"/>
                                          </p:stCondLst>
                                        </p:cTn>
                                        <p:tgtEl>
                                          <p:spTgt spid="62"/>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strips(upLeft)">
                                      <p:cBhvr>
                                        <p:cTn id="80" dur="500"/>
                                        <p:tgtEl>
                                          <p:spTgt spid="63"/>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64"/>
                                        </p:tgtEl>
                                        <p:attrNameLst>
                                          <p:attrName>style.visibility</p:attrName>
                                        </p:attrNameLst>
                                      </p:cBhvr>
                                      <p:to>
                                        <p:strVal val="visible"/>
                                      </p:to>
                                    </p:set>
                                    <p:anim calcmode="lin" valueType="num">
                                      <p:cBhvr additive="base">
                                        <p:cTn id="84" dur="500" fill="hold"/>
                                        <p:tgtEl>
                                          <p:spTgt spid="64"/>
                                        </p:tgtEl>
                                        <p:attrNameLst>
                                          <p:attrName>ppt_x</p:attrName>
                                        </p:attrNameLst>
                                      </p:cBhvr>
                                      <p:tavLst>
                                        <p:tav tm="0">
                                          <p:val>
                                            <p:strVal val="#ppt_x"/>
                                          </p:val>
                                        </p:tav>
                                        <p:tav tm="100000">
                                          <p:val>
                                            <p:strVal val="#ppt_x"/>
                                          </p:val>
                                        </p:tav>
                                      </p:tavLst>
                                    </p:anim>
                                    <p:anim calcmode="lin" valueType="num">
                                      <p:cBhvr additive="base">
                                        <p:cTn id="85" dur="500" fill="hold"/>
                                        <p:tgtEl>
                                          <p:spTgt spid="64"/>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64"/>
                                        </p:tgtEl>
                                        <p:attrNameLst>
                                          <p:attrName>r</p:attrName>
                                        </p:attrNameLst>
                                      </p:cBhvr>
                                    </p:animRot>
                                    <p:animRot by="-240000">
                                      <p:cBhvr>
                                        <p:cTn id="89" dur="100" fill="hold">
                                          <p:stCondLst>
                                            <p:cond delay="100"/>
                                          </p:stCondLst>
                                        </p:cTn>
                                        <p:tgtEl>
                                          <p:spTgt spid="64"/>
                                        </p:tgtEl>
                                        <p:attrNameLst>
                                          <p:attrName>r</p:attrName>
                                        </p:attrNameLst>
                                      </p:cBhvr>
                                    </p:animRot>
                                    <p:animRot by="240000">
                                      <p:cBhvr>
                                        <p:cTn id="90" dur="100" fill="hold">
                                          <p:stCondLst>
                                            <p:cond delay="200"/>
                                          </p:stCondLst>
                                        </p:cTn>
                                        <p:tgtEl>
                                          <p:spTgt spid="64"/>
                                        </p:tgtEl>
                                        <p:attrNameLst>
                                          <p:attrName>r</p:attrName>
                                        </p:attrNameLst>
                                      </p:cBhvr>
                                    </p:animRot>
                                    <p:animRot by="-240000">
                                      <p:cBhvr>
                                        <p:cTn id="91" dur="100" fill="hold">
                                          <p:stCondLst>
                                            <p:cond delay="300"/>
                                          </p:stCondLst>
                                        </p:cTn>
                                        <p:tgtEl>
                                          <p:spTgt spid="64"/>
                                        </p:tgtEl>
                                        <p:attrNameLst>
                                          <p:attrName>r</p:attrName>
                                        </p:attrNameLst>
                                      </p:cBhvr>
                                    </p:animRot>
                                    <p:animRot by="120000">
                                      <p:cBhvr>
                                        <p:cTn id="92" dur="100" fill="hold">
                                          <p:stCondLst>
                                            <p:cond delay="400"/>
                                          </p:stCondLst>
                                        </p:cTn>
                                        <p:tgtEl>
                                          <p:spTgt spid="64"/>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65"/>
                                        </p:tgtEl>
                                        <p:attrNameLst>
                                          <p:attrName>style.visibility</p:attrName>
                                        </p:attrNameLst>
                                      </p:cBhvr>
                                      <p:to>
                                        <p:strVal val="visible"/>
                                      </p:to>
                                    </p:set>
                                    <p:animEffect transition="in" filter="strips(upLeft)">
                                      <p:cBhvr>
                                        <p:cTn id="96"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58" grpId="0" animBg="1"/>
      <p:bldP spid="58" grpId="1" animBg="1"/>
      <p:bldP spid="59" grpId="0" animBg="1"/>
      <p:bldP spid="59" grpId="1" animBg="1"/>
      <p:bldP spid="60" grpId="0"/>
      <p:bldP spid="61" grpId="0"/>
      <p:bldP spid="62" grpId="0" animBg="1"/>
      <p:bldP spid="62" grpId="1" animBg="1"/>
      <p:bldP spid="63" grpId="0"/>
      <p:bldP spid="64" grpId="0" animBg="1"/>
      <p:bldP spid="64" grpId="1" animBg="1"/>
      <p:bldP spid="6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图片 4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
        <p:nvSpPr>
          <p:cNvPr id="4" name="TextBox 49"/>
          <p:cNvSpPr txBox="1"/>
          <p:nvPr/>
        </p:nvSpPr>
        <p:spPr>
          <a:xfrm>
            <a:off x="915961" y="2014683"/>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5" name="TextBox 50"/>
          <p:cNvSpPr txBox="1"/>
          <p:nvPr/>
        </p:nvSpPr>
        <p:spPr>
          <a:xfrm>
            <a:off x="1253247" y="2676647"/>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6" name="TextBox 51"/>
          <p:cNvSpPr txBox="1"/>
          <p:nvPr/>
        </p:nvSpPr>
        <p:spPr>
          <a:xfrm>
            <a:off x="1811421" y="3053270"/>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7" name="TextBox 52"/>
          <p:cNvSpPr txBox="1"/>
          <p:nvPr/>
        </p:nvSpPr>
        <p:spPr>
          <a:xfrm>
            <a:off x="3035611" y="3325138"/>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8" name="TextBox 53"/>
          <p:cNvSpPr txBox="1"/>
          <p:nvPr/>
        </p:nvSpPr>
        <p:spPr>
          <a:xfrm>
            <a:off x="7257106" y="2733782"/>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9" name="TextBox 54"/>
          <p:cNvSpPr txBox="1"/>
          <p:nvPr/>
        </p:nvSpPr>
        <p:spPr>
          <a:xfrm>
            <a:off x="6943832" y="2132684"/>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0" name="TextBox 55"/>
          <p:cNvSpPr txBox="1"/>
          <p:nvPr/>
        </p:nvSpPr>
        <p:spPr>
          <a:xfrm>
            <a:off x="6426480" y="1730349"/>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1" name="TextBox 56"/>
          <p:cNvSpPr txBox="1"/>
          <p:nvPr/>
        </p:nvSpPr>
        <p:spPr>
          <a:xfrm>
            <a:off x="5201659" y="1443466"/>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2" name="TextBox 57"/>
          <p:cNvSpPr txBox="1"/>
          <p:nvPr/>
        </p:nvSpPr>
        <p:spPr>
          <a:xfrm>
            <a:off x="4113016" y="1807078"/>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3" name="TextBox 58"/>
          <p:cNvSpPr txBox="1"/>
          <p:nvPr/>
        </p:nvSpPr>
        <p:spPr>
          <a:xfrm>
            <a:off x="3817764" y="2058339"/>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4" name="TextBox 59"/>
          <p:cNvSpPr txBox="1"/>
          <p:nvPr/>
        </p:nvSpPr>
        <p:spPr>
          <a:xfrm>
            <a:off x="3636169" y="2287443"/>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5" name="TextBox 60"/>
          <p:cNvSpPr txBox="1"/>
          <p:nvPr/>
        </p:nvSpPr>
        <p:spPr>
          <a:xfrm>
            <a:off x="4556088" y="2533574"/>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6" name="TextBox 61"/>
          <p:cNvSpPr txBox="1"/>
          <p:nvPr/>
        </p:nvSpPr>
        <p:spPr>
          <a:xfrm>
            <a:off x="4380519" y="2784836"/>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7" name="TextBox 62"/>
          <p:cNvSpPr txBox="1"/>
          <p:nvPr/>
        </p:nvSpPr>
        <p:spPr>
          <a:xfrm>
            <a:off x="4079241" y="3013939"/>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8" name="椭圆 17"/>
          <p:cNvSpPr/>
          <p:nvPr/>
        </p:nvSpPr>
        <p:spPr>
          <a:xfrm>
            <a:off x="1933396" y="1846699"/>
            <a:ext cx="576950" cy="576950"/>
          </a:xfrm>
          <a:prstGeom prst="ellipse">
            <a:avLst/>
          </a:prstGeom>
          <a:solidFill>
            <a:schemeClr val="accent1"/>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19" name="椭圆 18"/>
          <p:cNvSpPr/>
          <p:nvPr/>
        </p:nvSpPr>
        <p:spPr>
          <a:xfrm>
            <a:off x="6446538" y="2018630"/>
            <a:ext cx="519054" cy="519054"/>
          </a:xfrm>
          <a:prstGeom prst="ellipse">
            <a:avLst/>
          </a:prstGeom>
          <a:solidFill>
            <a:schemeClr val="accent3"/>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nvGrpSpPr>
          <p:cNvPr id="20" name="组合 19"/>
          <p:cNvGrpSpPr/>
          <p:nvPr/>
        </p:nvGrpSpPr>
        <p:grpSpPr>
          <a:xfrm>
            <a:off x="2218736" y="2477679"/>
            <a:ext cx="512207" cy="512207"/>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22" name="椭圆 2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sp>
        <p:nvSpPr>
          <p:cNvPr id="23" name="椭圆 22"/>
          <p:cNvSpPr>
            <a:spLocks noChangeAspect="1"/>
          </p:cNvSpPr>
          <p:nvPr/>
        </p:nvSpPr>
        <p:spPr>
          <a:xfrm>
            <a:off x="2744481" y="2830870"/>
            <a:ext cx="462192" cy="462192"/>
          </a:xfrm>
          <a:prstGeom prst="ellipse">
            <a:avLst/>
          </a:prstGeom>
          <a:solidFill>
            <a:schemeClr val="accent2"/>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24" name="椭圆 23"/>
          <p:cNvSpPr>
            <a:spLocks noChangeAspect="1"/>
          </p:cNvSpPr>
          <p:nvPr/>
        </p:nvSpPr>
        <p:spPr>
          <a:xfrm>
            <a:off x="5487929" y="1698076"/>
            <a:ext cx="391086" cy="391086"/>
          </a:xfrm>
          <a:prstGeom prst="ellipse">
            <a:avLst/>
          </a:prstGeom>
          <a:solidFill>
            <a:schemeClr val="accent2"/>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25" name="椭圆 24"/>
          <p:cNvSpPr>
            <a:spLocks noChangeAspect="1"/>
          </p:cNvSpPr>
          <p:nvPr/>
        </p:nvSpPr>
        <p:spPr>
          <a:xfrm>
            <a:off x="3782168" y="2862632"/>
            <a:ext cx="337756" cy="337756"/>
          </a:xfrm>
          <a:prstGeom prst="ellipse">
            <a:avLst/>
          </a:prstGeom>
          <a:solidFill>
            <a:schemeClr val="accent3"/>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26" name="椭圆 25"/>
          <p:cNvSpPr>
            <a:spLocks noChangeAspect="1"/>
          </p:cNvSpPr>
          <p:nvPr/>
        </p:nvSpPr>
        <p:spPr>
          <a:xfrm>
            <a:off x="4779333" y="2041974"/>
            <a:ext cx="273760" cy="273760"/>
          </a:xfrm>
          <a:prstGeom prst="ellipse">
            <a:avLst/>
          </a:prstGeom>
          <a:solidFill>
            <a:schemeClr val="accent1"/>
          </a:solidFill>
          <a:ln>
            <a:noFill/>
          </a:ln>
          <a:effectLst>
            <a:outerShdw blurRad="190500" dist="127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27" name="椭圆 26"/>
          <p:cNvSpPr>
            <a:spLocks noChangeAspect="1"/>
          </p:cNvSpPr>
          <p:nvPr/>
        </p:nvSpPr>
        <p:spPr>
          <a:xfrm>
            <a:off x="4391808" y="2501121"/>
            <a:ext cx="213319" cy="213319"/>
          </a:xfrm>
          <a:prstGeom prst="ellipse">
            <a:avLst/>
          </a:prstGeom>
          <a:solidFill>
            <a:schemeClr val="accent4"/>
          </a:solidFill>
          <a:ln>
            <a:noFill/>
          </a:ln>
          <a:effectLst>
            <a:outerShdw blurRad="190500" dist="127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nvGrpSpPr>
          <p:cNvPr id="28" name="组合 27"/>
          <p:cNvGrpSpPr/>
          <p:nvPr/>
        </p:nvGrpSpPr>
        <p:grpSpPr>
          <a:xfrm>
            <a:off x="6715258" y="2554652"/>
            <a:ext cx="576340" cy="576340"/>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grpSp>
        <p:nvGrpSpPr>
          <p:cNvPr id="31" name="组合 30"/>
          <p:cNvGrpSpPr/>
          <p:nvPr/>
        </p:nvGrpSpPr>
        <p:grpSpPr>
          <a:xfrm>
            <a:off x="5970305" y="1698985"/>
            <a:ext cx="478584" cy="478584"/>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33" name="椭圆 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grpSp>
        <p:nvGrpSpPr>
          <p:cNvPr id="34" name="组合 33"/>
          <p:cNvGrpSpPr/>
          <p:nvPr/>
        </p:nvGrpSpPr>
        <p:grpSpPr>
          <a:xfrm>
            <a:off x="3297039" y="2919812"/>
            <a:ext cx="394534" cy="394534"/>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grpSp>
        <p:nvGrpSpPr>
          <p:cNvPr id="37" name="组合 36"/>
          <p:cNvGrpSpPr/>
          <p:nvPr/>
        </p:nvGrpSpPr>
        <p:grpSpPr>
          <a:xfrm>
            <a:off x="5078420" y="1843216"/>
            <a:ext cx="335638" cy="335638"/>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grpSp>
        <p:nvGrpSpPr>
          <p:cNvPr id="40" name="组合 39"/>
          <p:cNvGrpSpPr/>
          <p:nvPr/>
        </p:nvGrpSpPr>
        <p:grpSpPr>
          <a:xfrm>
            <a:off x="4121077" y="2678998"/>
            <a:ext cx="270731" cy="270731"/>
            <a:chOff x="304800" y="673100"/>
            <a:chExt cx="4000500" cy="4000500"/>
          </a:xfrm>
          <a:effectLst>
            <a:outerShdw blurRad="127000" dist="127000" dir="8100000" algn="tr" rotWithShape="0">
              <a:prstClr val="black">
                <a:alpha val="4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grpSp>
        <p:nvGrpSpPr>
          <p:cNvPr id="43" name="组合 42"/>
          <p:cNvGrpSpPr/>
          <p:nvPr/>
        </p:nvGrpSpPr>
        <p:grpSpPr>
          <a:xfrm>
            <a:off x="4577295" y="2290087"/>
            <a:ext cx="223764" cy="223764"/>
            <a:chOff x="304800" y="673100"/>
            <a:chExt cx="4000500" cy="4000500"/>
          </a:xfrm>
          <a:effectLst>
            <a:outerShdw blurRad="127000" dist="127000" dir="8100000" algn="tr" rotWithShape="0">
              <a:prstClr val="black">
                <a:alpha val="4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pic>
        <p:nvPicPr>
          <p:cNvPr id="47" name="图片 46"/>
          <p:cNvPicPr>
            <a:picLocks noChangeAspect="1"/>
          </p:cNvPicPr>
          <p:nvPr/>
        </p:nvPicPr>
        <p:blipFill rotWithShape="1">
          <a:blip r:embed="rId4"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spTree>
    <p:extLst>
      <p:ext uri="{BB962C8B-B14F-4D97-AF65-F5344CB8AC3E}">
        <p14:creationId xmlns:p14="http://schemas.microsoft.com/office/powerpoint/2010/main" val="2161283914"/>
      </p:ext>
    </p:extLst>
  </p:cSld>
  <p:clrMapOvr>
    <a:masterClrMapping/>
  </p:clrMapOvr>
  <p:transition spd="slow" advClick="0" advTm="500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43"/>
                                        </p:tgtEl>
                                        <p:attrNameLst>
                                          <p:attrName>style.visibility</p:attrName>
                                        </p:attrNameLst>
                                      </p:cBhvr>
                                      <p:to>
                                        <p:strVal val="visible"/>
                                      </p:to>
                                    </p:set>
                                    <p:anim calcmode="lin" valueType="num">
                                      <p:cBhvr>
                                        <p:cTn id="9" dur="1000" fill="hold"/>
                                        <p:tgtEl>
                                          <p:spTgt spid="43"/>
                                        </p:tgtEl>
                                        <p:attrNameLst>
                                          <p:attrName>ppt_w</p:attrName>
                                        </p:attrNameLst>
                                      </p:cBhvr>
                                      <p:tavLst>
                                        <p:tav tm="0">
                                          <p:val>
                                            <p:fltVal val="0"/>
                                          </p:val>
                                        </p:tav>
                                        <p:tav tm="100000">
                                          <p:val>
                                            <p:strVal val="#ppt_w"/>
                                          </p:val>
                                        </p:tav>
                                      </p:tavLst>
                                    </p:anim>
                                    <p:anim calcmode="lin" valueType="num">
                                      <p:cBhvr>
                                        <p:cTn id="10" dur="1000" fill="hold"/>
                                        <p:tgtEl>
                                          <p:spTgt spid="43"/>
                                        </p:tgtEl>
                                        <p:attrNameLst>
                                          <p:attrName>ppt_h</p:attrName>
                                        </p:attrNameLst>
                                      </p:cBhvr>
                                      <p:tavLst>
                                        <p:tav tm="0">
                                          <p:val>
                                            <p:fltVal val="0"/>
                                          </p:val>
                                        </p:tav>
                                        <p:tav tm="100000">
                                          <p:val>
                                            <p:strVal val="#ppt_h"/>
                                          </p:val>
                                        </p:tav>
                                      </p:tavLst>
                                    </p:anim>
                                    <p:animEffect transition="in" filter="fade">
                                      <p:cBhvr>
                                        <p:cTn id="11" dur="1000"/>
                                        <p:tgtEl>
                                          <p:spTgt spid="43"/>
                                        </p:tgtEl>
                                      </p:cBhvr>
                                    </p:animEffect>
                                  </p:childTnLst>
                                </p:cTn>
                              </p:par>
                              <p:par>
                                <p:cTn id="12" presetID="42" presetClass="path" presetSubtype="0" accel="50000" decel="50000" fill="hold" nodeType="withEffect">
                                  <p:stCondLst>
                                    <p:cond delay="0"/>
                                  </p:stCondLst>
                                  <p:childTnLst>
                                    <p:animMotion origin="layout" path="M 2.77778E-6 1.97531E-6 L 0.55781 1.97531E-6 " pathEditMode="relative" rAng="0" ptsTypes="AA">
                                      <p:cBhvr>
                                        <p:cTn id="13" dur="1000" spd="-100000" fill="hold"/>
                                        <p:tgtEl>
                                          <p:spTgt spid="43"/>
                                        </p:tgtEl>
                                        <p:attrNameLst>
                                          <p:attrName>ppt_x</p:attrName>
                                          <p:attrName>ppt_y</p:attrName>
                                        </p:attrNameLst>
                                      </p:cBhvr>
                                      <p:rCtr x="27882" y="0"/>
                                    </p:animMotion>
                                  </p:childTnLst>
                                </p:cTn>
                              </p:par>
                              <p:par>
                                <p:cTn id="14" presetID="1"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childTnLst>
                                </p:cTn>
                              </p:par>
                              <p:par>
                                <p:cTn id="16" presetID="42" presetClass="path" presetSubtype="0" accel="50000" decel="50000" fill="hold" grpId="2" nodeType="withEffect">
                                  <p:stCondLst>
                                    <p:cond delay="0"/>
                                  </p:stCondLst>
                                  <p:childTnLst>
                                    <p:animMotion origin="layout" path="M -2.77778E-7 1.23457E-6 L -0.56719 0.00278 " pathEditMode="relative" rAng="0" ptsTypes="AA">
                                      <p:cBhvr>
                                        <p:cTn id="17" dur="1000" spd="-100000" fill="hold"/>
                                        <p:tgtEl>
                                          <p:spTgt spid="27"/>
                                        </p:tgtEl>
                                        <p:attrNameLst>
                                          <p:attrName>ppt_x</p:attrName>
                                          <p:attrName>ppt_y</p:attrName>
                                        </p:attrNameLst>
                                      </p:cBhvr>
                                      <p:rCtr x="-28368" y="123"/>
                                    </p:animMotion>
                                  </p:childTnLst>
                                </p:cTn>
                              </p:par>
                              <p:par>
                                <p:cTn id="18" presetID="53" presetClass="entr" presetSubtype="16" fill="hold" grpId="1"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1000" fill="hold"/>
                                        <p:tgtEl>
                                          <p:spTgt spid="27"/>
                                        </p:tgtEl>
                                        <p:attrNameLst>
                                          <p:attrName>ppt_w</p:attrName>
                                        </p:attrNameLst>
                                      </p:cBhvr>
                                      <p:tavLst>
                                        <p:tav tm="0">
                                          <p:val>
                                            <p:fltVal val="0"/>
                                          </p:val>
                                        </p:tav>
                                        <p:tav tm="100000">
                                          <p:val>
                                            <p:strVal val="#ppt_w"/>
                                          </p:val>
                                        </p:tav>
                                      </p:tavLst>
                                    </p:anim>
                                    <p:anim calcmode="lin" valueType="num">
                                      <p:cBhvr>
                                        <p:cTn id="21" dur="1000" fill="hold"/>
                                        <p:tgtEl>
                                          <p:spTgt spid="27"/>
                                        </p:tgtEl>
                                        <p:attrNameLst>
                                          <p:attrName>ppt_h</p:attrName>
                                        </p:attrNameLst>
                                      </p:cBhvr>
                                      <p:tavLst>
                                        <p:tav tm="0">
                                          <p:val>
                                            <p:fltVal val="0"/>
                                          </p:val>
                                        </p:tav>
                                        <p:tav tm="100000">
                                          <p:val>
                                            <p:strVal val="#ppt_h"/>
                                          </p:val>
                                        </p:tav>
                                      </p:tavLst>
                                    </p:anim>
                                    <p:animEffect transition="in" filter="fade">
                                      <p:cBhvr>
                                        <p:cTn id="22" dur="1000"/>
                                        <p:tgtEl>
                                          <p:spTgt spid="27"/>
                                        </p:tgtEl>
                                      </p:cBhvr>
                                    </p:animEffect>
                                  </p:childTnLst>
                                </p:cTn>
                              </p:par>
                              <p:par>
                                <p:cTn id="23" presetID="1" presetClass="entr" presetSubtype="0" fill="hold" grpId="0" nodeType="withEffect">
                                  <p:stCondLst>
                                    <p:cond delay="300"/>
                                  </p:stCondLst>
                                  <p:childTnLst>
                                    <p:set>
                                      <p:cBhvr>
                                        <p:cTn id="24" dur="1" fill="hold">
                                          <p:stCondLst>
                                            <p:cond delay="0"/>
                                          </p:stCondLst>
                                        </p:cTn>
                                        <p:tgtEl>
                                          <p:spTgt spid="26"/>
                                        </p:tgtEl>
                                        <p:attrNameLst>
                                          <p:attrName>style.visibility</p:attrName>
                                        </p:attrNameLst>
                                      </p:cBhvr>
                                      <p:to>
                                        <p:strVal val="visible"/>
                                      </p:to>
                                    </p:set>
                                  </p:childTnLst>
                                </p:cTn>
                              </p:par>
                              <p:par>
                                <p:cTn id="25" presetID="42" presetClass="path" presetSubtype="0" accel="50000" decel="50000" fill="hold" grpId="2" nodeType="withEffect">
                                  <p:stCondLst>
                                    <p:cond delay="300"/>
                                  </p:stCondLst>
                                  <p:childTnLst>
                                    <p:animMotion origin="layout" path="M -8.33333E-7 -8.64198E-7 L 0.225 0.76111 " pathEditMode="relative" rAng="0" ptsTypes="AA">
                                      <p:cBhvr>
                                        <p:cTn id="26" dur="1000" spd="-100000" fill="hold"/>
                                        <p:tgtEl>
                                          <p:spTgt spid="26"/>
                                        </p:tgtEl>
                                        <p:attrNameLst>
                                          <p:attrName>ppt_x</p:attrName>
                                          <p:attrName>ppt_y</p:attrName>
                                        </p:attrNameLst>
                                      </p:cBhvr>
                                      <p:rCtr x="11250" y="38056"/>
                                    </p:animMotion>
                                  </p:childTnLst>
                                </p:cTn>
                              </p:par>
                              <p:par>
                                <p:cTn id="27" presetID="53" presetClass="entr" presetSubtype="16" fill="hold" grpId="1" nodeType="withEffect">
                                  <p:stCondLst>
                                    <p:cond delay="300"/>
                                  </p:stCondLst>
                                  <p:childTnLst>
                                    <p:set>
                                      <p:cBhvr>
                                        <p:cTn id="28" dur="1" fill="hold">
                                          <p:stCondLst>
                                            <p:cond delay="0"/>
                                          </p:stCondLst>
                                        </p:cTn>
                                        <p:tgtEl>
                                          <p:spTgt spid="26"/>
                                        </p:tgtEl>
                                        <p:attrNameLst>
                                          <p:attrName>style.visibility</p:attrName>
                                        </p:attrNameLst>
                                      </p:cBhvr>
                                      <p:to>
                                        <p:strVal val="visible"/>
                                      </p:to>
                                    </p:set>
                                    <p:anim calcmode="lin" valueType="num">
                                      <p:cBhvr>
                                        <p:cTn id="29" dur="1000" fill="hold"/>
                                        <p:tgtEl>
                                          <p:spTgt spid="26"/>
                                        </p:tgtEl>
                                        <p:attrNameLst>
                                          <p:attrName>ppt_w</p:attrName>
                                        </p:attrNameLst>
                                      </p:cBhvr>
                                      <p:tavLst>
                                        <p:tav tm="0">
                                          <p:val>
                                            <p:fltVal val="0"/>
                                          </p:val>
                                        </p:tav>
                                        <p:tav tm="100000">
                                          <p:val>
                                            <p:strVal val="#ppt_w"/>
                                          </p:val>
                                        </p:tav>
                                      </p:tavLst>
                                    </p:anim>
                                    <p:anim calcmode="lin" valueType="num">
                                      <p:cBhvr>
                                        <p:cTn id="30" dur="1000" fill="hold"/>
                                        <p:tgtEl>
                                          <p:spTgt spid="26"/>
                                        </p:tgtEl>
                                        <p:attrNameLst>
                                          <p:attrName>ppt_h</p:attrName>
                                        </p:attrNameLst>
                                      </p:cBhvr>
                                      <p:tavLst>
                                        <p:tav tm="0">
                                          <p:val>
                                            <p:fltVal val="0"/>
                                          </p:val>
                                        </p:tav>
                                        <p:tav tm="100000">
                                          <p:val>
                                            <p:strVal val="#ppt_h"/>
                                          </p:val>
                                        </p:tav>
                                      </p:tavLst>
                                    </p:anim>
                                    <p:animEffect transition="in" filter="fade">
                                      <p:cBhvr>
                                        <p:cTn id="31" dur="1000"/>
                                        <p:tgtEl>
                                          <p:spTgt spid="26"/>
                                        </p:tgtEl>
                                      </p:cBhvr>
                                    </p:animEffect>
                                  </p:childTnLst>
                                </p:cTn>
                              </p:par>
                              <p:par>
                                <p:cTn id="32" presetID="1" presetClass="entr" presetSubtype="0" fill="hold" nodeType="withEffect">
                                  <p:stCondLst>
                                    <p:cond delay="300"/>
                                  </p:stCondLst>
                                  <p:childTnLst>
                                    <p:set>
                                      <p:cBhvr>
                                        <p:cTn id="33" dur="1" fill="hold">
                                          <p:stCondLst>
                                            <p:cond delay="0"/>
                                          </p:stCondLst>
                                        </p:cTn>
                                        <p:tgtEl>
                                          <p:spTgt spid="40"/>
                                        </p:tgtEl>
                                        <p:attrNameLst>
                                          <p:attrName>style.visibility</p:attrName>
                                        </p:attrNameLst>
                                      </p:cBhvr>
                                      <p:to>
                                        <p:strVal val="visible"/>
                                      </p:to>
                                    </p:set>
                                  </p:childTnLst>
                                </p:cTn>
                              </p:par>
                              <p:par>
                                <p:cTn id="34" presetID="42" presetClass="path" presetSubtype="0" accel="50000" decel="50000" fill="hold" nodeType="withEffect">
                                  <p:stCondLst>
                                    <p:cond delay="300"/>
                                  </p:stCondLst>
                                  <p:childTnLst>
                                    <p:animMotion origin="layout" path="M -5.55556E-7 -8.64198E-7 L -0.25 -0.67778 " pathEditMode="relative" rAng="0" ptsTypes="AA">
                                      <p:cBhvr>
                                        <p:cTn id="35" dur="1000" spd="-100000" fill="hold"/>
                                        <p:tgtEl>
                                          <p:spTgt spid="40"/>
                                        </p:tgtEl>
                                        <p:attrNameLst>
                                          <p:attrName>ppt_x</p:attrName>
                                          <p:attrName>ppt_y</p:attrName>
                                        </p:attrNameLst>
                                      </p:cBhvr>
                                      <p:rCtr x="-12500" y="-33889"/>
                                    </p:animMotion>
                                  </p:childTnLst>
                                </p:cTn>
                              </p:par>
                              <p:par>
                                <p:cTn id="36" presetID="53" presetClass="entr" presetSubtype="16" fill="hold" nodeType="withEffect">
                                  <p:stCondLst>
                                    <p:cond delay="300"/>
                                  </p:stCondLst>
                                  <p:childTnLst>
                                    <p:set>
                                      <p:cBhvr>
                                        <p:cTn id="37" dur="1" fill="hold">
                                          <p:stCondLst>
                                            <p:cond delay="0"/>
                                          </p:stCondLst>
                                        </p:cTn>
                                        <p:tgtEl>
                                          <p:spTgt spid="40"/>
                                        </p:tgtEl>
                                        <p:attrNameLst>
                                          <p:attrName>style.visibility</p:attrName>
                                        </p:attrNameLst>
                                      </p:cBhvr>
                                      <p:to>
                                        <p:strVal val="visible"/>
                                      </p:to>
                                    </p:set>
                                    <p:anim calcmode="lin" valueType="num">
                                      <p:cBhvr>
                                        <p:cTn id="38" dur="1000" fill="hold"/>
                                        <p:tgtEl>
                                          <p:spTgt spid="40"/>
                                        </p:tgtEl>
                                        <p:attrNameLst>
                                          <p:attrName>ppt_w</p:attrName>
                                        </p:attrNameLst>
                                      </p:cBhvr>
                                      <p:tavLst>
                                        <p:tav tm="0">
                                          <p:val>
                                            <p:fltVal val="0"/>
                                          </p:val>
                                        </p:tav>
                                        <p:tav tm="100000">
                                          <p:val>
                                            <p:strVal val="#ppt_w"/>
                                          </p:val>
                                        </p:tav>
                                      </p:tavLst>
                                    </p:anim>
                                    <p:anim calcmode="lin" valueType="num">
                                      <p:cBhvr>
                                        <p:cTn id="39" dur="1000" fill="hold"/>
                                        <p:tgtEl>
                                          <p:spTgt spid="40"/>
                                        </p:tgtEl>
                                        <p:attrNameLst>
                                          <p:attrName>ppt_h</p:attrName>
                                        </p:attrNameLst>
                                      </p:cBhvr>
                                      <p:tavLst>
                                        <p:tav tm="0">
                                          <p:val>
                                            <p:fltVal val="0"/>
                                          </p:val>
                                        </p:tav>
                                        <p:tav tm="100000">
                                          <p:val>
                                            <p:strVal val="#ppt_h"/>
                                          </p:val>
                                        </p:tav>
                                      </p:tavLst>
                                    </p:anim>
                                    <p:animEffect transition="in" filter="fade">
                                      <p:cBhvr>
                                        <p:cTn id="40" dur="1000"/>
                                        <p:tgtEl>
                                          <p:spTgt spid="40"/>
                                        </p:tgtEl>
                                      </p:cBhvr>
                                    </p:animEffect>
                                  </p:childTnLst>
                                </p:cTn>
                              </p:par>
                              <p:par>
                                <p:cTn id="41" presetID="1" presetClass="entr" presetSubtype="0" fill="hold" grpId="0" nodeType="withEffect">
                                  <p:stCondLst>
                                    <p:cond delay="600"/>
                                  </p:stCondLst>
                                  <p:childTnLst>
                                    <p:set>
                                      <p:cBhvr>
                                        <p:cTn id="42" dur="1" fill="hold">
                                          <p:stCondLst>
                                            <p:cond delay="0"/>
                                          </p:stCondLst>
                                        </p:cTn>
                                        <p:tgtEl>
                                          <p:spTgt spid="25"/>
                                        </p:tgtEl>
                                        <p:attrNameLst>
                                          <p:attrName>style.visibility</p:attrName>
                                        </p:attrNameLst>
                                      </p:cBhvr>
                                      <p:to>
                                        <p:strVal val="visible"/>
                                      </p:to>
                                    </p:set>
                                  </p:childTnLst>
                                </p:cTn>
                              </p:par>
                              <p:par>
                                <p:cTn id="43" presetID="42" presetClass="path" presetSubtype="0" accel="50000" decel="50000" fill="hold" grpId="2" nodeType="withEffect">
                                  <p:stCondLst>
                                    <p:cond delay="600"/>
                                  </p:stCondLst>
                                  <p:childTnLst>
                                    <p:animMotion origin="layout" path="M 0 -2.09877E-6 L -0.00937 0.58056 " pathEditMode="relative" rAng="0" ptsTypes="AA">
                                      <p:cBhvr>
                                        <p:cTn id="44" dur="1000" spd="-100000" fill="hold"/>
                                        <p:tgtEl>
                                          <p:spTgt spid="25"/>
                                        </p:tgtEl>
                                        <p:attrNameLst>
                                          <p:attrName>ppt_x</p:attrName>
                                          <p:attrName>ppt_y</p:attrName>
                                        </p:attrNameLst>
                                      </p:cBhvr>
                                      <p:rCtr x="-469" y="29012"/>
                                    </p:animMotion>
                                  </p:childTnLst>
                                </p:cTn>
                              </p:par>
                              <p:par>
                                <p:cTn id="45" presetID="53" presetClass="entr" presetSubtype="16" fill="hold" grpId="1" nodeType="withEffect">
                                  <p:stCondLst>
                                    <p:cond delay="6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1000" fill="hold"/>
                                        <p:tgtEl>
                                          <p:spTgt spid="25"/>
                                        </p:tgtEl>
                                        <p:attrNameLst>
                                          <p:attrName>ppt_w</p:attrName>
                                        </p:attrNameLst>
                                      </p:cBhvr>
                                      <p:tavLst>
                                        <p:tav tm="0">
                                          <p:val>
                                            <p:fltVal val="0"/>
                                          </p:val>
                                        </p:tav>
                                        <p:tav tm="100000">
                                          <p:val>
                                            <p:strVal val="#ppt_w"/>
                                          </p:val>
                                        </p:tav>
                                      </p:tavLst>
                                    </p:anim>
                                    <p:anim calcmode="lin" valueType="num">
                                      <p:cBhvr>
                                        <p:cTn id="48" dur="1000" fill="hold"/>
                                        <p:tgtEl>
                                          <p:spTgt spid="25"/>
                                        </p:tgtEl>
                                        <p:attrNameLst>
                                          <p:attrName>ppt_h</p:attrName>
                                        </p:attrNameLst>
                                      </p:cBhvr>
                                      <p:tavLst>
                                        <p:tav tm="0">
                                          <p:val>
                                            <p:fltVal val="0"/>
                                          </p:val>
                                        </p:tav>
                                        <p:tav tm="100000">
                                          <p:val>
                                            <p:strVal val="#ppt_h"/>
                                          </p:val>
                                        </p:tav>
                                      </p:tavLst>
                                    </p:anim>
                                    <p:animEffect transition="in" filter="fade">
                                      <p:cBhvr>
                                        <p:cTn id="49" dur="1000"/>
                                        <p:tgtEl>
                                          <p:spTgt spid="25"/>
                                        </p:tgtEl>
                                      </p:cBhvr>
                                    </p:animEffect>
                                  </p:childTnLst>
                                </p:cTn>
                              </p:par>
                              <p:par>
                                <p:cTn id="50" presetID="1" presetClass="entr" presetSubtype="0" fill="hold" nodeType="withEffect">
                                  <p:stCondLst>
                                    <p:cond delay="600"/>
                                  </p:stCondLst>
                                  <p:childTnLst>
                                    <p:set>
                                      <p:cBhvr>
                                        <p:cTn id="51" dur="1" fill="hold">
                                          <p:stCondLst>
                                            <p:cond delay="0"/>
                                          </p:stCondLst>
                                        </p:cTn>
                                        <p:tgtEl>
                                          <p:spTgt spid="37"/>
                                        </p:tgtEl>
                                        <p:attrNameLst>
                                          <p:attrName>style.visibility</p:attrName>
                                        </p:attrNameLst>
                                      </p:cBhvr>
                                      <p:to>
                                        <p:strVal val="visible"/>
                                      </p:to>
                                    </p:set>
                                  </p:childTnLst>
                                </p:cTn>
                              </p:par>
                              <p:par>
                                <p:cTn id="52" presetID="53" presetClass="entr" presetSubtype="16" fill="hold" nodeType="withEffect">
                                  <p:stCondLst>
                                    <p:cond delay="600"/>
                                  </p:stCondLst>
                                  <p:childTnLst>
                                    <p:set>
                                      <p:cBhvr>
                                        <p:cTn id="53" dur="1" fill="hold">
                                          <p:stCondLst>
                                            <p:cond delay="0"/>
                                          </p:stCondLst>
                                        </p:cTn>
                                        <p:tgtEl>
                                          <p:spTgt spid="37"/>
                                        </p:tgtEl>
                                        <p:attrNameLst>
                                          <p:attrName>style.visibility</p:attrName>
                                        </p:attrNameLst>
                                      </p:cBhvr>
                                      <p:to>
                                        <p:strVal val="visible"/>
                                      </p:to>
                                    </p:set>
                                    <p:anim calcmode="lin" valueType="num">
                                      <p:cBhvr>
                                        <p:cTn id="54" dur="1000" fill="hold"/>
                                        <p:tgtEl>
                                          <p:spTgt spid="37"/>
                                        </p:tgtEl>
                                        <p:attrNameLst>
                                          <p:attrName>ppt_w</p:attrName>
                                        </p:attrNameLst>
                                      </p:cBhvr>
                                      <p:tavLst>
                                        <p:tav tm="0">
                                          <p:val>
                                            <p:fltVal val="0"/>
                                          </p:val>
                                        </p:tav>
                                        <p:tav tm="100000">
                                          <p:val>
                                            <p:strVal val="#ppt_w"/>
                                          </p:val>
                                        </p:tav>
                                      </p:tavLst>
                                    </p:anim>
                                    <p:anim calcmode="lin" valueType="num">
                                      <p:cBhvr>
                                        <p:cTn id="55" dur="1000" fill="hold"/>
                                        <p:tgtEl>
                                          <p:spTgt spid="37"/>
                                        </p:tgtEl>
                                        <p:attrNameLst>
                                          <p:attrName>ppt_h</p:attrName>
                                        </p:attrNameLst>
                                      </p:cBhvr>
                                      <p:tavLst>
                                        <p:tav tm="0">
                                          <p:val>
                                            <p:fltVal val="0"/>
                                          </p:val>
                                        </p:tav>
                                        <p:tav tm="100000">
                                          <p:val>
                                            <p:strVal val="#ppt_h"/>
                                          </p:val>
                                        </p:tav>
                                      </p:tavLst>
                                    </p:anim>
                                    <p:animEffect transition="in" filter="fade">
                                      <p:cBhvr>
                                        <p:cTn id="56" dur="1000"/>
                                        <p:tgtEl>
                                          <p:spTgt spid="37"/>
                                        </p:tgtEl>
                                      </p:cBhvr>
                                    </p:animEffect>
                                  </p:childTnLst>
                                </p:cTn>
                              </p:par>
                              <p:par>
                                <p:cTn id="57" presetID="42" presetClass="path" presetSubtype="0" accel="50000" decel="50000" fill="hold" nodeType="withEffect">
                                  <p:stCondLst>
                                    <p:cond delay="600"/>
                                  </p:stCondLst>
                                  <p:childTnLst>
                                    <p:animMotion origin="layout" path="M -2.77778E-6 3.82716E-6 L 0.00157 -0.53056 " pathEditMode="relative" rAng="0" ptsTypes="AA">
                                      <p:cBhvr>
                                        <p:cTn id="58" dur="1000" spd="-100000" fill="hold"/>
                                        <p:tgtEl>
                                          <p:spTgt spid="37"/>
                                        </p:tgtEl>
                                        <p:attrNameLst>
                                          <p:attrName>ppt_x</p:attrName>
                                          <p:attrName>ppt_y</p:attrName>
                                        </p:attrNameLst>
                                      </p:cBhvr>
                                      <p:rCtr x="69" y="-26543"/>
                                    </p:animMotion>
                                  </p:childTnLst>
                                </p:cTn>
                              </p:par>
                              <p:par>
                                <p:cTn id="59" presetID="1" presetClass="entr" presetSubtype="0" fill="hold" nodeType="withEffect">
                                  <p:stCondLst>
                                    <p:cond delay="900"/>
                                  </p:stCondLst>
                                  <p:childTnLst>
                                    <p:set>
                                      <p:cBhvr>
                                        <p:cTn id="60" dur="1" fill="hold">
                                          <p:stCondLst>
                                            <p:cond delay="0"/>
                                          </p:stCondLst>
                                        </p:cTn>
                                        <p:tgtEl>
                                          <p:spTgt spid="34"/>
                                        </p:tgtEl>
                                        <p:attrNameLst>
                                          <p:attrName>style.visibility</p:attrName>
                                        </p:attrNameLst>
                                      </p:cBhvr>
                                      <p:to>
                                        <p:strVal val="visible"/>
                                      </p:to>
                                    </p:set>
                                  </p:childTnLst>
                                </p:cTn>
                              </p:par>
                              <p:par>
                                <p:cTn id="61" presetID="42" presetClass="path" presetSubtype="0" accel="50000" decel="50000" fill="hold" nodeType="withEffect">
                                  <p:stCondLst>
                                    <p:cond delay="900"/>
                                  </p:stCondLst>
                                  <p:childTnLst>
                                    <p:animMotion origin="layout" path="M 4.44444E-6 2.59259E-6 L -0.29844 0.54166 " pathEditMode="relative" rAng="0" ptsTypes="AA">
                                      <p:cBhvr>
                                        <p:cTn id="62" dur="1000" spd="-100000" fill="hold"/>
                                        <p:tgtEl>
                                          <p:spTgt spid="34"/>
                                        </p:tgtEl>
                                        <p:attrNameLst>
                                          <p:attrName>ppt_x</p:attrName>
                                          <p:attrName>ppt_y</p:attrName>
                                        </p:attrNameLst>
                                      </p:cBhvr>
                                      <p:rCtr x="-14931" y="27068"/>
                                    </p:animMotion>
                                  </p:childTnLst>
                                </p:cTn>
                              </p:par>
                              <p:par>
                                <p:cTn id="63" presetID="53" presetClass="entr" presetSubtype="16" fill="hold" nodeType="withEffect">
                                  <p:stCondLst>
                                    <p:cond delay="900"/>
                                  </p:stCondLst>
                                  <p:childTnLst>
                                    <p:set>
                                      <p:cBhvr>
                                        <p:cTn id="64" dur="1" fill="hold">
                                          <p:stCondLst>
                                            <p:cond delay="0"/>
                                          </p:stCondLst>
                                        </p:cTn>
                                        <p:tgtEl>
                                          <p:spTgt spid="34"/>
                                        </p:tgtEl>
                                        <p:attrNameLst>
                                          <p:attrName>style.visibility</p:attrName>
                                        </p:attrNameLst>
                                      </p:cBhvr>
                                      <p:to>
                                        <p:strVal val="visible"/>
                                      </p:to>
                                    </p:set>
                                    <p:anim calcmode="lin" valueType="num">
                                      <p:cBhvr>
                                        <p:cTn id="65" dur="1000" fill="hold"/>
                                        <p:tgtEl>
                                          <p:spTgt spid="34"/>
                                        </p:tgtEl>
                                        <p:attrNameLst>
                                          <p:attrName>ppt_w</p:attrName>
                                        </p:attrNameLst>
                                      </p:cBhvr>
                                      <p:tavLst>
                                        <p:tav tm="0">
                                          <p:val>
                                            <p:fltVal val="0"/>
                                          </p:val>
                                        </p:tav>
                                        <p:tav tm="100000">
                                          <p:val>
                                            <p:strVal val="#ppt_w"/>
                                          </p:val>
                                        </p:tav>
                                      </p:tavLst>
                                    </p:anim>
                                    <p:anim calcmode="lin" valueType="num">
                                      <p:cBhvr>
                                        <p:cTn id="66" dur="1000" fill="hold"/>
                                        <p:tgtEl>
                                          <p:spTgt spid="34"/>
                                        </p:tgtEl>
                                        <p:attrNameLst>
                                          <p:attrName>ppt_h</p:attrName>
                                        </p:attrNameLst>
                                      </p:cBhvr>
                                      <p:tavLst>
                                        <p:tav tm="0">
                                          <p:val>
                                            <p:fltVal val="0"/>
                                          </p:val>
                                        </p:tav>
                                        <p:tav tm="100000">
                                          <p:val>
                                            <p:strVal val="#ppt_h"/>
                                          </p:val>
                                        </p:tav>
                                      </p:tavLst>
                                    </p:anim>
                                    <p:animEffect transition="in" filter="fade">
                                      <p:cBhvr>
                                        <p:cTn id="67" dur="1000"/>
                                        <p:tgtEl>
                                          <p:spTgt spid="34"/>
                                        </p:tgtEl>
                                      </p:cBhvr>
                                    </p:animEffect>
                                  </p:childTnLst>
                                </p:cTn>
                              </p:par>
                              <p:par>
                                <p:cTn id="68" presetID="1" presetClass="entr" presetSubtype="0" fill="hold" grpId="0" nodeType="withEffect">
                                  <p:stCondLst>
                                    <p:cond delay="900"/>
                                  </p:stCondLst>
                                  <p:childTnLst>
                                    <p:set>
                                      <p:cBhvr>
                                        <p:cTn id="69" dur="1" fill="hold">
                                          <p:stCondLst>
                                            <p:cond delay="0"/>
                                          </p:stCondLst>
                                        </p:cTn>
                                        <p:tgtEl>
                                          <p:spTgt spid="24"/>
                                        </p:tgtEl>
                                        <p:attrNameLst>
                                          <p:attrName>style.visibility</p:attrName>
                                        </p:attrNameLst>
                                      </p:cBhvr>
                                      <p:to>
                                        <p:strVal val="visible"/>
                                      </p:to>
                                    </p:set>
                                  </p:childTnLst>
                                </p:cTn>
                              </p:par>
                              <p:par>
                                <p:cTn id="70" presetID="42" presetClass="path" presetSubtype="0" accel="50000" decel="50000" fill="hold" grpId="2" nodeType="withEffect">
                                  <p:stCondLst>
                                    <p:cond delay="900"/>
                                  </p:stCondLst>
                                  <p:childTnLst>
                                    <p:animMotion origin="layout" path="M -2.77778E-7 1.97531E-6 L 0.32656 -0.51111 " pathEditMode="relative" rAng="0" ptsTypes="AA">
                                      <p:cBhvr>
                                        <p:cTn id="71" dur="1000" spd="-100000" fill="hold"/>
                                        <p:tgtEl>
                                          <p:spTgt spid="24"/>
                                        </p:tgtEl>
                                        <p:attrNameLst>
                                          <p:attrName>ppt_x</p:attrName>
                                          <p:attrName>ppt_y</p:attrName>
                                        </p:attrNameLst>
                                      </p:cBhvr>
                                      <p:rCtr x="16319" y="-25556"/>
                                    </p:animMotion>
                                  </p:childTnLst>
                                </p:cTn>
                              </p:par>
                              <p:par>
                                <p:cTn id="72" presetID="53" presetClass="entr" presetSubtype="16" fill="hold" grpId="1" nodeType="withEffect">
                                  <p:stCondLst>
                                    <p:cond delay="900"/>
                                  </p:stCondLst>
                                  <p:childTnLst>
                                    <p:set>
                                      <p:cBhvr>
                                        <p:cTn id="73" dur="1" fill="hold">
                                          <p:stCondLst>
                                            <p:cond delay="0"/>
                                          </p:stCondLst>
                                        </p:cTn>
                                        <p:tgtEl>
                                          <p:spTgt spid="24"/>
                                        </p:tgtEl>
                                        <p:attrNameLst>
                                          <p:attrName>style.visibility</p:attrName>
                                        </p:attrNameLst>
                                      </p:cBhvr>
                                      <p:to>
                                        <p:strVal val="visible"/>
                                      </p:to>
                                    </p:set>
                                    <p:anim calcmode="lin" valueType="num">
                                      <p:cBhvr>
                                        <p:cTn id="74" dur="1000" fill="hold"/>
                                        <p:tgtEl>
                                          <p:spTgt spid="24"/>
                                        </p:tgtEl>
                                        <p:attrNameLst>
                                          <p:attrName>ppt_w</p:attrName>
                                        </p:attrNameLst>
                                      </p:cBhvr>
                                      <p:tavLst>
                                        <p:tav tm="0">
                                          <p:val>
                                            <p:fltVal val="0"/>
                                          </p:val>
                                        </p:tav>
                                        <p:tav tm="100000">
                                          <p:val>
                                            <p:strVal val="#ppt_w"/>
                                          </p:val>
                                        </p:tav>
                                      </p:tavLst>
                                    </p:anim>
                                    <p:anim calcmode="lin" valueType="num">
                                      <p:cBhvr>
                                        <p:cTn id="75" dur="1000" fill="hold"/>
                                        <p:tgtEl>
                                          <p:spTgt spid="24"/>
                                        </p:tgtEl>
                                        <p:attrNameLst>
                                          <p:attrName>ppt_h</p:attrName>
                                        </p:attrNameLst>
                                      </p:cBhvr>
                                      <p:tavLst>
                                        <p:tav tm="0">
                                          <p:val>
                                            <p:fltVal val="0"/>
                                          </p:val>
                                        </p:tav>
                                        <p:tav tm="100000">
                                          <p:val>
                                            <p:strVal val="#ppt_h"/>
                                          </p:val>
                                        </p:tav>
                                      </p:tavLst>
                                    </p:anim>
                                    <p:animEffect transition="in" filter="fade">
                                      <p:cBhvr>
                                        <p:cTn id="76" dur="1000"/>
                                        <p:tgtEl>
                                          <p:spTgt spid="24"/>
                                        </p:tgtEl>
                                      </p:cBhvr>
                                    </p:animEffect>
                                  </p:childTnLst>
                                </p:cTn>
                              </p:par>
                              <p:par>
                                <p:cTn id="77" presetID="1" presetClass="entr" presetSubtype="0" fill="hold" nodeType="withEffect">
                                  <p:stCondLst>
                                    <p:cond delay="1200"/>
                                  </p:stCondLst>
                                  <p:childTnLst>
                                    <p:set>
                                      <p:cBhvr>
                                        <p:cTn id="78" dur="1" fill="hold">
                                          <p:stCondLst>
                                            <p:cond delay="0"/>
                                          </p:stCondLst>
                                        </p:cTn>
                                        <p:tgtEl>
                                          <p:spTgt spid="31"/>
                                        </p:tgtEl>
                                        <p:attrNameLst>
                                          <p:attrName>style.visibility</p:attrName>
                                        </p:attrNameLst>
                                      </p:cBhvr>
                                      <p:to>
                                        <p:strVal val="visible"/>
                                      </p:to>
                                    </p:set>
                                  </p:childTnLst>
                                </p:cTn>
                              </p:par>
                              <p:par>
                                <p:cTn id="79" presetID="42" presetClass="path" presetSubtype="0" accel="50000" decel="50000" fill="hold" nodeType="withEffect">
                                  <p:stCondLst>
                                    <p:cond delay="1200"/>
                                  </p:stCondLst>
                                  <p:childTnLst>
                                    <p:animMotion origin="layout" path="M 1.11022E-16 1.35802E-6 L 0.1125 0.80278 " pathEditMode="relative" rAng="0" ptsTypes="AA">
                                      <p:cBhvr>
                                        <p:cTn id="80" dur="1000" spd="-100000" fill="hold"/>
                                        <p:tgtEl>
                                          <p:spTgt spid="31"/>
                                        </p:tgtEl>
                                        <p:attrNameLst>
                                          <p:attrName>ppt_x</p:attrName>
                                          <p:attrName>ppt_y</p:attrName>
                                        </p:attrNameLst>
                                      </p:cBhvr>
                                      <p:rCtr x="5625" y="40123"/>
                                    </p:animMotion>
                                  </p:childTnLst>
                                </p:cTn>
                              </p:par>
                              <p:par>
                                <p:cTn id="81" presetID="53" presetClass="entr" presetSubtype="16" fill="hold" nodeType="withEffect">
                                  <p:stCondLst>
                                    <p:cond delay="1200"/>
                                  </p:stCondLst>
                                  <p:childTnLst>
                                    <p:set>
                                      <p:cBhvr>
                                        <p:cTn id="82" dur="1" fill="hold">
                                          <p:stCondLst>
                                            <p:cond delay="0"/>
                                          </p:stCondLst>
                                        </p:cTn>
                                        <p:tgtEl>
                                          <p:spTgt spid="31"/>
                                        </p:tgtEl>
                                        <p:attrNameLst>
                                          <p:attrName>style.visibility</p:attrName>
                                        </p:attrNameLst>
                                      </p:cBhvr>
                                      <p:to>
                                        <p:strVal val="visible"/>
                                      </p:to>
                                    </p:set>
                                    <p:anim calcmode="lin" valueType="num">
                                      <p:cBhvr>
                                        <p:cTn id="83" dur="1000" fill="hold"/>
                                        <p:tgtEl>
                                          <p:spTgt spid="31"/>
                                        </p:tgtEl>
                                        <p:attrNameLst>
                                          <p:attrName>ppt_w</p:attrName>
                                        </p:attrNameLst>
                                      </p:cBhvr>
                                      <p:tavLst>
                                        <p:tav tm="0">
                                          <p:val>
                                            <p:fltVal val="0"/>
                                          </p:val>
                                        </p:tav>
                                        <p:tav tm="100000">
                                          <p:val>
                                            <p:strVal val="#ppt_w"/>
                                          </p:val>
                                        </p:tav>
                                      </p:tavLst>
                                    </p:anim>
                                    <p:anim calcmode="lin" valueType="num">
                                      <p:cBhvr>
                                        <p:cTn id="84" dur="1000" fill="hold"/>
                                        <p:tgtEl>
                                          <p:spTgt spid="31"/>
                                        </p:tgtEl>
                                        <p:attrNameLst>
                                          <p:attrName>ppt_h</p:attrName>
                                        </p:attrNameLst>
                                      </p:cBhvr>
                                      <p:tavLst>
                                        <p:tav tm="0">
                                          <p:val>
                                            <p:fltVal val="0"/>
                                          </p:val>
                                        </p:tav>
                                        <p:tav tm="100000">
                                          <p:val>
                                            <p:strVal val="#ppt_h"/>
                                          </p:val>
                                        </p:tav>
                                      </p:tavLst>
                                    </p:anim>
                                    <p:animEffect transition="in" filter="fade">
                                      <p:cBhvr>
                                        <p:cTn id="85" dur="1000"/>
                                        <p:tgtEl>
                                          <p:spTgt spid="31"/>
                                        </p:tgtEl>
                                      </p:cBhvr>
                                    </p:animEffect>
                                  </p:childTnLst>
                                </p:cTn>
                              </p:par>
                              <p:par>
                                <p:cTn id="86" presetID="1" presetClass="entr" presetSubtype="0" fill="hold" grpId="0" nodeType="withEffect">
                                  <p:stCondLst>
                                    <p:cond delay="1200"/>
                                  </p:stCondLst>
                                  <p:childTnLst>
                                    <p:set>
                                      <p:cBhvr>
                                        <p:cTn id="87" dur="1" fill="hold">
                                          <p:stCondLst>
                                            <p:cond delay="0"/>
                                          </p:stCondLst>
                                        </p:cTn>
                                        <p:tgtEl>
                                          <p:spTgt spid="23"/>
                                        </p:tgtEl>
                                        <p:attrNameLst>
                                          <p:attrName>style.visibility</p:attrName>
                                        </p:attrNameLst>
                                      </p:cBhvr>
                                      <p:to>
                                        <p:strVal val="visible"/>
                                      </p:to>
                                    </p:set>
                                  </p:childTnLst>
                                </p:cTn>
                              </p:par>
                              <p:par>
                                <p:cTn id="88" presetID="53" presetClass="entr" presetSubtype="16" fill="hold" grpId="1" nodeType="withEffect">
                                  <p:stCondLst>
                                    <p:cond delay="1200"/>
                                  </p:stCondLst>
                                  <p:childTnLst>
                                    <p:set>
                                      <p:cBhvr>
                                        <p:cTn id="89" dur="1" fill="hold">
                                          <p:stCondLst>
                                            <p:cond delay="0"/>
                                          </p:stCondLst>
                                        </p:cTn>
                                        <p:tgtEl>
                                          <p:spTgt spid="23"/>
                                        </p:tgtEl>
                                        <p:attrNameLst>
                                          <p:attrName>style.visibility</p:attrName>
                                        </p:attrNameLst>
                                      </p:cBhvr>
                                      <p:to>
                                        <p:strVal val="visible"/>
                                      </p:to>
                                    </p:set>
                                    <p:anim calcmode="lin" valueType="num">
                                      <p:cBhvr>
                                        <p:cTn id="90" dur="1000" fill="hold"/>
                                        <p:tgtEl>
                                          <p:spTgt spid="23"/>
                                        </p:tgtEl>
                                        <p:attrNameLst>
                                          <p:attrName>ppt_w</p:attrName>
                                        </p:attrNameLst>
                                      </p:cBhvr>
                                      <p:tavLst>
                                        <p:tav tm="0">
                                          <p:val>
                                            <p:fltVal val="0"/>
                                          </p:val>
                                        </p:tav>
                                        <p:tav tm="100000">
                                          <p:val>
                                            <p:strVal val="#ppt_w"/>
                                          </p:val>
                                        </p:tav>
                                      </p:tavLst>
                                    </p:anim>
                                    <p:anim calcmode="lin" valueType="num">
                                      <p:cBhvr>
                                        <p:cTn id="91" dur="1000" fill="hold"/>
                                        <p:tgtEl>
                                          <p:spTgt spid="23"/>
                                        </p:tgtEl>
                                        <p:attrNameLst>
                                          <p:attrName>ppt_h</p:attrName>
                                        </p:attrNameLst>
                                      </p:cBhvr>
                                      <p:tavLst>
                                        <p:tav tm="0">
                                          <p:val>
                                            <p:fltVal val="0"/>
                                          </p:val>
                                        </p:tav>
                                        <p:tav tm="100000">
                                          <p:val>
                                            <p:strVal val="#ppt_h"/>
                                          </p:val>
                                        </p:tav>
                                      </p:tavLst>
                                    </p:anim>
                                    <p:animEffect transition="in" filter="fade">
                                      <p:cBhvr>
                                        <p:cTn id="92" dur="1000"/>
                                        <p:tgtEl>
                                          <p:spTgt spid="23"/>
                                        </p:tgtEl>
                                      </p:cBhvr>
                                    </p:animEffect>
                                  </p:childTnLst>
                                </p:cTn>
                              </p:par>
                              <p:par>
                                <p:cTn id="93" presetID="42" presetClass="path" presetSubtype="0" accel="50000" decel="50000" fill="hold" grpId="2" nodeType="withEffect">
                                  <p:stCondLst>
                                    <p:cond delay="1200"/>
                                  </p:stCondLst>
                                  <p:childTnLst>
                                    <p:animMotion origin="layout" path="M -2.77778E-7 3.7037E-6 L -0.125 -0.68889 " pathEditMode="relative" rAng="0" ptsTypes="AA">
                                      <p:cBhvr>
                                        <p:cTn id="94" dur="1000" spd="-100000" fill="hold"/>
                                        <p:tgtEl>
                                          <p:spTgt spid="23"/>
                                        </p:tgtEl>
                                        <p:attrNameLst>
                                          <p:attrName>ppt_x</p:attrName>
                                          <p:attrName>ppt_y</p:attrName>
                                        </p:attrNameLst>
                                      </p:cBhvr>
                                      <p:rCtr x="-6250" y="-34444"/>
                                    </p:animMotion>
                                  </p:childTnLst>
                                </p:cTn>
                              </p:par>
                              <p:par>
                                <p:cTn id="95" presetID="1" presetClass="entr" presetSubtype="0" fill="hold" nodeType="withEffect">
                                  <p:stCondLst>
                                    <p:cond delay="1500"/>
                                  </p:stCondLst>
                                  <p:childTnLst>
                                    <p:set>
                                      <p:cBhvr>
                                        <p:cTn id="96" dur="1" fill="hold">
                                          <p:stCondLst>
                                            <p:cond delay="0"/>
                                          </p:stCondLst>
                                        </p:cTn>
                                        <p:tgtEl>
                                          <p:spTgt spid="20"/>
                                        </p:tgtEl>
                                        <p:attrNameLst>
                                          <p:attrName>style.visibility</p:attrName>
                                        </p:attrNameLst>
                                      </p:cBhvr>
                                      <p:to>
                                        <p:strVal val="visible"/>
                                      </p:to>
                                    </p:set>
                                  </p:childTnLst>
                                </p:cTn>
                              </p:par>
                              <p:par>
                                <p:cTn id="97" presetID="42" presetClass="path" presetSubtype="0" accel="50000" decel="50000" fill="hold" nodeType="withEffect">
                                  <p:stCondLst>
                                    <p:cond delay="1500"/>
                                  </p:stCondLst>
                                  <p:childTnLst>
                                    <p:animMotion origin="layout" path="M 1.66667E-6 -1.23457E-7 L 0.4875 0.71111 " pathEditMode="relative" rAng="0" ptsTypes="AA">
                                      <p:cBhvr>
                                        <p:cTn id="98" dur="1000" spd="-100000" fill="hold"/>
                                        <p:tgtEl>
                                          <p:spTgt spid="20"/>
                                        </p:tgtEl>
                                        <p:attrNameLst>
                                          <p:attrName>ppt_x</p:attrName>
                                          <p:attrName>ppt_y</p:attrName>
                                        </p:attrNameLst>
                                      </p:cBhvr>
                                      <p:rCtr x="24375" y="35556"/>
                                    </p:animMotion>
                                  </p:childTnLst>
                                </p:cTn>
                              </p:par>
                              <p:par>
                                <p:cTn id="99" presetID="53" presetClass="entr" presetSubtype="16" fill="hold" nodeType="withEffect">
                                  <p:stCondLst>
                                    <p:cond delay="1500"/>
                                  </p:stCondLst>
                                  <p:childTnLst>
                                    <p:set>
                                      <p:cBhvr>
                                        <p:cTn id="100" dur="1" fill="hold">
                                          <p:stCondLst>
                                            <p:cond delay="0"/>
                                          </p:stCondLst>
                                        </p:cTn>
                                        <p:tgtEl>
                                          <p:spTgt spid="20"/>
                                        </p:tgtEl>
                                        <p:attrNameLst>
                                          <p:attrName>style.visibility</p:attrName>
                                        </p:attrNameLst>
                                      </p:cBhvr>
                                      <p:to>
                                        <p:strVal val="visible"/>
                                      </p:to>
                                    </p:set>
                                    <p:anim calcmode="lin" valueType="num">
                                      <p:cBhvr>
                                        <p:cTn id="101" dur="1000" fill="hold"/>
                                        <p:tgtEl>
                                          <p:spTgt spid="20"/>
                                        </p:tgtEl>
                                        <p:attrNameLst>
                                          <p:attrName>ppt_w</p:attrName>
                                        </p:attrNameLst>
                                      </p:cBhvr>
                                      <p:tavLst>
                                        <p:tav tm="0">
                                          <p:val>
                                            <p:fltVal val="0"/>
                                          </p:val>
                                        </p:tav>
                                        <p:tav tm="100000">
                                          <p:val>
                                            <p:strVal val="#ppt_w"/>
                                          </p:val>
                                        </p:tav>
                                      </p:tavLst>
                                    </p:anim>
                                    <p:anim calcmode="lin" valueType="num">
                                      <p:cBhvr>
                                        <p:cTn id="102" dur="1000" fill="hold"/>
                                        <p:tgtEl>
                                          <p:spTgt spid="20"/>
                                        </p:tgtEl>
                                        <p:attrNameLst>
                                          <p:attrName>ppt_h</p:attrName>
                                        </p:attrNameLst>
                                      </p:cBhvr>
                                      <p:tavLst>
                                        <p:tav tm="0">
                                          <p:val>
                                            <p:fltVal val="0"/>
                                          </p:val>
                                        </p:tav>
                                        <p:tav tm="100000">
                                          <p:val>
                                            <p:strVal val="#ppt_h"/>
                                          </p:val>
                                        </p:tav>
                                      </p:tavLst>
                                    </p:anim>
                                    <p:animEffect transition="in" filter="fade">
                                      <p:cBhvr>
                                        <p:cTn id="103" dur="1000"/>
                                        <p:tgtEl>
                                          <p:spTgt spid="20"/>
                                        </p:tgtEl>
                                      </p:cBhvr>
                                    </p:animEffect>
                                  </p:childTnLst>
                                </p:cTn>
                              </p:par>
                              <p:par>
                                <p:cTn id="104" presetID="1" presetClass="entr" presetSubtype="0" fill="hold" grpId="0" nodeType="withEffect">
                                  <p:stCondLst>
                                    <p:cond delay="1500"/>
                                  </p:stCondLst>
                                  <p:childTnLst>
                                    <p:set>
                                      <p:cBhvr>
                                        <p:cTn id="105" dur="1" fill="hold">
                                          <p:stCondLst>
                                            <p:cond delay="0"/>
                                          </p:stCondLst>
                                        </p:cTn>
                                        <p:tgtEl>
                                          <p:spTgt spid="19"/>
                                        </p:tgtEl>
                                        <p:attrNameLst>
                                          <p:attrName>style.visibility</p:attrName>
                                        </p:attrNameLst>
                                      </p:cBhvr>
                                      <p:to>
                                        <p:strVal val="visible"/>
                                      </p:to>
                                    </p:set>
                                  </p:childTnLst>
                                </p:cTn>
                              </p:par>
                              <p:par>
                                <p:cTn id="106" presetID="42" presetClass="path" presetSubtype="0" accel="50000" decel="50000" fill="hold" grpId="2" nodeType="withEffect">
                                  <p:stCondLst>
                                    <p:cond delay="1500"/>
                                  </p:stCondLst>
                                  <p:childTnLst>
                                    <p:animMotion origin="layout" path="M -4.72222E-6 4.69136E-6 L -0.51406 -0.62778 " pathEditMode="relative" rAng="0" ptsTypes="AA">
                                      <p:cBhvr>
                                        <p:cTn id="107" dur="1000" spd="-100000" fill="hold"/>
                                        <p:tgtEl>
                                          <p:spTgt spid="19"/>
                                        </p:tgtEl>
                                        <p:attrNameLst>
                                          <p:attrName>ppt_x</p:attrName>
                                          <p:attrName>ppt_y</p:attrName>
                                        </p:attrNameLst>
                                      </p:cBhvr>
                                      <p:rCtr x="-25712" y="-31389"/>
                                    </p:animMotion>
                                  </p:childTnLst>
                                </p:cTn>
                              </p:par>
                              <p:par>
                                <p:cTn id="108" presetID="53" presetClass="entr" presetSubtype="16" fill="hold" grpId="1" nodeType="withEffect">
                                  <p:stCondLst>
                                    <p:cond delay="1500"/>
                                  </p:stCondLst>
                                  <p:childTnLst>
                                    <p:set>
                                      <p:cBhvr>
                                        <p:cTn id="109" dur="1" fill="hold">
                                          <p:stCondLst>
                                            <p:cond delay="0"/>
                                          </p:stCondLst>
                                        </p:cTn>
                                        <p:tgtEl>
                                          <p:spTgt spid="19"/>
                                        </p:tgtEl>
                                        <p:attrNameLst>
                                          <p:attrName>style.visibility</p:attrName>
                                        </p:attrNameLst>
                                      </p:cBhvr>
                                      <p:to>
                                        <p:strVal val="visible"/>
                                      </p:to>
                                    </p:set>
                                    <p:anim calcmode="lin" valueType="num">
                                      <p:cBhvr>
                                        <p:cTn id="110" dur="1000" fill="hold"/>
                                        <p:tgtEl>
                                          <p:spTgt spid="19"/>
                                        </p:tgtEl>
                                        <p:attrNameLst>
                                          <p:attrName>ppt_w</p:attrName>
                                        </p:attrNameLst>
                                      </p:cBhvr>
                                      <p:tavLst>
                                        <p:tav tm="0">
                                          <p:val>
                                            <p:fltVal val="0"/>
                                          </p:val>
                                        </p:tav>
                                        <p:tav tm="100000">
                                          <p:val>
                                            <p:strVal val="#ppt_w"/>
                                          </p:val>
                                        </p:tav>
                                      </p:tavLst>
                                    </p:anim>
                                    <p:anim calcmode="lin" valueType="num">
                                      <p:cBhvr>
                                        <p:cTn id="111" dur="1000" fill="hold"/>
                                        <p:tgtEl>
                                          <p:spTgt spid="19"/>
                                        </p:tgtEl>
                                        <p:attrNameLst>
                                          <p:attrName>ppt_h</p:attrName>
                                        </p:attrNameLst>
                                      </p:cBhvr>
                                      <p:tavLst>
                                        <p:tav tm="0">
                                          <p:val>
                                            <p:fltVal val="0"/>
                                          </p:val>
                                        </p:tav>
                                        <p:tav tm="100000">
                                          <p:val>
                                            <p:strVal val="#ppt_h"/>
                                          </p:val>
                                        </p:tav>
                                      </p:tavLst>
                                    </p:anim>
                                    <p:animEffect transition="in" filter="fade">
                                      <p:cBhvr>
                                        <p:cTn id="112" dur="1000"/>
                                        <p:tgtEl>
                                          <p:spTgt spid="19"/>
                                        </p:tgtEl>
                                      </p:cBhvr>
                                    </p:animEffect>
                                  </p:childTnLst>
                                </p:cTn>
                              </p:par>
                              <p:par>
                                <p:cTn id="113" presetID="1" presetClass="entr" presetSubtype="0" fill="hold" grpId="0" nodeType="withEffect">
                                  <p:stCondLst>
                                    <p:cond delay="1800"/>
                                  </p:stCondLst>
                                  <p:childTnLst>
                                    <p:set>
                                      <p:cBhvr>
                                        <p:cTn id="114" dur="1" fill="hold">
                                          <p:stCondLst>
                                            <p:cond delay="0"/>
                                          </p:stCondLst>
                                        </p:cTn>
                                        <p:tgtEl>
                                          <p:spTgt spid="18"/>
                                        </p:tgtEl>
                                        <p:attrNameLst>
                                          <p:attrName>style.visibility</p:attrName>
                                        </p:attrNameLst>
                                      </p:cBhvr>
                                      <p:to>
                                        <p:strVal val="visible"/>
                                      </p:to>
                                    </p:set>
                                  </p:childTnLst>
                                </p:cTn>
                              </p:par>
                              <p:par>
                                <p:cTn id="115" presetID="53" presetClass="entr" presetSubtype="16" fill="hold" grpId="1" nodeType="withEffect">
                                  <p:stCondLst>
                                    <p:cond delay="1800"/>
                                  </p:stCondLst>
                                  <p:childTnLst>
                                    <p:set>
                                      <p:cBhvr>
                                        <p:cTn id="116" dur="1" fill="hold">
                                          <p:stCondLst>
                                            <p:cond delay="0"/>
                                          </p:stCondLst>
                                        </p:cTn>
                                        <p:tgtEl>
                                          <p:spTgt spid="18"/>
                                        </p:tgtEl>
                                        <p:attrNameLst>
                                          <p:attrName>style.visibility</p:attrName>
                                        </p:attrNameLst>
                                      </p:cBhvr>
                                      <p:to>
                                        <p:strVal val="visible"/>
                                      </p:to>
                                    </p:set>
                                    <p:anim calcmode="lin" valueType="num">
                                      <p:cBhvr>
                                        <p:cTn id="117" dur="1000" fill="hold"/>
                                        <p:tgtEl>
                                          <p:spTgt spid="18"/>
                                        </p:tgtEl>
                                        <p:attrNameLst>
                                          <p:attrName>ppt_w</p:attrName>
                                        </p:attrNameLst>
                                      </p:cBhvr>
                                      <p:tavLst>
                                        <p:tav tm="0">
                                          <p:val>
                                            <p:fltVal val="0"/>
                                          </p:val>
                                        </p:tav>
                                        <p:tav tm="100000">
                                          <p:val>
                                            <p:strVal val="#ppt_w"/>
                                          </p:val>
                                        </p:tav>
                                      </p:tavLst>
                                    </p:anim>
                                    <p:anim calcmode="lin" valueType="num">
                                      <p:cBhvr>
                                        <p:cTn id="118" dur="1000" fill="hold"/>
                                        <p:tgtEl>
                                          <p:spTgt spid="18"/>
                                        </p:tgtEl>
                                        <p:attrNameLst>
                                          <p:attrName>ppt_h</p:attrName>
                                        </p:attrNameLst>
                                      </p:cBhvr>
                                      <p:tavLst>
                                        <p:tav tm="0">
                                          <p:val>
                                            <p:fltVal val="0"/>
                                          </p:val>
                                        </p:tav>
                                        <p:tav tm="100000">
                                          <p:val>
                                            <p:strVal val="#ppt_h"/>
                                          </p:val>
                                        </p:tav>
                                      </p:tavLst>
                                    </p:anim>
                                    <p:animEffect transition="in" filter="fade">
                                      <p:cBhvr>
                                        <p:cTn id="119" dur="1000"/>
                                        <p:tgtEl>
                                          <p:spTgt spid="18"/>
                                        </p:tgtEl>
                                      </p:cBhvr>
                                    </p:animEffect>
                                  </p:childTnLst>
                                </p:cTn>
                              </p:par>
                              <p:par>
                                <p:cTn id="120" presetID="42" presetClass="path" presetSubtype="0" accel="50000" decel="50000" fill="hold" grpId="2" nodeType="withEffect">
                                  <p:stCondLst>
                                    <p:cond delay="1800"/>
                                  </p:stCondLst>
                                  <p:childTnLst>
                                    <p:animMotion origin="layout" path="M 3.05556E-6 2.46914E-6 L 0.59531 -0.52222 " pathEditMode="relative" rAng="0" ptsTypes="AA">
                                      <p:cBhvr>
                                        <p:cTn id="121" dur="1000" spd="-100000" fill="hold"/>
                                        <p:tgtEl>
                                          <p:spTgt spid="18"/>
                                        </p:tgtEl>
                                        <p:attrNameLst>
                                          <p:attrName>ppt_x</p:attrName>
                                          <p:attrName>ppt_y</p:attrName>
                                        </p:attrNameLst>
                                      </p:cBhvr>
                                      <p:rCtr x="29757" y="-26111"/>
                                    </p:animMotion>
                                  </p:childTnLst>
                                </p:cTn>
                              </p:par>
                              <p:par>
                                <p:cTn id="122" presetID="1" presetClass="entr" presetSubtype="0" fill="hold" nodeType="withEffect">
                                  <p:stCondLst>
                                    <p:cond delay="1800"/>
                                  </p:stCondLst>
                                  <p:childTnLst>
                                    <p:set>
                                      <p:cBhvr>
                                        <p:cTn id="123" dur="1" fill="hold">
                                          <p:stCondLst>
                                            <p:cond delay="0"/>
                                          </p:stCondLst>
                                        </p:cTn>
                                        <p:tgtEl>
                                          <p:spTgt spid="28"/>
                                        </p:tgtEl>
                                        <p:attrNameLst>
                                          <p:attrName>style.visibility</p:attrName>
                                        </p:attrNameLst>
                                      </p:cBhvr>
                                      <p:to>
                                        <p:strVal val="visible"/>
                                      </p:to>
                                    </p:set>
                                  </p:childTnLst>
                                </p:cTn>
                              </p:par>
                              <p:par>
                                <p:cTn id="124" presetID="53" presetClass="entr" presetSubtype="16" fill="hold" nodeType="withEffect">
                                  <p:stCondLst>
                                    <p:cond delay="1800"/>
                                  </p:stCondLst>
                                  <p:childTnLst>
                                    <p:set>
                                      <p:cBhvr>
                                        <p:cTn id="125" dur="1" fill="hold">
                                          <p:stCondLst>
                                            <p:cond delay="0"/>
                                          </p:stCondLst>
                                        </p:cTn>
                                        <p:tgtEl>
                                          <p:spTgt spid="28"/>
                                        </p:tgtEl>
                                        <p:attrNameLst>
                                          <p:attrName>style.visibility</p:attrName>
                                        </p:attrNameLst>
                                      </p:cBhvr>
                                      <p:to>
                                        <p:strVal val="visible"/>
                                      </p:to>
                                    </p:set>
                                    <p:anim calcmode="lin" valueType="num">
                                      <p:cBhvr>
                                        <p:cTn id="126" dur="1000" fill="hold"/>
                                        <p:tgtEl>
                                          <p:spTgt spid="28"/>
                                        </p:tgtEl>
                                        <p:attrNameLst>
                                          <p:attrName>ppt_w</p:attrName>
                                        </p:attrNameLst>
                                      </p:cBhvr>
                                      <p:tavLst>
                                        <p:tav tm="0">
                                          <p:val>
                                            <p:fltVal val="0"/>
                                          </p:val>
                                        </p:tav>
                                        <p:tav tm="100000">
                                          <p:val>
                                            <p:strVal val="#ppt_w"/>
                                          </p:val>
                                        </p:tav>
                                      </p:tavLst>
                                    </p:anim>
                                    <p:anim calcmode="lin" valueType="num">
                                      <p:cBhvr>
                                        <p:cTn id="127" dur="1000" fill="hold"/>
                                        <p:tgtEl>
                                          <p:spTgt spid="28"/>
                                        </p:tgtEl>
                                        <p:attrNameLst>
                                          <p:attrName>ppt_h</p:attrName>
                                        </p:attrNameLst>
                                      </p:cBhvr>
                                      <p:tavLst>
                                        <p:tav tm="0">
                                          <p:val>
                                            <p:fltVal val="0"/>
                                          </p:val>
                                        </p:tav>
                                        <p:tav tm="100000">
                                          <p:val>
                                            <p:strVal val="#ppt_h"/>
                                          </p:val>
                                        </p:tav>
                                      </p:tavLst>
                                    </p:anim>
                                    <p:animEffect transition="in" filter="fade">
                                      <p:cBhvr>
                                        <p:cTn id="128" dur="1000"/>
                                        <p:tgtEl>
                                          <p:spTgt spid="28"/>
                                        </p:tgtEl>
                                      </p:cBhvr>
                                    </p:animEffect>
                                  </p:childTnLst>
                                </p:cTn>
                              </p:par>
                              <p:par>
                                <p:cTn id="129" presetID="42" presetClass="path" presetSubtype="0" accel="50000" decel="50000" fill="hold" nodeType="withEffect">
                                  <p:stCondLst>
                                    <p:cond delay="1800"/>
                                  </p:stCondLst>
                                  <p:childTnLst>
                                    <p:animMotion origin="layout" path="M -8.33333E-7 4.93827E-6 L -0.69375 0.72777 " pathEditMode="relative" rAng="0" ptsTypes="AA">
                                      <p:cBhvr>
                                        <p:cTn id="130" dur="1000" spd="-100000" fill="hold"/>
                                        <p:tgtEl>
                                          <p:spTgt spid="28"/>
                                        </p:tgtEl>
                                        <p:attrNameLst>
                                          <p:attrName>ppt_x</p:attrName>
                                          <p:attrName>ppt_y</p:attrName>
                                        </p:attrNameLst>
                                      </p:cBhvr>
                                      <p:rCtr x="-34688" y="36389"/>
                                    </p:animMotion>
                                  </p:childTnLst>
                                </p:cTn>
                              </p:par>
                            </p:childTnLst>
                          </p:cTn>
                        </p:par>
                        <p:par>
                          <p:cTn id="131" fill="hold">
                            <p:stCondLst>
                              <p:cond delay="2800"/>
                            </p:stCondLst>
                            <p:childTnLst>
                              <p:par>
                                <p:cTn id="132" presetID="12" presetClass="entr" presetSubtype="8" fill="hold" grpId="0" nodeType="afterEffect">
                                  <p:stCondLst>
                                    <p:cond delay="0"/>
                                  </p:stCondLst>
                                  <p:childTnLst>
                                    <p:set>
                                      <p:cBhvr>
                                        <p:cTn id="133" dur="1" fill="hold">
                                          <p:stCondLst>
                                            <p:cond delay="0"/>
                                          </p:stCondLst>
                                        </p:cTn>
                                        <p:tgtEl>
                                          <p:spTgt spid="15"/>
                                        </p:tgtEl>
                                        <p:attrNameLst>
                                          <p:attrName>style.visibility</p:attrName>
                                        </p:attrNameLst>
                                      </p:cBhvr>
                                      <p:to>
                                        <p:strVal val="visible"/>
                                      </p:to>
                                    </p:set>
                                    <p:anim calcmode="lin" valueType="num">
                                      <p:cBhvr additive="base">
                                        <p:cTn id="134" dur="500"/>
                                        <p:tgtEl>
                                          <p:spTgt spid="15"/>
                                        </p:tgtEl>
                                        <p:attrNameLst>
                                          <p:attrName>ppt_x</p:attrName>
                                        </p:attrNameLst>
                                      </p:cBhvr>
                                      <p:tavLst>
                                        <p:tav tm="0">
                                          <p:val>
                                            <p:strVal val="#ppt_x-#ppt_w*1.125000"/>
                                          </p:val>
                                        </p:tav>
                                        <p:tav tm="100000">
                                          <p:val>
                                            <p:strVal val="#ppt_x"/>
                                          </p:val>
                                        </p:tav>
                                      </p:tavLst>
                                    </p:anim>
                                    <p:animEffect transition="in" filter="wipe(right)">
                                      <p:cBhvr>
                                        <p:cTn id="135" dur="500"/>
                                        <p:tgtEl>
                                          <p:spTgt spid="15"/>
                                        </p:tgtEl>
                                      </p:cBhvr>
                                    </p:animEffect>
                                  </p:childTnLst>
                                </p:cTn>
                              </p:par>
                              <p:par>
                                <p:cTn id="136" presetID="12" presetClass="entr" presetSubtype="8" fill="hold" grpId="0" nodeType="withEffect">
                                  <p:stCondLst>
                                    <p:cond delay="0"/>
                                  </p:stCondLst>
                                  <p:childTnLst>
                                    <p:set>
                                      <p:cBhvr>
                                        <p:cTn id="137" dur="1" fill="hold">
                                          <p:stCondLst>
                                            <p:cond delay="0"/>
                                          </p:stCondLst>
                                        </p:cTn>
                                        <p:tgtEl>
                                          <p:spTgt spid="16"/>
                                        </p:tgtEl>
                                        <p:attrNameLst>
                                          <p:attrName>style.visibility</p:attrName>
                                        </p:attrNameLst>
                                      </p:cBhvr>
                                      <p:to>
                                        <p:strVal val="visible"/>
                                      </p:to>
                                    </p:set>
                                    <p:anim calcmode="lin" valueType="num">
                                      <p:cBhvr additive="base">
                                        <p:cTn id="138" dur="500"/>
                                        <p:tgtEl>
                                          <p:spTgt spid="16"/>
                                        </p:tgtEl>
                                        <p:attrNameLst>
                                          <p:attrName>ppt_x</p:attrName>
                                        </p:attrNameLst>
                                      </p:cBhvr>
                                      <p:tavLst>
                                        <p:tav tm="0">
                                          <p:val>
                                            <p:strVal val="#ppt_x-#ppt_w*1.125000"/>
                                          </p:val>
                                        </p:tav>
                                        <p:tav tm="100000">
                                          <p:val>
                                            <p:strVal val="#ppt_x"/>
                                          </p:val>
                                        </p:tav>
                                      </p:tavLst>
                                    </p:anim>
                                    <p:animEffect transition="in" filter="wipe(right)">
                                      <p:cBhvr>
                                        <p:cTn id="139" dur="500"/>
                                        <p:tgtEl>
                                          <p:spTgt spid="16"/>
                                        </p:tgtEl>
                                      </p:cBhvr>
                                    </p:animEffect>
                                  </p:childTnLst>
                                </p:cTn>
                              </p:par>
                              <p:par>
                                <p:cTn id="140" presetID="12" presetClass="entr" presetSubtype="8" fill="hold" grpId="0" nodeType="withEffect">
                                  <p:stCondLst>
                                    <p:cond delay="0"/>
                                  </p:stCondLst>
                                  <p:childTnLst>
                                    <p:set>
                                      <p:cBhvr>
                                        <p:cTn id="141" dur="1" fill="hold">
                                          <p:stCondLst>
                                            <p:cond delay="0"/>
                                          </p:stCondLst>
                                        </p:cTn>
                                        <p:tgtEl>
                                          <p:spTgt spid="17"/>
                                        </p:tgtEl>
                                        <p:attrNameLst>
                                          <p:attrName>style.visibility</p:attrName>
                                        </p:attrNameLst>
                                      </p:cBhvr>
                                      <p:to>
                                        <p:strVal val="visible"/>
                                      </p:to>
                                    </p:set>
                                    <p:anim calcmode="lin" valueType="num">
                                      <p:cBhvr additive="base">
                                        <p:cTn id="142" dur="500"/>
                                        <p:tgtEl>
                                          <p:spTgt spid="17"/>
                                        </p:tgtEl>
                                        <p:attrNameLst>
                                          <p:attrName>ppt_x</p:attrName>
                                        </p:attrNameLst>
                                      </p:cBhvr>
                                      <p:tavLst>
                                        <p:tav tm="0">
                                          <p:val>
                                            <p:strVal val="#ppt_x-#ppt_w*1.125000"/>
                                          </p:val>
                                        </p:tav>
                                        <p:tav tm="100000">
                                          <p:val>
                                            <p:strVal val="#ppt_x"/>
                                          </p:val>
                                        </p:tav>
                                      </p:tavLst>
                                    </p:anim>
                                    <p:animEffect transition="in" filter="wipe(right)">
                                      <p:cBhvr>
                                        <p:cTn id="143" dur="500"/>
                                        <p:tgtEl>
                                          <p:spTgt spid="17"/>
                                        </p:tgtEl>
                                      </p:cBhvr>
                                    </p:animEffect>
                                  </p:childTnLst>
                                </p:cTn>
                              </p:par>
                              <p:par>
                                <p:cTn id="144" presetID="12" presetClass="entr" presetSubtype="2" fill="hold" grpId="0" nodeType="withEffect">
                                  <p:stCondLst>
                                    <p:cond delay="0"/>
                                  </p:stCondLst>
                                  <p:childTnLst>
                                    <p:set>
                                      <p:cBhvr>
                                        <p:cTn id="145" dur="1" fill="hold">
                                          <p:stCondLst>
                                            <p:cond delay="0"/>
                                          </p:stCondLst>
                                        </p:cTn>
                                        <p:tgtEl>
                                          <p:spTgt spid="14"/>
                                        </p:tgtEl>
                                        <p:attrNameLst>
                                          <p:attrName>style.visibility</p:attrName>
                                        </p:attrNameLst>
                                      </p:cBhvr>
                                      <p:to>
                                        <p:strVal val="visible"/>
                                      </p:to>
                                    </p:set>
                                    <p:anim calcmode="lin" valueType="num">
                                      <p:cBhvr additive="base">
                                        <p:cTn id="146" dur="500"/>
                                        <p:tgtEl>
                                          <p:spTgt spid="14"/>
                                        </p:tgtEl>
                                        <p:attrNameLst>
                                          <p:attrName>ppt_x</p:attrName>
                                        </p:attrNameLst>
                                      </p:cBhvr>
                                      <p:tavLst>
                                        <p:tav tm="0">
                                          <p:val>
                                            <p:strVal val="#ppt_x+#ppt_w*1.125000"/>
                                          </p:val>
                                        </p:tav>
                                        <p:tav tm="100000">
                                          <p:val>
                                            <p:strVal val="#ppt_x"/>
                                          </p:val>
                                        </p:tav>
                                      </p:tavLst>
                                    </p:anim>
                                    <p:animEffect transition="in" filter="wipe(left)">
                                      <p:cBhvr>
                                        <p:cTn id="147" dur="500"/>
                                        <p:tgtEl>
                                          <p:spTgt spid="14"/>
                                        </p:tgtEl>
                                      </p:cBhvr>
                                    </p:animEffect>
                                  </p:childTnLst>
                                </p:cTn>
                              </p:par>
                              <p:par>
                                <p:cTn id="148" presetID="12" presetClass="entr" presetSubtype="2" fill="hold" grpId="0" nodeType="withEffect">
                                  <p:stCondLst>
                                    <p:cond delay="0"/>
                                  </p:stCondLst>
                                  <p:childTnLst>
                                    <p:set>
                                      <p:cBhvr>
                                        <p:cTn id="149" dur="1" fill="hold">
                                          <p:stCondLst>
                                            <p:cond delay="0"/>
                                          </p:stCondLst>
                                        </p:cTn>
                                        <p:tgtEl>
                                          <p:spTgt spid="13"/>
                                        </p:tgtEl>
                                        <p:attrNameLst>
                                          <p:attrName>style.visibility</p:attrName>
                                        </p:attrNameLst>
                                      </p:cBhvr>
                                      <p:to>
                                        <p:strVal val="visible"/>
                                      </p:to>
                                    </p:set>
                                    <p:anim calcmode="lin" valueType="num">
                                      <p:cBhvr additive="base">
                                        <p:cTn id="150" dur="500"/>
                                        <p:tgtEl>
                                          <p:spTgt spid="13"/>
                                        </p:tgtEl>
                                        <p:attrNameLst>
                                          <p:attrName>ppt_x</p:attrName>
                                        </p:attrNameLst>
                                      </p:cBhvr>
                                      <p:tavLst>
                                        <p:tav tm="0">
                                          <p:val>
                                            <p:strVal val="#ppt_x+#ppt_w*1.125000"/>
                                          </p:val>
                                        </p:tav>
                                        <p:tav tm="100000">
                                          <p:val>
                                            <p:strVal val="#ppt_x"/>
                                          </p:val>
                                        </p:tav>
                                      </p:tavLst>
                                    </p:anim>
                                    <p:animEffect transition="in" filter="wipe(left)">
                                      <p:cBhvr>
                                        <p:cTn id="151" dur="500"/>
                                        <p:tgtEl>
                                          <p:spTgt spid="13"/>
                                        </p:tgtEl>
                                      </p:cBhvr>
                                    </p:animEffect>
                                  </p:childTnLst>
                                </p:cTn>
                              </p:par>
                              <p:par>
                                <p:cTn id="152" presetID="12" presetClass="entr" presetSubtype="2" fill="hold" grpId="0" nodeType="withEffect">
                                  <p:stCondLst>
                                    <p:cond delay="0"/>
                                  </p:stCondLst>
                                  <p:childTnLst>
                                    <p:set>
                                      <p:cBhvr>
                                        <p:cTn id="153" dur="1" fill="hold">
                                          <p:stCondLst>
                                            <p:cond delay="0"/>
                                          </p:stCondLst>
                                        </p:cTn>
                                        <p:tgtEl>
                                          <p:spTgt spid="12"/>
                                        </p:tgtEl>
                                        <p:attrNameLst>
                                          <p:attrName>style.visibility</p:attrName>
                                        </p:attrNameLst>
                                      </p:cBhvr>
                                      <p:to>
                                        <p:strVal val="visible"/>
                                      </p:to>
                                    </p:set>
                                    <p:anim calcmode="lin" valueType="num">
                                      <p:cBhvr additive="base">
                                        <p:cTn id="154" dur="500"/>
                                        <p:tgtEl>
                                          <p:spTgt spid="12"/>
                                        </p:tgtEl>
                                        <p:attrNameLst>
                                          <p:attrName>ppt_x</p:attrName>
                                        </p:attrNameLst>
                                      </p:cBhvr>
                                      <p:tavLst>
                                        <p:tav tm="0">
                                          <p:val>
                                            <p:strVal val="#ppt_x+#ppt_w*1.125000"/>
                                          </p:val>
                                        </p:tav>
                                        <p:tav tm="100000">
                                          <p:val>
                                            <p:strVal val="#ppt_x"/>
                                          </p:val>
                                        </p:tav>
                                      </p:tavLst>
                                    </p:anim>
                                    <p:animEffect transition="in" filter="wipe(left)">
                                      <p:cBhvr>
                                        <p:cTn id="155" dur="500"/>
                                        <p:tgtEl>
                                          <p:spTgt spid="12"/>
                                        </p:tgtEl>
                                      </p:cBhvr>
                                    </p:animEffect>
                                  </p:childTnLst>
                                </p:cTn>
                              </p:par>
                              <p:par>
                                <p:cTn id="156" presetID="12" presetClass="entr" presetSubtype="4" fill="hold" grpId="0" nodeType="withEffect">
                                  <p:stCondLst>
                                    <p:cond delay="0"/>
                                  </p:stCondLst>
                                  <p:childTnLst>
                                    <p:set>
                                      <p:cBhvr>
                                        <p:cTn id="157" dur="1" fill="hold">
                                          <p:stCondLst>
                                            <p:cond delay="0"/>
                                          </p:stCondLst>
                                        </p:cTn>
                                        <p:tgtEl>
                                          <p:spTgt spid="11"/>
                                        </p:tgtEl>
                                        <p:attrNameLst>
                                          <p:attrName>style.visibility</p:attrName>
                                        </p:attrNameLst>
                                      </p:cBhvr>
                                      <p:to>
                                        <p:strVal val="visible"/>
                                      </p:to>
                                    </p:set>
                                    <p:anim calcmode="lin" valueType="num">
                                      <p:cBhvr additive="base">
                                        <p:cTn id="158" dur="500"/>
                                        <p:tgtEl>
                                          <p:spTgt spid="11"/>
                                        </p:tgtEl>
                                        <p:attrNameLst>
                                          <p:attrName>ppt_y</p:attrName>
                                        </p:attrNameLst>
                                      </p:cBhvr>
                                      <p:tavLst>
                                        <p:tav tm="0">
                                          <p:val>
                                            <p:strVal val="#ppt_y+#ppt_h*1.125000"/>
                                          </p:val>
                                        </p:tav>
                                        <p:tav tm="100000">
                                          <p:val>
                                            <p:strVal val="#ppt_y"/>
                                          </p:val>
                                        </p:tav>
                                      </p:tavLst>
                                    </p:anim>
                                    <p:animEffect transition="in" filter="wipe(up)">
                                      <p:cBhvr>
                                        <p:cTn id="159" dur="500"/>
                                        <p:tgtEl>
                                          <p:spTgt spid="11"/>
                                        </p:tgtEl>
                                      </p:cBhvr>
                                    </p:animEffect>
                                  </p:childTnLst>
                                </p:cTn>
                              </p:par>
                              <p:par>
                                <p:cTn id="160" presetID="12" presetClass="entr" presetSubtype="1" fill="hold" grpId="0" nodeType="withEffect">
                                  <p:stCondLst>
                                    <p:cond delay="0"/>
                                  </p:stCondLst>
                                  <p:childTnLst>
                                    <p:set>
                                      <p:cBhvr>
                                        <p:cTn id="161" dur="1" fill="hold">
                                          <p:stCondLst>
                                            <p:cond delay="0"/>
                                          </p:stCondLst>
                                        </p:cTn>
                                        <p:tgtEl>
                                          <p:spTgt spid="7"/>
                                        </p:tgtEl>
                                        <p:attrNameLst>
                                          <p:attrName>style.visibility</p:attrName>
                                        </p:attrNameLst>
                                      </p:cBhvr>
                                      <p:to>
                                        <p:strVal val="visible"/>
                                      </p:to>
                                    </p:set>
                                    <p:anim calcmode="lin" valueType="num">
                                      <p:cBhvr additive="base">
                                        <p:cTn id="162" dur="500"/>
                                        <p:tgtEl>
                                          <p:spTgt spid="7"/>
                                        </p:tgtEl>
                                        <p:attrNameLst>
                                          <p:attrName>ppt_y</p:attrName>
                                        </p:attrNameLst>
                                      </p:cBhvr>
                                      <p:tavLst>
                                        <p:tav tm="0">
                                          <p:val>
                                            <p:strVal val="#ppt_y-#ppt_h*1.125000"/>
                                          </p:val>
                                        </p:tav>
                                        <p:tav tm="100000">
                                          <p:val>
                                            <p:strVal val="#ppt_y"/>
                                          </p:val>
                                        </p:tav>
                                      </p:tavLst>
                                    </p:anim>
                                    <p:animEffect transition="in" filter="wipe(down)">
                                      <p:cBhvr>
                                        <p:cTn id="163" dur="500"/>
                                        <p:tgtEl>
                                          <p:spTgt spid="7"/>
                                        </p:tgtEl>
                                      </p:cBhvr>
                                    </p:animEffect>
                                  </p:childTnLst>
                                </p:cTn>
                              </p:par>
                              <p:par>
                                <p:cTn id="164" presetID="12" presetClass="entr" presetSubtype="2" fill="hold" grpId="0" nodeType="withEffect">
                                  <p:stCondLst>
                                    <p:cond delay="0"/>
                                  </p:stCondLst>
                                  <p:childTnLst>
                                    <p:set>
                                      <p:cBhvr>
                                        <p:cTn id="165" dur="1" fill="hold">
                                          <p:stCondLst>
                                            <p:cond delay="0"/>
                                          </p:stCondLst>
                                        </p:cTn>
                                        <p:tgtEl>
                                          <p:spTgt spid="6"/>
                                        </p:tgtEl>
                                        <p:attrNameLst>
                                          <p:attrName>style.visibility</p:attrName>
                                        </p:attrNameLst>
                                      </p:cBhvr>
                                      <p:to>
                                        <p:strVal val="visible"/>
                                      </p:to>
                                    </p:set>
                                    <p:anim calcmode="lin" valueType="num">
                                      <p:cBhvr additive="base">
                                        <p:cTn id="166" dur="500"/>
                                        <p:tgtEl>
                                          <p:spTgt spid="6"/>
                                        </p:tgtEl>
                                        <p:attrNameLst>
                                          <p:attrName>ppt_x</p:attrName>
                                        </p:attrNameLst>
                                      </p:cBhvr>
                                      <p:tavLst>
                                        <p:tav tm="0">
                                          <p:val>
                                            <p:strVal val="#ppt_x+#ppt_w*1.125000"/>
                                          </p:val>
                                        </p:tav>
                                        <p:tav tm="100000">
                                          <p:val>
                                            <p:strVal val="#ppt_x"/>
                                          </p:val>
                                        </p:tav>
                                      </p:tavLst>
                                    </p:anim>
                                    <p:animEffect transition="in" filter="wipe(left)">
                                      <p:cBhvr>
                                        <p:cTn id="167" dur="500"/>
                                        <p:tgtEl>
                                          <p:spTgt spid="6"/>
                                        </p:tgtEl>
                                      </p:cBhvr>
                                    </p:animEffect>
                                  </p:childTnLst>
                                </p:cTn>
                              </p:par>
                              <p:par>
                                <p:cTn id="168" presetID="12" presetClass="entr" presetSubtype="8" fill="hold" grpId="0" nodeType="withEffect">
                                  <p:stCondLst>
                                    <p:cond delay="0"/>
                                  </p:stCondLst>
                                  <p:childTnLst>
                                    <p:set>
                                      <p:cBhvr>
                                        <p:cTn id="169" dur="1" fill="hold">
                                          <p:stCondLst>
                                            <p:cond delay="0"/>
                                          </p:stCondLst>
                                        </p:cTn>
                                        <p:tgtEl>
                                          <p:spTgt spid="10"/>
                                        </p:tgtEl>
                                        <p:attrNameLst>
                                          <p:attrName>style.visibility</p:attrName>
                                        </p:attrNameLst>
                                      </p:cBhvr>
                                      <p:to>
                                        <p:strVal val="visible"/>
                                      </p:to>
                                    </p:set>
                                    <p:anim calcmode="lin" valueType="num">
                                      <p:cBhvr additive="base">
                                        <p:cTn id="170" dur="500"/>
                                        <p:tgtEl>
                                          <p:spTgt spid="10"/>
                                        </p:tgtEl>
                                        <p:attrNameLst>
                                          <p:attrName>ppt_x</p:attrName>
                                        </p:attrNameLst>
                                      </p:cBhvr>
                                      <p:tavLst>
                                        <p:tav tm="0">
                                          <p:val>
                                            <p:strVal val="#ppt_x-#ppt_w*1.125000"/>
                                          </p:val>
                                        </p:tav>
                                        <p:tav tm="100000">
                                          <p:val>
                                            <p:strVal val="#ppt_x"/>
                                          </p:val>
                                        </p:tav>
                                      </p:tavLst>
                                    </p:anim>
                                    <p:animEffect transition="in" filter="wipe(right)">
                                      <p:cBhvr>
                                        <p:cTn id="171" dur="500"/>
                                        <p:tgtEl>
                                          <p:spTgt spid="10"/>
                                        </p:tgtEl>
                                      </p:cBhvr>
                                    </p:animEffect>
                                  </p:childTnLst>
                                </p:cTn>
                              </p:par>
                              <p:par>
                                <p:cTn id="172" presetID="12" presetClass="entr" presetSubtype="8" fill="hold" grpId="0" nodeType="withEffect">
                                  <p:stCondLst>
                                    <p:cond delay="0"/>
                                  </p:stCondLst>
                                  <p:childTnLst>
                                    <p:set>
                                      <p:cBhvr>
                                        <p:cTn id="173" dur="1" fill="hold">
                                          <p:stCondLst>
                                            <p:cond delay="0"/>
                                          </p:stCondLst>
                                        </p:cTn>
                                        <p:tgtEl>
                                          <p:spTgt spid="9"/>
                                        </p:tgtEl>
                                        <p:attrNameLst>
                                          <p:attrName>style.visibility</p:attrName>
                                        </p:attrNameLst>
                                      </p:cBhvr>
                                      <p:to>
                                        <p:strVal val="visible"/>
                                      </p:to>
                                    </p:set>
                                    <p:anim calcmode="lin" valueType="num">
                                      <p:cBhvr additive="base">
                                        <p:cTn id="174" dur="500"/>
                                        <p:tgtEl>
                                          <p:spTgt spid="9"/>
                                        </p:tgtEl>
                                        <p:attrNameLst>
                                          <p:attrName>ppt_x</p:attrName>
                                        </p:attrNameLst>
                                      </p:cBhvr>
                                      <p:tavLst>
                                        <p:tav tm="0">
                                          <p:val>
                                            <p:strVal val="#ppt_x-#ppt_w*1.125000"/>
                                          </p:val>
                                        </p:tav>
                                        <p:tav tm="100000">
                                          <p:val>
                                            <p:strVal val="#ppt_x"/>
                                          </p:val>
                                        </p:tav>
                                      </p:tavLst>
                                    </p:anim>
                                    <p:animEffect transition="in" filter="wipe(right)">
                                      <p:cBhvr>
                                        <p:cTn id="175" dur="500"/>
                                        <p:tgtEl>
                                          <p:spTgt spid="9"/>
                                        </p:tgtEl>
                                      </p:cBhvr>
                                    </p:animEffect>
                                  </p:childTnLst>
                                </p:cTn>
                              </p:par>
                              <p:par>
                                <p:cTn id="176" presetID="12" presetClass="entr" presetSubtype="8" fill="hold" grpId="0" nodeType="withEffect">
                                  <p:stCondLst>
                                    <p:cond delay="0"/>
                                  </p:stCondLst>
                                  <p:childTnLst>
                                    <p:set>
                                      <p:cBhvr>
                                        <p:cTn id="177" dur="1" fill="hold">
                                          <p:stCondLst>
                                            <p:cond delay="0"/>
                                          </p:stCondLst>
                                        </p:cTn>
                                        <p:tgtEl>
                                          <p:spTgt spid="8"/>
                                        </p:tgtEl>
                                        <p:attrNameLst>
                                          <p:attrName>style.visibility</p:attrName>
                                        </p:attrNameLst>
                                      </p:cBhvr>
                                      <p:to>
                                        <p:strVal val="visible"/>
                                      </p:to>
                                    </p:set>
                                    <p:anim calcmode="lin" valueType="num">
                                      <p:cBhvr additive="base">
                                        <p:cTn id="178" dur="500"/>
                                        <p:tgtEl>
                                          <p:spTgt spid="8"/>
                                        </p:tgtEl>
                                        <p:attrNameLst>
                                          <p:attrName>ppt_x</p:attrName>
                                        </p:attrNameLst>
                                      </p:cBhvr>
                                      <p:tavLst>
                                        <p:tav tm="0">
                                          <p:val>
                                            <p:strVal val="#ppt_x-#ppt_w*1.125000"/>
                                          </p:val>
                                        </p:tav>
                                        <p:tav tm="100000">
                                          <p:val>
                                            <p:strVal val="#ppt_x"/>
                                          </p:val>
                                        </p:tav>
                                      </p:tavLst>
                                    </p:anim>
                                    <p:animEffect transition="in" filter="wipe(right)">
                                      <p:cBhvr>
                                        <p:cTn id="179" dur="500"/>
                                        <p:tgtEl>
                                          <p:spTgt spid="8"/>
                                        </p:tgtEl>
                                      </p:cBhvr>
                                    </p:animEffect>
                                  </p:childTnLst>
                                </p:cTn>
                              </p:par>
                              <p:par>
                                <p:cTn id="180" presetID="12" presetClass="entr" presetSubtype="2" fill="hold" grpId="0" nodeType="withEffect">
                                  <p:stCondLst>
                                    <p:cond delay="0"/>
                                  </p:stCondLst>
                                  <p:childTnLst>
                                    <p:set>
                                      <p:cBhvr>
                                        <p:cTn id="181" dur="1" fill="hold">
                                          <p:stCondLst>
                                            <p:cond delay="0"/>
                                          </p:stCondLst>
                                        </p:cTn>
                                        <p:tgtEl>
                                          <p:spTgt spid="5"/>
                                        </p:tgtEl>
                                        <p:attrNameLst>
                                          <p:attrName>style.visibility</p:attrName>
                                        </p:attrNameLst>
                                      </p:cBhvr>
                                      <p:to>
                                        <p:strVal val="visible"/>
                                      </p:to>
                                    </p:set>
                                    <p:anim calcmode="lin" valueType="num">
                                      <p:cBhvr additive="base">
                                        <p:cTn id="182" dur="500"/>
                                        <p:tgtEl>
                                          <p:spTgt spid="5"/>
                                        </p:tgtEl>
                                        <p:attrNameLst>
                                          <p:attrName>ppt_x</p:attrName>
                                        </p:attrNameLst>
                                      </p:cBhvr>
                                      <p:tavLst>
                                        <p:tav tm="0">
                                          <p:val>
                                            <p:strVal val="#ppt_x+#ppt_w*1.125000"/>
                                          </p:val>
                                        </p:tav>
                                        <p:tav tm="100000">
                                          <p:val>
                                            <p:strVal val="#ppt_x"/>
                                          </p:val>
                                        </p:tav>
                                      </p:tavLst>
                                    </p:anim>
                                    <p:animEffect transition="in" filter="wipe(left)">
                                      <p:cBhvr>
                                        <p:cTn id="183" dur="500"/>
                                        <p:tgtEl>
                                          <p:spTgt spid="5"/>
                                        </p:tgtEl>
                                      </p:cBhvr>
                                    </p:animEffect>
                                  </p:childTnLst>
                                </p:cTn>
                              </p:par>
                              <p:par>
                                <p:cTn id="184" presetID="12" presetClass="entr" presetSubtype="2" fill="hold" grpId="0" nodeType="withEffect">
                                  <p:stCondLst>
                                    <p:cond delay="0"/>
                                  </p:stCondLst>
                                  <p:childTnLst>
                                    <p:set>
                                      <p:cBhvr>
                                        <p:cTn id="185" dur="1" fill="hold">
                                          <p:stCondLst>
                                            <p:cond delay="0"/>
                                          </p:stCondLst>
                                        </p:cTn>
                                        <p:tgtEl>
                                          <p:spTgt spid="4"/>
                                        </p:tgtEl>
                                        <p:attrNameLst>
                                          <p:attrName>style.visibility</p:attrName>
                                        </p:attrNameLst>
                                      </p:cBhvr>
                                      <p:to>
                                        <p:strVal val="visible"/>
                                      </p:to>
                                    </p:set>
                                    <p:anim calcmode="lin" valueType="num">
                                      <p:cBhvr additive="base">
                                        <p:cTn id="186" dur="500"/>
                                        <p:tgtEl>
                                          <p:spTgt spid="4"/>
                                        </p:tgtEl>
                                        <p:attrNameLst>
                                          <p:attrName>ppt_x</p:attrName>
                                        </p:attrNameLst>
                                      </p:cBhvr>
                                      <p:tavLst>
                                        <p:tav tm="0">
                                          <p:val>
                                            <p:strVal val="#ppt_x+#ppt_w*1.125000"/>
                                          </p:val>
                                        </p:tav>
                                        <p:tav tm="100000">
                                          <p:val>
                                            <p:strVal val="#ppt_x"/>
                                          </p:val>
                                        </p:tav>
                                      </p:tavLst>
                                    </p:anim>
                                    <p:animEffect transition="in" filter="wipe(left)">
                                      <p:cBhvr>
                                        <p:cTn id="18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animBg="1"/>
      <p:bldP spid="18" grpId="1" animBg="1"/>
      <p:bldP spid="18" grpId="2" animBg="1"/>
      <p:bldP spid="19" grpId="0" animBg="1"/>
      <p:bldP spid="19" grpId="1" animBg="1"/>
      <p:bldP spid="19" grpId="2" animBg="1"/>
      <p:bldP spid="23" grpId="0" animBg="1"/>
      <p:bldP spid="23" grpId="1" animBg="1"/>
      <p:bldP spid="23" grpId="2" animBg="1"/>
      <p:bldP spid="24" grpId="0" animBg="1"/>
      <p:bldP spid="24" grpId="1" animBg="1"/>
      <p:bldP spid="24" grpId="2" animBg="1"/>
      <p:bldP spid="25" grpId="0" animBg="1"/>
      <p:bldP spid="25" grpId="1" animBg="1"/>
      <p:bldP spid="25" grpId="2" animBg="1"/>
      <p:bldP spid="26" grpId="0" animBg="1"/>
      <p:bldP spid="26" grpId="1" animBg="1"/>
      <p:bldP spid="26" grpId="2" animBg="1"/>
      <p:bldP spid="27" grpId="0" animBg="1"/>
      <p:bldP spid="27" grpId="1" animBg="1"/>
      <p:bldP spid="27" grpId="2"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rotWithShape="1">
          <a:blip r:embed="rId3"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37" name="图片 3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grpSp>
        <p:nvGrpSpPr>
          <p:cNvPr id="18" name="组合 17"/>
          <p:cNvGrpSpPr/>
          <p:nvPr/>
        </p:nvGrpSpPr>
        <p:grpSpPr>
          <a:xfrm>
            <a:off x="2959865" y="1293476"/>
            <a:ext cx="2845856" cy="1707515"/>
            <a:chOff x="3900264" y="2204864"/>
            <a:chExt cx="4572000" cy="2743200"/>
          </a:xfrm>
        </p:grpSpPr>
        <p:graphicFrame>
          <p:nvGraphicFramePr>
            <p:cNvPr id="19" name="图表 18"/>
            <p:cNvGraphicFramePr>
              <a:graphicFrameLocks/>
            </p:cNvGraphicFramePr>
            <p:nvPr>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20" name="矩形 19"/>
            <p:cNvSpPr/>
            <p:nvPr/>
          </p:nvSpPr>
          <p:spPr>
            <a:xfrm>
              <a:off x="5461421" y="3230413"/>
              <a:ext cx="1527667" cy="831924"/>
            </a:xfrm>
            <a:prstGeom prst="rect">
              <a:avLst/>
            </a:prstGeom>
          </p:spPr>
          <p:txBody>
            <a:bodyPr wrap="none">
              <a:spAutoFit/>
            </a:bodyPr>
            <a:lstStyle/>
            <a:p>
              <a:pPr algn="ctr"/>
              <a:r>
                <a:rPr lang="en-US" altLang="zh-CN" sz="2765" b="1" dirty="0">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276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1364210" y="1309962"/>
            <a:ext cx="2129003" cy="1707514"/>
            <a:chOff x="695400" y="2132856"/>
            <a:chExt cx="3420342" cy="2743200"/>
          </a:xfrm>
        </p:grpSpPr>
        <p:graphicFrame>
          <p:nvGraphicFramePr>
            <p:cNvPr id="22" name="图表 21"/>
            <p:cNvGraphicFramePr>
              <a:graphicFrameLocks/>
            </p:cNvGraphicFramePr>
            <p:nvPr>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6"/>
            </a:graphicData>
          </a:graphic>
        </p:graphicFrame>
        <p:sp>
          <p:nvSpPr>
            <p:cNvPr id="23" name="矩形 22"/>
            <p:cNvSpPr/>
            <p:nvPr/>
          </p:nvSpPr>
          <p:spPr>
            <a:xfrm>
              <a:off x="1621092" y="3131920"/>
              <a:ext cx="1527667" cy="831924"/>
            </a:xfrm>
            <a:prstGeom prst="rect">
              <a:avLst/>
            </a:prstGeom>
          </p:spPr>
          <p:txBody>
            <a:bodyPr wrap="none">
              <a:spAutoFit/>
            </a:bodyPr>
            <a:lstStyle/>
            <a:p>
              <a:pPr algn="ctr"/>
              <a:r>
                <a:rPr lang="en-US" altLang="zh-CN" sz="2765" b="1" dirty="0">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276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5012915" y="1291691"/>
            <a:ext cx="2845856" cy="1707515"/>
            <a:chOff x="7392144" y="2190750"/>
            <a:chExt cx="4572000" cy="2743200"/>
          </a:xfrm>
        </p:grpSpPr>
        <p:graphicFrame>
          <p:nvGraphicFramePr>
            <p:cNvPr id="25" name="图表 24"/>
            <p:cNvGraphicFramePr>
              <a:graphicFrameLocks/>
            </p:cNvGraphicFramePr>
            <p:nvPr>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7"/>
            </a:graphicData>
          </a:graphic>
        </p:graphicFrame>
        <p:sp>
          <p:nvSpPr>
            <p:cNvPr id="26" name="矩形 25"/>
            <p:cNvSpPr/>
            <p:nvPr/>
          </p:nvSpPr>
          <p:spPr>
            <a:xfrm>
              <a:off x="8926905" y="3219167"/>
              <a:ext cx="1527667" cy="831924"/>
            </a:xfrm>
            <a:prstGeom prst="rect">
              <a:avLst/>
            </a:prstGeom>
          </p:spPr>
          <p:txBody>
            <a:bodyPr wrap="none">
              <a:spAutoFit/>
            </a:bodyPr>
            <a:lstStyle/>
            <a:p>
              <a:pPr algn="ctr"/>
              <a:r>
                <a:rPr lang="en-US" altLang="zh-CN" sz="2765" b="1" dirty="0">
                  <a:solidFill>
                    <a:schemeClr val="tx1">
                      <a:lumMod val="75000"/>
                      <a:lumOff val="25000"/>
                    </a:schemeClr>
                  </a:solidFill>
                  <a:latin typeface="微软雅黑" panose="020B0503020204020204" pitchFamily="34" charset="-122"/>
                  <a:ea typeface="微软雅黑" panose="020B0503020204020204" pitchFamily="34" charset="-122"/>
                </a:rPr>
                <a:t>23%</a:t>
              </a:r>
              <a:endParaRPr lang="zh-CN" altLang="en-US" sz="276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1532842" y="3109614"/>
            <a:ext cx="1912677" cy="903461"/>
            <a:chOff x="1494651" y="3223483"/>
            <a:chExt cx="1936711" cy="914814"/>
          </a:xfrm>
        </p:grpSpPr>
        <p:sp>
          <p:nvSpPr>
            <p:cNvPr id="28" name="Rectangle 42"/>
            <p:cNvSpPr/>
            <p:nvPr/>
          </p:nvSpPr>
          <p:spPr>
            <a:xfrm>
              <a:off x="1494652" y="3672556"/>
              <a:ext cx="1779491" cy="465741"/>
            </a:xfrm>
            <a:prstGeom prst="rect">
              <a:avLst/>
            </a:prstGeom>
            <a:noFill/>
            <a:ln w="12700" cap="flat" cmpd="sng" algn="ctr">
              <a:noFill/>
              <a:prstDash val="solid"/>
            </a:ln>
            <a:effectLst/>
          </p:spPr>
          <p:txBody>
            <a:bodyPr lIns="67729" tIns="0" rIns="67729" bIns="0" rtlCol="0" anchor="t"/>
            <a:lstStyle/>
            <a:p>
              <a:r>
                <a:rPr lang="zh-CN" altLang="en-US" sz="1185" dirty="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18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9" name="文本框 15"/>
            <p:cNvSpPr txBox="1"/>
            <p:nvPr/>
          </p:nvSpPr>
          <p:spPr>
            <a:xfrm>
              <a:off x="1494651" y="3223483"/>
              <a:ext cx="1936711" cy="284610"/>
            </a:xfrm>
            <a:prstGeom prst="rect">
              <a:avLst/>
            </a:prstGeom>
            <a:noFill/>
          </p:spPr>
          <p:txBody>
            <a:bodyPr wrap="square" lIns="67729" tIns="33865" rIns="67729" bIns="33865" rtlCol="0">
              <a:spAutoFit/>
            </a:bodyPr>
            <a:lstStyle/>
            <a:p>
              <a:r>
                <a:rPr lang="zh-CN" altLang="en-US" sz="1382" b="1" dirty="0">
                  <a:solidFill>
                    <a:schemeClr val="accent1"/>
                  </a:solidFill>
                  <a:latin typeface="微软雅黑" panose="020B0503020204020204" pitchFamily="34" charset="-122"/>
                  <a:ea typeface="微软雅黑" panose="020B0503020204020204" pitchFamily="34" charset="-122"/>
                </a:rPr>
                <a:t>销售量全年提高</a:t>
              </a:r>
              <a:r>
                <a:rPr lang="en-US" altLang="zh-CN" sz="1382" b="1" dirty="0">
                  <a:solidFill>
                    <a:schemeClr val="accent1"/>
                  </a:solidFill>
                  <a:latin typeface="微软雅黑" panose="020B0503020204020204" pitchFamily="34" charset="-122"/>
                  <a:ea typeface="微软雅黑" panose="020B0503020204020204" pitchFamily="34" charset="-122"/>
                </a:rPr>
                <a:t>50%</a:t>
              </a:r>
              <a:endParaRPr lang="zh-CN" altLang="en-US" sz="1382" b="1" dirty="0">
                <a:solidFill>
                  <a:schemeClr val="accent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699439" y="3109614"/>
            <a:ext cx="1912677" cy="903461"/>
            <a:chOff x="3688474" y="3223483"/>
            <a:chExt cx="1936711" cy="914814"/>
          </a:xfrm>
        </p:grpSpPr>
        <p:sp>
          <p:nvSpPr>
            <p:cNvPr id="31" name="Rectangle 42"/>
            <p:cNvSpPr/>
            <p:nvPr/>
          </p:nvSpPr>
          <p:spPr>
            <a:xfrm>
              <a:off x="3688474" y="3672556"/>
              <a:ext cx="1779491" cy="465741"/>
            </a:xfrm>
            <a:prstGeom prst="rect">
              <a:avLst/>
            </a:prstGeom>
            <a:noFill/>
            <a:ln w="12700" cap="flat" cmpd="sng" algn="ctr">
              <a:noFill/>
              <a:prstDash val="solid"/>
            </a:ln>
            <a:effectLst/>
          </p:spPr>
          <p:txBody>
            <a:bodyPr lIns="67729" tIns="0" rIns="67729" bIns="0" rtlCol="0" anchor="t"/>
            <a:lstStyle/>
            <a:p>
              <a:r>
                <a:rPr lang="zh-CN" altLang="en-US" sz="1185" dirty="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18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2" name="文本框 31"/>
            <p:cNvSpPr txBox="1"/>
            <p:nvPr/>
          </p:nvSpPr>
          <p:spPr>
            <a:xfrm>
              <a:off x="3688474" y="3223483"/>
              <a:ext cx="1936711" cy="284610"/>
            </a:xfrm>
            <a:prstGeom prst="rect">
              <a:avLst/>
            </a:prstGeom>
            <a:noFill/>
          </p:spPr>
          <p:txBody>
            <a:bodyPr wrap="square" lIns="67729" tIns="33865" rIns="67729" bIns="33865" rtlCol="0">
              <a:spAutoFit/>
            </a:bodyPr>
            <a:lstStyle/>
            <a:p>
              <a:r>
                <a:rPr lang="zh-CN" altLang="en-US" sz="1382" b="1" dirty="0">
                  <a:solidFill>
                    <a:schemeClr val="accent2"/>
                  </a:solidFill>
                  <a:latin typeface="微软雅黑" panose="020B0503020204020204" pitchFamily="34" charset="-122"/>
                  <a:ea typeface="微软雅黑" panose="020B0503020204020204" pitchFamily="34" charset="-122"/>
                </a:rPr>
                <a:t>签约成功率达</a:t>
              </a:r>
              <a:r>
                <a:rPr lang="en-US" altLang="zh-CN" sz="1382" b="1" dirty="0">
                  <a:solidFill>
                    <a:schemeClr val="accent2"/>
                  </a:solidFill>
                  <a:latin typeface="微软雅黑" panose="020B0503020204020204" pitchFamily="34" charset="-122"/>
                  <a:ea typeface="微软雅黑" panose="020B0503020204020204" pitchFamily="34" charset="-122"/>
                </a:rPr>
                <a:t>90%</a:t>
              </a:r>
              <a:endParaRPr lang="zh-CN" altLang="en-US" sz="1382" b="1" dirty="0">
                <a:solidFill>
                  <a:schemeClr val="accent2"/>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5866037" y="3109614"/>
            <a:ext cx="1977226" cy="903461"/>
            <a:chOff x="5882297" y="3223483"/>
            <a:chExt cx="2002071" cy="914814"/>
          </a:xfrm>
        </p:grpSpPr>
        <p:sp>
          <p:nvSpPr>
            <p:cNvPr id="34" name="Rectangle 42"/>
            <p:cNvSpPr/>
            <p:nvPr/>
          </p:nvSpPr>
          <p:spPr>
            <a:xfrm>
              <a:off x="5882297" y="3672556"/>
              <a:ext cx="1779491" cy="465741"/>
            </a:xfrm>
            <a:prstGeom prst="rect">
              <a:avLst/>
            </a:prstGeom>
            <a:noFill/>
            <a:ln w="12700" cap="flat" cmpd="sng" algn="ctr">
              <a:noFill/>
              <a:prstDash val="solid"/>
            </a:ln>
            <a:effectLst/>
          </p:spPr>
          <p:txBody>
            <a:bodyPr lIns="67729" tIns="0" rIns="67729" bIns="0" rtlCol="0" anchor="t"/>
            <a:lstStyle/>
            <a:p>
              <a:r>
                <a:rPr lang="zh-CN" altLang="en-US" sz="1185" dirty="0">
                  <a:solidFill>
                    <a:schemeClr val="tx1">
                      <a:lumMod val="75000"/>
                      <a:lumOff val="25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118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5" name="文本框 19"/>
            <p:cNvSpPr txBox="1"/>
            <p:nvPr/>
          </p:nvSpPr>
          <p:spPr>
            <a:xfrm>
              <a:off x="5882297" y="3223483"/>
              <a:ext cx="2002071" cy="284610"/>
            </a:xfrm>
            <a:prstGeom prst="rect">
              <a:avLst/>
            </a:prstGeom>
            <a:noFill/>
          </p:spPr>
          <p:txBody>
            <a:bodyPr wrap="square" lIns="67729" tIns="33865" rIns="67729" bIns="33865" rtlCol="0">
              <a:spAutoFit/>
            </a:bodyPr>
            <a:lstStyle/>
            <a:p>
              <a:r>
                <a:rPr lang="zh-CN" altLang="en-US" sz="1382" b="1" dirty="0">
                  <a:solidFill>
                    <a:schemeClr val="accent3"/>
                  </a:solidFill>
                  <a:latin typeface="微软雅黑" panose="020B0503020204020204" pitchFamily="34" charset="-122"/>
                  <a:ea typeface="微软雅黑" panose="020B0503020204020204" pitchFamily="34" charset="-122"/>
                </a:rPr>
                <a:t>公司利润提高</a:t>
              </a:r>
              <a:r>
                <a:rPr lang="en-US" altLang="zh-CN" sz="1382" b="1" dirty="0">
                  <a:solidFill>
                    <a:schemeClr val="accent3"/>
                  </a:solidFill>
                  <a:latin typeface="微软雅黑" panose="020B0503020204020204" pitchFamily="34" charset="-122"/>
                  <a:ea typeface="微软雅黑" panose="020B0503020204020204" pitchFamily="34" charset="-122"/>
                </a:rPr>
                <a:t>23%</a:t>
              </a:r>
              <a:endParaRPr lang="zh-CN" altLang="en-US" sz="1382" b="1" dirty="0">
                <a:solidFill>
                  <a:schemeClr val="accent3"/>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82270886"/>
      </p:ext>
    </p:extLst>
  </p:cSld>
  <p:clrMapOvr>
    <a:masterClrMapping/>
  </p:clrMapOvr>
  <p:transition spd="slow" advClick="0" advTm="500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4"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ppt_x"/>
                                          </p:val>
                                        </p:tav>
                                        <p:tav tm="100000">
                                          <p:val>
                                            <p:strVal val="#ppt_x"/>
                                          </p:val>
                                        </p:tav>
                                      </p:tavLst>
                                    </p:anim>
                                    <p:anim calcmode="lin" valueType="num">
                                      <p:cBhvr additive="base">
                                        <p:cTn id="25" dur="500" fill="hold"/>
                                        <p:tgtEl>
                                          <p:spTgt spid="30"/>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 52"/>
          <p:cNvPicPr>
            <a:picLocks noChangeAspect="1"/>
          </p:cNvPicPr>
          <p:nvPr/>
        </p:nvPicPr>
        <p:blipFill rotWithShape="1">
          <a:blip r:embed="rId3"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54" name="图片 5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
        <p:nvSpPr>
          <p:cNvPr id="11" name="椭圆 10"/>
          <p:cNvSpPr>
            <a:spLocks noChangeAspect="1"/>
          </p:cNvSpPr>
          <p:nvPr/>
        </p:nvSpPr>
        <p:spPr>
          <a:xfrm>
            <a:off x="1875265" y="2936437"/>
            <a:ext cx="1214649" cy="1214649"/>
          </a:xfrm>
          <a:prstGeom prst="ellipse">
            <a:avLst/>
          </a:prstGeom>
          <a:solidFill>
            <a:schemeClr val="bg1"/>
          </a:solidFill>
          <a:ln>
            <a:noFill/>
          </a:ln>
          <a:effectLst>
            <a:outerShdw blurRad="63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2" name="椭圆 11"/>
          <p:cNvSpPr>
            <a:spLocks noChangeAspect="1"/>
          </p:cNvSpPr>
          <p:nvPr/>
        </p:nvSpPr>
        <p:spPr>
          <a:xfrm>
            <a:off x="1882260" y="2943431"/>
            <a:ext cx="1214649" cy="1214649"/>
          </a:xfrm>
          <a:prstGeom prst="ellipse">
            <a:avLst/>
          </a:prstGeom>
          <a:solidFill>
            <a:schemeClr val="accent5"/>
          </a:solidFill>
          <a:ln>
            <a:noFill/>
          </a:ln>
          <a:effectLst>
            <a:innerShdw blurRad="114300" dist="1143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3" name="椭圆 12"/>
          <p:cNvSpPr>
            <a:spLocks noChangeAspect="1"/>
          </p:cNvSpPr>
          <p:nvPr/>
        </p:nvSpPr>
        <p:spPr>
          <a:xfrm>
            <a:off x="2010226" y="3071397"/>
            <a:ext cx="944727" cy="944727"/>
          </a:xfrm>
          <a:prstGeom prst="ellipse">
            <a:avLst/>
          </a:prstGeom>
          <a:gradFill flip="none" rotWithShape="1">
            <a:gsLst>
              <a:gs pos="0">
                <a:schemeClr val="accent6">
                  <a:lumMod val="5000"/>
                  <a:lumOff val="95000"/>
                </a:schemeClr>
              </a:gs>
              <a:gs pos="100000">
                <a:schemeClr val="bg1">
                  <a:lumMod val="65000"/>
                </a:schemeClr>
              </a:gs>
            </a:gsLst>
            <a:lin ang="2700000" scaled="1"/>
            <a:tileRect/>
          </a:gradFill>
          <a:ln w="25400">
            <a:gradFill flip="none" rotWithShape="1">
              <a:gsLst>
                <a:gs pos="0">
                  <a:schemeClr val="accent1">
                    <a:lumMod val="5000"/>
                    <a:lumOff val="95000"/>
                  </a:schemeClr>
                </a:gs>
                <a:gs pos="100000">
                  <a:schemeClr val="bg1">
                    <a:lumMod val="65000"/>
                  </a:schemeClr>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4" name="任意多边形 13"/>
          <p:cNvSpPr/>
          <p:nvPr/>
        </p:nvSpPr>
        <p:spPr>
          <a:xfrm>
            <a:off x="2441709" y="3165871"/>
            <a:ext cx="1895191" cy="755781"/>
          </a:xfrm>
          <a:custGeom>
            <a:avLst/>
            <a:gdLst>
              <a:gd name="connsiteX0" fmla="*/ 0 w 2527652"/>
              <a:gd name="connsiteY0" fmla="*/ 0 h 1008000"/>
              <a:gd name="connsiteX1" fmla="*/ 2023652 w 2527652"/>
              <a:gd name="connsiteY1" fmla="*/ 0 h 1008000"/>
              <a:gd name="connsiteX2" fmla="*/ 2527652 w 2527652"/>
              <a:gd name="connsiteY2" fmla="*/ 504000 h 1008000"/>
              <a:gd name="connsiteX3" fmla="*/ 2023652 w 2527652"/>
              <a:gd name="connsiteY3" fmla="*/ 1008000 h 1008000"/>
              <a:gd name="connsiteX4" fmla="*/ 0 w 2527652"/>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652" h="1008000">
                <a:moveTo>
                  <a:pt x="0" y="0"/>
                </a:moveTo>
                <a:lnTo>
                  <a:pt x="2023652" y="0"/>
                </a:lnTo>
                <a:cubicBezTo>
                  <a:pt x="2302004" y="0"/>
                  <a:pt x="2527652" y="225648"/>
                  <a:pt x="2527652" y="504000"/>
                </a:cubicBezTo>
                <a:cubicBezTo>
                  <a:pt x="2527652" y="782352"/>
                  <a:pt x="2302004" y="1008000"/>
                  <a:pt x="2023652" y="1008000"/>
                </a:cubicBezTo>
                <a:lnTo>
                  <a:pt x="0" y="1008000"/>
                </a:lnTo>
                <a:close/>
              </a:path>
            </a:pathLst>
          </a:custGeom>
          <a:gradFill flip="none" rotWithShape="1">
            <a:gsLst>
              <a:gs pos="0">
                <a:schemeClr val="accent6">
                  <a:lumMod val="5000"/>
                  <a:lumOff val="95000"/>
                </a:schemeClr>
              </a:gs>
              <a:gs pos="100000">
                <a:schemeClr val="bg1">
                  <a:lumMod val="65000"/>
                </a:schemeClr>
              </a:gs>
            </a:gsLst>
            <a:lin ang="13500000" scaled="1"/>
            <a:tileRect/>
          </a:gradFill>
          <a:ln w="25400">
            <a:gradFill flip="none" rotWithShape="1">
              <a:gsLst>
                <a:gs pos="0">
                  <a:schemeClr val="accent1">
                    <a:lumMod val="5000"/>
                    <a:lumOff val="95000"/>
                  </a:schemeClr>
                </a:gs>
                <a:gs pos="100000">
                  <a:schemeClr val="bg1">
                    <a:lumMod val="65000"/>
                  </a:schemeClr>
                </a:gs>
              </a:gsLst>
              <a:lin ang="2700000" scaled="1"/>
              <a:tileRect/>
            </a:gra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5" name="椭圆 14"/>
          <p:cNvSpPr>
            <a:spLocks noChangeAspect="1"/>
          </p:cNvSpPr>
          <p:nvPr/>
        </p:nvSpPr>
        <p:spPr>
          <a:xfrm>
            <a:off x="2104699" y="3165871"/>
            <a:ext cx="755781" cy="755781"/>
          </a:xfrm>
          <a:prstGeom prst="ellipse">
            <a:avLst/>
          </a:prstGeom>
          <a:gradFill flip="none" rotWithShape="1">
            <a:gsLst>
              <a:gs pos="0">
                <a:schemeClr val="bg1"/>
              </a:gs>
              <a:gs pos="100000">
                <a:schemeClr val="bg1">
                  <a:lumMod val="65000"/>
                </a:schemeClr>
              </a:gs>
            </a:gsLst>
            <a:lin ang="13500000" scaled="1"/>
            <a:tileRect/>
          </a:gradFill>
          <a:ln w="25400">
            <a:gradFill flip="none" rotWithShape="1">
              <a:gsLst>
                <a:gs pos="0">
                  <a:schemeClr val="bg1"/>
                </a:gs>
                <a:gs pos="100000">
                  <a:schemeClr val="tx1">
                    <a:lumMod val="65000"/>
                    <a:lumOff val="3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6" name="文本框 15"/>
          <p:cNvSpPr txBox="1"/>
          <p:nvPr/>
        </p:nvSpPr>
        <p:spPr>
          <a:xfrm>
            <a:off x="2218653" y="3278380"/>
            <a:ext cx="575799" cy="553870"/>
          </a:xfrm>
          <a:prstGeom prst="rect">
            <a:avLst/>
          </a:prstGeom>
          <a:noFill/>
        </p:spPr>
        <p:txBody>
          <a:bodyPr wrap="none" rtlCol="0">
            <a:spAutoFit/>
          </a:bodyPr>
          <a:lstStyle/>
          <a:p>
            <a:r>
              <a:rPr lang="en-US" altLang="zh-CN" sz="2999" dirty="0">
                <a:solidFill>
                  <a:schemeClr val="bg2">
                    <a:lumMod val="50000"/>
                  </a:schemeClr>
                </a:solidFill>
              </a:rPr>
              <a:t>03</a:t>
            </a:r>
            <a:endParaRPr lang="zh-CN" altLang="en-US" sz="2999" dirty="0">
              <a:solidFill>
                <a:schemeClr val="bg2">
                  <a:lumMod val="50000"/>
                </a:schemeClr>
              </a:solidFill>
            </a:endParaRPr>
          </a:p>
        </p:txBody>
      </p:sp>
      <p:sp>
        <p:nvSpPr>
          <p:cNvPr id="17" name="文本框 16"/>
          <p:cNvSpPr txBox="1"/>
          <p:nvPr/>
        </p:nvSpPr>
        <p:spPr>
          <a:xfrm>
            <a:off x="2815564" y="3318135"/>
            <a:ext cx="1415772" cy="461408"/>
          </a:xfrm>
          <a:prstGeom prst="rect">
            <a:avLst/>
          </a:prstGeom>
          <a:noFill/>
        </p:spPr>
        <p:txBody>
          <a:bodyPr wrap="none" rtlCol="0">
            <a:spAutoFit/>
          </a:bodyPr>
          <a:lstStyle/>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endParaRPr lang="en-US" altLang="zh-CN" sz="1199" dirty="0">
              <a:solidFill>
                <a:schemeClr val="tx1">
                  <a:lumMod val="75000"/>
                  <a:lumOff val="25000"/>
                </a:schemeClr>
              </a:solidFill>
              <a:latin typeface="时尚中黑简体" panose="01010104010101010101" pitchFamily="2" charset="-122"/>
              <a:ea typeface="时尚中黑简体" panose="01010104010101010101" pitchFamily="2" charset="-122"/>
            </a:endParaRPr>
          </a:p>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p>
        </p:txBody>
      </p:sp>
      <p:sp>
        <p:nvSpPr>
          <p:cNvPr id="32" name="椭圆 31"/>
          <p:cNvSpPr>
            <a:spLocks noChangeAspect="1"/>
          </p:cNvSpPr>
          <p:nvPr/>
        </p:nvSpPr>
        <p:spPr>
          <a:xfrm>
            <a:off x="4895619" y="2936437"/>
            <a:ext cx="1214649" cy="1214649"/>
          </a:xfrm>
          <a:prstGeom prst="ellipse">
            <a:avLst/>
          </a:prstGeom>
          <a:solidFill>
            <a:schemeClr val="bg1"/>
          </a:solidFill>
          <a:ln>
            <a:noFill/>
          </a:ln>
          <a:effectLst>
            <a:outerShdw blurRad="63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3" name="椭圆 32"/>
          <p:cNvSpPr>
            <a:spLocks noChangeAspect="1"/>
          </p:cNvSpPr>
          <p:nvPr/>
        </p:nvSpPr>
        <p:spPr>
          <a:xfrm>
            <a:off x="4909612" y="2950429"/>
            <a:ext cx="1214649" cy="1214649"/>
          </a:xfrm>
          <a:prstGeom prst="ellipse">
            <a:avLst/>
          </a:prstGeom>
          <a:solidFill>
            <a:schemeClr val="accent6"/>
          </a:solidFill>
          <a:ln>
            <a:noFill/>
          </a:ln>
          <a:effectLst>
            <a:innerShdw blurRad="114300" dist="1143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4" name="椭圆 33"/>
          <p:cNvSpPr>
            <a:spLocks noChangeAspect="1"/>
          </p:cNvSpPr>
          <p:nvPr/>
        </p:nvSpPr>
        <p:spPr>
          <a:xfrm>
            <a:off x="5030579" y="3071397"/>
            <a:ext cx="944727" cy="944727"/>
          </a:xfrm>
          <a:prstGeom prst="ellipse">
            <a:avLst/>
          </a:prstGeom>
          <a:gradFill flip="none" rotWithShape="1">
            <a:gsLst>
              <a:gs pos="0">
                <a:schemeClr val="accent6">
                  <a:lumMod val="5000"/>
                  <a:lumOff val="95000"/>
                </a:schemeClr>
              </a:gs>
              <a:gs pos="100000">
                <a:schemeClr val="bg1">
                  <a:lumMod val="65000"/>
                </a:schemeClr>
              </a:gs>
            </a:gsLst>
            <a:lin ang="2700000" scaled="1"/>
            <a:tileRect/>
          </a:gradFill>
          <a:ln w="25400">
            <a:gradFill flip="none" rotWithShape="1">
              <a:gsLst>
                <a:gs pos="0">
                  <a:schemeClr val="accent1">
                    <a:lumMod val="5000"/>
                    <a:lumOff val="95000"/>
                  </a:schemeClr>
                </a:gs>
                <a:gs pos="100000">
                  <a:schemeClr val="bg1">
                    <a:lumMod val="65000"/>
                  </a:schemeClr>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5" name="任意多边形 34"/>
          <p:cNvSpPr/>
          <p:nvPr/>
        </p:nvSpPr>
        <p:spPr>
          <a:xfrm>
            <a:off x="5516996" y="3165871"/>
            <a:ext cx="1895191" cy="755781"/>
          </a:xfrm>
          <a:custGeom>
            <a:avLst/>
            <a:gdLst>
              <a:gd name="connsiteX0" fmla="*/ 0 w 2527652"/>
              <a:gd name="connsiteY0" fmla="*/ 0 h 1008000"/>
              <a:gd name="connsiteX1" fmla="*/ 2023652 w 2527652"/>
              <a:gd name="connsiteY1" fmla="*/ 0 h 1008000"/>
              <a:gd name="connsiteX2" fmla="*/ 2527652 w 2527652"/>
              <a:gd name="connsiteY2" fmla="*/ 504000 h 1008000"/>
              <a:gd name="connsiteX3" fmla="*/ 2023652 w 2527652"/>
              <a:gd name="connsiteY3" fmla="*/ 1008000 h 1008000"/>
              <a:gd name="connsiteX4" fmla="*/ 0 w 2527652"/>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652" h="1008000">
                <a:moveTo>
                  <a:pt x="0" y="0"/>
                </a:moveTo>
                <a:lnTo>
                  <a:pt x="2023652" y="0"/>
                </a:lnTo>
                <a:cubicBezTo>
                  <a:pt x="2302004" y="0"/>
                  <a:pt x="2527652" y="225648"/>
                  <a:pt x="2527652" y="504000"/>
                </a:cubicBezTo>
                <a:cubicBezTo>
                  <a:pt x="2527652" y="782352"/>
                  <a:pt x="2302004" y="1008000"/>
                  <a:pt x="2023652" y="1008000"/>
                </a:cubicBezTo>
                <a:lnTo>
                  <a:pt x="0" y="1008000"/>
                </a:lnTo>
                <a:close/>
              </a:path>
            </a:pathLst>
          </a:custGeom>
          <a:gradFill flip="none" rotWithShape="1">
            <a:gsLst>
              <a:gs pos="0">
                <a:schemeClr val="accent6">
                  <a:lumMod val="5000"/>
                  <a:lumOff val="95000"/>
                </a:schemeClr>
              </a:gs>
              <a:gs pos="100000">
                <a:schemeClr val="bg1">
                  <a:lumMod val="65000"/>
                </a:schemeClr>
              </a:gs>
            </a:gsLst>
            <a:lin ang="13500000" scaled="1"/>
            <a:tileRect/>
          </a:gradFill>
          <a:ln w="25400">
            <a:gradFill flip="none" rotWithShape="1">
              <a:gsLst>
                <a:gs pos="0">
                  <a:schemeClr val="accent1">
                    <a:lumMod val="5000"/>
                    <a:lumOff val="95000"/>
                  </a:schemeClr>
                </a:gs>
                <a:gs pos="100000">
                  <a:schemeClr val="bg1">
                    <a:lumMod val="65000"/>
                  </a:schemeClr>
                </a:gs>
              </a:gsLst>
              <a:lin ang="2700000" scaled="1"/>
              <a:tileRect/>
            </a:gra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6" name="椭圆 35"/>
          <p:cNvSpPr>
            <a:spLocks noChangeAspect="1"/>
          </p:cNvSpPr>
          <p:nvPr/>
        </p:nvSpPr>
        <p:spPr>
          <a:xfrm>
            <a:off x="5125053" y="3165871"/>
            <a:ext cx="755781" cy="755781"/>
          </a:xfrm>
          <a:prstGeom prst="ellipse">
            <a:avLst/>
          </a:prstGeom>
          <a:gradFill flip="none" rotWithShape="1">
            <a:gsLst>
              <a:gs pos="0">
                <a:schemeClr val="bg1"/>
              </a:gs>
              <a:gs pos="100000">
                <a:schemeClr val="bg1">
                  <a:lumMod val="65000"/>
                </a:schemeClr>
              </a:gs>
            </a:gsLst>
            <a:lin ang="13500000" scaled="1"/>
            <a:tileRect/>
          </a:gradFill>
          <a:ln w="25400">
            <a:gradFill flip="none" rotWithShape="1">
              <a:gsLst>
                <a:gs pos="0">
                  <a:schemeClr val="bg1"/>
                </a:gs>
                <a:gs pos="100000">
                  <a:schemeClr val="tx1">
                    <a:lumMod val="65000"/>
                    <a:lumOff val="3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7" name="文本框 36"/>
          <p:cNvSpPr txBox="1"/>
          <p:nvPr/>
        </p:nvSpPr>
        <p:spPr>
          <a:xfrm>
            <a:off x="5239006" y="3278380"/>
            <a:ext cx="575799" cy="553870"/>
          </a:xfrm>
          <a:prstGeom prst="rect">
            <a:avLst/>
          </a:prstGeom>
          <a:noFill/>
        </p:spPr>
        <p:txBody>
          <a:bodyPr wrap="none" rtlCol="0">
            <a:spAutoFit/>
          </a:bodyPr>
          <a:lstStyle/>
          <a:p>
            <a:r>
              <a:rPr lang="en-US" altLang="zh-CN" sz="2999" dirty="0">
                <a:solidFill>
                  <a:schemeClr val="bg2">
                    <a:lumMod val="50000"/>
                  </a:schemeClr>
                </a:solidFill>
              </a:rPr>
              <a:t>04</a:t>
            </a:r>
            <a:endParaRPr lang="zh-CN" altLang="en-US" sz="2999" dirty="0">
              <a:solidFill>
                <a:schemeClr val="bg2">
                  <a:lumMod val="50000"/>
                </a:schemeClr>
              </a:solidFill>
            </a:endParaRPr>
          </a:p>
        </p:txBody>
      </p:sp>
      <p:sp>
        <p:nvSpPr>
          <p:cNvPr id="38" name="文本框 37"/>
          <p:cNvSpPr txBox="1"/>
          <p:nvPr/>
        </p:nvSpPr>
        <p:spPr>
          <a:xfrm>
            <a:off x="5835918" y="3318135"/>
            <a:ext cx="1415772" cy="461408"/>
          </a:xfrm>
          <a:prstGeom prst="rect">
            <a:avLst/>
          </a:prstGeom>
          <a:noFill/>
        </p:spPr>
        <p:txBody>
          <a:bodyPr wrap="none" rtlCol="0">
            <a:spAutoFit/>
          </a:bodyPr>
          <a:lstStyle/>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endParaRPr lang="en-US" altLang="zh-CN" sz="1199" dirty="0">
              <a:solidFill>
                <a:schemeClr val="tx1">
                  <a:lumMod val="75000"/>
                  <a:lumOff val="25000"/>
                </a:schemeClr>
              </a:solidFill>
              <a:latin typeface="时尚中黑简体" panose="01010104010101010101" pitchFamily="2" charset="-122"/>
              <a:ea typeface="时尚中黑简体" panose="01010104010101010101" pitchFamily="2" charset="-122"/>
            </a:endParaRPr>
          </a:p>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p>
        </p:txBody>
      </p:sp>
      <p:grpSp>
        <p:nvGrpSpPr>
          <p:cNvPr id="2" name="组合 1"/>
          <p:cNvGrpSpPr/>
          <p:nvPr/>
        </p:nvGrpSpPr>
        <p:grpSpPr>
          <a:xfrm>
            <a:off x="1833290" y="1247796"/>
            <a:ext cx="1242632" cy="1235635"/>
            <a:chOff x="2499313" y="1691209"/>
            <a:chExt cx="1657322" cy="1647990"/>
          </a:xfrm>
        </p:grpSpPr>
        <p:sp>
          <p:nvSpPr>
            <p:cNvPr id="39" name="椭圆 38"/>
            <p:cNvSpPr>
              <a:spLocks noChangeAspect="1"/>
            </p:cNvSpPr>
            <p:nvPr/>
          </p:nvSpPr>
          <p:spPr>
            <a:xfrm>
              <a:off x="2499313" y="1691209"/>
              <a:ext cx="1620000" cy="1620000"/>
            </a:xfrm>
            <a:prstGeom prst="ellipse">
              <a:avLst/>
            </a:prstGeom>
            <a:solidFill>
              <a:schemeClr val="bg1"/>
            </a:solidFill>
            <a:ln>
              <a:noFill/>
            </a:ln>
            <a:effectLst>
              <a:outerShdw blurRad="63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0" name="椭圆 39"/>
            <p:cNvSpPr>
              <a:spLocks noChangeAspect="1"/>
            </p:cNvSpPr>
            <p:nvPr/>
          </p:nvSpPr>
          <p:spPr>
            <a:xfrm>
              <a:off x="2536635" y="1719199"/>
              <a:ext cx="1620000" cy="1620000"/>
            </a:xfrm>
            <a:prstGeom prst="ellipse">
              <a:avLst/>
            </a:prstGeom>
            <a:solidFill>
              <a:schemeClr val="accent2"/>
            </a:solidFill>
            <a:ln>
              <a:noFill/>
            </a:ln>
            <a:effectLst>
              <a:innerShdw blurRad="114300" dist="1143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41" name="椭圆 40"/>
          <p:cNvSpPr>
            <a:spLocks noChangeAspect="1"/>
          </p:cNvSpPr>
          <p:nvPr/>
        </p:nvSpPr>
        <p:spPr>
          <a:xfrm>
            <a:off x="2010226" y="1403745"/>
            <a:ext cx="944727" cy="944727"/>
          </a:xfrm>
          <a:prstGeom prst="ellipse">
            <a:avLst/>
          </a:prstGeom>
          <a:gradFill flip="none" rotWithShape="1">
            <a:gsLst>
              <a:gs pos="0">
                <a:schemeClr val="accent6">
                  <a:lumMod val="5000"/>
                  <a:lumOff val="95000"/>
                </a:schemeClr>
              </a:gs>
              <a:gs pos="100000">
                <a:schemeClr val="bg1">
                  <a:lumMod val="65000"/>
                </a:schemeClr>
              </a:gs>
            </a:gsLst>
            <a:lin ang="2700000" scaled="1"/>
            <a:tileRect/>
          </a:gradFill>
          <a:ln w="25400">
            <a:gradFill flip="none" rotWithShape="1">
              <a:gsLst>
                <a:gs pos="0">
                  <a:schemeClr val="accent1">
                    <a:lumMod val="5000"/>
                    <a:lumOff val="95000"/>
                  </a:schemeClr>
                </a:gs>
                <a:gs pos="100000">
                  <a:schemeClr val="bg1">
                    <a:lumMod val="65000"/>
                  </a:schemeClr>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2" name="任意多边形 41"/>
          <p:cNvSpPr/>
          <p:nvPr/>
        </p:nvSpPr>
        <p:spPr>
          <a:xfrm>
            <a:off x="2441709" y="1498218"/>
            <a:ext cx="1895191" cy="749381"/>
          </a:xfrm>
          <a:custGeom>
            <a:avLst/>
            <a:gdLst>
              <a:gd name="connsiteX0" fmla="*/ 0 w 2527652"/>
              <a:gd name="connsiteY0" fmla="*/ 0 h 1008000"/>
              <a:gd name="connsiteX1" fmla="*/ 2023652 w 2527652"/>
              <a:gd name="connsiteY1" fmla="*/ 0 h 1008000"/>
              <a:gd name="connsiteX2" fmla="*/ 2527652 w 2527652"/>
              <a:gd name="connsiteY2" fmla="*/ 504000 h 1008000"/>
              <a:gd name="connsiteX3" fmla="*/ 2023652 w 2527652"/>
              <a:gd name="connsiteY3" fmla="*/ 1008000 h 1008000"/>
              <a:gd name="connsiteX4" fmla="*/ 0 w 2527652"/>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652" h="1008000">
                <a:moveTo>
                  <a:pt x="0" y="0"/>
                </a:moveTo>
                <a:lnTo>
                  <a:pt x="2023652" y="0"/>
                </a:lnTo>
                <a:cubicBezTo>
                  <a:pt x="2302004" y="0"/>
                  <a:pt x="2527652" y="225648"/>
                  <a:pt x="2527652" y="504000"/>
                </a:cubicBezTo>
                <a:cubicBezTo>
                  <a:pt x="2527652" y="782352"/>
                  <a:pt x="2302004" y="1008000"/>
                  <a:pt x="2023652" y="1008000"/>
                </a:cubicBezTo>
                <a:lnTo>
                  <a:pt x="0" y="1008000"/>
                </a:lnTo>
                <a:close/>
              </a:path>
            </a:pathLst>
          </a:custGeom>
          <a:gradFill flip="none" rotWithShape="1">
            <a:gsLst>
              <a:gs pos="0">
                <a:schemeClr val="accent6">
                  <a:lumMod val="5000"/>
                  <a:lumOff val="95000"/>
                </a:schemeClr>
              </a:gs>
              <a:gs pos="100000">
                <a:schemeClr val="bg1">
                  <a:lumMod val="65000"/>
                </a:schemeClr>
              </a:gs>
            </a:gsLst>
            <a:lin ang="13500000" scaled="1"/>
            <a:tileRect/>
          </a:gradFill>
          <a:ln w="25400">
            <a:gradFill flip="none" rotWithShape="1">
              <a:gsLst>
                <a:gs pos="0">
                  <a:schemeClr val="accent1">
                    <a:lumMod val="5000"/>
                    <a:lumOff val="95000"/>
                  </a:schemeClr>
                </a:gs>
                <a:gs pos="100000">
                  <a:schemeClr val="bg1">
                    <a:lumMod val="65000"/>
                  </a:schemeClr>
                </a:gs>
              </a:gsLst>
              <a:lin ang="2700000" scaled="1"/>
              <a:tileRect/>
            </a:gra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3" name="椭圆 42"/>
          <p:cNvSpPr>
            <a:spLocks noChangeAspect="1"/>
          </p:cNvSpPr>
          <p:nvPr/>
        </p:nvSpPr>
        <p:spPr>
          <a:xfrm>
            <a:off x="2104699" y="1498218"/>
            <a:ext cx="755781" cy="755781"/>
          </a:xfrm>
          <a:prstGeom prst="ellipse">
            <a:avLst/>
          </a:prstGeom>
          <a:gradFill flip="none" rotWithShape="1">
            <a:gsLst>
              <a:gs pos="0">
                <a:schemeClr val="bg1"/>
              </a:gs>
              <a:gs pos="100000">
                <a:schemeClr val="bg1">
                  <a:lumMod val="65000"/>
                </a:schemeClr>
              </a:gs>
            </a:gsLst>
            <a:lin ang="13500000" scaled="1"/>
            <a:tileRect/>
          </a:gradFill>
          <a:ln w="25400">
            <a:gradFill flip="none" rotWithShape="1">
              <a:gsLst>
                <a:gs pos="0">
                  <a:schemeClr val="bg1"/>
                </a:gs>
                <a:gs pos="100000">
                  <a:schemeClr val="tx1">
                    <a:lumMod val="65000"/>
                    <a:lumOff val="3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4" name="文本框 43"/>
          <p:cNvSpPr txBox="1"/>
          <p:nvPr/>
        </p:nvSpPr>
        <p:spPr>
          <a:xfrm>
            <a:off x="2218653" y="1610727"/>
            <a:ext cx="575799" cy="553870"/>
          </a:xfrm>
          <a:prstGeom prst="rect">
            <a:avLst/>
          </a:prstGeom>
          <a:noFill/>
        </p:spPr>
        <p:txBody>
          <a:bodyPr wrap="none" rtlCol="0">
            <a:spAutoFit/>
          </a:bodyPr>
          <a:lstStyle/>
          <a:p>
            <a:r>
              <a:rPr lang="en-US" altLang="zh-CN" sz="2999" dirty="0">
                <a:solidFill>
                  <a:schemeClr val="bg2">
                    <a:lumMod val="50000"/>
                  </a:schemeClr>
                </a:solidFill>
              </a:rPr>
              <a:t>01</a:t>
            </a:r>
            <a:endParaRPr lang="zh-CN" altLang="en-US" sz="2999" dirty="0">
              <a:solidFill>
                <a:schemeClr val="bg2">
                  <a:lumMod val="50000"/>
                </a:schemeClr>
              </a:solidFill>
            </a:endParaRPr>
          </a:p>
        </p:txBody>
      </p:sp>
      <p:sp>
        <p:nvSpPr>
          <p:cNvPr id="45" name="文本框 44"/>
          <p:cNvSpPr txBox="1"/>
          <p:nvPr/>
        </p:nvSpPr>
        <p:spPr>
          <a:xfrm>
            <a:off x="2815564" y="1650482"/>
            <a:ext cx="1415772" cy="461408"/>
          </a:xfrm>
          <a:prstGeom prst="rect">
            <a:avLst/>
          </a:prstGeom>
          <a:noFill/>
        </p:spPr>
        <p:txBody>
          <a:bodyPr wrap="none" rtlCol="0">
            <a:spAutoFit/>
          </a:bodyPr>
          <a:lstStyle/>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endParaRPr lang="en-US" altLang="zh-CN" sz="1199" dirty="0">
              <a:solidFill>
                <a:schemeClr val="tx1">
                  <a:lumMod val="75000"/>
                  <a:lumOff val="25000"/>
                </a:schemeClr>
              </a:solidFill>
              <a:latin typeface="时尚中黑简体" panose="01010104010101010101" pitchFamily="2" charset="-122"/>
              <a:ea typeface="时尚中黑简体" panose="01010104010101010101" pitchFamily="2" charset="-122"/>
            </a:endParaRPr>
          </a:p>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p>
        </p:txBody>
      </p:sp>
      <p:sp>
        <p:nvSpPr>
          <p:cNvPr id="46" name="椭圆 45"/>
          <p:cNvSpPr>
            <a:spLocks noChangeAspect="1"/>
          </p:cNvSpPr>
          <p:nvPr/>
        </p:nvSpPr>
        <p:spPr>
          <a:xfrm>
            <a:off x="4895619" y="1268784"/>
            <a:ext cx="1214649" cy="1214649"/>
          </a:xfrm>
          <a:prstGeom prst="ellipse">
            <a:avLst/>
          </a:prstGeom>
          <a:solidFill>
            <a:schemeClr val="bg1"/>
          </a:solidFill>
          <a:ln>
            <a:noFill/>
          </a:ln>
          <a:effectLst>
            <a:outerShdw blurRad="63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7" name="椭圆 46"/>
          <p:cNvSpPr>
            <a:spLocks noChangeAspect="1"/>
          </p:cNvSpPr>
          <p:nvPr/>
        </p:nvSpPr>
        <p:spPr>
          <a:xfrm>
            <a:off x="4902615" y="1268785"/>
            <a:ext cx="1214649" cy="1214649"/>
          </a:xfrm>
          <a:prstGeom prst="ellipse">
            <a:avLst/>
          </a:prstGeom>
          <a:solidFill>
            <a:schemeClr val="accent3"/>
          </a:solidFill>
          <a:ln>
            <a:noFill/>
          </a:ln>
          <a:effectLst>
            <a:innerShdw blurRad="114300" dist="1143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8" name="椭圆 47"/>
          <p:cNvSpPr>
            <a:spLocks noChangeAspect="1"/>
          </p:cNvSpPr>
          <p:nvPr/>
        </p:nvSpPr>
        <p:spPr>
          <a:xfrm>
            <a:off x="5030579" y="1403745"/>
            <a:ext cx="944727" cy="944727"/>
          </a:xfrm>
          <a:prstGeom prst="ellipse">
            <a:avLst/>
          </a:prstGeom>
          <a:gradFill flip="none" rotWithShape="1">
            <a:gsLst>
              <a:gs pos="0">
                <a:schemeClr val="accent6">
                  <a:lumMod val="5000"/>
                  <a:lumOff val="95000"/>
                </a:schemeClr>
              </a:gs>
              <a:gs pos="100000">
                <a:schemeClr val="bg1">
                  <a:lumMod val="65000"/>
                </a:schemeClr>
              </a:gs>
            </a:gsLst>
            <a:lin ang="2700000" scaled="1"/>
            <a:tileRect/>
          </a:gradFill>
          <a:ln w="25400">
            <a:gradFill flip="none" rotWithShape="1">
              <a:gsLst>
                <a:gs pos="0">
                  <a:schemeClr val="accent1">
                    <a:lumMod val="5000"/>
                    <a:lumOff val="95000"/>
                  </a:schemeClr>
                </a:gs>
                <a:gs pos="100000">
                  <a:schemeClr val="bg1">
                    <a:lumMod val="65000"/>
                  </a:schemeClr>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9" name="任意多边形 48"/>
          <p:cNvSpPr/>
          <p:nvPr/>
        </p:nvSpPr>
        <p:spPr>
          <a:xfrm>
            <a:off x="5516996" y="1491818"/>
            <a:ext cx="1895191" cy="755781"/>
          </a:xfrm>
          <a:custGeom>
            <a:avLst/>
            <a:gdLst>
              <a:gd name="connsiteX0" fmla="*/ 0 w 2527652"/>
              <a:gd name="connsiteY0" fmla="*/ 0 h 1008000"/>
              <a:gd name="connsiteX1" fmla="*/ 2023652 w 2527652"/>
              <a:gd name="connsiteY1" fmla="*/ 0 h 1008000"/>
              <a:gd name="connsiteX2" fmla="*/ 2527652 w 2527652"/>
              <a:gd name="connsiteY2" fmla="*/ 504000 h 1008000"/>
              <a:gd name="connsiteX3" fmla="*/ 2023652 w 2527652"/>
              <a:gd name="connsiteY3" fmla="*/ 1008000 h 1008000"/>
              <a:gd name="connsiteX4" fmla="*/ 0 w 2527652"/>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652" h="1008000">
                <a:moveTo>
                  <a:pt x="0" y="0"/>
                </a:moveTo>
                <a:lnTo>
                  <a:pt x="2023652" y="0"/>
                </a:lnTo>
                <a:cubicBezTo>
                  <a:pt x="2302004" y="0"/>
                  <a:pt x="2527652" y="225648"/>
                  <a:pt x="2527652" y="504000"/>
                </a:cubicBezTo>
                <a:cubicBezTo>
                  <a:pt x="2527652" y="782352"/>
                  <a:pt x="2302004" y="1008000"/>
                  <a:pt x="2023652" y="1008000"/>
                </a:cubicBezTo>
                <a:lnTo>
                  <a:pt x="0" y="1008000"/>
                </a:lnTo>
                <a:close/>
              </a:path>
            </a:pathLst>
          </a:custGeom>
          <a:gradFill flip="none" rotWithShape="1">
            <a:gsLst>
              <a:gs pos="0">
                <a:schemeClr val="accent6">
                  <a:lumMod val="5000"/>
                  <a:lumOff val="95000"/>
                </a:schemeClr>
              </a:gs>
              <a:gs pos="100000">
                <a:schemeClr val="bg1">
                  <a:lumMod val="65000"/>
                </a:schemeClr>
              </a:gs>
            </a:gsLst>
            <a:lin ang="13500000" scaled="1"/>
            <a:tileRect/>
          </a:gradFill>
          <a:ln w="25400">
            <a:gradFill flip="none" rotWithShape="1">
              <a:gsLst>
                <a:gs pos="0">
                  <a:schemeClr val="accent1">
                    <a:lumMod val="5000"/>
                    <a:lumOff val="95000"/>
                  </a:schemeClr>
                </a:gs>
                <a:gs pos="100000">
                  <a:schemeClr val="bg1">
                    <a:lumMod val="65000"/>
                  </a:schemeClr>
                </a:gs>
              </a:gsLst>
              <a:lin ang="2700000" scaled="1"/>
              <a:tileRect/>
            </a:gra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50" name="椭圆 49"/>
          <p:cNvSpPr>
            <a:spLocks noChangeAspect="1"/>
          </p:cNvSpPr>
          <p:nvPr/>
        </p:nvSpPr>
        <p:spPr>
          <a:xfrm>
            <a:off x="5125053" y="1498218"/>
            <a:ext cx="755781" cy="755781"/>
          </a:xfrm>
          <a:prstGeom prst="ellipse">
            <a:avLst/>
          </a:prstGeom>
          <a:gradFill flip="none" rotWithShape="1">
            <a:gsLst>
              <a:gs pos="0">
                <a:schemeClr val="bg1"/>
              </a:gs>
              <a:gs pos="100000">
                <a:schemeClr val="bg1">
                  <a:lumMod val="65000"/>
                </a:schemeClr>
              </a:gs>
            </a:gsLst>
            <a:lin ang="13500000" scaled="1"/>
            <a:tileRect/>
          </a:gradFill>
          <a:ln w="25400">
            <a:gradFill flip="none" rotWithShape="1">
              <a:gsLst>
                <a:gs pos="0">
                  <a:schemeClr val="bg1"/>
                </a:gs>
                <a:gs pos="100000">
                  <a:schemeClr val="tx1">
                    <a:lumMod val="65000"/>
                    <a:lumOff val="3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51" name="文本框 50"/>
          <p:cNvSpPr txBox="1"/>
          <p:nvPr/>
        </p:nvSpPr>
        <p:spPr>
          <a:xfrm>
            <a:off x="5239006" y="1610727"/>
            <a:ext cx="575799" cy="553870"/>
          </a:xfrm>
          <a:prstGeom prst="rect">
            <a:avLst/>
          </a:prstGeom>
          <a:noFill/>
        </p:spPr>
        <p:txBody>
          <a:bodyPr wrap="none" rtlCol="0">
            <a:spAutoFit/>
          </a:bodyPr>
          <a:lstStyle/>
          <a:p>
            <a:r>
              <a:rPr lang="en-US" altLang="zh-CN" sz="2999" dirty="0">
                <a:solidFill>
                  <a:schemeClr val="bg2">
                    <a:lumMod val="50000"/>
                  </a:schemeClr>
                </a:solidFill>
              </a:rPr>
              <a:t>02</a:t>
            </a:r>
            <a:endParaRPr lang="zh-CN" altLang="en-US" sz="2999" dirty="0">
              <a:solidFill>
                <a:schemeClr val="bg2">
                  <a:lumMod val="50000"/>
                </a:schemeClr>
              </a:solidFill>
            </a:endParaRPr>
          </a:p>
        </p:txBody>
      </p:sp>
      <p:sp>
        <p:nvSpPr>
          <p:cNvPr id="52" name="文本框 51"/>
          <p:cNvSpPr txBox="1"/>
          <p:nvPr/>
        </p:nvSpPr>
        <p:spPr>
          <a:xfrm>
            <a:off x="5835918" y="1650482"/>
            <a:ext cx="1415772" cy="461408"/>
          </a:xfrm>
          <a:prstGeom prst="rect">
            <a:avLst/>
          </a:prstGeom>
          <a:noFill/>
        </p:spPr>
        <p:txBody>
          <a:bodyPr wrap="none" rtlCol="0">
            <a:spAutoFit/>
          </a:bodyPr>
          <a:lstStyle/>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endParaRPr lang="en-US" altLang="zh-CN" sz="1199" dirty="0">
              <a:solidFill>
                <a:schemeClr val="tx1">
                  <a:lumMod val="75000"/>
                  <a:lumOff val="25000"/>
                </a:schemeClr>
              </a:solidFill>
              <a:latin typeface="时尚中黑简体" panose="01010104010101010101" pitchFamily="2" charset="-122"/>
              <a:ea typeface="时尚中黑简体" panose="01010104010101010101" pitchFamily="2" charset="-122"/>
            </a:endParaRPr>
          </a:p>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p>
        </p:txBody>
      </p:sp>
    </p:spTree>
    <p:extLst>
      <p:ext uri="{BB962C8B-B14F-4D97-AF65-F5344CB8AC3E}">
        <p14:creationId xmlns:p14="http://schemas.microsoft.com/office/powerpoint/2010/main" val="82415645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strVal val="#ppt_w+.3"/>
                                          </p:val>
                                        </p:tav>
                                        <p:tav tm="100000">
                                          <p:val>
                                            <p:strVal val="#ppt_w"/>
                                          </p:val>
                                        </p:tav>
                                      </p:tavLst>
                                    </p:anim>
                                    <p:anim calcmode="lin" valueType="num">
                                      <p:cBhvr>
                                        <p:cTn id="15" dur="1000" fill="hold"/>
                                        <p:tgtEl>
                                          <p:spTgt spid="2"/>
                                        </p:tgtEl>
                                        <p:attrNameLst>
                                          <p:attrName>ppt_h</p:attrName>
                                        </p:attrNameLst>
                                      </p:cBhvr>
                                      <p:tavLst>
                                        <p:tav tm="0">
                                          <p:val>
                                            <p:strVal val="#ppt_h"/>
                                          </p:val>
                                        </p:tav>
                                        <p:tav tm="100000">
                                          <p:val>
                                            <p:strVal val="#ppt_h"/>
                                          </p:val>
                                        </p:tav>
                                      </p:tavLst>
                                    </p:anim>
                                    <p:animEffect transition="in" filter="fade">
                                      <p:cBhvr>
                                        <p:cTn id="16" dur="1000"/>
                                        <p:tgtEl>
                                          <p:spTgt spid="2"/>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1000" fill="hold"/>
                                        <p:tgtEl>
                                          <p:spTgt spid="41"/>
                                        </p:tgtEl>
                                        <p:attrNameLst>
                                          <p:attrName>ppt_w</p:attrName>
                                        </p:attrNameLst>
                                      </p:cBhvr>
                                      <p:tavLst>
                                        <p:tav tm="0">
                                          <p:val>
                                            <p:strVal val="#ppt_w+.3"/>
                                          </p:val>
                                        </p:tav>
                                        <p:tav tm="100000">
                                          <p:val>
                                            <p:strVal val="#ppt_w"/>
                                          </p:val>
                                        </p:tav>
                                      </p:tavLst>
                                    </p:anim>
                                    <p:anim calcmode="lin" valueType="num">
                                      <p:cBhvr>
                                        <p:cTn id="20" dur="1000" fill="hold"/>
                                        <p:tgtEl>
                                          <p:spTgt spid="41"/>
                                        </p:tgtEl>
                                        <p:attrNameLst>
                                          <p:attrName>ppt_h</p:attrName>
                                        </p:attrNameLst>
                                      </p:cBhvr>
                                      <p:tavLst>
                                        <p:tav tm="0">
                                          <p:val>
                                            <p:strVal val="#ppt_h"/>
                                          </p:val>
                                        </p:tav>
                                        <p:tav tm="100000">
                                          <p:val>
                                            <p:strVal val="#ppt_h"/>
                                          </p:val>
                                        </p:tav>
                                      </p:tavLst>
                                    </p:anim>
                                    <p:animEffect transition="in" filter="fade">
                                      <p:cBhvr>
                                        <p:cTn id="21" dur="1000"/>
                                        <p:tgtEl>
                                          <p:spTgt spid="41"/>
                                        </p:tgtEl>
                                      </p:cBhvr>
                                    </p:animEffect>
                                  </p:childTnLst>
                                </p:cTn>
                              </p:par>
                              <p:par>
                                <p:cTn id="22" presetID="50" presetClass="entr" presetSubtype="0" decel="100000"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p:cTn id="24" dur="1000" fill="hold"/>
                                        <p:tgtEl>
                                          <p:spTgt spid="43"/>
                                        </p:tgtEl>
                                        <p:attrNameLst>
                                          <p:attrName>ppt_w</p:attrName>
                                        </p:attrNameLst>
                                      </p:cBhvr>
                                      <p:tavLst>
                                        <p:tav tm="0">
                                          <p:val>
                                            <p:strVal val="#ppt_w+.3"/>
                                          </p:val>
                                        </p:tav>
                                        <p:tav tm="100000">
                                          <p:val>
                                            <p:strVal val="#ppt_w"/>
                                          </p:val>
                                        </p:tav>
                                      </p:tavLst>
                                    </p:anim>
                                    <p:anim calcmode="lin" valueType="num">
                                      <p:cBhvr>
                                        <p:cTn id="25" dur="1000" fill="hold"/>
                                        <p:tgtEl>
                                          <p:spTgt spid="43"/>
                                        </p:tgtEl>
                                        <p:attrNameLst>
                                          <p:attrName>ppt_h</p:attrName>
                                        </p:attrNameLst>
                                      </p:cBhvr>
                                      <p:tavLst>
                                        <p:tav tm="0">
                                          <p:val>
                                            <p:strVal val="#ppt_h"/>
                                          </p:val>
                                        </p:tav>
                                        <p:tav tm="100000">
                                          <p:val>
                                            <p:strVal val="#ppt_h"/>
                                          </p:val>
                                        </p:tav>
                                      </p:tavLst>
                                    </p:anim>
                                    <p:animEffect transition="in" filter="fade">
                                      <p:cBhvr>
                                        <p:cTn id="26" dur="1000"/>
                                        <p:tgtEl>
                                          <p:spTgt spid="43"/>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1000" fill="hold"/>
                                        <p:tgtEl>
                                          <p:spTgt spid="45"/>
                                        </p:tgtEl>
                                        <p:attrNameLst>
                                          <p:attrName>ppt_w</p:attrName>
                                        </p:attrNameLst>
                                      </p:cBhvr>
                                      <p:tavLst>
                                        <p:tav tm="0">
                                          <p:val>
                                            <p:strVal val="#ppt_w+.3"/>
                                          </p:val>
                                        </p:tav>
                                        <p:tav tm="100000">
                                          <p:val>
                                            <p:strVal val="#ppt_w"/>
                                          </p:val>
                                        </p:tav>
                                      </p:tavLst>
                                    </p:anim>
                                    <p:anim calcmode="lin" valueType="num">
                                      <p:cBhvr>
                                        <p:cTn id="30" dur="1000" fill="hold"/>
                                        <p:tgtEl>
                                          <p:spTgt spid="45"/>
                                        </p:tgtEl>
                                        <p:attrNameLst>
                                          <p:attrName>ppt_h</p:attrName>
                                        </p:attrNameLst>
                                      </p:cBhvr>
                                      <p:tavLst>
                                        <p:tav tm="0">
                                          <p:val>
                                            <p:strVal val="#ppt_h"/>
                                          </p:val>
                                        </p:tav>
                                        <p:tav tm="100000">
                                          <p:val>
                                            <p:strVal val="#ppt_h"/>
                                          </p:val>
                                        </p:tav>
                                      </p:tavLst>
                                    </p:anim>
                                    <p:animEffect transition="in" filter="fade">
                                      <p:cBhvr>
                                        <p:cTn id="31" dur="1000"/>
                                        <p:tgtEl>
                                          <p:spTgt spid="45"/>
                                        </p:tgtEl>
                                      </p:cBhvr>
                                    </p:animEffect>
                                  </p:childTnLst>
                                </p:cTn>
                              </p:par>
                              <p:par>
                                <p:cTn id="32" presetID="50" presetClass="entr" presetSubtype="0" decel="100000"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1000" fill="hold"/>
                                        <p:tgtEl>
                                          <p:spTgt spid="42"/>
                                        </p:tgtEl>
                                        <p:attrNameLst>
                                          <p:attrName>ppt_w</p:attrName>
                                        </p:attrNameLst>
                                      </p:cBhvr>
                                      <p:tavLst>
                                        <p:tav tm="0">
                                          <p:val>
                                            <p:strVal val="#ppt_w+.3"/>
                                          </p:val>
                                        </p:tav>
                                        <p:tav tm="100000">
                                          <p:val>
                                            <p:strVal val="#ppt_w"/>
                                          </p:val>
                                        </p:tav>
                                      </p:tavLst>
                                    </p:anim>
                                    <p:anim calcmode="lin" valueType="num">
                                      <p:cBhvr>
                                        <p:cTn id="35" dur="1000" fill="hold"/>
                                        <p:tgtEl>
                                          <p:spTgt spid="42"/>
                                        </p:tgtEl>
                                        <p:attrNameLst>
                                          <p:attrName>ppt_h</p:attrName>
                                        </p:attrNameLst>
                                      </p:cBhvr>
                                      <p:tavLst>
                                        <p:tav tm="0">
                                          <p:val>
                                            <p:strVal val="#ppt_h"/>
                                          </p:val>
                                        </p:tav>
                                        <p:tav tm="100000">
                                          <p:val>
                                            <p:strVal val="#ppt_h"/>
                                          </p:val>
                                        </p:tav>
                                      </p:tavLst>
                                    </p:anim>
                                    <p:animEffect transition="in" filter="fade">
                                      <p:cBhvr>
                                        <p:cTn id="36" dur="1000"/>
                                        <p:tgtEl>
                                          <p:spTgt spid="42"/>
                                        </p:tgtEl>
                                      </p:cBhvr>
                                    </p:animEffect>
                                  </p:childTnLst>
                                </p:cTn>
                              </p:par>
                              <p:par>
                                <p:cTn id="37" presetID="50" presetClass="entr" presetSubtype="0" decel="100000"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1000" fill="hold"/>
                                        <p:tgtEl>
                                          <p:spTgt spid="44"/>
                                        </p:tgtEl>
                                        <p:attrNameLst>
                                          <p:attrName>ppt_w</p:attrName>
                                        </p:attrNameLst>
                                      </p:cBhvr>
                                      <p:tavLst>
                                        <p:tav tm="0">
                                          <p:val>
                                            <p:strVal val="#ppt_w+.3"/>
                                          </p:val>
                                        </p:tav>
                                        <p:tav tm="100000">
                                          <p:val>
                                            <p:strVal val="#ppt_w"/>
                                          </p:val>
                                        </p:tav>
                                      </p:tavLst>
                                    </p:anim>
                                    <p:anim calcmode="lin" valueType="num">
                                      <p:cBhvr>
                                        <p:cTn id="40" dur="1000" fill="hold"/>
                                        <p:tgtEl>
                                          <p:spTgt spid="44"/>
                                        </p:tgtEl>
                                        <p:attrNameLst>
                                          <p:attrName>ppt_h</p:attrName>
                                        </p:attrNameLst>
                                      </p:cBhvr>
                                      <p:tavLst>
                                        <p:tav tm="0">
                                          <p:val>
                                            <p:strVal val="#ppt_h"/>
                                          </p:val>
                                        </p:tav>
                                        <p:tav tm="100000">
                                          <p:val>
                                            <p:strVal val="#ppt_h"/>
                                          </p:val>
                                        </p:tav>
                                      </p:tavLst>
                                    </p:anim>
                                    <p:animEffect transition="in" filter="fade">
                                      <p:cBhvr>
                                        <p:cTn id="41" dur="1000"/>
                                        <p:tgtEl>
                                          <p:spTgt spid="44"/>
                                        </p:tgtEl>
                                      </p:cBhvr>
                                    </p:animEffect>
                                  </p:childTnLst>
                                </p:cTn>
                              </p:par>
                            </p:childTnLst>
                          </p:cTn>
                        </p:par>
                      </p:childTnLst>
                    </p:cTn>
                  </p:par>
                  <p:par>
                    <p:cTn id="42" fill="hold">
                      <p:stCondLst>
                        <p:cond delay="indefinite"/>
                      </p:stCondLst>
                      <p:childTnLst>
                        <p:par>
                          <p:cTn id="43" fill="hold">
                            <p:stCondLst>
                              <p:cond delay="0"/>
                            </p:stCondLst>
                            <p:childTnLst>
                              <p:par>
                                <p:cTn id="44" presetID="50" presetClass="entr" presetSubtype="0" decel="100000" fill="hold" grpId="0" nodeType="click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p:cTn id="46" dur="1000" fill="hold"/>
                                        <p:tgtEl>
                                          <p:spTgt spid="46"/>
                                        </p:tgtEl>
                                        <p:attrNameLst>
                                          <p:attrName>ppt_w</p:attrName>
                                        </p:attrNameLst>
                                      </p:cBhvr>
                                      <p:tavLst>
                                        <p:tav tm="0">
                                          <p:val>
                                            <p:strVal val="#ppt_w+.3"/>
                                          </p:val>
                                        </p:tav>
                                        <p:tav tm="100000">
                                          <p:val>
                                            <p:strVal val="#ppt_w"/>
                                          </p:val>
                                        </p:tav>
                                      </p:tavLst>
                                    </p:anim>
                                    <p:anim calcmode="lin" valueType="num">
                                      <p:cBhvr>
                                        <p:cTn id="47" dur="1000" fill="hold"/>
                                        <p:tgtEl>
                                          <p:spTgt spid="46"/>
                                        </p:tgtEl>
                                        <p:attrNameLst>
                                          <p:attrName>ppt_h</p:attrName>
                                        </p:attrNameLst>
                                      </p:cBhvr>
                                      <p:tavLst>
                                        <p:tav tm="0">
                                          <p:val>
                                            <p:strVal val="#ppt_h"/>
                                          </p:val>
                                        </p:tav>
                                        <p:tav tm="100000">
                                          <p:val>
                                            <p:strVal val="#ppt_h"/>
                                          </p:val>
                                        </p:tav>
                                      </p:tavLst>
                                    </p:anim>
                                    <p:animEffect transition="in" filter="fade">
                                      <p:cBhvr>
                                        <p:cTn id="48" dur="1000"/>
                                        <p:tgtEl>
                                          <p:spTgt spid="46"/>
                                        </p:tgtEl>
                                      </p:cBhvr>
                                    </p:animEffect>
                                  </p:childTnLst>
                                </p:cTn>
                              </p:par>
                              <p:par>
                                <p:cTn id="49" presetID="50" presetClass="entr" presetSubtype="0" decel="100000"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p:cTn id="51" dur="1000" fill="hold"/>
                                        <p:tgtEl>
                                          <p:spTgt spid="47"/>
                                        </p:tgtEl>
                                        <p:attrNameLst>
                                          <p:attrName>ppt_w</p:attrName>
                                        </p:attrNameLst>
                                      </p:cBhvr>
                                      <p:tavLst>
                                        <p:tav tm="0">
                                          <p:val>
                                            <p:strVal val="#ppt_w+.3"/>
                                          </p:val>
                                        </p:tav>
                                        <p:tav tm="100000">
                                          <p:val>
                                            <p:strVal val="#ppt_w"/>
                                          </p:val>
                                        </p:tav>
                                      </p:tavLst>
                                    </p:anim>
                                    <p:anim calcmode="lin" valueType="num">
                                      <p:cBhvr>
                                        <p:cTn id="52" dur="1000" fill="hold"/>
                                        <p:tgtEl>
                                          <p:spTgt spid="47"/>
                                        </p:tgtEl>
                                        <p:attrNameLst>
                                          <p:attrName>ppt_h</p:attrName>
                                        </p:attrNameLst>
                                      </p:cBhvr>
                                      <p:tavLst>
                                        <p:tav tm="0">
                                          <p:val>
                                            <p:strVal val="#ppt_h"/>
                                          </p:val>
                                        </p:tav>
                                        <p:tav tm="100000">
                                          <p:val>
                                            <p:strVal val="#ppt_h"/>
                                          </p:val>
                                        </p:tav>
                                      </p:tavLst>
                                    </p:anim>
                                    <p:animEffect transition="in" filter="fade">
                                      <p:cBhvr>
                                        <p:cTn id="53" dur="1000"/>
                                        <p:tgtEl>
                                          <p:spTgt spid="47"/>
                                        </p:tgtEl>
                                      </p:cBhvr>
                                    </p:animEffect>
                                  </p:childTnLst>
                                </p:cTn>
                              </p:par>
                              <p:par>
                                <p:cTn id="54" presetID="50" presetClass="entr" presetSubtype="0" decel="100000"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p:cTn id="56" dur="1000" fill="hold"/>
                                        <p:tgtEl>
                                          <p:spTgt spid="48"/>
                                        </p:tgtEl>
                                        <p:attrNameLst>
                                          <p:attrName>ppt_w</p:attrName>
                                        </p:attrNameLst>
                                      </p:cBhvr>
                                      <p:tavLst>
                                        <p:tav tm="0">
                                          <p:val>
                                            <p:strVal val="#ppt_w+.3"/>
                                          </p:val>
                                        </p:tav>
                                        <p:tav tm="100000">
                                          <p:val>
                                            <p:strVal val="#ppt_w"/>
                                          </p:val>
                                        </p:tav>
                                      </p:tavLst>
                                    </p:anim>
                                    <p:anim calcmode="lin" valueType="num">
                                      <p:cBhvr>
                                        <p:cTn id="57" dur="1000" fill="hold"/>
                                        <p:tgtEl>
                                          <p:spTgt spid="48"/>
                                        </p:tgtEl>
                                        <p:attrNameLst>
                                          <p:attrName>ppt_h</p:attrName>
                                        </p:attrNameLst>
                                      </p:cBhvr>
                                      <p:tavLst>
                                        <p:tav tm="0">
                                          <p:val>
                                            <p:strVal val="#ppt_h"/>
                                          </p:val>
                                        </p:tav>
                                        <p:tav tm="100000">
                                          <p:val>
                                            <p:strVal val="#ppt_h"/>
                                          </p:val>
                                        </p:tav>
                                      </p:tavLst>
                                    </p:anim>
                                    <p:animEffect transition="in" filter="fade">
                                      <p:cBhvr>
                                        <p:cTn id="58" dur="1000"/>
                                        <p:tgtEl>
                                          <p:spTgt spid="48"/>
                                        </p:tgtEl>
                                      </p:cBhvr>
                                    </p:animEffect>
                                  </p:childTnLst>
                                </p:cTn>
                              </p:par>
                              <p:par>
                                <p:cTn id="59" presetID="50" presetClass="entr" presetSubtype="0" decel="100000" fill="hold" grpId="0" nodeType="with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1000" fill="hold"/>
                                        <p:tgtEl>
                                          <p:spTgt spid="51"/>
                                        </p:tgtEl>
                                        <p:attrNameLst>
                                          <p:attrName>ppt_w</p:attrName>
                                        </p:attrNameLst>
                                      </p:cBhvr>
                                      <p:tavLst>
                                        <p:tav tm="0">
                                          <p:val>
                                            <p:strVal val="#ppt_w+.3"/>
                                          </p:val>
                                        </p:tav>
                                        <p:tav tm="100000">
                                          <p:val>
                                            <p:strVal val="#ppt_w"/>
                                          </p:val>
                                        </p:tav>
                                      </p:tavLst>
                                    </p:anim>
                                    <p:anim calcmode="lin" valueType="num">
                                      <p:cBhvr>
                                        <p:cTn id="62" dur="1000" fill="hold"/>
                                        <p:tgtEl>
                                          <p:spTgt spid="51"/>
                                        </p:tgtEl>
                                        <p:attrNameLst>
                                          <p:attrName>ppt_h</p:attrName>
                                        </p:attrNameLst>
                                      </p:cBhvr>
                                      <p:tavLst>
                                        <p:tav tm="0">
                                          <p:val>
                                            <p:strVal val="#ppt_h"/>
                                          </p:val>
                                        </p:tav>
                                        <p:tav tm="100000">
                                          <p:val>
                                            <p:strVal val="#ppt_h"/>
                                          </p:val>
                                        </p:tav>
                                      </p:tavLst>
                                    </p:anim>
                                    <p:animEffect transition="in" filter="fade">
                                      <p:cBhvr>
                                        <p:cTn id="63" dur="1000"/>
                                        <p:tgtEl>
                                          <p:spTgt spid="51"/>
                                        </p:tgtEl>
                                      </p:cBhvr>
                                    </p:animEffect>
                                  </p:childTnLst>
                                </p:cTn>
                              </p:par>
                              <p:par>
                                <p:cTn id="64" presetID="50" presetClass="entr" presetSubtype="0" decel="100000" fill="hold" grpId="0" nodeType="with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p:cTn id="66" dur="1000" fill="hold"/>
                                        <p:tgtEl>
                                          <p:spTgt spid="50"/>
                                        </p:tgtEl>
                                        <p:attrNameLst>
                                          <p:attrName>ppt_w</p:attrName>
                                        </p:attrNameLst>
                                      </p:cBhvr>
                                      <p:tavLst>
                                        <p:tav tm="0">
                                          <p:val>
                                            <p:strVal val="#ppt_w+.3"/>
                                          </p:val>
                                        </p:tav>
                                        <p:tav tm="100000">
                                          <p:val>
                                            <p:strVal val="#ppt_w"/>
                                          </p:val>
                                        </p:tav>
                                      </p:tavLst>
                                    </p:anim>
                                    <p:anim calcmode="lin" valueType="num">
                                      <p:cBhvr>
                                        <p:cTn id="67" dur="1000" fill="hold"/>
                                        <p:tgtEl>
                                          <p:spTgt spid="50"/>
                                        </p:tgtEl>
                                        <p:attrNameLst>
                                          <p:attrName>ppt_h</p:attrName>
                                        </p:attrNameLst>
                                      </p:cBhvr>
                                      <p:tavLst>
                                        <p:tav tm="0">
                                          <p:val>
                                            <p:strVal val="#ppt_h"/>
                                          </p:val>
                                        </p:tav>
                                        <p:tav tm="100000">
                                          <p:val>
                                            <p:strVal val="#ppt_h"/>
                                          </p:val>
                                        </p:tav>
                                      </p:tavLst>
                                    </p:anim>
                                    <p:animEffect transition="in" filter="fade">
                                      <p:cBhvr>
                                        <p:cTn id="68" dur="1000"/>
                                        <p:tgtEl>
                                          <p:spTgt spid="50"/>
                                        </p:tgtEl>
                                      </p:cBhvr>
                                    </p:animEffect>
                                  </p:childTnLst>
                                </p:cTn>
                              </p:par>
                              <p:par>
                                <p:cTn id="69" presetID="50" presetClass="entr" presetSubtype="0" decel="100000"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p:cTn id="71" dur="1000" fill="hold"/>
                                        <p:tgtEl>
                                          <p:spTgt spid="52"/>
                                        </p:tgtEl>
                                        <p:attrNameLst>
                                          <p:attrName>ppt_w</p:attrName>
                                        </p:attrNameLst>
                                      </p:cBhvr>
                                      <p:tavLst>
                                        <p:tav tm="0">
                                          <p:val>
                                            <p:strVal val="#ppt_w+.3"/>
                                          </p:val>
                                        </p:tav>
                                        <p:tav tm="100000">
                                          <p:val>
                                            <p:strVal val="#ppt_w"/>
                                          </p:val>
                                        </p:tav>
                                      </p:tavLst>
                                    </p:anim>
                                    <p:anim calcmode="lin" valueType="num">
                                      <p:cBhvr>
                                        <p:cTn id="72" dur="1000" fill="hold"/>
                                        <p:tgtEl>
                                          <p:spTgt spid="52"/>
                                        </p:tgtEl>
                                        <p:attrNameLst>
                                          <p:attrName>ppt_h</p:attrName>
                                        </p:attrNameLst>
                                      </p:cBhvr>
                                      <p:tavLst>
                                        <p:tav tm="0">
                                          <p:val>
                                            <p:strVal val="#ppt_h"/>
                                          </p:val>
                                        </p:tav>
                                        <p:tav tm="100000">
                                          <p:val>
                                            <p:strVal val="#ppt_h"/>
                                          </p:val>
                                        </p:tav>
                                      </p:tavLst>
                                    </p:anim>
                                    <p:animEffect transition="in" filter="fade">
                                      <p:cBhvr>
                                        <p:cTn id="73" dur="1000"/>
                                        <p:tgtEl>
                                          <p:spTgt spid="52"/>
                                        </p:tgtEl>
                                      </p:cBhvr>
                                    </p:animEffect>
                                  </p:childTnLst>
                                </p:cTn>
                              </p:par>
                              <p:par>
                                <p:cTn id="74" presetID="50" presetClass="entr" presetSubtype="0" decel="100000" fill="hold" grpId="0" nodeType="withEffect">
                                  <p:stCondLst>
                                    <p:cond delay="0"/>
                                  </p:stCondLst>
                                  <p:childTnLst>
                                    <p:set>
                                      <p:cBhvr>
                                        <p:cTn id="75" dur="1" fill="hold">
                                          <p:stCondLst>
                                            <p:cond delay="0"/>
                                          </p:stCondLst>
                                        </p:cTn>
                                        <p:tgtEl>
                                          <p:spTgt spid="49"/>
                                        </p:tgtEl>
                                        <p:attrNameLst>
                                          <p:attrName>style.visibility</p:attrName>
                                        </p:attrNameLst>
                                      </p:cBhvr>
                                      <p:to>
                                        <p:strVal val="visible"/>
                                      </p:to>
                                    </p:set>
                                    <p:anim calcmode="lin" valueType="num">
                                      <p:cBhvr>
                                        <p:cTn id="76" dur="1000" fill="hold"/>
                                        <p:tgtEl>
                                          <p:spTgt spid="49"/>
                                        </p:tgtEl>
                                        <p:attrNameLst>
                                          <p:attrName>ppt_w</p:attrName>
                                        </p:attrNameLst>
                                      </p:cBhvr>
                                      <p:tavLst>
                                        <p:tav tm="0">
                                          <p:val>
                                            <p:strVal val="#ppt_w+.3"/>
                                          </p:val>
                                        </p:tav>
                                        <p:tav tm="100000">
                                          <p:val>
                                            <p:strVal val="#ppt_w"/>
                                          </p:val>
                                        </p:tav>
                                      </p:tavLst>
                                    </p:anim>
                                    <p:anim calcmode="lin" valueType="num">
                                      <p:cBhvr>
                                        <p:cTn id="77" dur="1000" fill="hold"/>
                                        <p:tgtEl>
                                          <p:spTgt spid="49"/>
                                        </p:tgtEl>
                                        <p:attrNameLst>
                                          <p:attrName>ppt_h</p:attrName>
                                        </p:attrNameLst>
                                      </p:cBhvr>
                                      <p:tavLst>
                                        <p:tav tm="0">
                                          <p:val>
                                            <p:strVal val="#ppt_h"/>
                                          </p:val>
                                        </p:tav>
                                        <p:tav tm="100000">
                                          <p:val>
                                            <p:strVal val="#ppt_h"/>
                                          </p:val>
                                        </p:tav>
                                      </p:tavLst>
                                    </p:anim>
                                    <p:animEffect transition="in" filter="fade">
                                      <p:cBhvr>
                                        <p:cTn id="78" dur="1000"/>
                                        <p:tgtEl>
                                          <p:spTgt spid="49"/>
                                        </p:tgtEl>
                                      </p:cBhvr>
                                    </p:animEffect>
                                  </p:childTnLst>
                                </p:cTn>
                              </p:par>
                            </p:childTnLst>
                          </p:cTn>
                        </p:par>
                      </p:childTnLst>
                    </p:cTn>
                  </p:par>
                  <p:par>
                    <p:cTn id="79" fill="hold">
                      <p:stCondLst>
                        <p:cond delay="indefinite"/>
                      </p:stCondLst>
                      <p:childTnLst>
                        <p:par>
                          <p:cTn id="80" fill="hold">
                            <p:stCondLst>
                              <p:cond delay="0"/>
                            </p:stCondLst>
                            <p:childTnLst>
                              <p:par>
                                <p:cTn id="81" presetID="50" presetClass="entr" presetSubtype="0" decel="100000" fill="hold" grpId="0" nodeType="clickEffect">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cBhvr>
                                        <p:cTn id="83" dur="1000" fill="hold"/>
                                        <p:tgtEl>
                                          <p:spTgt spid="11"/>
                                        </p:tgtEl>
                                        <p:attrNameLst>
                                          <p:attrName>ppt_w</p:attrName>
                                        </p:attrNameLst>
                                      </p:cBhvr>
                                      <p:tavLst>
                                        <p:tav tm="0">
                                          <p:val>
                                            <p:strVal val="#ppt_w+.3"/>
                                          </p:val>
                                        </p:tav>
                                        <p:tav tm="100000">
                                          <p:val>
                                            <p:strVal val="#ppt_w"/>
                                          </p:val>
                                        </p:tav>
                                      </p:tavLst>
                                    </p:anim>
                                    <p:anim calcmode="lin" valueType="num">
                                      <p:cBhvr>
                                        <p:cTn id="84" dur="1000" fill="hold"/>
                                        <p:tgtEl>
                                          <p:spTgt spid="11"/>
                                        </p:tgtEl>
                                        <p:attrNameLst>
                                          <p:attrName>ppt_h</p:attrName>
                                        </p:attrNameLst>
                                      </p:cBhvr>
                                      <p:tavLst>
                                        <p:tav tm="0">
                                          <p:val>
                                            <p:strVal val="#ppt_h"/>
                                          </p:val>
                                        </p:tav>
                                        <p:tav tm="100000">
                                          <p:val>
                                            <p:strVal val="#ppt_h"/>
                                          </p:val>
                                        </p:tav>
                                      </p:tavLst>
                                    </p:anim>
                                    <p:animEffect transition="in" filter="fade">
                                      <p:cBhvr>
                                        <p:cTn id="85" dur="1000"/>
                                        <p:tgtEl>
                                          <p:spTgt spid="11"/>
                                        </p:tgtEl>
                                      </p:cBhvr>
                                    </p:animEffect>
                                  </p:childTnLst>
                                </p:cTn>
                              </p:par>
                              <p:par>
                                <p:cTn id="86" presetID="50" presetClass="entr" presetSubtype="0" decel="100000" fill="hold" grpId="0" nodeType="withEffect">
                                  <p:stCondLst>
                                    <p:cond delay="0"/>
                                  </p:stCondLst>
                                  <p:childTnLst>
                                    <p:set>
                                      <p:cBhvr>
                                        <p:cTn id="87" dur="1" fill="hold">
                                          <p:stCondLst>
                                            <p:cond delay="0"/>
                                          </p:stCondLst>
                                        </p:cTn>
                                        <p:tgtEl>
                                          <p:spTgt spid="12"/>
                                        </p:tgtEl>
                                        <p:attrNameLst>
                                          <p:attrName>style.visibility</p:attrName>
                                        </p:attrNameLst>
                                      </p:cBhvr>
                                      <p:to>
                                        <p:strVal val="visible"/>
                                      </p:to>
                                    </p:set>
                                    <p:anim calcmode="lin" valueType="num">
                                      <p:cBhvr>
                                        <p:cTn id="88" dur="1000" fill="hold"/>
                                        <p:tgtEl>
                                          <p:spTgt spid="12"/>
                                        </p:tgtEl>
                                        <p:attrNameLst>
                                          <p:attrName>ppt_w</p:attrName>
                                        </p:attrNameLst>
                                      </p:cBhvr>
                                      <p:tavLst>
                                        <p:tav tm="0">
                                          <p:val>
                                            <p:strVal val="#ppt_w+.3"/>
                                          </p:val>
                                        </p:tav>
                                        <p:tav tm="100000">
                                          <p:val>
                                            <p:strVal val="#ppt_w"/>
                                          </p:val>
                                        </p:tav>
                                      </p:tavLst>
                                    </p:anim>
                                    <p:anim calcmode="lin" valueType="num">
                                      <p:cBhvr>
                                        <p:cTn id="89" dur="1000" fill="hold"/>
                                        <p:tgtEl>
                                          <p:spTgt spid="12"/>
                                        </p:tgtEl>
                                        <p:attrNameLst>
                                          <p:attrName>ppt_h</p:attrName>
                                        </p:attrNameLst>
                                      </p:cBhvr>
                                      <p:tavLst>
                                        <p:tav tm="0">
                                          <p:val>
                                            <p:strVal val="#ppt_h"/>
                                          </p:val>
                                        </p:tav>
                                        <p:tav tm="100000">
                                          <p:val>
                                            <p:strVal val="#ppt_h"/>
                                          </p:val>
                                        </p:tav>
                                      </p:tavLst>
                                    </p:anim>
                                    <p:animEffect transition="in" filter="fade">
                                      <p:cBhvr>
                                        <p:cTn id="90" dur="1000"/>
                                        <p:tgtEl>
                                          <p:spTgt spid="12"/>
                                        </p:tgtEl>
                                      </p:cBhvr>
                                    </p:animEffect>
                                  </p:childTnLst>
                                </p:cTn>
                              </p:par>
                              <p:par>
                                <p:cTn id="91" presetID="50" presetClass="entr" presetSubtype="0" decel="10000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 calcmode="lin" valueType="num">
                                      <p:cBhvr>
                                        <p:cTn id="93" dur="1000" fill="hold"/>
                                        <p:tgtEl>
                                          <p:spTgt spid="13"/>
                                        </p:tgtEl>
                                        <p:attrNameLst>
                                          <p:attrName>ppt_w</p:attrName>
                                        </p:attrNameLst>
                                      </p:cBhvr>
                                      <p:tavLst>
                                        <p:tav tm="0">
                                          <p:val>
                                            <p:strVal val="#ppt_w+.3"/>
                                          </p:val>
                                        </p:tav>
                                        <p:tav tm="100000">
                                          <p:val>
                                            <p:strVal val="#ppt_w"/>
                                          </p:val>
                                        </p:tav>
                                      </p:tavLst>
                                    </p:anim>
                                    <p:anim calcmode="lin" valueType="num">
                                      <p:cBhvr>
                                        <p:cTn id="94" dur="1000" fill="hold"/>
                                        <p:tgtEl>
                                          <p:spTgt spid="13"/>
                                        </p:tgtEl>
                                        <p:attrNameLst>
                                          <p:attrName>ppt_h</p:attrName>
                                        </p:attrNameLst>
                                      </p:cBhvr>
                                      <p:tavLst>
                                        <p:tav tm="0">
                                          <p:val>
                                            <p:strVal val="#ppt_h"/>
                                          </p:val>
                                        </p:tav>
                                        <p:tav tm="100000">
                                          <p:val>
                                            <p:strVal val="#ppt_h"/>
                                          </p:val>
                                        </p:tav>
                                      </p:tavLst>
                                    </p:anim>
                                    <p:animEffect transition="in" filter="fade">
                                      <p:cBhvr>
                                        <p:cTn id="95" dur="1000"/>
                                        <p:tgtEl>
                                          <p:spTgt spid="13"/>
                                        </p:tgtEl>
                                      </p:cBhvr>
                                    </p:animEffect>
                                  </p:childTnLst>
                                </p:cTn>
                              </p:par>
                              <p:par>
                                <p:cTn id="96" presetID="50" presetClass="entr" presetSubtype="0" decel="10000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 calcmode="lin" valueType="num">
                                      <p:cBhvr>
                                        <p:cTn id="98" dur="1000" fill="hold"/>
                                        <p:tgtEl>
                                          <p:spTgt spid="16"/>
                                        </p:tgtEl>
                                        <p:attrNameLst>
                                          <p:attrName>ppt_w</p:attrName>
                                        </p:attrNameLst>
                                      </p:cBhvr>
                                      <p:tavLst>
                                        <p:tav tm="0">
                                          <p:val>
                                            <p:strVal val="#ppt_w+.3"/>
                                          </p:val>
                                        </p:tav>
                                        <p:tav tm="100000">
                                          <p:val>
                                            <p:strVal val="#ppt_w"/>
                                          </p:val>
                                        </p:tav>
                                      </p:tavLst>
                                    </p:anim>
                                    <p:anim calcmode="lin" valueType="num">
                                      <p:cBhvr>
                                        <p:cTn id="99" dur="1000" fill="hold"/>
                                        <p:tgtEl>
                                          <p:spTgt spid="16"/>
                                        </p:tgtEl>
                                        <p:attrNameLst>
                                          <p:attrName>ppt_h</p:attrName>
                                        </p:attrNameLst>
                                      </p:cBhvr>
                                      <p:tavLst>
                                        <p:tav tm="0">
                                          <p:val>
                                            <p:strVal val="#ppt_h"/>
                                          </p:val>
                                        </p:tav>
                                        <p:tav tm="100000">
                                          <p:val>
                                            <p:strVal val="#ppt_h"/>
                                          </p:val>
                                        </p:tav>
                                      </p:tavLst>
                                    </p:anim>
                                    <p:animEffect transition="in" filter="fade">
                                      <p:cBhvr>
                                        <p:cTn id="100" dur="1000"/>
                                        <p:tgtEl>
                                          <p:spTgt spid="16"/>
                                        </p:tgtEl>
                                      </p:cBhvr>
                                    </p:animEffect>
                                  </p:childTnLst>
                                </p:cTn>
                              </p:par>
                              <p:par>
                                <p:cTn id="101" presetID="50" presetClass="entr" presetSubtype="0" decel="100000" fill="hold" grpId="0" nodeType="withEffect">
                                  <p:stCondLst>
                                    <p:cond delay="0"/>
                                  </p:stCondLst>
                                  <p:childTnLst>
                                    <p:set>
                                      <p:cBhvr>
                                        <p:cTn id="102" dur="1" fill="hold">
                                          <p:stCondLst>
                                            <p:cond delay="0"/>
                                          </p:stCondLst>
                                        </p:cTn>
                                        <p:tgtEl>
                                          <p:spTgt spid="15"/>
                                        </p:tgtEl>
                                        <p:attrNameLst>
                                          <p:attrName>style.visibility</p:attrName>
                                        </p:attrNameLst>
                                      </p:cBhvr>
                                      <p:to>
                                        <p:strVal val="visible"/>
                                      </p:to>
                                    </p:set>
                                    <p:anim calcmode="lin" valueType="num">
                                      <p:cBhvr>
                                        <p:cTn id="103" dur="1000" fill="hold"/>
                                        <p:tgtEl>
                                          <p:spTgt spid="15"/>
                                        </p:tgtEl>
                                        <p:attrNameLst>
                                          <p:attrName>ppt_w</p:attrName>
                                        </p:attrNameLst>
                                      </p:cBhvr>
                                      <p:tavLst>
                                        <p:tav tm="0">
                                          <p:val>
                                            <p:strVal val="#ppt_w+.3"/>
                                          </p:val>
                                        </p:tav>
                                        <p:tav tm="100000">
                                          <p:val>
                                            <p:strVal val="#ppt_w"/>
                                          </p:val>
                                        </p:tav>
                                      </p:tavLst>
                                    </p:anim>
                                    <p:anim calcmode="lin" valueType="num">
                                      <p:cBhvr>
                                        <p:cTn id="104" dur="1000" fill="hold"/>
                                        <p:tgtEl>
                                          <p:spTgt spid="15"/>
                                        </p:tgtEl>
                                        <p:attrNameLst>
                                          <p:attrName>ppt_h</p:attrName>
                                        </p:attrNameLst>
                                      </p:cBhvr>
                                      <p:tavLst>
                                        <p:tav tm="0">
                                          <p:val>
                                            <p:strVal val="#ppt_h"/>
                                          </p:val>
                                        </p:tav>
                                        <p:tav tm="100000">
                                          <p:val>
                                            <p:strVal val="#ppt_h"/>
                                          </p:val>
                                        </p:tav>
                                      </p:tavLst>
                                    </p:anim>
                                    <p:animEffect transition="in" filter="fade">
                                      <p:cBhvr>
                                        <p:cTn id="105" dur="1000"/>
                                        <p:tgtEl>
                                          <p:spTgt spid="15"/>
                                        </p:tgtEl>
                                      </p:cBhvr>
                                    </p:animEffect>
                                  </p:childTnLst>
                                </p:cTn>
                              </p:par>
                              <p:par>
                                <p:cTn id="106" presetID="50" presetClass="entr" presetSubtype="0" decel="100000" fill="hold" grpId="0" nodeType="withEffect">
                                  <p:stCondLst>
                                    <p:cond delay="0"/>
                                  </p:stCondLst>
                                  <p:childTnLst>
                                    <p:set>
                                      <p:cBhvr>
                                        <p:cTn id="107" dur="1" fill="hold">
                                          <p:stCondLst>
                                            <p:cond delay="0"/>
                                          </p:stCondLst>
                                        </p:cTn>
                                        <p:tgtEl>
                                          <p:spTgt spid="17"/>
                                        </p:tgtEl>
                                        <p:attrNameLst>
                                          <p:attrName>style.visibility</p:attrName>
                                        </p:attrNameLst>
                                      </p:cBhvr>
                                      <p:to>
                                        <p:strVal val="visible"/>
                                      </p:to>
                                    </p:set>
                                    <p:anim calcmode="lin" valueType="num">
                                      <p:cBhvr>
                                        <p:cTn id="108" dur="1000" fill="hold"/>
                                        <p:tgtEl>
                                          <p:spTgt spid="17"/>
                                        </p:tgtEl>
                                        <p:attrNameLst>
                                          <p:attrName>ppt_w</p:attrName>
                                        </p:attrNameLst>
                                      </p:cBhvr>
                                      <p:tavLst>
                                        <p:tav tm="0">
                                          <p:val>
                                            <p:strVal val="#ppt_w+.3"/>
                                          </p:val>
                                        </p:tav>
                                        <p:tav tm="100000">
                                          <p:val>
                                            <p:strVal val="#ppt_w"/>
                                          </p:val>
                                        </p:tav>
                                      </p:tavLst>
                                    </p:anim>
                                    <p:anim calcmode="lin" valueType="num">
                                      <p:cBhvr>
                                        <p:cTn id="109" dur="1000" fill="hold"/>
                                        <p:tgtEl>
                                          <p:spTgt spid="17"/>
                                        </p:tgtEl>
                                        <p:attrNameLst>
                                          <p:attrName>ppt_h</p:attrName>
                                        </p:attrNameLst>
                                      </p:cBhvr>
                                      <p:tavLst>
                                        <p:tav tm="0">
                                          <p:val>
                                            <p:strVal val="#ppt_h"/>
                                          </p:val>
                                        </p:tav>
                                        <p:tav tm="100000">
                                          <p:val>
                                            <p:strVal val="#ppt_h"/>
                                          </p:val>
                                        </p:tav>
                                      </p:tavLst>
                                    </p:anim>
                                    <p:animEffect transition="in" filter="fade">
                                      <p:cBhvr>
                                        <p:cTn id="110" dur="1000"/>
                                        <p:tgtEl>
                                          <p:spTgt spid="17"/>
                                        </p:tgtEl>
                                      </p:cBhvr>
                                    </p:animEffect>
                                  </p:childTnLst>
                                </p:cTn>
                              </p:par>
                              <p:par>
                                <p:cTn id="111" presetID="50" presetClass="entr" presetSubtype="0" decel="100000" fill="hold" grpId="0" nodeType="withEffect">
                                  <p:stCondLst>
                                    <p:cond delay="0"/>
                                  </p:stCondLst>
                                  <p:childTnLst>
                                    <p:set>
                                      <p:cBhvr>
                                        <p:cTn id="112" dur="1" fill="hold">
                                          <p:stCondLst>
                                            <p:cond delay="0"/>
                                          </p:stCondLst>
                                        </p:cTn>
                                        <p:tgtEl>
                                          <p:spTgt spid="14"/>
                                        </p:tgtEl>
                                        <p:attrNameLst>
                                          <p:attrName>style.visibility</p:attrName>
                                        </p:attrNameLst>
                                      </p:cBhvr>
                                      <p:to>
                                        <p:strVal val="visible"/>
                                      </p:to>
                                    </p:set>
                                    <p:anim calcmode="lin" valueType="num">
                                      <p:cBhvr>
                                        <p:cTn id="113" dur="1000" fill="hold"/>
                                        <p:tgtEl>
                                          <p:spTgt spid="14"/>
                                        </p:tgtEl>
                                        <p:attrNameLst>
                                          <p:attrName>ppt_w</p:attrName>
                                        </p:attrNameLst>
                                      </p:cBhvr>
                                      <p:tavLst>
                                        <p:tav tm="0">
                                          <p:val>
                                            <p:strVal val="#ppt_w+.3"/>
                                          </p:val>
                                        </p:tav>
                                        <p:tav tm="100000">
                                          <p:val>
                                            <p:strVal val="#ppt_w"/>
                                          </p:val>
                                        </p:tav>
                                      </p:tavLst>
                                    </p:anim>
                                    <p:anim calcmode="lin" valueType="num">
                                      <p:cBhvr>
                                        <p:cTn id="114" dur="1000" fill="hold"/>
                                        <p:tgtEl>
                                          <p:spTgt spid="14"/>
                                        </p:tgtEl>
                                        <p:attrNameLst>
                                          <p:attrName>ppt_h</p:attrName>
                                        </p:attrNameLst>
                                      </p:cBhvr>
                                      <p:tavLst>
                                        <p:tav tm="0">
                                          <p:val>
                                            <p:strVal val="#ppt_h"/>
                                          </p:val>
                                        </p:tav>
                                        <p:tav tm="100000">
                                          <p:val>
                                            <p:strVal val="#ppt_h"/>
                                          </p:val>
                                        </p:tav>
                                      </p:tavLst>
                                    </p:anim>
                                    <p:animEffect transition="in" filter="fade">
                                      <p:cBhvr>
                                        <p:cTn id="115" dur="1000"/>
                                        <p:tgtEl>
                                          <p:spTgt spid="14"/>
                                        </p:tgtEl>
                                      </p:cBhvr>
                                    </p:animEffect>
                                  </p:childTnLst>
                                </p:cTn>
                              </p:par>
                            </p:childTnLst>
                          </p:cTn>
                        </p:par>
                      </p:childTnLst>
                    </p:cTn>
                  </p:par>
                  <p:par>
                    <p:cTn id="116" fill="hold">
                      <p:stCondLst>
                        <p:cond delay="indefinite"/>
                      </p:stCondLst>
                      <p:childTnLst>
                        <p:par>
                          <p:cTn id="117" fill="hold">
                            <p:stCondLst>
                              <p:cond delay="0"/>
                            </p:stCondLst>
                            <p:childTnLst>
                              <p:par>
                                <p:cTn id="118" presetID="50" presetClass="entr" presetSubtype="0" decel="100000" fill="hold" grpId="0" nodeType="clickEffect">
                                  <p:stCondLst>
                                    <p:cond delay="0"/>
                                  </p:stCondLst>
                                  <p:childTnLst>
                                    <p:set>
                                      <p:cBhvr>
                                        <p:cTn id="119" dur="1" fill="hold">
                                          <p:stCondLst>
                                            <p:cond delay="0"/>
                                          </p:stCondLst>
                                        </p:cTn>
                                        <p:tgtEl>
                                          <p:spTgt spid="33"/>
                                        </p:tgtEl>
                                        <p:attrNameLst>
                                          <p:attrName>style.visibility</p:attrName>
                                        </p:attrNameLst>
                                      </p:cBhvr>
                                      <p:to>
                                        <p:strVal val="visible"/>
                                      </p:to>
                                    </p:set>
                                    <p:anim calcmode="lin" valueType="num">
                                      <p:cBhvr>
                                        <p:cTn id="120" dur="1000" fill="hold"/>
                                        <p:tgtEl>
                                          <p:spTgt spid="33"/>
                                        </p:tgtEl>
                                        <p:attrNameLst>
                                          <p:attrName>ppt_w</p:attrName>
                                        </p:attrNameLst>
                                      </p:cBhvr>
                                      <p:tavLst>
                                        <p:tav tm="0">
                                          <p:val>
                                            <p:strVal val="#ppt_w+.3"/>
                                          </p:val>
                                        </p:tav>
                                        <p:tav tm="100000">
                                          <p:val>
                                            <p:strVal val="#ppt_w"/>
                                          </p:val>
                                        </p:tav>
                                      </p:tavLst>
                                    </p:anim>
                                    <p:anim calcmode="lin" valueType="num">
                                      <p:cBhvr>
                                        <p:cTn id="121" dur="1000" fill="hold"/>
                                        <p:tgtEl>
                                          <p:spTgt spid="33"/>
                                        </p:tgtEl>
                                        <p:attrNameLst>
                                          <p:attrName>ppt_h</p:attrName>
                                        </p:attrNameLst>
                                      </p:cBhvr>
                                      <p:tavLst>
                                        <p:tav tm="0">
                                          <p:val>
                                            <p:strVal val="#ppt_h"/>
                                          </p:val>
                                        </p:tav>
                                        <p:tav tm="100000">
                                          <p:val>
                                            <p:strVal val="#ppt_h"/>
                                          </p:val>
                                        </p:tav>
                                      </p:tavLst>
                                    </p:anim>
                                    <p:animEffect transition="in" filter="fade">
                                      <p:cBhvr>
                                        <p:cTn id="122" dur="1000"/>
                                        <p:tgtEl>
                                          <p:spTgt spid="33"/>
                                        </p:tgtEl>
                                      </p:cBhvr>
                                    </p:animEffect>
                                  </p:childTnLst>
                                </p:cTn>
                              </p:par>
                              <p:par>
                                <p:cTn id="123" presetID="50" presetClass="entr" presetSubtype="0" decel="100000" fill="hold" grpId="0" nodeType="withEffect">
                                  <p:stCondLst>
                                    <p:cond delay="0"/>
                                  </p:stCondLst>
                                  <p:childTnLst>
                                    <p:set>
                                      <p:cBhvr>
                                        <p:cTn id="124" dur="1" fill="hold">
                                          <p:stCondLst>
                                            <p:cond delay="0"/>
                                          </p:stCondLst>
                                        </p:cTn>
                                        <p:tgtEl>
                                          <p:spTgt spid="32"/>
                                        </p:tgtEl>
                                        <p:attrNameLst>
                                          <p:attrName>style.visibility</p:attrName>
                                        </p:attrNameLst>
                                      </p:cBhvr>
                                      <p:to>
                                        <p:strVal val="visible"/>
                                      </p:to>
                                    </p:set>
                                    <p:anim calcmode="lin" valueType="num">
                                      <p:cBhvr>
                                        <p:cTn id="125" dur="1000" fill="hold"/>
                                        <p:tgtEl>
                                          <p:spTgt spid="32"/>
                                        </p:tgtEl>
                                        <p:attrNameLst>
                                          <p:attrName>ppt_w</p:attrName>
                                        </p:attrNameLst>
                                      </p:cBhvr>
                                      <p:tavLst>
                                        <p:tav tm="0">
                                          <p:val>
                                            <p:strVal val="#ppt_w+.3"/>
                                          </p:val>
                                        </p:tav>
                                        <p:tav tm="100000">
                                          <p:val>
                                            <p:strVal val="#ppt_w"/>
                                          </p:val>
                                        </p:tav>
                                      </p:tavLst>
                                    </p:anim>
                                    <p:anim calcmode="lin" valueType="num">
                                      <p:cBhvr>
                                        <p:cTn id="126" dur="1000" fill="hold"/>
                                        <p:tgtEl>
                                          <p:spTgt spid="32"/>
                                        </p:tgtEl>
                                        <p:attrNameLst>
                                          <p:attrName>ppt_h</p:attrName>
                                        </p:attrNameLst>
                                      </p:cBhvr>
                                      <p:tavLst>
                                        <p:tav tm="0">
                                          <p:val>
                                            <p:strVal val="#ppt_h"/>
                                          </p:val>
                                        </p:tav>
                                        <p:tav tm="100000">
                                          <p:val>
                                            <p:strVal val="#ppt_h"/>
                                          </p:val>
                                        </p:tav>
                                      </p:tavLst>
                                    </p:anim>
                                    <p:animEffect transition="in" filter="fade">
                                      <p:cBhvr>
                                        <p:cTn id="127" dur="1000"/>
                                        <p:tgtEl>
                                          <p:spTgt spid="32"/>
                                        </p:tgtEl>
                                      </p:cBhvr>
                                    </p:animEffect>
                                  </p:childTnLst>
                                </p:cTn>
                              </p:par>
                              <p:par>
                                <p:cTn id="128" presetID="50" presetClass="entr" presetSubtype="0" decel="100000" fill="hold" grpId="0" nodeType="withEffect">
                                  <p:stCondLst>
                                    <p:cond delay="0"/>
                                  </p:stCondLst>
                                  <p:childTnLst>
                                    <p:set>
                                      <p:cBhvr>
                                        <p:cTn id="129" dur="1" fill="hold">
                                          <p:stCondLst>
                                            <p:cond delay="0"/>
                                          </p:stCondLst>
                                        </p:cTn>
                                        <p:tgtEl>
                                          <p:spTgt spid="34"/>
                                        </p:tgtEl>
                                        <p:attrNameLst>
                                          <p:attrName>style.visibility</p:attrName>
                                        </p:attrNameLst>
                                      </p:cBhvr>
                                      <p:to>
                                        <p:strVal val="visible"/>
                                      </p:to>
                                    </p:set>
                                    <p:anim calcmode="lin" valueType="num">
                                      <p:cBhvr>
                                        <p:cTn id="130" dur="1000" fill="hold"/>
                                        <p:tgtEl>
                                          <p:spTgt spid="34"/>
                                        </p:tgtEl>
                                        <p:attrNameLst>
                                          <p:attrName>ppt_w</p:attrName>
                                        </p:attrNameLst>
                                      </p:cBhvr>
                                      <p:tavLst>
                                        <p:tav tm="0">
                                          <p:val>
                                            <p:strVal val="#ppt_w+.3"/>
                                          </p:val>
                                        </p:tav>
                                        <p:tav tm="100000">
                                          <p:val>
                                            <p:strVal val="#ppt_w"/>
                                          </p:val>
                                        </p:tav>
                                      </p:tavLst>
                                    </p:anim>
                                    <p:anim calcmode="lin" valueType="num">
                                      <p:cBhvr>
                                        <p:cTn id="131" dur="1000" fill="hold"/>
                                        <p:tgtEl>
                                          <p:spTgt spid="34"/>
                                        </p:tgtEl>
                                        <p:attrNameLst>
                                          <p:attrName>ppt_h</p:attrName>
                                        </p:attrNameLst>
                                      </p:cBhvr>
                                      <p:tavLst>
                                        <p:tav tm="0">
                                          <p:val>
                                            <p:strVal val="#ppt_h"/>
                                          </p:val>
                                        </p:tav>
                                        <p:tav tm="100000">
                                          <p:val>
                                            <p:strVal val="#ppt_h"/>
                                          </p:val>
                                        </p:tav>
                                      </p:tavLst>
                                    </p:anim>
                                    <p:animEffect transition="in" filter="fade">
                                      <p:cBhvr>
                                        <p:cTn id="132" dur="1000"/>
                                        <p:tgtEl>
                                          <p:spTgt spid="34"/>
                                        </p:tgtEl>
                                      </p:cBhvr>
                                    </p:animEffect>
                                  </p:childTnLst>
                                </p:cTn>
                              </p:par>
                              <p:par>
                                <p:cTn id="133" presetID="50" presetClass="entr" presetSubtype="0" decel="100000" fill="hold" grpId="0" nodeType="withEffect">
                                  <p:stCondLst>
                                    <p:cond delay="0"/>
                                  </p:stCondLst>
                                  <p:childTnLst>
                                    <p:set>
                                      <p:cBhvr>
                                        <p:cTn id="134" dur="1" fill="hold">
                                          <p:stCondLst>
                                            <p:cond delay="0"/>
                                          </p:stCondLst>
                                        </p:cTn>
                                        <p:tgtEl>
                                          <p:spTgt spid="37"/>
                                        </p:tgtEl>
                                        <p:attrNameLst>
                                          <p:attrName>style.visibility</p:attrName>
                                        </p:attrNameLst>
                                      </p:cBhvr>
                                      <p:to>
                                        <p:strVal val="visible"/>
                                      </p:to>
                                    </p:set>
                                    <p:anim calcmode="lin" valueType="num">
                                      <p:cBhvr>
                                        <p:cTn id="135" dur="1000" fill="hold"/>
                                        <p:tgtEl>
                                          <p:spTgt spid="37"/>
                                        </p:tgtEl>
                                        <p:attrNameLst>
                                          <p:attrName>ppt_w</p:attrName>
                                        </p:attrNameLst>
                                      </p:cBhvr>
                                      <p:tavLst>
                                        <p:tav tm="0">
                                          <p:val>
                                            <p:strVal val="#ppt_w+.3"/>
                                          </p:val>
                                        </p:tav>
                                        <p:tav tm="100000">
                                          <p:val>
                                            <p:strVal val="#ppt_w"/>
                                          </p:val>
                                        </p:tav>
                                      </p:tavLst>
                                    </p:anim>
                                    <p:anim calcmode="lin" valueType="num">
                                      <p:cBhvr>
                                        <p:cTn id="136" dur="1000" fill="hold"/>
                                        <p:tgtEl>
                                          <p:spTgt spid="37"/>
                                        </p:tgtEl>
                                        <p:attrNameLst>
                                          <p:attrName>ppt_h</p:attrName>
                                        </p:attrNameLst>
                                      </p:cBhvr>
                                      <p:tavLst>
                                        <p:tav tm="0">
                                          <p:val>
                                            <p:strVal val="#ppt_h"/>
                                          </p:val>
                                        </p:tav>
                                        <p:tav tm="100000">
                                          <p:val>
                                            <p:strVal val="#ppt_h"/>
                                          </p:val>
                                        </p:tav>
                                      </p:tavLst>
                                    </p:anim>
                                    <p:animEffect transition="in" filter="fade">
                                      <p:cBhvr>
                                        <p:cTn id="137" dur="1000"/>
                                        <p:tgtEl>
                                          <p:spTgt spid="37"/>
                                        </p:tgtEl>
                                      </p:cBhvr>
                                    </p:animEffect>
                                  </p:childTnLst>
                                </p:cTn>
                              </p:par>
                              <p:par>
                                <p:cTn id="138" presetID="50" presetClass="entr" presetSubtype="0" decel="100000" fill="hold" grpId="0" nodeType="withEffect">
                                  <p:stCondLst>
                                    <p:cond delay="0"/>
                                  </p:stCondLst>
                                  <p:childTnLst>
                                    <p:set>
                                      <p:cBhvr>
                                        <p:cTn id="139" dur="1" fill="hold">
                                          <p:stCondLst>
                                            <p:cond delay="0"/>
                                          </p:stCondLst>
                                        </p:cTn>
                                        <p:tgtEl>
                                          <p:spTgt spid="36"/>
                                        </p:tgtEl>
                                        <p:attrNameLst>
                                          <p:attrName>style.visibility</p:attrName>
                                        </p:attrNameLst>
                                      </p:cBhvr>
                                      <p:to>
                                        <p:strVal val="visible"/>
                                      </p:to>
                                    </p:set>
                                    <p:anim calcmode="lin" valueType="num">
                                      <p:cBhvr>
                                        <p:cTn id="140" dur="1000" fill="hold"/>
                                        <p:tgtEl>
                                          <p:spTgt spid="36"/>
                                        </p:tgtEl>
                                        <p:attrNameLst>
                                          <p:attrName>ppt_w</p:attrName>
                                        </p:attrNameLst>
                                      </p:cBhvr>
                                      <p:tavLst>
                                        <p:tav tm="0">
                                          <p:val>
                                            <p:strVal val="#ppt_w+.3"/>
                                          </p:val>
                                        </p:tav>
                                        <p:tav tm="100000">
                                          <p:val>
                                            <p:strVal val="#ppt_w"/>
                                          </p:val>
                                        </p:tav>
                                      </p:tavLst>
                                    </p:anim>
                                    <p:anim calcmode="lin" valueType="num">
                                      <p:cBhvr>
                                        <p:cTn id="141" dur="1000" fill="hold"/>
                                        <p:tgtEl>
                                          <p:spTgt spid="36"/>
                                        </p:tgtEl>
                                        <p:attrNameLst>
                                          <p:attrName>ppt_h</p:attrName>
                                        </p:attrNameLst>
                                      </p:cBhvr>
                                      <p:tavLst>
                                        <p:tav tm="0">
                                          <p:val>
                                            <p:strVal val="#ppt_h"/>
                                          </p:val>
                                        </p:tav>
                                        <p:tav tm="100000">
                                          <p:val>
                                            <p:strVal val="#ppt_h"/>
                                          </p:val>
                                        </p:tav>
                                      </p:tavLst>
                                    </p:anim>
                                    <p:animEffect transition="in" filter="fade">
                                      <p:cBhvr>
                                        <p:cTn id="142" dur="1000"/>
                                        <p:tgtEl>
                                          <p:spTgt spid="36"/>
                                        </p:tgtEl>
                                      </p:cBhvr>
                                    </p:animEffect>
                                  </p:childTnLst>
                                </p:cTn>
                              </p:par>
                              <p:par>
                                <p:cTn id="143" presetID="50" presetClass="entr" presetSubtype="0" decel="100000" fill="hold" grpId="0" nodeType="withEffect">
                                  <p:stCondLst>
                                    <p:cond delay="0"/>
                                  </p:stCondLst>
                                  <p:childTnLst>
                                    <p:set>
                                      <p:cBhvr>
                                        <p:cTn id="144" dur="1" fill="hold">
                                          <p:stCondLst>
                                            <p:cond delay="0"/>
                                          </p:stCondLst>
                                        </p:cTn>
                                        <p:tgtEl>
                                          <p:spTgt spid="35"/>
                                        </p:tgtEl>
                                        <p:attrNameLst>
                                          <p:attrName>style.visibility</p:attrName>
                                        </p:attrNameLst>
                                      </p:cBhvr>
                                      <p:to>
                                        <p:strVal val="visible"/>
                                      </p:to>
                                    </p:set>
                                    <p:anim calcmode="lin" valueType="num">
                                      <p:cBhvr>
                                        <p:cTn id="145" dur="1000" fill="hold"/>
                                        <p:tgtEl>
                                          <p:spTgt spid="35"/>
                                        </p:tgtEl>
                                        <p:attrNameLst>
                                          <p:attrName>ppt_w</p:attrName>
                                        </p:attrNameLst>
                                      </p:cBhvr>
                                      <p:tavLst>
                                        <p:tav tm="0">
                                          <p:val>
                                            <p:strVal val="#ppt_w+.3"/>
                                          </p:val>
                                        </p:tav>
                                        <p:tav tm="100000">
                                          <p:val>
                                            <p:strVal val="#ppt_w"/>
                                          </p:val>
                                        </p:tav>
                                      </p:tavLst>
                                    </p:anim>
                                    <p:anim calcmode="lin" valueType="num">
                                      <p:cBhvr>
                                        <p:cTn id="146" dur="1000" fill="hold"/>
                                        <p:tgtEl>
                                          <p:spTgt spid="35"/>
                                        </p:tgtEl>
                                        <p:attrNameLst>
                                          <p:attrName>ppt_h</p:attrName>
                                        </p:attrNameLst>
                                      </p:cBhvr>
                                      <p:tavLst>
                                        <p:tav tm="0">
                                          <p:val>
                                            <p:strVal val="#ppt_h"/>
                                          </p:val>
                                        </p:tav>
                                        <p:tav tm="100000">
                                          <p:val>
                                            <p:strVal val="#ppt_h"/>
                                          </p:val>
                                        </p:tav>
                                      </p:tavLst>
                                    </p:anim>
                                    <p:animEffect transition="in" filter="fade">
                                      <p:cBhvr>
                                        <p:cTn id="147" dur="1000"/>
                                        <p:tgtEl>
                                          <p:spTgt spid="35"/>
                                        </p:tgtEl>
                                      </p:cBhvr>
                                    </p:animEffect>
                                  </p:childTnLst>
                                </p:cTn>
                              </p:par>
                              <p:par>
                                <p:cTn id="148" presetID="50" presetClass="entr" presetSubtype="0" decel="100000" fill="hold" grpId="0" nodeType="withEffect">
                                  <p:stCondLst>
                                    <p:cond delay="0"/>
                                  </p:stCondLst>
                                  <p:childTnLst>
                                    <p:set>
                                      <p:cBhvr>
                                        <p:cTn id="149" dur="1" fill="hold">
                                          <p:stCondLst>
                                            <p:cond delay="0"/>
                                          </p:stCondLst>
                                        </p:cTn>
                                        <p:tgtEl>
                                          <p:spTgt spid="38"/>
                                        </p:tgtEl>
                                        <p:attrNameLst>
                                          <p:attrName>style.visibility</p:attrName>
                                        </p:attrNameLst>
                                      </p:cBhvr>
                                      <p:to>
                                        <p:strVal val="visible"/>
                                      </p:to>
                                    </p:set>
                                    <p:anim calcmode="lin" valueType="num">
                                      <p:cBhvr>
                                        <p:cTn id="150" dur="1000" fill="hold"/>
                                        <p:tgtEl>
                                          <p:spTgt spid="38"/>
                                        </p:tgtEl>
                                        <p:attrNameLst>
                                          <p:attrName>ppt_w</p:attrName>
                                        </p:attrNameLst>
                                      </p:cBhvr>
                                      <p:tavLst>
                                        <p:tav tm="0">
                                          <p:val>
                                            <p:strVal val="#ppt_w+.3"/>
                                          </p:val>
                                        </p:tav>
                                        <p:tav tm="100000">
                                          <p:val>
                                            <p:strVal val="#ppt_w"/>
                                          </p:val>
                                        </p:tav>
                                      </p:tavLst>
                                    </p:anim>
                                    <p:anim calcmode="lin" valueType="num">
                                      <p:cBhvr>
                                        <p:cTn id="151" dur="1000" fill="hold"/>
                                        <p:tgtEl>
                                          <p:spTgt spid="38"/>
                                        </p:tgtEl>
                                        <p:attrNameLst>
                                          <p:attrName>ppt_h</p:attrName>
                                        </p:attrNameLst>
                                      </p:cBhvr>
                                      <p:tavLst>
                                        <p:tav tm="0">
                                          <p:val>
                                            <p:strVal val="#ppt_h"/>
                                          </p:val>
                                        </p:tav>
                                        <p:tav tm="100000">
                                          <p:val>
                                            <p:strVal val="#ppt_h"/>
                                          </p:val>
                                        </p:tav>
                                      </p:tavLst>
                                    </p:anim>
                                    <p:animEffect transition="in" filter="fade">
                                      <p:cBhvr>
                                        <p:cTn id="152"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p:bldP spid="17" grpId="0"/>
      <p:bldP spid="32" grpId="0" animBg="1"/>
      <p:bldP spid="33" grpId="0" animBg="1"/>
      <p:bldP spid="34" grpId="0" animBg="1"/>
      <p:bldP spid="35" grpId="0" animBg="1"/>
      <p:bldP spid="36" grpId="0" animBg="1"/>
      <p:bldP spid="37" grpId="0"/>
      <p:bldP spid="38" grpId="0"/>
      <p:bldP spid="41" grpId="0" animBg="1"/>
      <p:bldP spid="42" grpId="0" animBg="1"/>
      <p:bldP spid="43" grpId="0" animBg="1"/>
      <p:bldP spid="44" grpId="0"/>
      <p:bldP spid="45" grpId="0"/>
      <p:bldP spid="46" grpId="0" animBg="1"/>
      <p:bldP spid="47" grpId="0" animBg="1"/>
      <p:bldP spid="48" grpId="0" animBg="1"/>
      <p:bldP spid="49" grpId="0" animBg="1"/>
      <p:bldP spid="50" grpId="0" animBg="1"/>
      <p:bldP spid="51" grpId="0"/>
      <p:bldP spid="5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26" name="图片 2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sp>
        <p:nvSpPr>
          <p:cNvPr id="36" name="五边形 35"/>
          <p:cNvSpPr/>
          <p:nvPr/>
        </p:nvSpPr>
        <p:spPr bwMode="auto">
          <a:xfrm>
            <a:off x="2118764" y="1461796"/>
            <a:ext cx="1242423" cy="381691"/>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1347" tIns="30673" rIns="61347" bIns="30673" anchor="ctr"/>
          <a:lstStyle/>
          <a:p>
            <a:pPr algn="ctr"/>
            <a:endParaRPr lang="zh-CN" altLang="en-US" sz="1382" b="1" dirty="0">
              <a:solidFill>
                <a:srgbClr val="F8F8F8"/>
              </a:solidFill>
              <a:ea typeface="微软雅黑" pitchFamily="34" charset="-122"/>
            </a:endParaRPr>
          </a:p>
        </p:txBody>
      </p:sp>
      <p:sp>
        <p:nvSpPr>
          <p:cNvPr id="37" name="TextBox 22"/>
          <p:cNvSpPr txBox="1">
            <a:spLocks noChangeArrowheads="1"/>
          </p:cNvSpPr>
          <p:nvPr/>
        </p:nvSpPr>
        <p:spPr bwMode="auto">
          <a:xfrm>
            <a:off x="2253394" y="1522709"/>
            <a:ext cx="1043351" cy="247978"/>
          </a:xfrm>
          <a:prstGeom prst="rect">
            <a:avLst/>
          </a:prstGeom>
          <a:noFill/>
          <a:ln w="3175" cap="flat" cmpd="sng">
            <a:noFill/>
            <a:bevel/>
            <a:headEnd/>
            <a:tailEnd/>
          </a:ln>
        </p:spPr>
        <p:txBody>
          <a:bodyPr lIns="61347" tIns="30673" rIns="61347" bIns="30673" anchor="ctr"/>
          <a:lstStyle>
            <a:defPPr>
              <a:defRPr lang="zh-CN"/>
            </a:defPPr>
            <a:lvl1pPr algn="ctr">
              <a:defRPr sz="2000" b="1">
                <a:solidFill>
                  <a:srgbClr val="F8F8F8"/>
                </a:solidFill>
                <a:ea typeface="微软雅黑" pitchFamily="34" charset="-122"/>
              </a:defRPr>
            </a:lvl1pPr>
          </a:lstStyle>
          <a:p>
            <a:pPr algn="l"/>
            <a:r>
              <a:rPr lang="zh-CN" altLang="en-US" sz="1185" dirty="0"/>
              <a:t>添加标题</a:t>
            </a:r>
          </a:p>
        </p:txBody>
      </p:sp>
      <p:sp>
        <p:nvSpPr>
          <p:cNvPr id="38" name="五边形 37"/>
          <p:cNvSpPr/>
          <p:nvPr/>
        </p:nvSpPr>
        <p:spPr bwMode="auto">
          <a:xfrm>
            <a:off x="2118763" y="2637252"/>
            <a:ext cx="1242424" cy="381691"/>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1347" tIns="30673" rIns="61347" bIns="30673" anchor="ctr"/>
          <a:lstStyle/>
          <a:p>
            <a:pPr algn="ctr"/>
            <a:endParaRPr lang="zh-CN" altLang="en-US" sz="1382" b="1" dirty="0">
              <a:solidFill>
                <a:srgbClr val="F8F8F8"/>
              </a:solidFill>
              <a:ea typeface="微软雅黑" pitchFamily="34" charset="-122"/>
            </a:endParaRPr>
          </a:p>
        </p:txBody>
      </p:sp>
      <p:sp>
        <p:nvSpPr>
          <p:cNvPr id="39" name="TextBox 22"/>
          <p:cNvSpPr txBox="1">
            <a:spLocks noChangeArrowheads="1"/>
          </p:cNvSpPr>
          <p:nvPr/>
        </p:nvSpPr>
        <p:spPr bwMode="auto">
          <a:xfrm>
            <a:off x="2258995" y="2712508"/>
            <a:ext cx="1037748" cy="247978"/>
          </a:xfrm>
          <a:prstGeom prst="rect">
            <a:avLst/>
          </a:prstGeom>
          <a:noFill/>
          <a:ln w="3175" cap="flat" cmpd="sng">
            <a:noFill/>
            <a:bevel/>
            <a:headEnd/>
            <a:tailEnd/>
          </a:ln>
        </p:spPr>
        <p:txBody>
          <a:bodyPr lIns="61347" tIns="30673" rIns="61347" bIns="30673" anchor="ctr"/>
          <a:lstStyle>
            <a:defPPr>
              <a:defRPr lang="zh-CN"/>
            </a:defPPr>
            <a:lvl1pPr algn="ctr">
              <a:defRPr sz="2000" b="1">
                <a:solidFill>
                  <a:srgbClr val="F8F8F8"/>
                </a:solidFill>
                <a:ea typeface="微软雅黑" pitchFamily="34" charset="-122"/>
              </a:defRPr>
            </a:lvl1pPr>
          </a:lstStyle>
          <a:p>
            <a:pPr algn="l"/>
            <a:r>
              <a:rPr lang="zh-CN" altLang="en-US" sz="1185" dirty="0"/>
              <a:t>添加标题</a:t>
            </a:r>
          </a:p>
        </p:txBody>
      </p:sp>
      <p:sp>
        <p:nvSpPr>
          <p:cNvPr id="40" name="五边形 39"/>
          <p:cNvSpPr/>
          <p:nvPr/>
        </p:nvSpPr>
        <p:spPr bwMode="auto">
          <a:xfrm>
            <a:off x="2118763" y="3868709"/>
            <a:ext cx="1242424" cy="381691"/>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1347" tIns="30673" rIns="61347" bIns="30673" anchor="ctr"/>
          <a:lstStyle/>
          <a:p>
            <a:pPr algn="ctr"/>
            <a:endParaRPr lang="zh-CN" altLang="en-US" sz="1382" b="1" dirty="0">
              <a:solidFill>
                <a:srgbClr val="F8F8F8"/>
              </a:solidFill>
              <a:ea typeface="微软雅黑" pitchFamily="34" charset="-122"/>
            </a:endParaRPr>
          </a:p>
        </p:txBody>
      </p:sp>
      <p:sp>
        <p:nvSpPr>
          <p:cNvPr id="41" name="TextBox 22"/>
          <p:cNvSpPr txBox="1">
            <a:spLocks noChangeArrowheads="1"/>
          </p:cNvSpPr>
          <p:nvPr/>
        </p:nvSpPr>
        <p:spPr bwMode="auto">
          <a:xfrm>
            <a:off x="2258995" y="3930439"/>
            <a:ext cx="1037748" cy="247978"/>
          </a:xfrm>
          <a:prstGeom prst="rect">
            <a:avLst/>
          </a:prstGeom>
          <a:noFill/>
          <a:ln w="3175" cap="flat" cmpd="sng">
            <a:noFill/>
            <a:bevel/>
            <a:headEnd/>
            <a:tailEnd/>
          </a:ln>
        </p:spPr>
        <p:txBody>
          <a:bodyPr lIns="61347" tIns="30673" rIns="61347" bIns="30673" anchor="ctr"/>
          <a:lstStyle>
            <a:defPPr>
              <a:defRPr lang="zh-CN"/>
            </a:defPPr>
            <a:lvl1pPr algn="ctr">
              <a:defRPr sz="2000" b="1">
                <a:solidFill>
                  <a:srgbClr val="F8F8F8"/>
                </a:solidFill>
                <a:ea typeface="微软雅黑" pitchFamily="34" charset="-122"/>
              </a:defRPr>
            </a:lvl1pPr>
          </a:lstStyle>
          <a:p>
            <a:pPr algn="l"/>
            <a:r>
              <a:rPr lang="zh-CN" altLang="en-US" sz="1185" dirty="0"/>
              <a:t>添加标题</a:t>
            </a:r>
          </a:p>
        </p:txBody>
      </p:sp>
      <p:sp>
        <p:nvSpPr>
          <p:cNvPr id="42" name="任意多边形 41"/>
          <p:cNvSpPr/>
          <p:nvPr/>
        </p:nvSpPr>
        <p:spPr bwMode="auto">
          <a:xfrm>
            <a:off x="1257456" y="1640909"/>
            <a:ext cx="845076" cy="118979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1347" tIns="30673" rIns="61347" bIns="30673" anchor="ctr">
            <a:sp3d/>
          </a:bodyPr>
          <a:lstStyle/>
          <a:p>
            <a:pPr algn="ctr" eaLnBrk="0" fontAlgn="ctr" hangingPunct="0">
              <a:buClr>
                <a:srgbClr val="FF0000"/>
              </a:buClr>
              <a:buSzPct val="70000"/>
              <a:defRPr/>
            </a:pPr>
            <a:endParaRPr lang="zh-CN" altLang="en-US" sz="1086" b="1" dirty="0">
              <a:solidFill>
                <a:schemeClr val="bg1"/>
              </a:solidFill>
              <a:latin typeface="微软雅黑" pitchFamily="34" charset="-122"/>
              <a:ea typeface="微软雅黑" pitchFamily="34" charset="-122"/>
            </a:endParaRPr>
          </a:p>
        </p:txBody>
      </p:sp>
      <p:sp>
        <p:nvSpPr>
          <p:cNvPr id="43" name="任意多边形 42"/>
          <p:cNvSpPr/>
          <p:nvPr/>
        </p:nvSpPr>
        <p:spPr bwMode="auto">
          <a:xfrm flipV="1">
            <a:off x="1257457" y="2847448"/>
            <a:ext cx="845076" cy="1212107"/>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1347" tIns="30673" rIns="61347" bIns="30673" anchor="ctr">
            <a:sp3d/>
          </a:bodyPr>
          <a:lstStyle/>
          <a:p>
            <a:pPr algn="ctr" eaLnBrk="0" fontAlgn="ctr" hangingPunct="0">
              <a:buClr>
                <a:srgbClr val="FF0000"/>
              </a:buClr>
              <a:buSzPct val="70000"/>
              <a:defRPr/>
            </a:pPr>
            <a:endParaRPr lang="zh-CN" altLang="en-US" sz="1086" b="1" dirty="0">
              <a:solidFill>
                <a:schemeClr val="bg1"/>
              </a:solidFill>
              <a:latin typeface="微软雅黑" pitchFamily="34" charset="-122"/>
              <a:ea typeface="微软雅黑" pitchFamily="34" charset="-122"/>
            </a:endParaRPr>
          </a:p>
        </p:txBody>
      </p:sp>
      <p:cxnSp>
        <p:nvCxnSpPr>
          <p:cNvPr id="44" name="直接连接符 43"/>
          <p:cNvCxnSpPr/>
          <p:nvPr/>
        </p:nvCxnSpPr>
        <p:spPr bwMode="auto">
          <a:xfrm>
            <a:off x="1257456" y="2847444"/>
            <a:ext cx="845076"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45" name="椭圆 44"/>
          <p:cNvSpPr>
            <a:spLocks noChangeArrowheads="1"/>
          </p:cNvSpPr>
          <p:nvPr/>
        </p:nvSpPr>
        <p:spPr bwMode="auto">
          <a:xfrm>
            <a:off x="731826" y="2382190"/>
            <a:ext cx="931302" cy="930511"/>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1347" tIns="30673" rIns="61347" bIns="30673" anchor="ctr"/>
          <a:lstStyle/>
          <a:p>
            <a:pPr algn="ctr"/>
            <a:r>
              <a:rPr lang="zh-CN" altLang="en-US" sz="1382" b="1" dirty="0">
                <a:solidFill>
                  <a:srgbClr val="F8F8F8"/>
                </a:solidFill>
                <a:ea typeface="微软雅黑" pitchFamily="34" charset="-122"/>
              </a:rPr>
              <a:t>添加</a:t>
            </a:r>
            <a:endParaRPr lang="en-US" altLang="zh-CN" sz="1382" b="1" dirty="0">
              <a:solidFill>
                <a:srgbClr val="F8F8F8"/>
              </a:solidFill>
              <a:ea typeface="微软雅黑" pitchFamily="34" charset="-122"/>
            </a:endParaRPr>
          </a:p>
          <a:p>
            <a:pPr algn="ctr"/>
            <a:r>
              <a:rPr lang="zh-CN" altLang="en-US" sz="1382" b="1" dirty="0">
                <a:solidFill>
                  <a:srgbClr val="F8F8F8"/>
                </a:solidFill>
                <a:ea typeface="微软雅黑" pitchFamily="34" charset="-122"/>
              </a:rPr>
              <a:t>标题</a:t>
            </a:r>
          </a:p>
        </p:txBody>
      </p:sp>
      <p:sp>
        <p:nvSpPr>
          <p:cNvPr id="46" name="右弧形箭头 45"/>
          <p:cNvSpPr/>
          <p:nvPr/>
        </p:nvSpPr>
        <p:spPr>
          <a:xfrm>
            <a:off x="6441796" y="1404293"/>
            <a:ext cx="665398" cy="1391495"/>
          </a:xfrm>
          <a:prstGeom prst="curvedLeftArrow">
            <a:avLst/>
          </a:prstGeom>
          <a:solidFill>
            <a:schemeClr val="accent1"/>
          </a:solidFill>
          <a:ln w="19050">
            <a:noFill/>
          </a:ln>
        </p:spPr>
        <p:txBody>
          <a:bodyPr vert="horz" wrap="square" lIns="55211" tIns="27607" rIns="55211" bIns="27607" numCol="1" anchor="t" anchorCtr="0" compatLnSpc="1">
            <a:prstTxWarp prst="textNoShape">
              <a:avLst/>
            </a:prstTxWarp>
          </a:bodyPr>
          <a:lstStyle/>
          <a:p>
            <a:endParaRPr lang="zh-CN" altLang="en-US" sz="1086" kern="0">
              <a:solidFill>
                <a:schemeClr val="bg2">
                  <a:lumMod val="10000"/>
                </a:schemeClr>
              </a:solidFill>
              <a:latin typeface="Calibri"/>
              <a:ea typeface="微软雅黑"/>
            </a:endParaRPr>
          </a:p>
        </p:txBody>
      </p:sp>
      <p:sp>
        <p:nvSpPr>
          <p:cNvPr id="47" name="右弧形箭头 46"/>
          <p:cNvSpPr/>
          <p:nvPr/>
        </p:nvSpPr>
        <p:spPr>
          <a:xfrm>
            <a:off x="6448545" y="2798594"/>
            <a:ext cx="658647" cy="1538075"/>
          </a:xfrm>
          <a:prstGeom prst="curvedLeftArrow">
            <a:avLst/>
          </a:prstGeom>
          <a:solidFill>
            <a:schemeClr val="accent4"/>
          </a:solidFill>
          <a:ln w="19050">
            <a:noFill/>
          </a:ln>
        </p:spPr>
        <p:txBody>
          <a:bodyPr vert="horz" wrap="square" lIns="55211" tIns="27607" rIns="55211" bIns="27607" numCol="1" anchor="t" anchorCtr="0" compatLnSpc="1">
            <a:prstTxWarp prst="textNoShape">
              <a:avLst/>
            </a:prstTxWarp>
          </a:bodyPr>
          <a:lstStyle/>
          <a:p>
            <a:endParaRPr lang="zh-CN" altLang="en-US" sz="1086" kern="0">
              <a:solidFill>
                <a:schemeClr val="bg2">
                  <a:lumMod val="10000"/>
                </a:schemeClr>
              </a:solidFill>
              <a:latin typeface="Calibri"/>
              <a:ea typeface="微软雅黑"/>
            </a:endParaRPr>
          </a:p>
        </p:txBody>
      </p:sp>
      <p:sp>
        <p:nvSpPr>
          <p:cNvPr id="48" name="右弧形箭头 47"/>
          <p:cNvSpPr/>
          <p:nvPr/>
        </p:nvSpPr>
        <p:spPr>
          <a:xfrm rot="10800000" flipH="1">
            <a:off x="6251817" y="1707723"/>
            <a:ext cx="760869" cy="2257552"/>
          </a:xfrm>
          <a:prstGeom prst="curvedLeftArrow">
            <a:avLst/>
          </a:prstGeom>
          <a:solidFill>
            <a:schemeClr val="accent3"/>
          </a:solidFill>
          <a:ln w="19050">
            <a:noFill/>
          </a:ln>
        </p:spPr>
        <p:txBody>
          <a:bodyPr vert="horz" wrap="square" lIns="55211" tIns="27607" rIns="55211" bIns="27607" numCol="1" anchor="t" anchorCtr="0" compatLnSpc="1">
            <a:prstTxWarp prst="textNoShape">
              <a:avLst/>
            </a:prstTxWarp>
          </a:bodyPr>
          <a:lstStyle/>
          <a:p>
            <a:endParaRPr lang="zh-CN" altLang="en-US" sz="1086" kern="0">
              <a:solidFill>
                <a:schemeClr val="bg2">
                  <a:lumMod val="10000"/>
                </a:schemeClr>
              </a:solidFill>
              <a:latin typeface="Calibri"/>
              <a:ea typeface="微软雅黑"/>
            </a:endParaRPr>
          </a:p>
        </p:txBody>
      </p:sp>
      <p:sp>
        <p:nvSpPr>
          <p:cNvPr id="49" name="TextBox 31"/>
          <p:cNvSpPr txBox="1"/>
          <p:nvPr/>
        </p:nvSpPr>
        <p:spPr>
          <a:xfrm>
            <a:off x="7104718" y="2722840"/>
            <a:ext cx="817744" cy="229042"/>
          </a:xfrm>
          <a:prstGeom prst="rect">
            <a:avLst/>
          </a:prstGeom>
          <a:noFill/>
        </p:spPr>
        <p:txBody>
          <a:bodyPr wrap="square" lIns="61347" tIns="30673" rIns="61347" bIns="30673" rtlCol="0">
            <a:spAutoFit/>
          </a:bodyPr>
          <a:lstStyle/>
          <a:p>
            <a:pPr algn="ctr"/>
            <a:r>
              <a:rPr lang="zh-CN" altLang="en-US" sz="1086" b="1" dirty="0">
                <a:solidFill>
                  <a:schemeClr val="tx1">
                    <a:lumMod val="75000"/>
                    <a:lumOff val="25000"/>
                  </a:schemeClr>
                </a:solidFill>
                <a:latin typeface="Broadway BT"/>
                <a:ea typeface="微软雅黑"/>
              </a:rPr>
              <a:t>补充性文字</a:t>
            </a:r>
          </a:p>
        </p:txBody>
      </p:sp>
      <p:sp>
        <p:nvSpPr>
          <p:cNvPr id="50" name="TextBox 31"/>
          <p:cNvSpPr txBox="1"/>
          <p:nvPr/>
        </p:nvSpPr>
        <p:spPr>
          <a:xfrm>
            <a:off x="7238861" y="3460723"/>
            <a:ext cx="817744" cy="229042"/>
          </a:xfrm>
          <a:prstGeom prst="rect">
            <a:avLst/>
          </a:prstGeom>
          <a:noFill/>
        </p:spPr>
        <p:txBody>
          <a:bodyPr wrap="square" lIns="61347" tIns="30673" rIns="61347" bIns="30673" rtlCol="0">
            <a:spAutoFit/>
          </a:bodyPr>
          <a:lstStyle/>
          <a:p>
            <a:pPr algn="ctr"/>
            <a:r>
              <a:rPr lang="zh-CN" altLang="en-US" sz="1086" b="1" dirty="0">
                <a:solidFill>
                  <a:schemeClr val="tx1">
                    <a:lumMod val="75000"/>
                    <a:lumOff val="25000"/>
                  </a:schemeClr>
                </a:solidFill>
                <a:latin typeface="Broadway BT"/>
                <a:ea typeface="微软雅黑"/>
              </a:rPr>
              <a:t>补充性文字</a:t>
            </a:r>
          </a:p>
        </p:txBody>
      </p:sp>
      <p:sp>
        <p:nvSpPr>
          <p:cNvPr id="51" name="TextBox 31"/>
          <p:cNvSpPr txBox="1"/>
          <p:nvPr/>
        </p:nvSpPr>
        <p:spPr>
          <a:xfrm>
            <a:off x="7238861" y="1966180"/>
            <a:ext cx="817744" cy="229042"/>
          </a:xfrm>
          <a:prstGeom prst="rect">
            <a:avLst/>
          </a:prstGeom>
          <a:noFill/>
        </p:spPr>
        <p:txBody>
          <a:bodyPr wrap="square" lIns="61347" tIns="30673" rIns="61347" bIns="30673" rtlCol="0">
            <a:spAutoFit/>
          </a:bodyPr>
          <a:lstStyle/>
          <a:p>
            <a:pPr algn="ctr"/>
            <a:r>
              <a:rPr lang="zh-CN" altLang="en-US" sz="1086" b="1" dirty="0">
                <a:solidFill>
                  <a:schemeClr val="tx1">
                    <a:lumMod val="75000"/>
                    <a:lumOff val="25000"/>
                  </a:schemeClr>
                </a:solidFill>
                <a:latin typeface="Broadway BT"/>
                <a:ea typeface="微软雅黑"/>
              </a:rPr>
              <a:t>补充性文字</a:t>
            </a:r>
          </a:p>
        </p:txBody>
      </p:sp>
      <p:sp>
        <p:nvSpPr>
          <p:cNvPr id="52" name="圆角矩形 51"/>
          <p:cNvSpPr/>
          <p:nvPr/>
        </p:nvSpPr>
        <p:spPr bwMode="auto">
          <a:xfrm>
            <a:off x="3149713" y="2415014"/>
            <a:ext cx="3011312" cy="864870"/>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1347" tIns="30673" rIns="61347" bIns="30673" anchor="ctr"/>
          <a:lstStyle/>
          <a:p>
            <a:pPr lvl="2"/>
            <a:endParaRPr lang="zh-CN" altLang="en-US" sz="987" dirty="0">
              <a:solidFill>
                <a:schemeClr val="accent2">
                  <a:lumMod val="75000"/>
                </a:schemeClr>
              </a:solidFill>
            </a:endParaRPr>
          </a:p>
        </p:txBody>
      </p:sp>
      <p:sp>
        <p:nvSpPr>
          <p:cNvPr id="53" name="圆角矩形 52"/>
          <p:cNvSpPr/>
          <p:nvPr/>
        </p:nvSpPr>
        <p:spPr bwMode="auto">
          <a:xfrm>
            <a:off x="3149713" y="3626969"/>
            <a:ext cx="3011312" cy="864870"/>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1347" tIns="30673" rIns="61347" bIns="30673" anchor="ctr"/>
          <a:lstStyle/>
          <a:p>
            <a:pPr lvl="2"/>
            <a:endParaRPr lang="zh-CN" altLang="en-US" sz="987" dirty="0">
              <a:solidFill>
                <a:schemeClr val="accent2">
                  <a:lumMod val="75000"/>
                </a:schemeClr>
              </a:solidFill>
            </a:endParaRPr>
          </a:p>
        </p:txBody>
      </p:sp>
      <p:sp>
        <p:nvSpPr>
          <p:cNvPr id="54" name="圆角矩形 53"/>
          <p:cNvSpPr/>
          <p:nvPr/>
        </p:nvSpPr>
        <p:spPr bwMode="auto">
          <a:xfrm>
            <a:off x="3149713" y="1214964"/>
            <a:ext cx="3011312" cy="864870"/>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1347" tIns="30673" rIns="61347" bIns="30673" anchor="ctr"/>
          <a:lstStyle/>
          <a:p>
            <a:pPr lvl="2"/>
            <a:endParaRPr lang="zh-CN" altLang="en-US" sz="987" dirty="0">
              <a:solidFill>
                <a:schemeClr val="accent2">
                  <a:lumMod val="75000"/>
                </a:schemeClr>
              </a:solidFill>
            </a:endParaRPr>
          </a:p>
        </p:txBody>
      </p:sp>
      <p:sp>
        <p:nvSpPr>
          <p:cNvPr id="55" name="TextBox 32"/>
          <p:cNvSpPr txBox="1">
            <a:spLocks noChangeArrowheads="1"/>
          </p:cNvSpPr>
          <p:nvPr/>
        </p:nvSpPr>
        <p:spPr bwMode="auto">
          <a:xfrm>
            <a:off x="3338992" y="3843798"/>
            <a:ext cx="2625002" cy="465275"/>
          </a:xfrm>
          <a:prstGeom prst="rect">
            <a:avLst/>
          </a:prstGeom>
          <a:noFill/>
          <a:ln w="3175" cap="flat" cmpd="sng">
            <a:noFill/>
            <a:bevel/>
            <a:headEnd/>
            <a:tailEnd/>
          </a:ln>
        </p:spPr>
        <p:txBody>
          <a:bodyPr lIns="61347" tIns="30673" rIns="61347" bIns="30673" anchor="ctr"/>
          <a:lstStyle>
            <a:defPPr>
              <a:defRPr lang="zh-CN"/>
            </a:defPPr>
            <a:lvl1pPr algn="ctr">
              <a:defRPr>
                <a:solidFill>
                  <a:srgbClr val="FFFFFF"/>
                </a:solidFill>
                <a:ea typeface="微软雅黑" pitchFamily="34" charset="-122"/>
              </a:defRPr>
            </a:lvl1pPr>
          </a:lstStyle>
          <a:p>
            <a:pPr algn="l"/>
            <a:r>
              <a:rPr lang="zh-CN" altLang="en-US" sz="1185" dirty="0">
                <a:solidFill>
                  <a:schemeClr val="tx1">
                    <a:lumMod val="75000"/>
                    <a:lumOff val="25000"/>
                  </a:schemeClr>
                </a:solidFill>
              </a:rPr>
              <a:t>您的内容打在这里，或者通过复制您的文本后，在此框中选择粘贴，并选择只保留文字。</a:t>
            </a:r>
          </a:p>
        </p:txBody>
      </p:sp>
      <p:sp>
        <p:nvSpPr>
          <p:cNvPr id="56" name="TextBox 32"/>
          <p:cNvSpPr txBox="1">
            <a:spLocks noChangeArrowheads="1"/>
          </p:cNvSpPr>
          <p:nvPr/>
        </p:nvSpPr>
        <p:spPr bwMode="auto">
          <a:xfrm>
            <a:off x="3327513" y="2567212"/>
            <a:ext cx="2625002" cy="465275"/>
          </a:xfrm>
          <a:prstGeom prst="rect">
            <a:avLst/>
          </a:prstGeom>
          <a:noFill/>
          <a:ln w="3175" cap="flat" cmpd="sng">
            <a:noFill/>
            <a:bevel/>
            <a:headEnd/>
            <a:tailEnd/>
          </a:ln>
        </p:spPr>
        <p:txBody>
          <a:bodyPr lIns="61347" tIns="30673" rIns="61347" bIns="30673" anchor="ctr"/>
          <a:lstStyle>
            <a:defPPr>
              <a:defRPr lang="zh-CN"/>
            </a:defPPr>
            <a:lvl1pPr algn="ctr">
              <a:defRPr>
                <a:solidFill>
                  <a:srgbClr val="FFFFFF"/>
                </a:solidFill>
                <a:ea typeface="微软雅黑" pitchFamily="34" charset="-122"/>
              </a:defRPr>
            </a:lvl1pPr>
          </a:lstStyle>
          <a:p>
            <a:pPr algn="l"/>
            <a:r>
              <a:rPr lang="zh-CN" altLang="en-US" sz="1185" dirty="0">
                <a:solidFill>
                  <a:schemeClr val="tx1">
                    <a:lumMod val="75000"/>
                    <a:lumOff val="25000"/>
                  </a:schemeClr>
                </a:solidFill>
              </a:rPr>
              <a:t>您的内容打在这里，或者通过复制您的文本后，在此框中选择粘贴，并选择只保留文字。</a:t>
            </a:r>
          </a:p>
        </p:txBody>
      </p:sp>
      <p:sp>
        <p:nvSpPr>
          <p:cNvPr id="57" name="TextBox 32"/>
          <p:cNvSpPr txBox="1">
            <a:spLocks noChangeArrowheads="1"/>
          </p:cNvSpPr>
          <p:nvPr/>
        </p:nvSpPr>
        <p:spPr bwMode="auto">
          <a:xfrm>
            <a:off x="3331411" y="1408355"/>
            <a:ext cx="2625002" cy="465275"/>
          </a:xfrm>
          <a:prstGeom prst="rect">
            <a:avLst/>
          </a:prstGeom>
          <a:noFill/>
          <a:ln w="3175" cap="flat" cmpd="sng">
            <a:noFill/>
            <a:bevel/>
            <a:headEnd/>
            <a:tailEnd/>
          </a:ln>
        </p:spPr>
        <p:txBody>
          <a:bodyPr lIns="61347" tIns="30673" rIns="61347" bIns="30673" anchor="ctr"/>
          <a:lstStyle>
            <a:defPPr>
              <a:defRPr lang="zh-CN"/>
            </a:defPPr>
            <a:lvl1pPr algn="ctr">
              <a:defRPr>
                <a:solidFill>
                  <a:srgbClr val="FFFFFF"/>
                </a:solidFill>
                <a:ea typeface="微软雅黑" pitchFamily="34" charset="-122"/>
              </a:defRPr>
            </a:lvl1pPr>
          </a:lstStyle>
          <a:p>
            <a:pPr algn="l"/>
            <a:r>
              <a:rPr lang="zh-CN" altLang="en-US" sz="1185" dirty="0">
                <a:solidFill>
                  <a:schemeClr val="tx1">
                    <a:lumMod val="75000"/>
                    <a:lumOff val="25000"/>
                  </a:schemeClr>
                </a:solidFill>
              </a:rPr>
              <a:t>您的内容打在这里，或者通过复制您的文本后，在此框中选择粘贴，并选择只保留文字。</a:t>
            </a:r>
          </a:p>
        </p:txBody>
      </p:sp>
    </p:spTree>
    <p:extLst>
      <p:ext uri="{BB962C8B-B14F-4D97-AF65-F5344CB8AC3E}">
        <p14:creationId xmlns:p14="http://schemas.microsoft.com/office/powerpoint/2010/main" val="2897898192"/>
      </p:ext>
    </p:extLst>
  </p:cSld>
  <p:clrMapOvr>
    <a:masterClrMapping/>
  </p:clrMapOvr>
  <p:transition spd="slow" advClick="0" advTm="500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heel(1)">
                                      <p:cBhvr>
                                        <p:cTn id="7" dur="500"/>
                                        <p:tgtEl>
                                          <p:spTgt spid="4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down)">
                                      <p:cBhvr>
                                        <p:cTn id="11" dur="500"/>
                                        <p:tgtEl>
                                          <p:spTgt spid="4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p:cTn id="15" dur="300" fill="hold"/>
                                        <p:tgtEl>
                                          <p:spTgt spid="36"/>
                                        </p:tgtEl>
                                        <p:attrNameLst>
                                          <p:attrName>ppt_w</p:attrName>
                                        </p:attrNameLst>
                                      </p:cBhvr>
                                      <p:tavLst>
                                        <p:tav tm="0">
                                          <p:val>
                                            <p:fltVal val="0"/>
                                          </p:val>
                                        </p:tav>
                                        <p:tav tm="100000">
                                          <p:val>
                                            <p:strVal val="#ppt_w"/>
                                          </p:val>
                                        </p:tav>
                                      </p:tavLst>
                                    </p:anim>
                                    <p:anim calcmode="lin" valueType="num">
                                      <p:cBhvr>
                                        <p:cTn id="16" dur="300" fill="hold"/>
                                        <p:tgtEl>
                                          <p:spTgt spid="36"/>
                                        </p:tgtEl>
                                        <p:attrNameLst>
                                          <p:attrName>ppt_h</p:attrName>
                                        </p:attrNameLst>
                                      </p:cBhvr>
                                      <p:tavLst>
                                        <p:tav tm="0">
                                          <p:val>
                                            <p:fltVal val="0"/>
                                          </p:val>
                                        </p:tav>
                                        <p:tav tm="100000">
                                          <p:val>
                                            <p:strVal val="#ppt_h"/>
                                          </p:val>
                                        </p:tav>
                                      </p:tavLst>
                                    </p:anim>
                                    <p:anim calcmode="lin" valueType="num">
                                      <p:cBhvr>
                                        <p:cTn id="17" dur="300" fill="hold"/>
                                        <p:tgtEl>
                                          <p:spTgt spid="36"/>
                                        </p:tgtEl>
                                        <p:attrNameLst>
                                          <p:attrName>style.rotation</p:attrName>
                                        </p:attrNameLst>
                                      </p:cBhvr>
                                      <p:tavLst>
                                        <p:tav tm="0">
                                          <p:val>
                                            <p:fltVal val="90"/>
                                          </p:val>
                                        </p:tav>
                                        <p:tav tm="100000">
                                          <p:val>
                                            <p:fltVal val="0"/>
                                          </p:val>
                                        </p:tav>
                                      </p:tavLst>
                                    </p:anim>
                                    <p:animEffect transition="in" filter="fade">
                                      <p:cBhvr>
                                        <p:cTn id="18" dur="300"/>
                                        <p:tgtEl>
                                          <p:spTgt spid="3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300" fill="hold"/>
                                        <p:tgtEl>
                                          <p:spTgt spid="37"/>
                                        </p:tgtEl>
                                        <p:attrNameLst>
                                          <p:attrName>ppt_w</p:attrName>
                                        </p:attrNameLst>
                                      </p:cBhvr>
                                      <p:tavLst>
                                        <p:tav tm="0">
                                          <p:val>
                                            <p:fltVal val="0"/>
                                          </p:val>
                                        </p:tav>
                                        <p:tav tm="100000">
                                          <p:val>
                                            <p:strVal val="#ppt_w"/>
                                          </p:val>
                                        </p:tav>
                                      </p:tavLst>
                                    </p:anim>
                                    <p:anim calcmode="lin" valueType="num">
                                      <p:cBhvr>
                                        <p:cTn id="22" dur="300" fill="hold"/>
                                        <p:tgtEl>
                                          <p:spTgt spid="37"/>
                                        </p:tgtEl>
                                        <p:attrNameLst>
                                          <p:attrName>ppt_h</p:attrName>
                                        </p:attrNameLst>
                                      </p:cBhvr>
                                      <p:tavLst>
                                        <p:tav tm="0">
                                          <p:val>
                                            <p:fltVal val="0"/>
                                          </p:val>
                                        </p:tav>
                                        <p:tav tm="100000">
                                          <p:val>
                                            <p:strVal val="#ppt_h"/>
                                          </p:val>
                                        </p:tav>
                                      </p:tavLst>
                                    </p:anim>
                                    <p:anim calcmode="lin" valueType="num">
                                      <p:cBhvr>
                                        <p:cTn id="23" dur="300" fill="hold"/>
                                        <p:tgtEl>
                                          <p:spTgt spid="37"/>
                                        </p:tgtEl>
                                        <p:attrNameLst>
                                          <p:attrName>style.rotation</p:attrName>
                                        </p:attrNameLst>
                                      </p:cBhvr>
                                      <p:tavLst>
                                        <p:tav tm="0">
                                          <p:val>
                                            <p:fltVal val="90"/>
                                          </p:val>
                                        </p:tav>
                                        <p:tav tm="100000">
                                          <p:val>
                                            <p:fltVal val="0"/>
                                          </p:val>
                                        </p:tav>
                                      </p:tavLst>
                                    </p:anim>
                                    <p:animEffect transition="in" filter="fade">
                                      <p:cBhvr>
                                        <p:cTn id="24" dur="300"/>
                                        <p:tgtEl>
                                          <p:spTgt spid="3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left)">
                                      <p:cBhvr>
                                        <p:cTn id="28" dur="500"/>
                                        <p:tgtEl>
                                          <p:spTgt spid="5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500"/>
                                        <p:tgtEl>
                                          <p:spTgt spid="4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p:cTn id="39" dur="300" fill="hold"/>
                                        <p:tgtEl>
                                          <p:spTgt spid="38"/>
                                        </p:tgtEl>
                                        <p:attrNameLst>
                                          <p:attrName>ppt_w</p:attrName>
                                        </p:attrNameLst>
                                      </p:cBhvr>
                                      <p:tavLst>
                                        <p:tav tm="0">
                                          <p:val>
                                            <p:fltVal val="0"/>
                                          </p:val>
                                        </p:tav>
                                        <p:tav tm="100000">
                                          <p:val>
                                            <p:strVal val="#ppt_w"/>
                                          </p:val>
                                        </p:tav>
                                      </p:tavLst>
                                    </p:anim>
                                    <p:anim calcmode="lin" valueType="num">
                                      <p:cBhvr>
                                        <p:cTn id="40" dur="300" fill="hold"/>
                                        <p:tgtEl>
                                          <p:spTgt spid="38"/>
                                        </p:tgtEl>
                                        <p:attrNameLst>
                                          <p:attrName>ppt_h</p:attrName>
                                        </p:attrNameLst>
                                      </p:cBhvr>
                                      <p:tavLst>
                                        <p:tav tm="0">
                                          <p:val>
                                            <p:fltVal val="0"/>
                                          </p:val>
                                        </p:tav>
                                        <p:tav tm="100000">
                                          <p:val>
                                            <p:strVal val="#ppt_h"/>
                                          </p:val>
                                        </p:tav>
                                      </p:tavLst>
                                    </p:anim>
                                    <p:anim calcmode="lin" valueType="num">
                                      <p:cBhvr>
                                        <p:cTn id="41" dur="300" fill="hold"/>
                                        <p:tgtEl>
                                          <p:spTgt spid="38"/>
                                        </p:tgtEl>
                                        <p:attrNameLst>
                                          <p:attrName>style.rotation</p:attrName>
                                        </p:attrNameLst>
                                      </p:cBhvr>
                                      <p:tavLst>
                                        <p:tav tm="0">
                                          <p:val>
                                            <p:fltVal val="90"/>
                                          </p:val>
                                        </p:tav>
                                        <p:tav tm="100000">
                                          <p:val>
                                            <p:fltVal val="0"/>
                                          </p:val>
                                        </p:tav>
                                      </p:tavLst>
                                    </p:anim>
                                    <p:animEffect transition="in" filter="fade">
                                      <p:cBhvr>
                                        <p:cTn id="42" dur="300"/>
                                        <p:tgtEl>
                                          <p:spTgt spid="3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p:cTn id="45" dur="300" fill="hold"/>
                                        <p:tgtEl>
                                          <p:spTgt spid="39"/>
                                        </p:tgtEl>
                                        <p:attrNameLst>
                                          <p:attrName>ppt_w</p:attrName>
                                        </p:attrNameLst>
                                      </p:cBhvr>
                                      <p:tavLst>
                                        <p:tav tm="0">
                                          <p:val>
                                            <p:fltVal val="0"/>
                                          </p:val>
                                        </p:tav>
                                        <p:tav tm="100000">
                                          <p:val>
                                            <p:strVal val="#ppt_w"/>
                                          </p:val>
                                        </p:tav>
                                      </p:tavLst>
                                    </p:anim>
                                    <p:anim calcmode="lin" valueType="num">
                                      <p:cBhvr>
                                        <p:cTn id="46" dur="300" fill="hold"/>
                                        <p:tgtEl>
                                          <p:spTgt spid="39"/>
                                        </p:tgtEl>
                                        <p:attrNameLst>
                                          <p:attrName>ppt_h</p:attrName>
                                        </p:attrNameLst>
                                      </p:cBhvr>
                                      <p:tavLst>
                                        <p:tav tm="0">
                                          <p:val>
                                            <p:fltVal val="0"/>
                                          </p:val>
                                        </p:tav>
                                        <p:tav tm="100000">
                                          <p:val>
                                            <p:strVal val="#ppt_h"/>
                                          </p:val>
                                        </p:tav>
                                      </p:tavLst>
                                    </p:anim>
                                    <p:anim calcmode="lin" valueType="num">
                                      <p:cBhvr>
                                        <p:cTn id="47" dur="300" fill="hold"/>
                                        <p:tgtEl>
                                          <p:spTgt spid="39"/>
                                        </p:tgtEl>
                                        <p:attrNameLst>
                                          <p:attrName>style.rotation</p:attrName>
                                        </p:attrNameLst>
                                      </p:cBhvr>
                                      <p:tavLst>
                                        <p:tav tm="0">
                                          <p:val>
                                            <p:fltVal val="90"/>
                                          </p:val>
                                        </p:tav>
                                        <p:tav tm="100000">
                                          <p:val>
                                            <p:fltVal val="0"/>
                                          </p:val>
                                        </p:tav>
                                      </p:tavLst>
                                    </p:anim>
                                    <p:animEffect transition="in" filter="fade">
                                      <p:cBhvr>
                                        <p:cTn id="48" dur="300"/>
                                        <p:tgtEl>
                                          <p:spTgt spid="3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left)">
                                      <p:cBhvr>
                                        <p:cTn id="52" dur="500"/>
                                        <p:tgtEl>
                                          <p:spTgt spid="5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wipe(left)">
                                      <p:cBhvr>
                                        <p:cTn id="55" dur="500"/>
                                        <p:tgtEl>
                                          <p:spTgt spid="5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wipe(left)">
                                      <p:cBhvr>
                                        <p:cTn id="59" dur="500"/>
                                        <p:tgtEl>
                                          <p:spTgt spid="4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300" fill="hold"/>
                                        <p:tgtEl>
                                          <p:spTgt spid="40"/>
                                        </p:tgtEl>
                                        <p:attrNameLst>
                                          <p:attrName>ppt_w</p:attrName>
                                        </p:attrNameLst>
                                      </p:cBhvr>
                                      <p:tavLst>
                                        <p:tav tm="0">
                                          <p:val>
                                            <p:fltVal val="0"/>
                                          </p:val>
                                        </p:tav>
                                        <p:tav tm="100000">
                                          <p:val>
                                            <p:strVal val="#ppt_w"/>
                                          </p:val>
                                        </p:tav>
                                      </p:tavLst>
                                    </p:anim>
                                    <p:anim calcmode="lin" valueType="num">
                                      <p:cBhvr>
                                        <p:cTn id="64" dur="300" fill="hold"/>
                                        <p:tgtEl>
                                          <p:spTgt spid="40"/>
                                        </p:tgtEl>
                                        <p:attrNameLst>
                                          <p:attrName>ppt_h</p:attrName>
                                        </p:attrNameLst>
                                      </p:cBhvr>
                                      <p:tavLst>
                                        <p:tav tm="0">
                                          <p:val>
                                            <p:fltVal val="0"/>
                                          </p:val>
                                        </p:tav>
                                        <p:tav tm="100000">
                                          <p:val>
                                            <p:strVal val="#ppt_h"/>
                                          </p:val>
                                        </p:tav>
                                      </p:tavLst>
                                    </p:anim>
                                    <p:anim calcmode="lin" valueType="num">
                                      <p:cBhvr>
                                        <p:cTn id="65" dur="300" fill="hold"/>
                                        <p:tgtEl>
                                          <p:spTgt spid="40"/>
                                        </p:tgtEl>
                                        <p:attrNameLst>
                                          <p:attrName>style.rotation</p:attrName>
                                        </p:attrNameLst>
                                      </p:cBhvr>
                                      <p:tavLst>
                                        <p:tav tm="0">
                                          <p:val>
                                            <p:fltVal val="90"/>
                                          </p:val>
                                        </p:tav>
                                        <p:tav tm="100000">
                                          <p:val>
                                            <p:fltVal val="0"/>
                                          </p:val>
                                        </p:tav>
                                      </p:tavLst>
                                    </p:anim>
                                    <p:animEffect transition="in" filter="fade">
                                      <p:cBhvr>
                                        <p:cTn id="66" dur="300"/>
                                        <p:tgtEl>
                                          <p:spTgt spid="4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300" fill="hold"/>
                                        <p:tgtEl>
                                          <p:spTgt spid="41"/>
                                        </p:tgtEl>
                                        <p:attrNameLst>
                                          <p:attrName>ppt_w</p:attrName>
                                        </p:attrNameLst>
                                      </p:cBhvr>
                                      <p:tavLst>
                                        <p:tav tm="0">
                                          <p:val>
                                            <p:fltVal val="0"/>
                                          </p:val>
                                        </p:tav>
                                        <p:tav tm="100000">
                                          <p:val>
                                            <p:strVal val="#ppt_w"/>
                                          </p:val>
                                        </p:tav>
                                      </p:tavLst>
                                    </p:anim>
                                    <p:anim calcmode="lin" valueType="num">
                                      <p:cBhvr>
                                        <p:cTn id="70" dur="300" fill="hold"/>
                                        <p:tgtEl>
                                          <p:spTgt spid="41"/>
                                        </p:tgtEl>
                                        <p:attrNameLst>
                                          <p:attrName>ppt_h</p:attrName>
                                        </p:attrNameLst>
                                      </p:cBhvr>
                                      <p:tavLst>
                                        <p:tav tm="0">
                                          <p:val>
                                            <p:fltVal val="0"/>
                                          </p:val>
                                        </p:tav>
                                        <p:tav tm="100000">
                                          <p:val>
                                            <p:strVal val="#ppt_h"/>
                                          </p:val>
                                        </p:tav>
                                      </p:tavLst>
                                    </p:anim>
                                    <p:anim calcmode="lin" valueType="num">
                                      <p:cBhvr>
                                        <p:cTn id="71" dur="300" fill="hold"/>
                                        <p:tgtEl>
                                          <p:spTgt spid="41"/>
                                        </p:tgtEl>
                                        <p:attrNameLst>
                                          <p:attrName>style.rotation</p:attrName>
                                        </p:attrNameLst>
                                      </p:cBhvr>
                                      <p:tavLst>
                                        <p:tav tm="0">
                                          <p:val>
                                            <p:fltVal val="90"/>
                                          </p:val>
                                        </p:tav>
                                        <p:tav tm="100000">
                                          <p:val>
                                            <p:fltVal val="0"/>
                                          </p:val>
                                        </p:tav>
                                      </p:tavLst>
                                    </p:anim>
                                    <p:animEffect transition="in" filter="fade">
                                      <p:cBhvr>
                                        <p:cTn id="72" dur="300"/>
                                        <p:tgtEl>
                                          <p:spTgt spid="4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left)">
                                      <p:cBhvr>
                                        <p:cTn id="76" dur="500"/>
                                        <p:tgtEl>
                                          <p:spTgt spid="5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left)">
                                      <p:cBhvr>
                                        <p:cTn id="79" dur="500"/>
                                        <p:tgtEl>
                                          <p:spTgt spid="5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wipe(up)">
                                      <p:cBhvr>
                                        <p:cTn id="83" dur="500"/>
                                        <p:tgtEl>
                                          <p:spTgt spid="4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barn(outVertical)">
                                      <p:cBhvr>
                                        <p:cTn id="87" dur="500"/>
                                        <p:tgtEl>
                                          <p:spTgt spid="5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wipe(up)">
                                      <p:cBhvr>
                                        <p:cTn id="91" dur="500"/>
                                        <p:tgtEl>
                                          <p:spTgt spid="4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barn(outVertical)">
                                      <p:cBhvr>
                                        <p:cTn id="95" dur="500"/>
                                        <p:tgtEl>
                                          <p:spTgt spid="5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48"/>
                                        </p:tgtEl>
                                        <p:attrNameLst>
                                          <p:attrName>style.visibility</p:attrName>
                                        </p:attrNameLst>
                                      </p:cBhvr>
                                      <p:to>
                                        <p:strVal val="visible"/>
                                      </p:to>
                                    </p:set>
                                    <p:animEffect transition="in" filter="wipe(down)">
                                      <p:cBhvr>
                                        <p:cTn id="99" dur="500"/>
                                        <p:tgtEl>
                                          <p:spTgt spid="4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49"/>
                                        </p:tgtEl>
                                        <p:attrNameLst>
                                          <p:attrName>style.visibility</p:attrName>
                                        </p:attrNameLst>
                                      </p:cBhvr>
                                      <p:to>
                                        <p:strVal val="visible"/>
                                      </p:to>
                                    </p:set>
                                    <p:animEffect transition="in" filter="barn(outVertical)">
                                      <p:cBhvr>
                                        <p:cTn id="10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animBg="1"/>
      <p:bldP spid="39" grpId="0"/>
      <p:bldP spid="40" grpId="0" animBg="1"/>
      <p:bldP spid="41" grpId="0"/>
      <p:bldP spid="42" grpId="0" animBg="1"/>
      <p:bldP spid="43" grpId="0" animBg="1"/>
      <p:bldP spid="45" grpId="0" animBg="1"/>
      <p:bldP spid="46" grpId="0" animBg="1"/>
      <p:bldP spid="47" grpId="0" animBg="1"/>
      <p:bldP spid="48" grpId="0" animBg="1"/>
      <p:bldP spid="49" grpId="0"/>
      <p:bldP spid="50" grpId="0"/>
      <p:bldP spid="51" grpId="0"/>
      <p:bldP spid="52" grpId="0" animBg="1"/>
      <p:bldP spid="53" grpId="0" animBg="1"/>
      <p:bldP spid="54" grpId="0" animBg="1"/>
      <p:bldP spid="55" grpId="0"/>
      <p:bldP spid="56" grpId="0"/>
      <p:bldP spid="5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图片 87"/>
          <p:cNvPicPr>
            <a:picLocks noChangeAspect="1"/>
          </p:cNvPicPr>
          <p:nvPr/>
        </p:nvPicPr>
        <p:blipFill rotWithShape="1">
          <a:blip r:embed="rId3"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112" name="图片 1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grpSp>
        <p:nvGrpSpPr>
          <p:cNvPr id="28" name="Group 66"/>
          <p:cNvGrpSpPr>
            <a:grpSpLocks/>
          </p:cNvGrpSpPr>
          <p:nvPr/>
        </p:nvGrpSpPr>
        <p:grpSpPr bwMode="auto">
          <a:xfrm>
            <a:off x="802939" y="1362806"/>
            <a:ext cx="3774229" cy="3175528"/>
            <a:chOff x="720" y="839"/>
            <a:chExt cx="3740" cy="3146"/>
          </a:xfrm>
          <a:solidFill>
            <a:srgbClr val="F8F8F8"/>
          </a:solidFill>
        </p:grpSpPr>
        <p:sp>
          <p:nvSpPr>
            <p:cNvPr id="29"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0"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1"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2"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3"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4"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5"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6"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solidFill>
              <a:schemeClr val="bg1">
                <a:lumMod val="65000"/>
              </a:schemeClr>
            </a:solid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7"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8"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9"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0"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1"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2"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solidFill>
              <a:schemeClr val="bg1">
                <a:lumMod val="65000"/>
              </a:schemeClr>
            </a:solid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3"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4"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5"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6"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7"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8"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9"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0"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1"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2"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3"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4"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5"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6"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7"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8"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9"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0"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1"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2"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bg1">
                <a:lumMod val="65000"/>
              </a:schemeClr>
            </a:solid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3"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4"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5"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6"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7"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8"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9"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0"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1"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2"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3"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4"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5"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6"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7"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8"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9"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0"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1"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2"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3"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4"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5"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6"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9"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90"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solidFill>
              <a:schemeClr val="bg1">
                <a:lumMod val="65000"/>
              </a:schemeClr>
            </a:solid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91"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92"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grpSp>
      <p:cxnSp>
        <p:nvCxnSpPr>
          <p:cNvPr id="93" name="直接连接符 92"/>
          <p:cNvCxnSpPr/>
          <p:nvPr/>
        </p:nvCxnSpPr>
        <p:spPr>
          <a:xfrm>
            <a:off x="3972666" y="2437247"/>
            <a:ext cx="249281" cy="245418"/>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221947" y="2682665"/>
            <a:ext cx="1215375" cy="74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3309652" y="2908039"/>
            <a:ext cx="249281" cy="24541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3558933" y="3145381"/>
            <a:ext cx="1878389" cy="8075"/>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3863753" y="3614402"/>
            <a:ext cx="312324" cy="20229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176079" y="3614401"/>
            <a:ext cx="1260876"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257818" y="4084546"/>
            <a:ext cx="249281" cy="245418"/>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507099" y="4329963"/>
            <a:ext cx="1929856"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4423877" y="2428604"/>
            <a:ext cx="1019206" cy="258315"/>
          </a:xfrm>
          <a:prstGeom prst="rect">
            <a:avLst/>
          </a:prstGeom>
        </p:spPr>
        <p:txBody>
          <a:bodyPr wrap="none" lIns="90337" tIns="45168" rIns="90337" bIns="45168">
            <a:spAutoFit/>
          </a:bodyPr>
          <a:lstStyle/>
          <a:p>
            <a:r>
              <a:rPr lang="zh-CN" altLang="en-US" sz="1086" dirty="0">
                <a:solidFill>
                  <a:prstClr val="black"/>
                </a:solidFill>
                <a:latin typeface="+mj-ea"/>
                <a:ea typeface="+mj-ea"/>
              </a:rPr>
              <a:t>点击添加文本</a:t>
            </a:r>
          </a:p>
        </p:txBody>
      </p:sp>
      <p:sp>
        <p:nvSpPr>
          <p:cNvPr id="102" name="矩形 101"/>
          <p:cNvSpPr/>
          <p:nvPr/>
        </p:nvSpPr>
        <p:spPr>
          <a:xfrm>
            <a:off x="4423877" y="2888450"/>
            <a:ext cx="1019206" cy="258315"/>
          </a:xfrm>
          <a:prstGeom prst="rect">
            <a:avLst/>
          </a:prstGeom>
        </p:spPr>
        <p:txBody>
          <a:bodyPr wrap="none" lIns="90337" tIns="45168" rIns="90337" bIns="45168">
            <a:spAutoFit/>
          </a:bodyPr>
          <a:lstStyle/>
          <a:p>
            <a:r>
              <a:rPr lang="zh-CN" altLang="en-US" sz="1086" dirty="0">
                <a:solidFill>
                  <a:prstClr val="black"/>
                </a:solidFill>
                <a:latin typeface="+mj-ea"/>
                <a:ea typeface="+mj-ea"/>
              </a:rPr>
              <a:t>点击添加文本</a:t>
            </a:r>
          </a:p>
        </p:txBody>
      </p:sp>
      <p:sp>
        <p:nvSpPr>
          <p:cNvPr id="103" name="矩形 102"/>
          <p:cNvSpPr/>
          <p:nvPr/>
        </p:nvSpPr>
        <p:spPr>
          <a:xfrm>
            <a:off x="4423877" y="3359207"/>
            <a:ext cx="1019206" cy="258315"/>
          </a:xfrm>
          <a:prstGeom prst="rect">
            <a:avLst/>
          </a:prstGeom>
        </p:spPr>
        <p:txBody>
          <a:bodyPr wrap="none" lIns="90337" tIns="45168" rIns="90337" bIns="45168">
            <a:spAutoFit/>
          </a:bodyPr>
          <a:lstStyle/>
          <a:p>
            <a:r>
              <a:rPr lang="zh-CN" altLang="en-US" sz="1086" dirty="0">
                <a:solidFill>
                  <a:prstClr val="black"/>
                </a:solidFill>
                <a:latin typeface="+mj-ea"/>
                <a:ea typeface="+mj-ea"/>
              </a:rPr>
              <a:t>点击添加文本</a:t>
            </a:r>
          </a:p>
        </p:txBody>
      </p:sp>
      <p:sp>
        <p:nvSpPr>
          <p:cNvPr id="104" name="矩形 103"/>
          <p:cNvSpPr/>
          <p:nvPr/>
        </p:nvSpPr>
        <p:spPr>
          <a:xfrm>
            <a:off x="4423877" y="4069644"/>
            <a:ext cx="1019206" cy="258315"/>
          </a:xfrm>
          <a:prstGeom prst="rect">
            <a:avLst/>
          </a:prstGeom>
        </p:spPr>
        <p:txBody>
          <a:bodyPr wrap="none" lIns="90337" tIns="45168" rIns="90337" bIns="45168">
            <a:spAutoFit/>
          </a:bodyPr>
          <a:lstStyle/>
          <a:p>
            <a:r>
              <a:rPr lang="zh-CN" altLang="en-US" sz="1086" dirty="0">
                <a:solidFill>
                  <a:prstClr val="black"/>
                </a:solidFill>
                <a:latin typeface="+mj-ea"/>
                <a:ea typeface="+mj-ea"/>
              </a:rPr>
              <a:t>点击添加文本</a:t>
            </a:r>
          </a:p>
        </p:txBody>
      </p:sp>
      <p:sp>
        <p:nvSpPr>
          <p:cNvPr id="105" name="TextBox 81"/>
          <p:cNvSpPr txBox="1"/>
          <p:nvPr/>
        </p:nvSpPr>
        <p:spPr>
          <a:xfrm>
            <a:off x="6068711" y="2002836"/>
            <a:ext cx="2201309" cy="2046369"/>
          </a:xfrm>
          <a:prstGeom prst="rect">
            <a:avLst/>
          </a:prstGeom>
          <a:noFill/>
        </p:spPr>
        <p:txBody>
          <a:bodyPr wrap="square" lIns="90337" tIns="45168" rIns="90337" bIns="45168" rtlCol="0">
            <a:spAutoFit/>
          </a:bodyPr>
          <a:lstStyle/>
          <a:p>
            <a:pPr>
              <a:lnSpc>
                <a:spcPct val="130000"/>
              </a:lnSpc>
            </a:pPr>
            <a:r>
              <a:rPr lang="zh-CN" altLang="en-US" sz="987" dirty="0">
                <a:solidFill>
                  <a:prstClr val="black">
                    <a:lumMod val="65000"/>
                    <a:lumOff val="35000"/>
                  </a:prstClr>
                </a:solidFill>
                <a:latin typeface="+mj-ea"/>
                <a:ea typeface="+mj-ea"/>
              </a:rPr>
              <a:t>      </a:t>
            </a:r>
            <a:r>
              <a:rPr lang="zh-CN" altLang="en-US" sz="1086" dirty="0">
                <a:solidFill>
                  <a:prstClr val="black"/>
                </a:solidFill>
                <a:latin typeface="+mj-ea"/>
                <a:ea typeface="+mj-ea"/>
              </a:rPr>
              <a:t>您的内容打在这里，或者通过复制您的文本后，在此框中选择粘贴，并选择只保留文字。您的内容打在这里，或者通过复制您的文本后，在此框中选择粘贴，并选择只保留文字。</a:t>
            </a:r>
            <a:endParaRPr lang="en-US" altLang="zh-CN" sz="1086" dirty="0">
              <a:solidFill>
                <a:prstClr val="black"/>
              </a:solidFill>
              <a:latin typeface="+mj-ea"/>
              <a:ea typeface="+mj-ea"/>
            </a:endParaRPr>
          </a:p>
          <a:p>
            <a:pPr>
              <a:lnSpc>
                <a:spcPct val="130000"/>
              </a:lnSpc>
            </a:pPr>
            <a:r>
              <a:rPr lang="zh-CN" altLang="en-US" sz="1086" dirty="0">
                <a:solidFill>
                  <a:prstClr val="black"/>
                </a:solidFill>
                <a:latin typeface="+mj-ea"/>
                <a:ea typeface="+mj-ea"/>
              </a:rPr>
              <a:t>      您的内容打在这里，或者通过复制您的文本后，在此框中选择粘贴，并选择只保留文字。</a:t>
            </a:r>
          </a:p>
        </p:txBody>
      </p:sp>
      <p:sp>
        <p:nvSpPr>
          <p:cNvPr id="106" name="圆角矩形 105"/>
          <p:cNvSpPr/>
          <p:nvPr/>
        </p:nvSpPr>
        <p:spPr>
          <a:xfrm>
            <a:off x="5965525" y="1633628"/>
            <a:ext cx="2417889" cy="2936769"/>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prstClr val="white"/>
              </a:solidFill>
              <a:latin typeface="+mj-ea"/>
              <a:ea typeface="+mj-ea"/>
            </a:endParaRPr>
          </a:p>
        </p:txBody>
      </p:sp>
      <p:grpSp>
        <p:nvGrpSpPr>
          <p:cNvPr id="107" name="组合 106"/>
          <p:cNvGrpSpPr/>
          <p:nvPr/>
        </p:nvGrpSpPr>
        <p:grpSpPr>
          <a:xfrm>
            <a:off x="6467003" y="1441365"/>
            <a:ext cx="1339559" cy="427168"/>
            <a:chOff x="814328" y="3219334"/>
            <a:chExt cx="1356392" cy="432536"/>
          </a:xfrm>
        </p:grpSpPr>
        <p:grpSp>
          <p:nvGrpSpPr>
            <p:cNvPr id="108" name="组合 10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10" name="圆角矩形 10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prstClr val="white"/>
                  </a:solidFill>
                  <a:latin typeface="+mj-ea"/>
                  <a:ea typeface="+mj-ea"/>
                </a:endParaRPr>
              </a:p>
            </p:txBody>
          </p:sp>
          <p:sp>
            <p:nvSpPr>
              <p:cNvPr id="111" name="圆角矩形 11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prstClr val="white"/>
                  </a:solidFill>
                  <a:latin typeface="+mj-ea"/>
                  <a:ea typeface="+mj-ea"/>
                </a:endParaRPr>
              </a:p>
            </p:txBody>
          </p:sp>
        </p:grpSp>
        <p:sp>
          <p:nvSpPr>
            <p:cNvPr id="109" name="TextBox 102"/>
            <p:cNvSpPr txBox="1"/>
            <p:nvPr/>
          </p:nvSpPr>
          <p:spPr>
            <a:xfrm>
              <a:off x="831252" y="3331792"/>
              <a:ext cx="1322544" cy="21536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82" dirty="0">
                  <a:solidFill>
                    <a:srgbClr val="080808"/>
                  </a:solidFill>
                  <a:latin typeface="+mj-ea"/>
                  <a:ea typeface="+mj-ea"/>
                </a:rPr>
                <a:t>标题内容</a:t>
              </a:r>
            </a:p>
          </p:txBody>
        </p:sp>
      </p:grpSp>
    </p:spTree>
    <p:extLst>
      <p:ext uri="{BB962C8B-B14F-4D97-AF65-F5344CB8AC3E}">
        <p14:creationId xmlns:p14="http://schemas.microsoft.com/office/powerpoint/2010/main" val="368182102"/>
      </p:ext>
    </p:extLst>
  </p:cSld>
  <p:clrMapOvr>
    <a:masterClrMapping/>
  </p:clrMapOvr>
  <p:transition spd="slow" advClick="0" advTm="500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58000">
                                          <p:cBhvr additive="base">
                                            <p:cTn id="7" dur="1000" fill="hold"/>
                                            <p:tgtEl>
                                              <p:spTgt spid="28"/>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93"/>
                                            </p:tgtEl>
                                            <p:attrNameLst>
                                              <p:attrName>style.visibility</p:attrName>
                                            </p:attrNameLst>
                                          </p:cBhvr>
                                          <p:to>
                                            <p:strVal val="visible"/>
                                          </p:to>
                                        </p:set>
                                        <p:animEffect transition="in" filter="fade">
                                          <p:cBhvr>
                                            <p:cTn id="12" dur="500"/>
                                            <p:tgtEl>
                                              <p:spTgt spid="93"/>
                                            </p:tgtEl>
                                          </p:cBhvr>
                                        </p:animEffect>
                                      </p:childTnLst>
                                    </p:cTn>
                                  </p:par>
                                  <p:par>
                                    <p:cTn id="13" presetID="10" presetClass="entr" presetSubtype="0"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fade">
                                          <p:cBhvr>
                                            <p:cTn id="15" dur="500"/>
                                            <p:tgtEl>
                                              <p:spTgt spid="94"/>
                                            </p:tgtEl>
                                          </p:cBhvr>
                                        </p:animEffect>
                                      </p:childTnLst>
                                    </p:cTn>
                                  </p:par>
                                  <p:par>
                                    <p:cTn id="16" presetID="10" presetClass="entr" presetSubtype="0" fill="hold" nodeType="with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fade">
                                          <p:cBhvr>
                                            <p:cTn id="18" dur="500"/>
                                            <p:tgtEl>
                                              <p:spTgt spid="95"/>
                                            </p:tgtEl>
                                          </p:cBhvr>
                                        </p:animEffect>
                                      </p:childTnLst>
                                    </p:cTn>
                                  </p:par>
                                  <p:par>
                                    <p:cTn id="19" presetID="10" presetClass="entr" presetSubtype="0" fill="hold" nodeType="withEffect">
                                      <p:stCondLst>
                                        <p:cond delay="0"/>
                                      </p:stCondLst>
                                      <p:childTnLst>
                                        <p:set>
                                          <p:cBhvr>
                                            <p:cTn id="20" dur="1" fill="hold">
                                              <p:stCondLst>
                                                <p:cond delay="0"/>
                                              </p:stCondLst>
                                            </p:cTn>
                                            <p:tgtEl>
                                              <p:spTgt spid="96"/>
                                            </p:tgtEl>
                                            <p:attrNameLst>
                                              <p:attrName>style.visibility</p:attrName>
                                            </p:attrNameLst>
                                          </p:cBhvr>
                                          <p:to>
                                            <p:strVal val="visible"/>
                                          </p:to>
                                        </p:set>
                                        <p:animEffect transition="in" filter="fade">
                                          <p:cBhvr>
                                            <p:cTn id="21" dur="500"/>
                                            <p:tgtEl>
                                              <p:spTgt spid="96"/>
                                            </p:tgtEl>
                                          </p:cBhvr>
                                        </p:animEffect>
                                      </p:childTnLst>
                                    </p:cTn>
                                  </p:par>
                                  <p:par>
                                    <p:cTn id="22" presetID="10" presetClass="entr" presetSubtype="0" fill="hold" nodeType="with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500"/>
                                            <p:tgtEl>
                                              <p:spTgt spid="97"/>
                                            </p:tgtEl>
                                          </p:cBhvr>
                                        </p:animEffect>
                                      </p:childTnLst>
                                    </p:cTn>
                                  </p:par>
                                  <p:par>
                                    <p:cTn id="25" presetID="10" presetClass="entr" presetSubtype="0" fill="hold" nodeType="with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500"/>
                                            <p:tgtEl>
                                              <p:spTgt spid="98"/>
                                            </p:tgtEl>
                                          </p:cBhvr>
                                        </p:animEffect>
                                      </p:childTnLst>
                                    </p:cTn>
                                  </p:par>
                                  <p:par>
                                    <p:cTn id="28" presetID="10" presetClass="entr" presetSubtype="0" fill="hold" nodeType="with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fade">
                                          <p:cBhvr>
                                            <p:cTn id="30" dur="500"/>
                                            <p:tgtEl>
                                              <p:spTgt spid="99"/>
                                            </p:tgtEl>
                                          </p:cBhvr>
                                        </p:animEffect>
                                      </p:childTnLst>
                                    </p:cTn>
                                  </p:par>
                                  <p:par>
                                    <p:cTn id="31" presetID="10" presetClass="entr" presetSubtype="0" fill="hold" nodeType="with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fade">
                                          <p:cBhvr>
                                            <p:cTn id="33" dur="500"/>
                                            <p:tgtEl>
                                              <p:spTgt spid="10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4"/>
                                            </p:tgtEl>
                                            <p:attrNameLst>
                                              <p:attrName>style.visibility</p:attrName>
                                            </p:attrNameLst>
                                          </p:cBhvr>
                                          <p:to>
                                            <p:strVal val="visible"/>
                                          </p:to>
                                        </p:set>
                                        <p:animEffect transition="in" filter="fade">
                                          <p:cBhvr>
                                            <p:cTn id="36" dur="500"/>
                                            <p:tgtEl>
                                              <p:spTgt spid="10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3"/>
                                            </p:tgtEl>
                                            <p:attrNameLst>
                                              <p:attrName>style.visibility</p:attrName>
                                            </p:attrNameLst>
                                          </p:cBhvr>
                                          <p:to>
                                            <p:strVal val="visible"/>
                                          </p:to>
                                        </p:set>
                                        <p:animEffect transition="in" filter="fade">
                                          <p:cBhvr>
                                            <p:cTn id="39" dur="500"/>
                                            <p:tgtEl>
                                              <p:spTgt spid="10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500"/>
                                            <p:tgtEl>
                                              <p:spTgt spid="10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Effect transition="in" filter="fade">
                                          <p:cBhvr>
                                            <p:cTn id="45" dur="500"/>
                                            <p:tgtEl>
                                              <p:spTgt spid="101"/>
                                            </p:tgtEl>
                                          </p:cBhvr>
                                        </p:animEffect>
                                      </p:childTnLst>
                                    </p:cTn>
                                  </p:par>
                                </p:childTnLst>
                              </p:cTn>
                            </p:par>
                            <p:par>
                              <p:cTn id="46" fill="hold">
                                <p:stCondLst>
                                  <p:cond delay="1500"/>
                                </p:stCondLst>
                                <p:childTnLst>
                                  <p:par>
                                    <p:cTn id="47" presetID="53" presetClass="entr" presetSubtype="16" fill="hold" nodeType="afterEffect">
                                      <p:stCondLst>
                                        <p:cond delay="0"/>
                                      </p:stCondLst>
                                      <p:childTnLst>
                                        <p:set>
                                          <p:cBhvr>
                                            <p:cTn id="48" dur="1" fill="hold">
                                              <p:stCondLst>
                                                <p:cond delay="0"/>
                                              </p:stCondLst>
                                            </p:cTn>
                                            <p:tgtEl>
                                              <p:spTgt spid="107"/>
                                            </p:tgtEl>
                                            <p:attrNameLst>
                                              <p:attrName>style.visibility</p:attrName>
                                            </p:attrNameLst>
                                          </p:cBhvr>
                                          <p:to>
                                            <p:strVal val="visible"/>
                                          </p:to>
                                        </p:set>
                                        <p:anim calcmode="lin" valueType="num">
                                          <p:cBhvr>
                                            <p:cTn id="49" dur="500" fill="hold"/>
                                            <p:tgtEl>
                                              <p:spTgt spid="107"/>
                                            </p:tgtEl>
                                            <p:attrNameLst>
                                              <p:attrName>ppt_w</p:attrName>
                                            </p:attrNameLst>
                                          </p:cBhvr>
                                          <p:tavLst>
                                            <p:tav tm="0">
                                              <p:val>
                                                <p:fltVal val="0"/>
                                              </p:val>
                                            </p:tav>
                                            <p:tav tm="100000">
                                              <p:val>
                                                <p:strVal val="#ppt_w"/>
                                              </p:val>
                                            </p:tav>
                                          </p:tavLst>
                                        </p:anim>
                                        <p:anim calcmode="lin" valueType="num">
                                          <p:cBhvr>
                                            <p:cTn id="50" dur="500" fill="hold"/>
                                            <p:tgtEl>
                                              <p:spTgt spid="107"/>
                                            </p:tgtEl>
                                            <p:attrNameLst>
                                              <p:attrName>ppt_h</p:attrName>
                                            </p:attrNameLst>
                                          </p:cBhvr>
                                          <p:tavLst>
                                            <p:tav tm="0">
                                              <p:val>
                                                <p:fltVal val="0"/>
                                              </p:val>
                                            </p:tav>
                                            <p:tav tm="100000">
                                              <p:val>
                                                <p:strVal val="#ppt_h"/>
                                              </p:val>
                                            </p:tav>
                                          </p:tavLst>
                                        </p:anim>
                                        <p:animEffect transition="in" filter="fade">
                                          <p:cBhvr>
                                            <p:cTn id="51" dur="500"/>
                                            <p:tgtEl>
                                              <p:spTgt spid="107"/>
                                            </p:tgtEl>
                                          </p:cBhvr>
                                        </p:animEffect>
                                      </p:childTnLst>
                                    </p:cTn>
                                  </p:par>
                                </p:childTnLst>
                              </p:cTn>
                            </p:par>
                            <p:par>
                              <p:cTn id="52" fill="hold">
                                <p:stCondLst>
                                  <p:cond delay="2000"/>
                                </p:stCondLst>
                                <p:childTnLst>
                                  <p:par>
                                    <p:cTn id="53" presetID="22" presetClass="entr" presetSubtype="8" fill="hold" grpId="0" nodeType="afterEffect">
                                      <p:stCondLst>
                                        <p:cond delay="0"/>
                                      </p:stCondLst>
                                      <p:iterate type="lt">
                                        <p:tmPct val="30000"/>
                                      </p:iterate>
                                      <p:childTnLst>
                                        <p:set>
                                          <p:cBhvr>
                                            <p:cTn id="54" dur="1" fill="hold">
                                              <p:stCondLst>
                                                <p:cond delay="0"/>
                                              </p:stCondLst>
                                            </p:cTn>
                                            <p:tgtEl>
                                              <p:spTgt spid="105"/>
                                            </p:tgtEl>
                                            <p:attrNameLst>
                                              <p:attrName>style.visibility</p:attrName>
                                            </p:attrNameLst>
                                          </p:cBhvr>
                                          <p:to>
                                            <p:strVal val="visible"/>
                                          </p:to>
                                        </p:set>
                                        <p:animEffect transition="in" filter="wipe(left)">
                                          <p:cBhvr>
                                            <p:cTn id="55" dur="50"/>
                                            <p:tgtEl>
                                              <p:spTgt spid="105"/>
                                            </p:tgtEl>
                                          </p:cBhvr>
                                        </p:animEffect>
                                      </p:childTnLst>
                                    </p:cTn>
                                  </p:par>
                                  <p:par>
                                    <p:cTn id="56" presetID="36" presetClass="emph" presetSubtype="0" fill="hold" grpId="1" nodeType="withEffect">
                                      <p:stCondLst>
                                        <p:cond delay="0"/>
                                      </p:stCondLst>
                                      <p:iterate type="lt">
                                        <p:tmPct val="30000"/>
                                      </p:iterate>
                                      <p:childTnLst>
                                        <p:animScale>
                                          <p:cBhvr>
                                            <p:cTn id="57" dur="25" autoRev="1" fill="hold">
                                              <p:stCondLst>
                                                <p:cond delay="0"/>
                                              </p:stCondLst>
                                            </p:cTn>
                                            <p:tgtEl>
                                              <p:spTgt spid="105"/>
                                            </p:tgtEl>
                                          </p:cBhvr>
                                          <p:to x="80000" y="100000"/>
                                        </p:animScale>
                                        <p:anim by="(#ppt_w*0.10)" calcmode="lin" valueType="num">
                                          <p:cBhvr>
                                            <p:cTn id="58" dur="25" autoRev="1" fill="hold">
                                              <p:stCondLst>
                                                <p:cond delay="0"/>
                                              </p:stCondLst>
                                            </p:cTn>
                                            <p:tgtEl>
                                              <p:spTgt spid="105"/>
                                            </p:tgtEl>
                                            <p:attrNameLst>
                                              <p:attrName>ppt_x</p:attrName>
                                            </p:attrNameLst>
                                          </p:cBhvr>
                                        </p:anim>
                                        <p:anim by="(-#ppt_w*0.10)" calcmode="lin" valueType="num">
                                          <p:cBhvr>
                                            <p:cTn id="59" dur="25" autoRev="1" fill="hold">
                                              <p:stCondLst>
                                                <p:cond delay="0"/>
                                              </p:stCondLst>
                                            </p:cTn>
                                            <p:tgtEl>
                                              <p:spTgt spid="105"/>
                                            </p:tgtEl>
                                            <p:attrNameLst>
                                              <p:attrName>ppt_y</p:attrName>
                                            </p:attrNameLst>
                                          </p:cBhvr>
                                        </p:anim>
                                        <p:animRot by="-480000">
                                          <p:cBhvr>
                                            <p:cTn id="60" dur="25" autoRev="1" fill="hold">
                                              <p:stCondLst>
                                                <p:cond delay="0"/>
                                              </p:stCondLst>
                                            </p:cTn>
                                            <p:tgtEl>
                                              <p:spTgt spid="105"/>
                                            </p:tgtEl>
                                            <p:attrNameLst>
                                              <p:attrName>r</p:attrName>
                                            </p:attrNameLst>
                                          </p:cBhvr>
                                        </p:animRot>
                                      </p:childTnLst>
                                    </p:cTn>
                                  </p:par>
                                  <p:par>
                                    <p:cTn id="61" presetID="21" presetClass="entr" presetSubtype="1" fill="hold" grpId="0" nodeType="withEffect">
                                      <p:stCondLst>
                                        <p:cond delay="0"/>
                                      </p:stCondLst>
                                      <p:childTnLst>
                                        <p:set>
                                          <p:cBhvr>
                                            <p:cTn id="62" dur="1" fill="hold">
                                              <p:stCondLst>
                                                <p:cond delay="0"/>
                                              </p:stCondLst>
                                            </p:cTn>
                                            <p:tgtEl>
                                              <p:spTgt spid="106"/>
                                            </p:tgtEl>
                                            <p:attrNameLst>
                                              <p:attrName>style.visibility</p:attrName>
                                            </p:attrNameLst>
                                          </p:cBhvr>
                                          <p:to>
                                            <p:strVal val="visible"/>
                                          </p:to>
                                        </p:set>
                                        <p:animEffect transition="in" filter="wheel(1)">
                                          <p:cBhvr>
                                            <p:cTn id="63" dur="10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P spid="103" grpId="0"/>
          <p:bldP spid="104" grpId="0"/>
          <p:bldP spid="105" grpId="0"/>
          <p:bldP spid="105" grpId="1"/>
          <p:bldP spid="10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0-#ppt_w/2"/>
                                              </p:val>
                                            </p:tav>
                                            <p:tav tm="100000">
                                              <p:val>
                                                <p:strVal val="#ppt_x"/>
                                              </p:val>
                                            </p:tav>
                                          </p:tavLst>
                                        </p:anim>
                                        <p:anim calcmode="lin" valueType="num">
                                          <p:cBhvr additive="base">
                                            <p:cTn id="8" dur="10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93"/>
                                            </p:tgtEl>
                                            <p:attrNameLst>
                                              <p:attrName>style.visibility</p:attrName>
                                            </p:attrNameLst>
                                          </p:cBhvr>
                                          <p:to>
                                            <p:strVal val="visible"/>
                                          </p:to>
                                        </p:set>
                                        <p:animEffect transition="in" filter="fade">
                                          <p:cBhvr>
                                            <p:cTn id="12" dur="500"/>
                                            <p:tgtEl>
                                              <p:spTgt spid="93"/>
                                            </p:tgtEl>
                                          </p:cBhvr>
                                        </p:animEffect>
                                      </p:childTnLst>
                                    </p:cTn>
                                  </p:par>
                                  <p:par>
                                    <p:cTn id="13" presetID="10" presetClass="entr" presetSubtype="0"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fade">
                                          <p:cBhvr>
                                            <p:cTn id="15" dur="500"/>
                                            <p:tgtEl>
                                              <p:spTgt spid="94"/>
                                            </p:tgtEl>
                                          </p:cBhvr>
                                        </p:animEffect>
                                      </p:childTnLst>
                                    </p:cTn>
                                  </p:par>
                                  <p:par>
                                    <p:cTn id="16" presetID="10" presetClass="entr" presetSubtype="0" fill="hold" nodeType="with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fade">
                                          <p:cBhvr>
                                            <p:cTn id="18" dur="500"/>
                                            <p:tgtEl>
                                              <p:spTgt spid="95"/>
                                            </p:tgtEl>
                                          </p:cBhvr>
                                        </p:animEffect>
                                      </p:childTnLst>
                                    </p:cTn>
                                  </p:par>
                                  <p:par>
                                    <p:cTn id="19" presetID="10" presetClass="entr" presetSubtype="0" fill="hold" nodeType="withEffect">
                                      <p:stCondLst>
                                        <p:cond delay="0"/>
                                      </p:stCondLst>
                                      <p:childTnLst>
                                        <p:set>
                                          <p:cBhvr>
                                            <p:cTn id="20" dur="1" fill="hold">
                                              <p:stCondLst>
                                                <p:cond delay="0"/>
                                              </p:stCondLst>
                                            </p:cTn>
                                            <p:tgtEl>
                                              <p:spTgt spid="96"/>
                                            </p:tgtEl>
                                            <p:attrNameLst>
                                              <p:attrName>style.visibility</p:attrName>
                                            </p:attrNameLst>
                                          </p:cBhvr>
                                          <p:to>
                                            <p:strVal val="visible"/>
                                          </p:to>
                                        </p:set>
                                        <p:animEffect transition="in" filter="fade">
                                          <p:cBhvr>
                                            <p:cTn id="21" dur="500"/>
                                            <p:tgtEl>
                                              <p:spTgt spid="96"/>
                                            </p:tgtEl>
                                          </p:cBhvr>
                                        </p:animEffect>
                                      </p:childTnLst>
                                    </p:cTn>
                                  </p:par>
                                  <p:par>
                                    <p:cTn id="22" presetID="10" presetClass="entr" presetSubtype="0" fill="hold" nodeType="with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500"/>
                                            <p:tgtEl>
                                              <p:spTgt spid="97"/>
                                            </p:tgtEl>
                                          </p:cBhvr>
                                        </p:animEffect>
                                      </p:childTnLst>
                                    </p:cTn>
                                  </p:par>
                                  <p:par>
                                    <p:cTn id="25" presetID="10" presetClass="entr" presetSubtype="0" fill="hold" nodeType="with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500"/>
                                            <p:tgtEl>
                                              <p:spTgt spid="98"/>
                                            </p:tgtEl>
                                          </p:cBhvr>
                                        </p:animEffect>
                                      </p:childTnLst>
                                    </p:cTn>
                                  </p:par>
                                  <p:par>
                                    <p:cTn id="28" presetID="10" presetClass="entr" presetSubtype="0" fill="hold" nodeType="with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fade">
                                          <p:cBhvr>
                                            <p:cTn id="30" dur="500"/>
                                            <p:tgtEl>
                                              <p:spTgt spid="99"/>
                                            </p:tgtEl>
                                          </p:cBhvr>
                                        </p:animEffect>
                                      </p:childTnLst>
                                    </p:cTn>
                                  </p:par>
                                  <p:par>
                                    <p:cTn id="31" presetID="10" presetClass="entr" presetSubtype="0" fill="hold" nodeType="with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fade">
                                          <p:cBhvr>
                                            <p:cTn id="33" dur="500"/>
                                            <p:tgtEl>
                                              <p:spTgt spid="10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4"/>
                                            </p:tgtEl>
                                            <p:attrNameLst>
                                              <p:attrName>style.visibility</p:attrName>
                                            </p:attrNameLst>
                                          </p:cBhvr>
                                          <p:to>
                                            <p:strVal val="visible"/>
                                          </p:to>
                                        </p:set>
                                        <p:animEffect transition="in" filter="fade">
                                          <p:cBhvr>
                                            <p:cTn id="36" dur="500"/>
                                            <p:tgtEl>
                                              <p:spTgt spid="10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3"/>
                                            </p:tgtEl>
                                            <p:attrNameLst>
                                              <p:attrName>style.visibility</p:attrName>
                                            </p:attrNameLst>
                                          </p:cBhvr>
                                          <p:to>
                                            <p:strVal val="visible"/>
                                          </p:to>
                                        </p:set>
                                        <p:animEffect transition="in" filter="fade">
                                          <p:cBhvr>
                                            <p:cTn id="39" dur="500"/>
                                            <p:tgtEl>
                                              <p:spTgt spid="10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500"/>
                                            <p:tgtEl>
                                              <p:spTgt spid="10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Effect transition="in" filter="fade">
                                          <p:cBhvr>
                                            <p:cTn id="45" dur="500"/>
                                            <p:tgtEl>
                                              <p:spTgt spid="101"/>
                                            </p:tgtEl>
                                          </p:cBhvr>
                                        </p:animEffect>
                                      </p:childTnLst>
                                    </p:cTn>
                                  </p:par>
                                </p:childTnLst>
                              </p:cTn>
                            </p:par>
                            <p:par>
                              <p:cTn id="46" fill="hold">
                                <p:stCondLst>
                                  <p:cond delay="1500"/>
                                </p:stCondLst>
                                <p:childTnLst>
                                  <p:par>
                                    <p:cTn id="47" presetID="53" presetClass="entr" presetSubtype="16" fill="hold" nodeType="afterEffect">
                                      <p:stCondLst>
                                        <p:cond delay="0"/>
                                      </p:stCondLst>
                                      <p:childTnLst>
                                        <p:set>
                                          <p:cBhvr>
                                            <p:cTn id="48" dur="1" fill="hold">
                                              <p:stCondLst>
                                                <p:cond delay="0"/>
                                              </p:stCondLst>
                                            </p:cTn>
                                            <p:tgtEl>
                                              <p:spTgt spid="107"/>
                                            </p:tgtEl>
                                            <p:attrNameLst>
                                              <p:attrName>style.visibility</p:attrName>
                                            </p:attrNameLst>
                                          </p:cBhvr>
                                          <p:to>
                                            <p:strVal val="visible"/>
                                          </p:to>
                                        </p:set>
                                        <p:anim calcmode="lin" valueType="num">
                                          <p:cBhvr>
                                            <p:cTn id="49" dur="500" fill="hold"/>
                                            <p:tgtEl>
                                              <p:spTgt spid="107"/>
                                            </p:tgtEl>
                                            <p:attrNameLst>
                                              <p:attrName>ppt_w</p:attrName>
                                            </p:attrNameLst>
                                          </p:cBhvr>
                                          <p:tavLst>
                                            <p:tav tm="0">
                                              <p:val>
                                                <p:fltVal val="0"/>
                                              </p:val>
                                            </p:tav>
                                            <p:tav tm="100000">
                                              <p:val>
                                                <p:strVal val="#ppt_w"/>
                                              </p:val>
                                            </p:tav>
                                          </p:tavLst>
                                        </p:anim>
                                        <p:anim calcmode="lin" valueType="num">
                                          <p:cBhvr>
                                            <p:cTn id="50" dur="500" fill="hold"/>
                                            <p:tgtEl>
                                              <p:spTgt spid="107"/>
                                            </p:tgtEl>
                                            <p:attrNameLst>
                                              <p:attrName>ppt_h</p:attrName>
                                            </p:attrNameLst>
                                          </p:cBhvr>
                                          <p:tavLst>
                                            <p:tav tm="0">
                                              <p:val>
                                                <p:fltVal val="0"/>
                                              </p:val>
                                            </p:tav>
                                            <p:tav tm="100000">
                                              <p:val>
                                                <p:strVal val="#ppt_h"/>
                                              </p:val>
                                            </p:tav>
                                          </p:tavLst>
                                        </p:anim>
                                        <p:animEffect transition="in" filter="fade">
                                          <p:cBhvr>
                                            <p:cTn id="51" dur="500"/>
                                            <p:tgtEl>
                                              <p:spTgt spid="107"/>
                                            </p:tgtEl>
                                          </p:cBhvr>
                                        </p:animEffect>
                                      </p:childTnLst>
                                    </p:cTn>
                                  </p:par>
                                </p:childTnLst>
                              </p:cTn>
                            </p:par>
                            <p:par>
                              <p:cTn id="52" fill="hold">
                                <p:stCondLst>
                                  <p:cond delay="2000"/>
                                </p:stCondLst>
                                <p:childTnLst>
                                  <p:par>
                                    <p:cTn id="53" presetID="22" presetClass="entr" presetSubtype="8" fill="hold" grpId="0" nodeType="afterEffect">
                                      <p:stCondLst>
                                        <p:cond delay="0"/>
                                      </p:stCondLst>
                                      <p:iterate type="lt">
                                        <p:tmPct val="30000"/>
                                      </p:iterate>
                                      <p:childTnLst>
                                        <p:set>
                                          <p:cBhvr>
                                            <p:cTn id="54" dur="1" fill="hold">
                                              <p:stCondLst>
                                                <p:cond delay="0"/>
                                              </p:stCondLst>
                                            </p:cTn>
                                            <p:tgtEl>
                                              <p:spTgt spid="105"/>
                                            </p:tgtEl>
                                            <p:attrNameLst>
                                              <p:attrName>style.visibility</p:attrName>
                                            </p:attrNameLst>
                                          </p:cBhvr>
                                          <p:to>
                                            <p:strVal val="visible"/>
                                          </p:to>
                                        </p:set>
                                        <p:animEffect transition="in" filter="wipe(left)">
                                          <p:cBhvr>
                                            <p:cTn id="55" dur="50"/>
                                            <p:tgtEl>
                                              <p:spTgt spid="105"/>
                                            </p:tgtEl>
                                          </p:cBhvr>
                                        </p:animEffect>
                                      </p:childTnLst>
                                    </p:cTn>
                                  </p:par>
                                  <p:par>
                                    <p:cTn id="56" presetID="36" presetClass="emph" presetSubtype="0" fill="hold" grpId="1" nodeType="withEffect">
                                      <p:stCondLst>
                                        <p:cond delay="0"/>
                                      </p:stCondLst>
                                      <p:iterate type="lt">
                                        <p:tmPct val="30000"/>
                                      </p:iterate>
                                      <p:childTnLst>
                                        <p:animScale>
                                          <p:cBhvr>
                                            <p:cTn id="57" dur="25" autoRev="1" fill="hold">
                                              <p:stCondLst>
                                                <p:cond delay="0"/>
                                              </p:stCondLst>
                                            </p:cTn>
                                            <p:tgtEl>
                                              <p:spTgt spid="105"/>
                                            </p:tgtEl>
                                          </p:cBhvr>
                                          <p:to x="80000" y="100000"/>
                                        </p:animScale>
                                        <p:anim by="(#ppt_w*0.10)" calcmode="lin" valueType="num">
                                          <p:cBhvr>
                                            <p:cTn id="58" dur="25" autoRev="1" fill="hold">
                                              <p:stCondLst>
                                                <p:cond delay="0"/>
                                              </p:stCondLst>
                                            </p:cTn>
                                            <p:tgtEl>
                                              <p:spTgt spid="105"/>
                                            </p:tgtEl>
                                            <p:attrNameLst>
                                              <p:attrName>ppt_x</p:attrName>
                                            </p:attrNameLst>
                                          </p:cBhvr>
                                        </p:anim>
                                        <p:anim by="(-#ppt_w*0.10)" calcmode="lin" valueType="num">
                                          <p:cBhvr>
                                            <p:cTn id="59" dur="25" autoRev="1" fill="hold">
                                              <p:stCondLst>
                                                <p:cond delay="0"/>
                                              </p:stCondLst>
                                            </p:cTn>
                                            <p:tgtEl>
                                              <p:spTgt spid="105"/>
                                            </p:tgtEl>
                                            <p:attrNameLst>
                                              <p:attrName>ppt_y</p:attrName>
                                            </p:attrNameLst>
                                          </p:cBhvr>
                                        </p:anim>
                                        <p:animRot by="-480000">
                                          <p:cBhvr>
                                            <p:cTn id="60" dur="25" autoRev="1" fill="hold">
                                              <p:stCondLst>
                                                <p:cond delay="0"/>
                                              </p:stCondLst>
                                            </p:cTn>
                                            <p:tgtEl>
                                              <p:spTgt spid="105"/>
                                            </p:tgtEl>
                                            <p:attrNameLst>
                                              <p:attrName>r</p:attrName>
                                            </p:attrNameLst>
                                          </p:cBhvr>
                                        </p:animRot>
                                      </p:childTnLst>
                                    </p:cTn>
                                  </p:par>
                                  <p:par>
                                    <p:cTn id="61" presetID="21" presetClass="entr" presetSubtype="1" fill="hold" grpId="0" nodeType="withEffect">
                                      <p:stCondLst>
                                        <p:cond delay="0"/>
                                      </p:stCondLst>
                                      <p:childTnLst>
                                        <p:set>
                                          <p:cBhvr>
                                            <p:cTn id="62" dur="1" fill="hold">
                                              <p:stCondLst>
                                                <p:cond delay="0"/>
                                              </p:stCondLst>
                                            </p:cTn>
                                            <p:tgtEl>
                                              <p:spTgt spid="106"/>
                                            </p:tgtEl>
                                            <p:attrNameLst>
                                              <p:attrName>style.visibility</p:attrName>
                                            </p:attrNameLst>
                                          </p:cBhvr>
                                          <p:to>
                                            <p:strVal val="visible"/>
                                          </p:to>
                                        </p:set>
                                        <p:animEffect transition="in" filter="wheel(1)">
                                          <p:cBhvr>
                                            <p:cTn id="63" dur="10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P spid="103" grpId="0"/>
          <p:bldP spid="104" grpId="0"/>
          <p:bldP spid="105" grpId="0"/>
          <p:bldP spid="105" grpId="1"/>
          <p:bldP spid="106"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grpSp>
        <p:nvGrpSpPr>
          <p:cNvPr id="2" name="组合 1"/>
          <p:cNvGrpSpPr/>
          <p:nvPr/>
        </p:nvGrpSpPr>
        <p:grpSpPr>
          <a:xfrm>
            <a:off x="1117082" y="844291"/>
            <a:ext cx="6845276" cy="3117899"/>
            <a:chOff x="2567608" y="1144428"/>
            <a:chExt cx="7056784" cy="3214237"/>
          </a:xfrm>
        </p:grpSpPr>
        <p:sp>
          <p:nvSpPr>
            <p:cNvPr id="32" name="圆角矩形 31"/>
            <p:cNvSpPr/>
            <p:nvPr/>
          </p:nvSpPr>
          <p:spPr>
            <a:xfrm>
              <a:off x="2567608" y="1478345"/>
              <a:ext cx="7056784" cy="2880320"/>
            </a:xfrm>
            <a:prstGeom prst="roundRect">
              <a:avLst>
                <a:gd name="adj" fmla="val 996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3" name="圆角矩形 32"/>
            <p:cNvSpPr/>
            <p:nvPr/>
          </p:nvSpPr>
          <p:spPr>
            <a:xfrm>
              <a:off x="3159386" y="1144428"/>
              <a:ext cx="985806" cy="1421303"/>
            </a:xfrm>
            <a:prstGeom prst="roundRect">
              <a:avLst/>
            </a:prstGeom>
            <a:solidFill>
              <a:schemeClr val="accent4"/>
            </a:solidFill>
            <a:ln w="25400" cap="flat" cmpd="sng" algn="ctr">
              <a:solidFill>
                <a:schemeClr val="accent1"/>
              </a:solidFill>
              <a:prstDash val="solid"/>
            </a:ln>
            <a:effectLst>
              <a:outerShdw blurRad="50800" dist="50800" dir="2700000" algn="tl" rotWithShape="0">
                <a:prstClr val="black">
                  <a:alpha val="27000"/>
                </a:prstClr>
              </a:outerShdw>
            </a:effectLst>
          </p:spPr>
          <p:txBody>
            <a:bodyPr rot="0" spcFirstLastPara="0" vert="horz" wrap="square" lIns="68551" tIns="34275" rIns="68551" bIns="3427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502">
                <a:defRPr/>
              </a:pPr>
              <a:endParaRPr lang="en-US" sz="1349" kern="0">
                <a:solidFill>
                  <a:sysClr val="window" lastClr="FFFFFF"/>
                </a:solidFill>
                <a:latin typeface="Calibri"/>
              </a:endParaRPr>
            </a:p>
          </p:txBody>
        </p:sp>
        <p:sp>
          <p:nvSpPr>
            <p:cNvPr id="39" name="圆角矩形 38"/>
            <p:cNvSpPr/>
            <p:nvPr/>
          </p:nvSpPr>
          <p:spPr>
            <a:xfrm>
              <a:off x="2783632" y="1711515"/>
              <a:ext cx="6624736" cy="2376264"/>
            </a:xfrm>
            <a:prstGeom prst="roundRect">
              <a:avLst>
                <a:gd name="adj" fmla="val 11474"/>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1" name="TextBox 29"/>
            <p:cNvSpPr txBox="1"/>
            <p:nvPr/>
          </p:nvSpPr>
          <p:spPr>
            <a:xfrm>
              <a:off x="3240928" y="2102803"/>
              <a:ext cx="5819093" cy="159317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eaLnBrk="0" hangingPunct="0">
                <a:lnSpc>
                  <a:spcPct val="150000"/>
                </a:lnSpc>
              </a:pPr>
              <a:r>
                <a:rPr lang="zh-CN" altLang="en-US" sz="1049" dirty="0">
                  <a:solidFill>
                    <a:schemeClr val="tx1">
                      <a:lumMod val="95000"/>
                      <a:lumOff val="5000"/>
                    </a:schemeClr>
                  </a:solidFill>
                  <a:latin typeface="微软雅黑" pitchFamily="34" charset="-122"/>
                  <a:ea typeface="微软雅黑" pitchFamily="34" charset="-122"/>
                  <a:sym typeface="微软雅黑" pitchFamily="34" charset="-122"/>
                </a:rPr>
                <a:t>岁月流转，时光飞逝，转眼</a:t>
              </a:r>
              <a:r>
                <a:rPr lang="zh-CN" altLang="en-US" sz="1049" dirty="0" smtClean="0">
                  <a:solidFill>
                    <a:schemeClr val="tx1">
                      <a:lumMod val="95000"/>
                      <a:lumOff val="5000"/>
                    </a:schemeClr>
                  </a:solidFill>
                  <a:latin typeface="微软雅黑" pitchFamily="34" charset="-122"/>
                  <a:ea typeface="微软雅黑" pitchFamily="34" charset="-122"/>
                  <a:sym typeface="微软雅黑" pitchFamily="34" charset="-122"/>
                </a:rPr>
                <a:t>间</a:t>
              </a:r>
              <a:r>
                <a:rPr lang="en-US" altLang="zh-CN" sz="1049" dirty="0" smtClean="0">
                  <a:solidFill>
                    <a:schemeClr val="tx1">
                      <a:lumMod val="95000"/>
                      <a:lumOff val="5000"/>
                    </a:schemeClr>
                  </a:solidFill>
                  <a:latin typeface="微软雅黑" pitchFamily="34" charset="-122"/>
                  <a:ea typeface="微软雅黑" pitchFamily="34" charset="-122"/>
                  <a:sym typeface="微软雅黑" pitchFamily="34" charset="-122"/>
                </a:rPr>
                <a:t>20XX</a:t>
              </a:r>
              <a:r>
                <a:rPr lang="zh-CN" altLang="en-US" sz="1049"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049" dirty="0">
                  <a:solidFill>
                    <a:schemeClr val="tx1">
                      <a:lumMod val="95000"/>
                      <a:lumOff val="5000"/>
                    </a:schemeClr>
                  </a:solidFill>
                  <a:latin typeface="微软雅黑" pitchFamily="34" charset="-122"/>
                  <a:ea typeface="微软雅黑" pitchFamily="34" charset="-122"/>
                  <a:sym typeface="微软雅黑" pitchFamily="34" charset="-122"/>
                </a:rPr>
                <a:t>的工作又接近尾声。</a:t>
              </a:r>
            </a:p>
            <a:p>
              <a:pPr algn="just" eaLnBrk="0" hangingPunct="0">
                <a:lnSpc>
                  <a:spcPct val="150000"/>
                </a:lnSpc>
              </a:pPr>
              <a:r>
                <a:rPr lang="zh-CN" altLang="en-US" sz="1049" dirty="0">
                  <a:solidFill>
                    <a:schemeClr val="tx1">
                      <a:lumMod val="95000"/>
                      <a:lumOff val="5000"/>
                    </a:schemeClr>
                  </a:solidFill>
                  <a:latin typeface="微软雅黑" pitchFamily="34" charset="-122"/>
                  <a:ea typeface="微软雅黑" pitchFamily="34" charset="-122"/>
                  <a:sym typeface="微软雅黑" pitchFamily="34" charset="-122"/>
                </a:rPr>
                <a:t>       回首过去一年的工作，经过全体领导及员工的共同努力，公司经营业绩保持良好，行业地位、社会形象日渐提升，各项工作全面发展。</a:t>
              </a:r>
              <a:endParaRPr lang="en-US" altLang="zh-CN" sz="1049" dirty="0">
                <a:solidFill>
                  <a:schemeClr val="tx1">
                    <a:lumMod val="95000"/>
                    <a:lumOff val="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en-US" altLang="zh-CN" sz="1049" dirty="0">
                  <a:solidFill>
                    <a:schemeClr val="tx1">
                      <a:lumMod val="95000"/>
                      <a:lumOff val="5000"/>
                    </a:schemeClr>
                  </a:solidFill>
                  <a:latin typeface="微软雅黑" pitchFamily="34" charset="-122"/>
                  <a:ea typeface="微软雅黑" pitchFamily="34" charset="-122"/>
                  <a:sym typeface="微软雅黑" pitchFamily="34" charset="-122"/>
                </a:rPr>
                <a:t>       </a:t>
              </a:r>
              <a:r>
                <a:rPr lang="zh-CN" altLang="en-US" sz="1049" dirty="0">
                  <a:solidFill>
                    <a:schemeClr val="tx1">
                      <a:lumMod val="95000"/>
                      <a:lumOff val="5000"/>
                    </a:schemeClr>
                  </a:solidFill>
                  <a:latin typeface="微软雅黑" pitchFamily="34" charset="-122"/>
                  <a:ea typeface="微软雅黑" pitchFamily="34" charset="-122"/>
                  <a:sym typeface="微软雅黑" pitchFamily="34" charset="-122"/>
                </a:rPr>
                <a:t>新起点、新希望。站在</a:t>
              </a:r>
              <a:r>
                <a:rPr lang="en-US" altLang="zh-CN" sz="1049" dirty="0" smtClean="0">
                  <a:solidFill>
                    <a:schemeClr val="tx1">
                      <a:lumMod val="95000"/>
                      <a:lumOff val="5000"/>
                    </a:schemeClr>
                  </a:solidFill>
                  <a:latin typeface="微软雅黑" pitchFamily="34" charset="-122"/>
                  <a:ea typeface="微软雅黑" pitchFamily="34" charset="-122"/>
                  <a:sym typeface="微软雅黑" pitchFamily="34" charset="-122"/>
                </a:rPr>
                <a:t>2017</a:t>
              </a:r>
              <a:r>
                <a:rPr lang="zh-CN" altLang="en-US" sz="1049"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049" dirty="0">
                  <a:solidFill>
                    <a:schemeClr val="tx1">
                      <a:lumMod val="95000"/>
                      <a:lumOff val="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sp>
          <p:nvSpPr>
            <p:cNvPr id="42" name="TextBox 30"/>
            <p:cNvSpPr txBox="1"/>
            <p:nvPr/>
          </p:nvSpPr>
          <p:spPr>
            <a:xfrm>
              <a:off x="3209088" y="1233410"/>
              <a:ext cx="936104" cy="4377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502">
                <a:lnSpc>
                  <a:spcPct val="80000"/>
                </a:lnSpc>
                <a:defRPr/>
              </a:pPr>
              <a:r>
                <a:rPr lang="zh-CN" altLang="en-US" sz="2699"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前言</a:t>
              </a:r>
            </a:p>
          </p:txBody>
        </p:sp>
      </p:grpSp>
    </p:spTree>
    <p:extLst>
      <p:ext uri="{BB962C8B-B14F-4D97-AF65-F5344CB8AC3E}">
        <p14:creationId xmlns:p14="http://schemas.microsoft.com/office/powerpoint/2010/main" val="18718325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56740" y="1139429"/>
            <a:ext cx="9030521" cy="72117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76">
              <a:latin typeface="+mn-ea"/>
            </a:endParaRPr>
          </a:p>
        </p:txBody>
      </p:sp>
      <p:sp>
        <p:nvSpPr>
          <p:cNvPr id="74" name="Text Box 7"/>
          <p:cNvSpPr txBox="1">
            <a:spLocks noChangeArrowheads="1"/>
          </p:cNvSpPr>
          <p:nvPr/>
        </p:nvSpPr>
        <p:spPr bwMode="auto">
          <a:xfrm>
            <a:off x="433011" y="1281676"/>
            <a:ext cx="7299671" cy="410308"/>
          </a:xfrm>
          <a:prstGeom prst="rect">
            <a:avLst/>
          </a:prstGeom>
          <a:noFill/>
          <a:ln w="9525">
            <a:noFill/>
            <a:miter lim="800000"/>
            <a:headEnd/>
            <a:tailEnd/>
          </a:ln>
        </p:spPr>
        <p:txBody>
          <a:bodyPr wrap="square" lIns="45153" tIns="22576" rIns="45153" bIns="22576" anchor="ctr">
            <a:spAutoFit/>
          </a:bodyPr>
          <a:lstStyle/>
          <a:p>
            <a:pPr defTabSz="1074683"/>
            <a:r>
              <a:rPr lang="zh-CN" altLang="en-US" sz="1185" dirty="0">
                <a:solidFill>
                  <a:schemeClr val="bg1"/>
                </a:solidFill>
                <a:latin typeface="微软雅黑" panose="020B0503020204020204" pitchFamily="34" charset="-122"/>
                <a:ea typeface="微软雅黑" panose="020B0503020204020204" pitchFamily="34" charset="-122"/>
                <a:cs typeface="Open Sans Semibold" pitchFamily="34" charset="0"/>
              </a:rPr>
              <a:t>此处添加详细文本描述，建议与标题相关并符合整体语言风格，语言描述尽量简洁生动。尽量将每页幻灯片的字数控制在</a:t>
            </a:r>
            <a:r>
              <a:rPr lang="en-US" altLang="zh-CN" sz="1185" dirty="0">
                <a:solidFill>
                  <a:schemeClr val="bg1"/>
                </a:solidFill>
                <a:latin typeface="微软雅黑" panose="020B0503020204020204" pitchFamily="34" charset="-122"/>
                <a:ea typeface="微软雅黑" panose="020B0503020204020204" pitchFamily="34" charset="-122"/>
                <a:cs typeface="Open Sans Semibold" pitchFamily="34" charset="0"/>
              </a:rPr>
              <a:t>200</a:t>
            </a:r>
            <a:r>
              <a:rPr lang="zh-CN" altLang="en-US" sz="1185" dirty="0">
                <a:solidFill>
                  <a:schemeClr val="bg1"/>
                </a:solidFill>
                <a:latin typeface="微软雅黑" panose="020B0503020204020204" pitchFamily="34" charset="-122"/>
                <a:ea typeface="微软雅黑" panose="020B0503020204020204" pitchFamily="34" charset="-122"/>
                <a:cs typeface="Open Sans Semibold" pitchFamily="34" charset="0"/>
              </a:rPr>
              <a:t>字以内</a:t>
            </a:r>
            <a:endParaRPr lang="en-US" sz="1185" dirty="0">
              <a:solidFill>
                <a:schemeClr val="bg1"/>
              </a:solidFill>
              <a:latin typeface="微软雅黑" panose="020B0503020204020204" pitchFamily="34" charset="-122"/>
              <a:ea typeface="微软雅黑" panose="020B0503020204020204" pitchFamily="34" charset="-122"/>
              <a:cs typeface="Open Sans Semibold" pitchFamily="34" charset="0"/>
            </a:endParaRPr>
          </a:p>
        </p:txBody>
      </p:sp>
      <p:pic>
        <p:nvPicPr>
          <p:cNvPr id="3075"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07921" y="2141047"/>
            <a:ext cx="3295165" cy="2137448"/>
          </a:xfrm>
          <a:prstGeom prst="rect">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a:extLst/>
        </p:spPr>
      </p:pic>
      <p:sp>
        <p:nvSpPr>
          <p:cNvPr id="10" name="TextBox 9"/>
          <p:cNvSpPr txBox="1"/>
          <p:nvPr/>
        </p:nvSpPr>
        <p:spPr>
          <a:xfrm>
            <a:off x="4358657" y="2069932"/>
            <a:ext cx="4409091" cy="2347502"/>
          </a:xfrm>
          <a:prstGeom prst="rect">
            <a:avLst/>
          </a:prstGeom>
          <a:noFill/>
        </p:spPr>
        <p:txBody>
          <a:bodyPr wrap="square" lIns="0" tIns="0" rIns="0" bIns="0" rtlCol="0">
            <a:spAutoFit/>
          </a:bodyPr>
          <a:lstStyle/>
          <a:p>
            <a:pPr algn="just">
              <a:lnSpc>
                <a:spcPct val="150000"/>
              </a:lnSpc>
            </a:pPr>
            <a:r>
              <a:rPr lang="zh-CN" altLang="en-US" sz="1382" dirty="0">
                <a:solidFill>
                  <a:schemeClr val="tx1">
                    <a:lumMod val="65000"/>
                    <a:lumOff val="35000"/>
                  </a:schemeClr>
                </a:solidFill>
                <a:latin typeface="微软雅黑" pitchFamily="34" charset="-122"/>
                <a:ea typeface="微软雅黑" pitchFamily="34" charset="-122"/>
              </a:rPr>
              <a:t>       某某科技有限公司是全球领先的综合通信解决方案提供商。公司将为全球160多个国家和地区的电信运营商和企业网客户提供创新技术与产品解决方案。公司成立于</a:t>
            </a:r>
            <a:r>
              <a:rPr lang="en-US" altLang="zh-CN" sz="1382" dirty="0">
                <a:solidFill>
                  <a:schemeClr val="tx1">
                    <a:lumMod val="65000"/>
                    <a:lumOff val="35000"/>
                  </a:schemeClr>
                </a:solidFill>
                <a:latin typeface="微软雅黑" pitchFamily="34" charset="-122"/>
                <a:ea typeface="微软雅黑" pitchFamily="34" charset="-122"/>
              </a:rPr>
              <a:t>2013</a:t>
            </a:r>
            <a:r>
              <a:rPr lang="zh-CN" altLang="en-US" sz="1382" dirty="0">
                <a:solidFill>
                  <a:schemeClr val="tx1">
                    <a:lumMod val="65000"/>
                    <a:lumOff val="35000"/>
                  </a:schemeClr>
                </a:solidFill>
                <a:latin typeface="微软雅黑" pitchFamily="34" charset="-122"/>
                <a:ea typeface="微软雅黑" pitchFamily="34" charset="-122"/>
              </a:rPr>
              <a:t>年，未来将在香港和深圳两地上市，是中国最大的通信设备上市公司。</a:t>
            </a:r>
            <a:endParaRPr lang="en-US" altLang="zh-CN" sz="1382" dirty="0">
              <a:solidFill>
                <a:schemeClr val="tx1">
                  <a:lumMod val="65000"/>
                  <a:lumOff val="35000"/>
                </a:schemeClr>
              </a:solidFill>
              <a:latin typeface="微软雅黑" pitchFamily="34" charset="-122"/>
              <a:ea typeface="微软雅黑" pitchFamily="34" charset="-122"/>
            </a:endParaRPr>
          </a:p>
          <a:p>
            <a:pPr algn="just">
              <a:lnSpc>
                <a:spcPct val="150000"/>
              </a:lnSpc>
            </a:pPr>
            <a:endParaRPr lang="zh-CN" altLang="en-US" sz="494" dirty="0">
              <a:solidFill>
                <a:schemeClr val="tx1">
                  <a:lumMod val="65000"/>
                  <a:lumOff val="35000"/>
                </a:schemeClr>
              </a:solidFill>
              <a:latin typeface="微软雅黑" pitchFamily="34" charset="-122"/>
              <a:ea typeface="微软雅黑" pitchFamily="34" charset="-122"/>
            </a:endParaRPr>
          </a:p>
          <a:p>
            <a:pPr algn="just">
              <a:lnSpc>
                <a:spcPct val="150000"/>
              </a:lnSpc>
            </a:pPr>
            <a:r>
              <a:rPr lang="zh-CN" altLang="en-US" sz="1382" dirty="0">
                <a:solidFill>
                  <a:schemeClr val="tx1">
                    <a:lumMod val="65000"/>
                    <a:lumOff val="35000"/>
                  </a:schemeClr>
                </a:solidFill>
                <a:latin typeface="微软雅黑" pitchFamily="34" charset="-122"/>
                <a:ea typeface="微软雅黑" pitchFamily="34" charset="-122"/>
              </a:rPr>
              <a:t>       某某公司是全球领先的综合通信解决方案提供商，提供创新技术与产品解决方案。</a:t>
            </a:r>
          </a:p>
        </p:txBody>
      </p:sp>
    </p:spTree>
    <p:extLst>
      <p:ext uri="{BB962C8B-B14F-4D97-AF65-F5344CB8AC3E}">
        <p14:creationId xmlns:p14="http://schemas.microsoft.com/office/powerpoint/2010/main" val="50075814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10" presetClass="entr" presetSubtype="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250"/>
                                        <p:tgtEl>
                                          <p:spTgt spid="7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075"/>
                                        </p:tgtEl>
                                        <p:attrNameLst>
                                          <p:attrName>style.visibility</p:attrName>
                                        </p:attrNameLst>
                                      </p:cBhvr>
                                      <p:to>
                                        <p:strVal val="visible"/>
                                      </p:to>
                                    </p:set>
                                    <p:animEffect transition="in" filter="fade">
                                      <p:cBhvr>
                                        <p:cTn id="17" dur="1000"/>
                                        <p:tgtEl>
                                          <p:spTgt spid="3075"/>
                                        </p:tgtEl>
                                      </p:cBhvr>
                                    </p:animEffect>
                                    <p:anim calcmode="lin" valueType="num">
                                      <p:cBhvr>
                                        <p:cTn id="18" dur="1000" fill="hold"/>
                                        <p:tgtEl>
                                          <p:spTgt spid="3075"/>
                                        </p:tgtEl>
                                        <p:attrNameLst>
                                          <p:attrName>ppt_x</p:attrName>
                                        </p:attrNameLst>
                                      </p:cBhvr>
                                      <p:tavLst>
                                        <p:tav tm="0">
                                          <p:val>
                                            <p:strVal val="#ppt_x"/>
                                          </p:val>
                                        </p:tav>
                                        <p:tav tm="100000">
                                          <p:val>
                                            <p:strVal val="#ppt_x"/>
                                          </p:val>
                                        </p:tav>
                                      </p:tavLst>
                                    </p:anim>
                                    <p:anim calcmode="lin" valueType="num">
                                      <p:cBhvr>
                                        <p:cTn id="19" dur="1000" fill="hold"/>
                                        <p:tgtEl>
                                          <p:spTgt spid="307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10"/>
                                        </p:tgtEl>
                                        <p:attrNameLst>
                                          <p:attrName>style.visibility</p:attrName>
                                        </p:attrNameLst>
                                      </p:cBhvr>
                                      <p:to>
                                        <p:strVal val="visible"/>
                                      </p:to>
                                    </p:set>
                                    <p:animEffect transition="in" filter="wipe(left)">
                                      <p:cBhvr>
                                        <p:cTn id="23" dur="100"/>
                                        <p:tgtEl>
                                          <p:spTgt spid="10"/>
                                        </p:tgtEl>
                                      </p:cBhvr>
                                    </p:animEffect>
                                  </p:childTnLst>
                                </p:cTn>
                              </p:par>
                              <p:par>
                                <p:cTn id="24" presetID="36" presetClass="emph" presetSubtype="0" fill="hold" grpId="1" nodeType="withEffect">
                                  <p:stCondLst>
                                    <p:cond delay="0"/>
                                  </p:stCondLst>
                                  <p:iterate type="lt">
                                    <p:tmPct val="30000"/>
                                  </p:iterate>
                                  <p:childTnLst>
                                    <p:animScale>
                                      <p:cBhvr>
                                        <p:cTn id="25" dur="50" autoRev="1" fill="hold">
                                          <p:stCondLst>
                                            <p:cond delay="0"/>
                                          </p:stCondLst>
                                        </p:cTn>
                                        <p:tgtEl>
                                          <p:spTgt spid="10"/>
                                        </p:tgtEl>
                                      </p:cBhvr>
                                      <p:to x="80000" y="100000"/>
                                    </p:animScale>
                                    <p:anim by="(#ppt_w*0.10)" calcmode="lin" valueType="num">
                                      <p:cBhvr>
                                        <p:cTn id="26" dur="50" autoRev="1" fill="hold">
                                          <p:stCondLst>
                                            <p:cond delay="0"/>
                                          </p:stCondLst>
                                        </p:cTn>
                                        <p:tgtEl>
                                          <p:spTgt spid="10"/>
                                        </p:tgtEl>
                                        <p:attrNameLst>
                                          <p:attrName>ppt_x</p:attrName>
                                        </p:attrNameLst>
                                      </p:cBhvr>
                                    </p:anim>
                                    <p:anim by="(-#ppt_w*0.10)" calcmode="lin" valueType="num">
                                      <p:cBhvr>
                                        <p:cTn id="27" dur="50" autoRev="1" fill="hold">
                                          <p:stCondLst>
                                            <p:cond delay="0"/>
                                          </p:stCondLst>
                                        </p:cTn>
                                        <p:tgtEl>
                                          <p:spTgt spid="10"/>
                                        </p:tgtEl>
                                        <p:attrNameLst>
                                          <p:attrName>ppt_y</p:attrName>
                                        </p:attrNameLst>
                                      </p:cBhvr>
                                    </p:anim>
                                    <p:animRot by="-480000">
                                      <p:cBhvr>
                                        <p:cTn id="28" dur="50" autoRev="1"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p:bldP spid="10" grpId="0"/>
      <p:bldP spid="10"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占位符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9083" y="1336322"/>
            <a:ext cx="3681051" cy="278006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2" name="图片占位符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801631" y="1336322"/>
            <a:ext cx="3681051" cy="278006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3" name="Rectangle 46"/>
          <p:cNvSpPr/>
          <p:nvPr/>
        </p:nvSpPr>
        <p:spPr>
          <a:xfrm>
            <a:off x="749083" y="3402521"/>
            <a:ext cx="3681051" cy="733746"/>
          </a:xfrm>
          <a:prstGeom prst="rect">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729" tIns="33865" rIns="67729" bIns="33865" rtlCol="0" anchor="ctr"/>
          <a:lstStyle/>
          <a:p>
            <a:pPr algn="ctr"/>
            <a:endParaRPr lang="id-ID" sz="1876">
              <a:latin typeface="微软雅黑" panose="020B0503020204020204" pitchFamily="34" charset="-122"/>
              <a:ea typeface="微软雅黑" panose="020B0503020204020204" pitchFamily="34" charset="-122"/>
            </a:endParaRPr>
          </a:p>
        </p:txBody>
      </p:sp>
      <p:sp>
        <p:nvSpPr>
          <p:cNvPr id="54" name="Rectangle 47"/>
          <p:cNvSpPr/>
          <p:nvPr/>
        </p:nvSpPr>
        <p:spPr>
          <a:xfrm>
            <a:off x="4801631" y="3382645"/>
            <a:ext cx="3681051" cy="733746"/>
          </a:xfrm>
          <a:prstGeom prst="rect">
            <a:avLst/>
          </a:prstGeom>
          <a:solidFill>
            <a:schemeClr val="accent5">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729" tIns="33865" rIns="67729" bIns="33865" rtlCol="0" anchor="ctr"/>
          <a:lstStyle/>
          <a:p>
            <a:pPr algn="ctr"/>
            <a:endParaRPr lang="id-ID" sz="1876">
              <a:latin typeface="微软雅黑" panose="020B0503020204020204" pitchFamily="34" charset="-122"/>
              <a:ea typeface="微软雅黑" panose="020B0503020204020204" pitchFamily="34" charset="-122"/>
            </a:endParaRPr>
          </a:p>
        </p:txBody>
      </p:sp>
      <p:grpSp>
        <p:nvGrpSpPr>
          <p:cNvPr id="55" name="Group 48"/>
          <p:cNvGrpSpPr/>
          <p:nvPr/>
        </p:nvGrpSpPr>
        <p:grpSpPr>
          <a:xfrm>
            <a:off x="903483" y="3567262"/>
            <a:ext cx="1194558" cy="416045"/>
            <a:chOff x="1253920" y="5294963"/>
            <a:chExt cx="1612758" cy="561696"/>
          </a:xfrm>
        </p:grpSpPr>
        <p:sp>
          <p:nvSpPr>
            <p:cNvPr id="56" name="TextBox 55"/>
            <p:cNvSpPr txBox="1"/>
            <p:nvPr/>
          </p:nvSpPr>
          <p:spPr>
            <a:xfrm>
              <a:off x="1253920" y="5294963"/>
              <a:ext cx="1071709" cy="370857"/>
            </a:xfrm>
            <a:prstGeom prst="rect">
              <a:avLst/>
            </a:prstGeom>
            <a:noFill/>
          </p:spPr>
          <p:txBody>
            <a:bodyPr wrap="none" rtlCol="0">
              <a:spAutoFit/>
            </a:bodyPr>
            <a:lstStyle/>
            <a:p>
              <a:r>
                <a:rPr lang="zh-CN" altLang="en-US" sz="1185" b="1" dirty="0">
                  <a:solidFill>
                    <a:schemeClr val="bg1"/>
                  </a:solidFill>
                  <a:latin typeface="微软雅黑" panose="020B0503020204020204" pitchFamily="34" charset="-122"/>
                  <a:ea typeface="微软雅黑" panose="020B0503020204020204" pitchFamily="34" charset="-122"/>
                </a:rPr>
                <a:t>项目名称</a:t>
              </a:r>
              <a:endParaRPr lang="id-ID" sz="1185" b="1" dirty="0">
                <a:solidFill>
                  <a:schemeClr val="bg1"/>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1253920" y="5567869"/>
              <a:ext cx="1612758" cy="288790"/>
            </a:xfrm>
            <a:prstGeom prst="rect">
              <a:avLst/>
            </a:prstGeom>
            <a:noFill/>
          </p:spPr>
          <p:txBody>
            <a:bodyPr wrap="none" rtlCol="0">
              <a:spAutoFit/>
            </a:bodyPr>
            <a:lstStyle/>
            <a:p>
              <a:r>
                <a:rPr lang="zh-CN" altLang="en-US" sz="790" dirty="0">
                  <a:solidFill>
                    <a:schemeClr val="bg1"/>
                  </a:solidFill>
                  <a:latin typeface="微软雅黑" panose="020B0503020204020204" pitchFamily="34" charset="-122"/>
                  <a:ea typeface="微软雅黑" panose="020B0503020204020204" pitchFamily="34" charset="-122"/>
                </a:rPr>
                <a:t>此处添加详细文本描述</a:t>
              </a:r>
              <a:endParaRPr lang="id-ID" sz="790" dirty="0">
                <a:solidFill>
                  <a:schemeClr val="bg1"/>
                </a:solidFill>
                <a:latin typeface="微软雅黑" panose="020B0503020204020204" pitchFamily="34" charset="-122"/>
                <a:ea typeface="微软雅黑" panose="020B0503020204020204" pitchFamily="34" charset="-122"/>
              </a:endParaRPr>
            </a:p>
          </p:txBody>
        </p:sp>
      </p:grpSp>
      <p:grpSp>
        <p:nvGrpSpPr>
          <p:cNvPr id="58" name="Group 51"/>
          <p:cNvGrpSpPr/>
          <p:nvPr/>
        </p:nvGrpSpPr>
        <p:grpSpPr>
          <a:xfrm>
            <a:off x="3648845" y="3664911"/>
            <a:ext cx="679370" cy="274691"/>
            <a:chOff x="4960397" y="5426817"/>
            <a:chExt cx="917208" cy="370857"/>
          </a:xfrm>
        </p:grpSpPr>
        <p:grpSp>
          <p:nvGrpSpPr>
            <p:cNvPr id="59" name="Group 52"/>
            <p:cNvGrpSpPr/>
            <p:nvPr/>
          </p:nvGrpSpPr>
          <p:grpSpPr>
            <a:xfrm>
              <a:off x="4960397" y="5448851"/>
              <a:ext cx="251169" cy="251169"/>
              <a:chOff x="8121650" y="-184150"/>
              <a:chExt cx="1181100" cy="1181100"/>
            </a:xfrm>
            <a:solidFill>
              <a:schemeClr val="bg1"/>
            </a:solidFill>
          </p:grpSpPr>
          <p:sp>
            <p:nvSpPr>
              <p:cNvPr id="61" name="Freeform 5"/>
              <p:cNvSpPr>
                <a:spLocks noEditPoints="1"/>
              </p:cNvSpPr>
              <p:nvPr/>
            </p:nvSpPr>
            <p:spPr bwMode="auto">
              <a:xfrm>
                <a:off x="8121650" y="-184150"/>
                <a:ext cx="1181100" cy="1181100"/>
              </a:xfrm>
              <a:custGeom>
                <a:avLst/>
                <a:gdLst>
                  <a:gd name="T0" fmla="*/ 202 w 312"/>
                  <a:gd name="T1" fmla="*/ 98 h 312"/>
                  <a:gd name="T2" fmla="*/ 156 w 312"/>
                  <a:gd name="T3" fmla="*/ 0 h 312"/>
                  <a:gd name="T4" fmla="*/ 88 w 312"/>
                  <a:gd name="T5" fmla="*/ 100 h 312"/>
                  <a:gd name="T6" fmla="*/ 78 w 312"/>
                  <a:gd name="T7" fmla="*/ 105 h 312"/>
                  <a:gd name="T8" fmla="*/ 29 w 312"/>
                  <a:gd name="T9" fmla="*/ 98 h 312"/>
                  <a:gd name="T10" fmla="*/ 0 w 312"/>
                  <a:gd name="T11" fmla="*/ 283 h 312"/>
                  <a:gd name="T12" fmla="*/ 59 w 312"/>
                  <a:gd name="T13" fmla="*/ 312 h 312"/>
                  <a:gd name="T14" fmla="*/ 85 w 312"/>
                  <a:gd name="T15" fmla="*/ 295 h 312"/>
                  <a:gd name="T16" fmla="*/ 88 w 312"/>
                  <a:gd name="T17" fmla="*/ 296 h 312"/>
                  <a:gd name="T18" fmla="*/ 186 w 312"/>
                  <a:gd name="T19" fmla="*/ 312 h 312"/>
                  <a:gd name="T20" fmla="*/ 274 w 312"/>
                  <a:gd name="T21" fmla="*/ 293 h 312"/>
                  <a:gd name="T22" fmla="*/ 278 w 312"/>
                  <a:gd name="T23" fmla="*/ 266 h 312"/>
                  <a:gd name="T24" fmla="*/ 294 w 312"/>
                  <a:gd name="T25" fmla="*/ 214 h 312"/>
                  <a:gd name="T26" fmla="*/ 303 w 312"/>
                  <a:gd name="T27" fmla="*/ 164 h 312"/>
                  <a:gd name="T28" fmla="*/ 312 w 312"/>
                  <a:gd name="T29" fmla="*/ 140 h 312"/>
                  <a:gd name="T30" fmla="*/ 284 w 312"/>
                  <a:gd name="T31" fmla="*/ 102 h 312"/>
                  <a:gd name="T32" fmla="*/ 59 w 312"/>
                  <a:gd name="T33" fmla="*/ 293 h 312"/>
                  <a:gd name="T34" fmla="*/ 20 w 312"/>
                  <a:gd name="T35" fmla="*/ 283 h 312"/>
                  <a:gd name="T36" fmla="*/ 29 w 312"/>
                  <a:gd name="T37" fmla="*/ 117 h 312"/>
                  <a:gd name="T38" fmla="*/ 68 w 312"/>
                  <a:gd name="T39" fmla="*/ 127 h 312"/>
                  <a:gd name="T40" fmla="*/ 292 w 312"/>
                  <a:gd name="T41" fmla="*/ 142 h 312"/>
                  <a:gd name="T42" fmla="*/ 254 w 312"/>
                  <a:gd name="T43" fmla="*/ 156 h 312"/>
                  <a:gd name="T44" fmla="*/ 254 w 312"/>
                  <a:gd name="T45" fmla="*/ 166 h 312"/>
                  <a:gd name="T46" fmla="*/ 288 w 312"/>
                  <a:gd name="T47" fmla="*/ 184 h 312"/>
                  <a:gd name="T48" fmla="*/ 244 w 312"/>
                  <a:gd name="T49" fmla="*/ 205 h 312"/>
                  <a:gd name="T50" fmla="*/ 244 w 312"/>
                  <a:gd name="T51" fmla="*/ 215 h 312"/>
                  <a:gd name="T52" fmla="*/ 276 w 312"/>
                  <a:gd name="T53" fmla="*/ 235 h 312"/>
                  <a:gd name="T54" fmla="*/ 234 w 312"/>
                  <a:gd name="T55" fmla="*/ 254 h 312"/>
                  <a:gd name="T56" fmla="*/ 234 w 312"/>
                  <a:gd name="T57" fmla="*/ 263 h 312"/>
                  <a:gd name="T58" fmla="*/ 259 w 312"/>
                  <a:gd name="T59" fmla="*/ 277 h 312"/>
                  <a:gd name="T60" fmla="*/ 239 w 312"/>
                  <a:gd name="T61" fmla="*/ 293 h 312"/>
                  <a:gd name="T62" fmla="*/ 132 w 312"/>
                  <a:gd name="T63" fmla="*/ 286 h 312"/>
                  <a:gd name="T64" fmla="*/ 78 w 312"/>
                  <a:gd name="T65" fmla="*/ 267 h 312"/>
                  <a:gd name="T66" fmla="*/ 86 w 312"/>
                  <a:gd name="T67" fmla="*/ 122 h 312"/>
                  <a:gd name="T68" fmla="*/ 146 w 312"/>
                  <a:gd name="T69" fmla="*/ 29 h 312"/>
                  <a:gd name="T70" fmla="*/ 185 w 312"/>
                  <a:gd name="T71" fmla="*/ 66 h 312"/>
                  <a:gd name="T72" fmla="*/ 281 w 312"/>
                  <a:gd name="T73" fmla="*/ 121 h 312"/>
                  <a:gd name="T74" fmla="*/ 292 w 312"/>
                  <a:gd name="T75" fmla="*/ 142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2" h="312">
                    <a:moveTo>
                      <a:pt x="284" y="102"/>
                    </a:moveTo>
                    <a:cubicBezTo>
                      <a:pt x="272" y="99"/>
                      <a:pt x="244" y="99"/>
                      <a:pt x="202" y="98"/>
                    </a:cubicBezTo>
                    <a:cubicBezTo>
                      <a:pt x="204" y="89"/>
                      <a:pt x="204" y="80"/>
                      <a:pt x="204" y="66"/>
                    </a:cubicBezTo>
                    <a:cubicBezTo>
                      <a:pt x="204" y="31"/>
                      <a:pt x="179" y="0"/>
                      <a:pt x="156" y="0"/>
                    </a:cubicBezTo>
                    <a:cubicBezTo>
                      <a:pt x="140" y="0"/>
                      <a:pt x="127" y="13"/>
                      <a:pt x="127" y="29"/>
                    </a:cubicBezTo>
                    <a:cubicBezTo>
                      <a:pt x="127" y="49"/>
                      <a:pt x="120" y="83"/>
                      <a:pt x="88" y="100"/>
                    </a:cubicBezTo>
                    <a:cubicBezTo>
                      <a:pt x="85" y="101"/>
                      <a:pt x="78" y="104"/>
                      <a:pt x="77" y="105"/>
                    </a:cubicBezTo>
                    <a:cubicBezTo>
                      <a:pt x="78" y="105"/>
                      <a:pt x="78" y="105"/>
                      <a:pt x="78" y="105"/>
                    </a:cubicBezTo>
                    <a:cubicBezTo>
                      <a:pt x="73" y="101"/>
                      <a:pt x="66" y="98"/>
                      <a:pt x="59" y="98"/>
                    </a:cubicBezTo>
                    <a:cubicBezTo>
                      <a:pt x="29" y="98"/>
                      <a:pt x="29" y="98"/>
                      <a:pt x="29" y="98"/>
                    </a:cubicBezTo>
                    <a:cubicBezTo>
                      <a:pt x="13" y="98"/>
                      <a:pt x="0" y="111"/>
                      <a:pt x="0" y="127"/>
                    </a:cubicBezTo>
                    <a:cubicBezTo>
                      <a:pt x="0" y="283"/>
                      <a:pt x="0" y="283"/>
                      <a:pt x="0" y="283"/>
                    </a:cubicBezTo>
                    <a:cubicBezTo>
                      <a:pt x="0" y="299"/>
                      <a:pt x="13" y="312"/>
                      <a:pt x="29" y="312"/>
                    </a:cubicBezTo>
                    <a:cubicBezTo>
                      <a:pt x="59" y="312"/>
                      <a:pt x="59" y="312"/>
                      <a:pt x="59" y="312"/>
                    </a:cubicBezTo>
                    <a:cubicBezTo>
                      <a:pt x="70" y="312"/>
                      <a:pt x="80" y="305"/>
                      <a:pt x="85" y="295"/>
                    </a:cubicBezTo>
                    <a:cubicBezTo>
                      <a:pt x="85" y="295"/>
                      <a:pt x="85" y="295"/>
                      <a:pt x="85" y="295"/>
                    </a:cubicBezTo>
                    <a:cubicBezTo>
                      <a:pt x="86" y="295"/>
                      <a:pt x="86" y="296"/>
                      <a:pt x="87" y="296"/>
                    </a:cubicBezTo>
                    <a:cubicBezTo>
                      <a:pt x="87" y="296"/>
                      <a:pt x="88" y="296"/>
                      <a:pt x="88" y="296"/>
                    </a:cubicBezTo>
                    <a:cubicBezTo>
                      <a:pt x="93" y="297"/>
                      <a:pt x="104" y="300"/>
                      <a:pt x="127" y="305"/>
                    </a:cubicBezTo>
                    <a:cubicBezTo>
                      <a:pt x="132" y="306"/>
                      <a:pt x="158" y="312"/>
                      <a:pt x="186" y="312"/>
                    </a:cubicBezTo>
                    <a:cubicBezTo>
                      <a:pt x="239" y="312"/>
                      <a:pt x="239" y="312"/>
                      <a:pt x="239" y="312"/>
                    </a:cubicBezTo>
                    <a:cubicBezTo>
                      <a:pt x="255" y="312"/>
                      <a:pt x="267" y="306"/>
                      <a:pt x="274" y="293"/>
                    </a:cubicBezTo>
                    <a:cubicBezTo>
                      <a:pt x="274" y="293"/>
                      <a:pt x="276" y="289"/>
                      <a:pt x="278" y="283"/>
                    </a:cubicBezTo>
                    <a:cubicBezTo>
                      <a:pt x="279" y="278"/>
                      <a:pt x="280" y="272"/>
                      <a:pt x="278" y="266"/>
                    </a:cubicBezTo>
                    <a:cubicBezTo>
                      <a:pt x="289" y="258"/>
                      <a:pt x="292" y="247"/>
                      <a:pt x="294" y="240"/>
                    </a:cubicBezTo>
                    <a:cubicBezTo>
                      <a:pt x="298" y="229"/>
                      <a:pt x="297" y="220"/>
                      <a:pt x="294" y="214"/>
                    </a:cubicBezTo>
                    <a:cubicBezTo>
                      <a:pt x="300" y="208"/>
                      <a:pt x="305" y="200"/>
                      <a:pt x="307" y="187"/>
                    </a:cubicBezTo>
                    <a:cubicBezTo>
                      <a:pt x="309" y="179"/>
                      <a:pt x="307" y="171"/>
                      <a:pt x="303" y="164"/>
                    </a:cubicBezTo>
                    <a:cubicBezTo>
                      <a:pt x="309" y="158"/>
                      <a:pt x="311" y="150"/>
                      <a:pt x="312" y="143"/>
                    </a:cubicBezTo>
                    <a:cubicBezTo>
                      <a:pt x="312" y="140"/>
                      <a:pt x="312" y="140"/>
                      <a:pt x="312" y="140"/>
                    </a:cubicBezTo>
                    <a:cubicBezTo>
                      <a:pt x="312" y="139"/>
                      <a:pt x="312" y="138"/>
                      <a:pt x="312" y="136"/>
                    </a:cubicBezTo>
                    <a:cubicBezTo>
                      <a:pt x="312" y="123"/>
                      <a:pt x="303" y="108"/>
                      <a:pt x="284" y="102"/>
                    </a:cubicBezTo>
                    <a:close/>
                    <a:moveTo>
                      <a:pt x="68" y="283"/>
                    </a:moveTo>
                    <a:cubicBezTo>
                      <a:pt x="68" y="288"/>
                      <a:pt x="64" y="293"/>
                      <a:pt x="59" y="293"/>
                    </a:cubicBezTo>
                    <a:cubicBezTo>
                      <a:pt x="29" y="293"/>
                      <a:pt x="29" y="293"/>
                      <a:pt x="29" y="293"/>
                    </a:cubicBezTo>
                    <a:cubicBezTo>
                      <a:pt x="24" y="293"/>
                      <a:pt x="20" y="288"/>
                      <a:pt x="20" y="283"/>
                    </a:cubicBezTo>
                    <a:cubicBezTo>
                      <a:pt x="20" y="127"/>
                      <a:pt x="20" y="127"/>
                      <a:pt x="20" y="127"/>
                    </a:cubicBezTo>
                    <a:cubicBezTo>
                      <a:pt x="20" y="121"/>
                      <a:pt x="24" y="117"/>
                      <a:pt x="29" y="117"/>
                    </a:cubicBezTo>
                    <a:cubicBezTo>
                      <a:pt x="59" y="117"/>
                      <a:pt x="59" y="117"/>
                      <a:pt x="59" y="117"/>
                    </a:cubicBezTo>
                    <a:cubicBezTo>
                      <a:pt x="64" y="117"/>
                      <a:pt x="68" y="121"/>
                      <a:pt x="68" y="127"/>
                    </a:cubicBezTo>
                    <a:lnTo>
                      <a:pt x="68" y="283"/>
                    </a:lnTo>
                    <a:close/>
                    <a:moveTo>
                      <a:pt x="292" y="142"/>
                    </a:moveTo>
                    <a:cubicBezTo>
                      <a:pt x="292" y="147"/>
                      <a:pt x="290" y="156"/>
                      <a:pt x="273" y="156"/>
                    </a:cubicBezTo>
                    <a:cubicBezTo>
                      <a:pt x="258" y="156"/>
                      <a:pt x="254" y="156"/>
                      <a:pt x="254" y="156"/>
                    </a:cubicBezTo>
                    <a:cubicBezTo>
                      <a:pt x="251" y="156"/>
                      <a:pt x="249" y="158"/>
                      <a:pt x="249" y="161"/>
                    </a:cubicBezTo>
                    <a:cubicBezTo>
                      <a:pt x="249" y="164"/>
                      <a:pt x="251" y="166"/>
                      <a:pt x="254" y="166"/>
                    </a:cubicBezTo>
                    <a:cubicBezTo>
                      <a:pt x="254" y="166"/>
                      <a:pt x="258" y="166"/>
                      <a:pt x="272" y="166"/>
                    </a:cubicBezTo>
                    <a:cubicBezTo>
                      <a:pt x="287" y="166"/>
                      <a:pt x="289" y="178"/>
                      <a:pt x="288" y="184"/>
                    </a:cubicBezTo>
                    <a:cubicBezTo>
                      <a:pt x="287" y="191"/>
                      <a:pt x="283" y="205"/>
                      <a:pt x="267" y="205"/>
                    </a:cubicBezTo>
                    <a:cubicBezTo>
                      <a:pt x="250" y="205"/>
                      <a:pt x="244" y="205"/>
                      <a:pt x="244" y="205"/>
                    </a:cubicBezTo>
                    <a:cubicBezTo>
                      <a:pt x="241" y="205"/>
                      <a:pt x="239" y="207"/>
                      <a:pt x="239" y="210"/>
                    </a:cubicBezTo>
                    <a:cubicBezTo>
                      <a:pt x="239" y="212"/>
                      <a:pt x="241" y="215"/>
                      <a:pt x="244" y="215"/>
                    </a:cubicBezTo>
                    <a:cubicBezTo>
                      <a:pt x="244" y="215"/>
                      <a:pt x="255" y="215"/>
                      <a:pt x="263" y="215"/>
                    </a:cubicBezTo>
                    <a:cubicBezTo>
                      <a:pt x="279" y="215"/>
                      <a:pt x="278" y="227"/>
                      <a:pt x="276" y="235"/>
                    </a:cubicBezTo>
                    <a:cubicBezTo>
                      <a:pt x="272" y="244"/>
                      <a:pt x="271" y="254"/>
                      <a:pt x="250" y="254"/>
                    </a:cubicBezTo>
                    <a:cubicBezTo>
                      <a:pt x="243" y="254"/>
                      <a:pt x="234" y="254"/>
                      <a:pt x="234" y="254"/>
                    </a:cubicBezTo>
                    <a:cubicBezTo>
                      <a:pt x="231" y="254"/>
                      <a:pt x="229" y="256"/>
                      <a:pt x="229" y="258"/>
                    </a:cubicBezTo>
                    <a:cubicBezTo>
                      <a:pt x="229" y="261"/>
                      <a:pt x="231" y="263"/>
                      <a:pt x="234" y="263"/>
                    </a:cubicBezTo>
                    <a:cubicBezTo>
                      <a:pt x="234" y="263"/>
                      <a:pt x="241" y="263"/>
                      <a:pt x="249" y="263"/>
                    </a:cubicBezTo>
                    <a:cubicBezTo>
                      <a:pt x="260" y="263"/>
                      <a:pt x="260" y="273"/>
                      <a:pt x="259" y="277"/>
                    </a:cubicBezTo>
                    <a:cubicBezTo>
                      <a:pt x="258" y="281"/>
                      <a:pt x="257" y="284"/>
                      <a:pt x="257" y="284"/>
                    </a:cubicBezTo>
                    <a:cubicBezTo>
                      <a:pt x="254" y="289"/>
                      <a:pt x="249" y="293"/>
                      <a:pt x="239" y="293"/>
                    </a:cubicBezTo>
                    <a:cubicBezTo>
                      <a:pt x="186" y="293"/>
                      <a:pt x="186" y="293"/>
                      <a:pt x="186" y="293"/>
                    </a:cubicBezTo>
                    <a:cubicBezTo>
                      <a:pt x="159" y="293"/>
                      <a:pt x="132" y="286"/>
                      <a:pt x="132" y="286"/>
                    </a:cubicBezTo>
                    <a:cubicBezTo>
                      <a:pt x="91" y="277"/>
                      <a:pt x="89" y="276"/>
                      <a:pt x="86" y="275"/>
                    </a:cubicBezTo>
                    <a:cubicBezTo>
                      <a:pt x="86" y="275"/>
                      <a:pt x="78" y="274"/>
                      <a:pt x="78" y="267"/>
                    </a:cubicBezTo>
                    <a:cubicBezTo>
                      <a:pt x="78" y="132"/>
                      <a:pt x="78" y="132"/>
                      <a:pt x="78" y="132"/>
                    </a:cubicBezTo>
                    <a:cubicBezTo>
                      <a:pt x="78" y="128"/>
                      <a:pt x="81" y="124"/>
                      <a:pt x="86" y="122"/>
                    </a:cubicBezTo>
                    <a:cubicBezTo>
                      <a:pt x="86" y="122"/>
                      <a:pt x="87" y="122"/>
                      <a:pt x="88" y="121"/>
                    </a:cubicBezTo>
                    <a:cubicBezTo>
                      <a:pt x="132" y="103"/>
                      <a:pt x="146" y="62"/>
                      <a:pt x="146" y="29"/>
                    </a:cubicBezTo>
                    <a:cubicBezTo>
                      <a:pt x="146" y="25"/>
                      <a:pt x="150" y="20"/>
                      <a:pt x="156" y="20"/>
                    </a:cubicBezTo>
                    <a:cubicBezTo>
                      <a:pt x="166" y="20"/>
                      <a:pt x="185" y="40"/>
                      <a:pt x="185" y="66"/>
                    </a:cubicBezTo>
                    <a:cubicBezTo>
                      <a:pt x="185" y="89"/>
                      <a:pt x="184" y="93"/>
                      <a:pt x="176" y="117"/>
                    </a:cubicBezTo>
                    <a:cubicBezTo>
                      <a:pt x="273" y="117"/>
                      <a:pt x="272" y="118"/>
                      <a:pt x="281" y="121"/>
                    </a:cubicBezTo>
                    <a:cubicBezTo>
                      <a:pt x="292" y="124"/>
                      <a:pt x="293" y="133"/>
                      <a:pt x="293" y="136"/>
                    </a:cubicBezTo>
                    <a:cubicBezTo>
                      <a:pt x="293" y="139"/>
                      <a:pt x="292" y="138"/>
                      <a:pt x="292"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微软雅黑" panose="020B0503020204020204" pitchFamily="34" charset="-122"/>
                  <a:ea typeface="微软雅黑" panose="020B0503020204020204" pitchFamily="34" charset="-122"/>
                </a:endParaRPr>
              </a:p>
            </p:txBody>
          </p:sp>
          <p:sp>
            <p:nvSpPr>
              <p:cNvPr id="62" name="Freeform 6"/>
              <p:cNvSpPr>
                <a:spLocks noEditPoints="1"/>
              </p:cNvSpPr>
              <p:nvPr/>
            </p:nvSpPr>
            <p:spPr bwMode="auto">
              <a:xfrm>
                <a:off x="8231188" y="777875"/>
                <a:ext cx="112713" cy="109538"/>
              </a:xfrm>
              <a:custGeom>
                <a:avLst/>
                <a:gdLst>
                  <a:gd name="T0" fmla="*/ 15 w 30"/>
                  <a:gd name="T1" fmla="*/ 0 h 29"/>
                  <a:gd name="T2" fmla="*/ 0 w 30"/>
                  <a:gd name="T3" fmla="*/ 14 h 29"/>
                  <a:gd name="T4" fmla="*/ 15 w 30"/>
                  <a:gd name="T5" fmla="*/ 29 h 29"/>
                  <a:gd name="T6" fmla="*/ 30 w 30"/>
                  <a:gd name="T7" fmla="*/ 14 h 29"/>
                  <a:gd name="T8" fmla="*/ 15 w 30"/>
                  <a:gd name="T9" fmla="*/ 0 h 29"/>
                  <a:gd name="T10" fmla="*/ 15 w 30"/>
                  <a:gd name="T11" fmla="*/ 19 h 29"/>
                  <a:gd name="T12" fmla="*/ 10 w 30"/>
                  <a:gd name="T13" fmla="*/ 14 h 29"/>
                  <a:gd name="T14" fmla="*/ 15 w 30"/>
                  <a:gd name="T15" fmla="*/ 9 h 29"/>
                  <a:gd name="T16" fmla="*/ 20 w 30"/>
                  <a:gd name="T17" fmla="*/ 14 h 29"/>
                  <a:gd name="T18" fmla="*/ 15 w 30"/>
                  <a:gd name="T19"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9">
                    <a:moveTo>
                      <a:pt x="15" y="0"/>
                    </a:moveTo>
                    <a:cubicBezTo>
                      <a:pt x="7" y="0"/>
                      <a:pt x="0" y="6"/>
                      <a:pt x="0" y="14"/>
                    </a:cubicBezTo>
                    <a:cubicBezTo>
                      <a:pt x="0" y="22"/>
                      <a:pt x="7" y="29"/>
                      <a:pt x="15" y="29"/>
                    </a:cubicBezTo>
                    <a:cubicBezTo>
                      <a:pt x="23" y="29"/>
                      <a:pt x="30" y="22"/>
                      <a:pt x="30" y="14"/>
                    </a:cubicBezTo>
                    <a:cubicBezTo>
                      <a:pt x="30" y="6"/>
                      <a:pt x="23" y="0"/>
                      <a:pt x="15" y="0"/>
                    </a:cubicBezTo>
                    <a:close/>
                    <a:moveTo>
                      <a:pt x="15" y="19"/>
                    </a:moveTo>
                    <a:cubicBezTo>
                      <a:pt x="12" y="19"/>
                      <a:pt x="10" y="17"/>
                      <a:pt x="10" y="14"/>
                    </a:cubicBezTo>
                    <a:cubicBezTo>
                      <a:pt x="10" y="11"/>
                      <a:pt x="12" y="9"/>
                      <a:pt x="15" y="9"/>
                    </a:cubicBezTo>
                    <a:cubicBezTo>
                      <a:pt x="18" y="9"/>
                      <a:pt x="20" y="11"/>
                      <a:pt x="20" y="14"/>
                    </a:cubicBezTo>
                    <a:cubicBezTo>
                      <a:pt x="20" y="17"/>
                      <a:pt x="18" y="19"/>
                      <a:pt x="1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微软雅黑" panose="020B0503020204020204" pitchFamily="34" charset="-122"/>
                  <a:ea typeface="微软雅黑" panose="020B0503020204020204" pitchFamily="34" charset="-122"/>
                </a:endParaRPr>
              </a:p>
            </p:txBody>
          </p:sp>
        </p:grpSp>
        <p:sp>
          <p:nvSpPr>
            <p:cNvPr id="60" name="TextBox 59"/>
            <p:cNvSpPr txBox="1"/>
            <p:nvPr/>
          </p:nvSpPr>
          <p:spPr>
            <a:xfrm>
              <a:off x="5251721" y="5426817"/>
              <a:ext cx="625884" cy="370857"/>
            </a:xfrm>
            <a:prstGeom prst="rect">
              <a:avLst/>
            </a:prstGeom>
            <a:noFill/>
          </p:spPr>
          <p:txBody>
            <a:bodyPr wrap="none" rtlCol="0">
              <a:spAutoFit/>
            </a:bodyPr>
            <a:lstStyle/>
            <a:p>
              <a:r>
                <a:rPr lang="id-ID" sz="1185" b="1" dirty="0">
                  <a:solidFill>
                    <a:schemeClr val="bg1"/>
                  </a:solidFill>
                  <a:latin typeface="微软雅黑" panose="020B0503020204020204" pitchFamily="34" charset="-122"/>
                  <a:ea typeface="微软雅黑" panose="020B0503020204020204" pitchFamily="34" charset="-122"/>
                </a:rPr>
                <a:t>535</a:t>
              </a:r>
            </a:p>
          </p:txBody>
        </p:sp>
      </p:grpSp>
      <p:grpSp>
        <p:nvGrpSpPr>
          <p:cNvPr id="63" name="Group 56"/>
          <p:cNvGrpSpPr/>
          <p:nvPr/>
        </p:nvGrpSpPr>
        <p:grpSpPr>
          <a:xfrm>
            <a:off x="4976932" y="3567262"/>
            <a:ext cx="1194558" cy="416045"/>
            <a:chOff x="6753434" y="5294963"/>
            <a:chExt cx="1612758" cy="561696"/>
          </a:xfrm>
        </p:grpSpPr>
        <p:sp>
          <p:nvSpPr>
            <p:cNvPr id="64" name="TextBox 63"/>
            <p:cNvSpPr txBox="1"/>
            <p:nvPr/>
          </p:nvSpPr>
          <p:spPr>
            <a:xfrm>
              <a:off x="6753434" y="5294963"/>
              <a:ext cx="1071709" cy="370857"/>
            </a:xfrm>
            <a:prstGeom prst="rect">
              <a:avLst/>
            </a:prstGeom>
            <a:noFill/>
          </p:spPr>
          <p:txBody>
            <a:bodyPr wrap="none" rtlCol="0">
              <a:spAutoFit/>
            </a:bodyPr>
            <a:lstStyle/>
            <a:p>
              <a:r>
                <a:rPr lang="zh-CN" altLang="en-US" sz="1185" b="1" dirty="0">
                  <a:solidFill>
                    <a:schemeClr val="bg1"/>
                  </a:solidFill>
                  <a:latin typeface="微软雅黑" panose="020B0503020204020204" pitchFamily="34" charset="-122"/>
                  <a:ea typeface="微软雅黑" panose="020B0503020204020204" pitchFamily="34" charset="-122"/>
                </a:rPr>
                <a:t>项目名称</a:t>
              </a:r>
              <a:endParaRPr lang="id-ID" sz="1185" b="1" dirty="0">
                <a:solidFill>
                  <a:schemeClr val="bg1"/>
                </a:solidFill>
                <a:latin typeface="微软雅黑" panose="020B0503020204020204" pitchFamily="34" charset="-122"/>
                <a:ea typeface="微软雅黑" panose="020B0503020204020204" pitchFamily="34" charset="-122"/>
              </a:endParaRPr>
            </a:p>
          </p:txBody>
        </p:sp>
        <p:sp>
          <p:nvSpPr>
            <p:cNvPr id="65" name="TextBox 64"/>
            <p:cNvSpPr txBox="1"/>
            <p:nvPr/>
          </p:nvSpPr>
          <p:spPr>
            <a:xfrm>
              <a:off x="6753434" y="5567869"/>
              <a:ext cx="1612758" cy="288790"/>
            </a:xfrm>
            <a:prstGeom prst="rect">
              <a:avLst/>
            </a:prstGeom>
            <a:noFill/>
          </p:spPr>
          <p:txBody>
            <a:bodyPr wrap="none" rtlCol="0">
              <a:spAutoFit/>
            </a:bodyPr>
            <a:lstStyle/>
            <a:p>
              <a:r>
                <a:rPr lang="zh-CN" altLang="en-US" sz="790" dirty="0">
                  <a:solidFill>
                    <a:schemeClr val="bg1"/>
                  </a:solidFill>
                  <a:latin typeface="微软雅黑" panose="020B0503020204020204" pitchFamily="34" charset="-122"/>
                  <a:ea typeface="微软雅黑" panose="020B0503020204020204" pitchFamily="34" charset="-122"/>
                </a:rPr>
                <a:t>此处添加详细文本描述</a:t>
              </a:r>
              <a:endParaRPr lang="id-ID" altLang="zh-CN" sz="790" dirty="0">
                <a:solidFill>
                  <a:schemeClr val="bg1"/>
                </a:solidFill>
                <a:latin typeface="微软雅黑" panose="020B0503020204020204" pitchFamily="34" charset="-122"/>
                <a:ea typeface="微软雅黑" panose="020B0503020204020204" pitchFamily="34" charset="-122"/>
              </a:endParaRPr>
            </a:p>
          </p:txBody>
        </p:sp>
      </p:grpSp>
      <p:grpSp>
        <p:nvGrpSpPr>
          <p:cNvPr id="66" name="Group 59"/>
          <p:cNvGrpSpPr/>
          <p:nvPr/>
        </p:nvGrpSpPr>
        <p:grpSpPr>
          <a:xfrm>
            <a:off x="7725869" y="3664909"/>
            <a:ext cx="675793" cy="274691"/>
            <a:chOff x="10464740" y="5426817"/>
            <a:chExt cx="912379" cy="370857"/>
          </a:xfrm>
        </p:grpSpPr>
        <p:sp>
          <p:nvSpPr>
            <p:cNvPr id="67" name="TextBox 66"/>
            <p:cNvSpPr txBox="1"/>
            <p:nvPr/>
          </p:nvSpPr>
          <p:spPr>
            <a:xfrm>
              <a:off x="10751235" y="5426817"/>
              <a:ext cx="625884" cy="370857"/>
            </a:xfrm>
            <a:prstGeom prst="rect">
              <a:avLst/>
            </a:prstGeom>
            <a:noFill/>
          </p:spPr>
          <p:txBody>
            <a:bodyPr wrap="none" rtlCol="0">
              <a:spAutoFit/>
            </a:bodyPr>
            <a:lstStyle/>
            <a:p>
              <a:r>
                <a:rPr lang="id-ID" sz="1185" b="1" dirty="0">
                  <a:solidFill>
                    <a:schemeClr val="bg1"/>
                  </a:solidFill>
                  <a:latin typeface="微软雅黑" panose="020B0503020204020204" pitchFamily="34" charset="-122"/>
                  <a:ea typeface="微软雅黑" panose="020B0503020204020204" pitchFamily="34" charset="-122"/>
                </a:rPr>
                <a:t>535</a:t>
              </a:r>
            </a:p>
          </p:txBody>
        </p:sp>
        <p:grpSp>
          <p:nvGrpSpPr>
            <p:cNvPr id="68" name="Group 61"/>
            <p:cNvGrpSpPr/>
            <p:nvPr/>
          </p:nvGrpSpPr>
          <p:grpSpPr>
            <a:xfrm>
              <a:off x="10464740" y="5497340"/>
              <a:ext cx="286495" cy="247097"/>
              <a:chOff x="6577013" y="-1389063"/>
              <a:chExt cx="3567113" cy="3076576"/>
            </a:xfrm>
            <a:solidFill>
              <a:schemeClr val="bg1"/>
            </a:solidFill>
          </p:grpSpPr>
          <p:sp>
            <p:nvSpPr>
              <p:cNvPr id="69" name="Freeform 10"/>
              <p:cNvSpPr>
                <a:spLocks noEditPoints="1"/>
              </p:cNvSpPr>
              <p:nvPr/>
            </p:nvSpPr>
            <p:spPr bwMode="auto">
              <a:xfrm>
                <a:off x="6577013" y="-1389063"/>
                <a:ext cx="3567113" cy="3076576"/>
              </a:xfrm>
              <a:custGeom>
                <a:avLst/>
                <a:gdLst>
                  <a:gd name="T0" fmla="*/ 843 w 948"/>
                  <a:gd name="T1" fmla="*/ 102 h 817"/>
                  <a:gd name="T2" fmla="*/ 474 w 948"/>
                  <a:gd name="T3" fmla="*/ 94 h 817"/>
                  <a:gd name="T4" fmla="*/ 105 w 948"/>
                  <a:gd name="T5" fmla="*/ 102 h 817"/>
                  <a:gd name="T6" fmla="*/ 105 w 948"/>
                  <a:gd name="T7" fmla="*/ 478 h 817"/>
                  <a:gd name="T8" fmla="*/ 414 w 948"/>
                  <a:gd name="T9" fmla="*/ 784 h 817"/>
                  <a:gd name="T10" fmla="*/ 534 w 948"/>
                  <a:gd name="T11" fmla="*/ 784 h 817"/>
                  <a:gd name="T12" fmla="*/ 843 w 948"/>
                  <a:gd name="T13" fmla="*/ 478 h 817"/>
                  <a:gd name="T14" fmla="*/ 843 w 948"/>
                  <a:gd name="T15" fmla="*/ 102 h 817"/>
                  <a:gd name="T16" fmla="*/ 803 w 948"/>
                  <a:gd name="T17" fmla="*/ 438 h 817"/>
                  <a:gd name="T18" fmla="*/ 494 w 948"/>
                  <a:gd name="T19" fmla="*/ 745 h 817"/>
                  <a:gd name="T20" fmla="*/ 454 w 948"/>
                  <a:gd name="T21" fmla="*/ 745 h 817"/>
                  <a:gd name="T22" fmla="*/ 145 w 948"/>
                  <a:gd name="T23" fmla="*/ 438 h 817"/>
                  <a:gd name="T24" fmla="*/ 145 w 948"/>
                  <a:gd name="T25" fmla="*/ 142 h 817"/>
                  <a:gd name="T26" fmla="*/ 436 w 948"/>
                  <a:gd name="T27" fmla="*/ 136 h 817"/>
                  <a:gd name="T28" fmla="*/ 474 w 948"/>
                  <a:gd name="T29" fmla="*/ 170 h 817"/>
                  <a:gd name="T30" fmla="*/ 512 w 948"/>
                  <a:gd name="T31" fmla="*/ 136 h 817"/>
                  <a:gd name="T32" fmla="*/ 803 w 948"/>
                  <a:gd name="T33" fmla="*/ 142 h 817"/>
                  <a:gd name="T34" fmla="*/ 803 w 948"/>
                  <a:gd name="T35" fmla="*/ 438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48" h="817">
                    <a:moveTo>
                      <a:pt x="843" y="102"/>
                    </a:moveTo>
                    <a:cubicBezTo>
                      <a:pt x="742" y="2"/>
                      <a:pt x="579" y="0"/>
                      <a:pt x="474" y="94"/>
                    </a:cubicBezTo>
                    <a:cubicBezTo>
                      <a:pt x="369" y="0"/>
                      <a:pt x="206" y="2"/>
                      <a:pt x="105" y="102"/>
                    </a:cubicBezTo>
                    <a:cubicBezTo>
                      <a:pt x="0" y="206"/>
                      <a:pt x="0" y="374"/>
                      <a:pt x="105" y="478"/>
                    </a:cubicBezTo>
                    <a:cubicBezTo>
                      <a:pt x="135" y="508"/>
                      <a:pt x="414" y="784"/>
                      <a:pt x="414" y="784"/>
                    </a:cubicBezTo>
                    <a:cubicBezTo>
                      <a:pt x="447" y="817"/>
                      <a:pt x="501" y="817"/>
                      <a:pt x="534" y="784"/>
                    </a:cubicBezTo>
                    <a:cubicBezTo>
                      <a:pt x="534" y="784"/>
                      <a:pt x="840" y="481"/>
                      <a:pt x="843" y="478"/>
                    </a:cubicBezTo>
                    <a:cubicBezTo>
                      <a:pt x="948" y="374"/>
                      <a:pt x="948" y="206"/>
                      <a:pt x="843" y="102"/>
                    </a:cubicBezTo>
                    <a:close/>
                    <a:moveTo>
                      <a:pt x="803" y="438"/>
                    </a:moveTo>
                    <a:cubicBezTo>
                      <a:pt x="494" y="745"/>
                      <a:pt x="494" y="745"/>
                      <a:pt x="494" y="745"/>
                    </a:cubicBezTo>
                    <a:cubicBezTo>
                      <a:pt x="483" y="756"/>
                      <a:pt x="465" y="756"/>
                      <a:pt x="454" y="745"/>
                    </a:cubicBezTo>
                    <a:cubicBezTo>
                      <a:pt x="145" y="438"/>
                      <a:pt x="145" y="438"/>
                      <a:pt x="145" y="438"/>
                    </a:cubicBezTo>
                    <a:cubicBezTo>
                      <a:pt x="62" y="357"/>
                      <a:pt x="62" y="224"/>
                      <a:pt x="145" y="142"/>
                    </a:cubicBezTo>
                    <a:cubicBezTo>
                      <a:pt x="224" y="63"/>
                      <a:pt x="352" y="60"/>
                      <a:pt x="436" y="136"/>
                    </a:cubicBezTo>
                    <a:cubicBezTo>
                      <a:pt x="474" y="170"/>
                      <a:pt x="474" y="170"/>
                      <a:pt x="474" y="170"/>
                    </a:cubicBezTo>
                    <a:cubicBezTo>
                      <a:pt x="512" y="136"/>
                      <a:pt x="512" y="136"/>
                      <a:pt x="512" y="136"/>
                    </a:cubicBezTo>
                    <a:cubicBezTo>
                      <a:pt x="596" y="60"/>
                      <a:pt x="724" y="63"/>
                      <a:pt x="803" y="142"/>
                    </a:cubicBezTo>
                    <a:cubicBezTo>
                      <a:pt x="886" y="224"/>
                      <a:pt x="886" y="357"/>
                      <a:pt x="803" y="4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微软雅黑" panose="020B0503020204020204" pitchFamily="34" charset="-122"/>
                  <a:ea typeface="微软雅黑" panose="020B0503020204020204" pitchFamily="34" charset="-122"/>
                </a:endParaRPr>
              </a:p>
            </p:txBody>
          </p:sp>
          <p:sp>
            <p:nvSpPr>
              <p:cNvPr id="70" name="Freeform 11"/>
              <p:cNvSpPr>
                <a:spLocks/>
              </p:cNvSpPr>
              <p:nvPr/>
            </p:nvSpPr>
            <p:spPr bwMode="auto">
              <a:xfrm>
                <a:off x="7200900" y="-766763"/>
                <a:ext cx="500063" cy="500063"/>
              </a:xfrm>
              <a:custGeom>
                <a:avLst/>
                <a:gdLst>
                  <a:gd name="T0" fmla="*/ 119 w 133"/>
                  <a:gd name="T1" fmla="*/ 0 h 133"/>
                  <a:gd name="T2" fmla="*/ 119 w 133"/>
                  <a:gd name="T3" fmla="*/ 0 h 133"/>
                  <a:gd name="T4" fmla="*/ 0 w 133"/>
                  <a:gd name="T5" fmla="*/ 119 h 133"/>
                  <a:gd name="T6" fmla="*/ 0 w 133"/>
                  <a:gd name="T7" fmla="*/ 119 h 133"/>
                  <a:gd name="T8" fmla="*/ 14 w 133"/>
                  <a:gd name="T9" fmla="*/ 133 h 133"/>
                  <a:gd name="T10" fmla="*/ 28 w 133"/>
                  <a:gd name="T11" fmla="*/ 119 h 133"/>
                  <a:gd name="T12" fmla="*/ 28 w 133"/>
                  <a:gd name="T13" fmla="*/ 119 h 133"/>
                  <a:gd name="T14" fmla="*/ 119 w 133"/>
                  <a:gd name="T15" fmla="*/ 28 h 133"/>
                  <a:gd name="T16" fmla="*/ 119 w 133"/>
                  <a:gd name="T17" fmla="*/ 28 h 133"/>
                  <a:gd name="T18" fmla="*/ 133 w 133"/>
                  <a:gd name="T19" fmla="*/ 14 h 133"/>
                  <a:gd name="T20" fmla="*/ 119 w 133"/>
                  <a:gd name="T21"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133">
                    <a:moveTo>
                      <a:pt x="119" y="0"/>
                    </a:moveTo>
                    <a:cubicBezTo>
                      <a:pt x="119" y="0"/>
                      <a:pt x="119" y="0"/>
                      <a:pt x="119" y="0"/>
                    </a:cubicBezTo>
                    <a:cubicBezTo>
                      <a:pt x="53" y="0"/>
                      <a:pt x="0" y="53"/>
                      <a:pt x="0" y="119"/>
                    </a:cubicBezTo>
                    <a:cubicBezTo>
                      <a:pt x="0" y="119"/>
                      <a:pt x="0" y="119"/>
                      <a:pt x="0" y="119"/>
                    </a:cubicBezTo>
                    <a:cubicBezTo>
                      <a:pt x="0" y="127"/>
                      <a:pt x="6" y="133"/>
                      <a:pt x="14" y="133"/>
                    </a:cubicBezTo>
                    <a:cubicBezTo>
                      <a:pt x="22" y="133"/>
                      <a:pt x="28" y="127"/>
                      <a:pt x="28" y="119"/>
                    </a:cubicBezTo>
                    <a:cubicBezTo>
                      <a:pt x="28" y="119"/>
                      <a:pt x="28" y="119"/>
                      <a:pt x="28" y="119"/>
                    </a:cubicBezTo>
                    <a:cubicBezTo>
                      <a:pt x="28" y="69"/>
                      <a:pt x="69" y="28"/>
                      <a:pt x="119" y="28"/>
                    </a:cubicBezTo>
                    <a:cubicBezTo>
                      <a:pt x="119" y="28"/>
                      <a:pt x="119" y="28"/>
                      <a:pt x="119" y="28"/>
                    </a:cubicBezTo>
                    <a:cubicBezTo>
                      <a:pt x="127" y="28"/>
                      <a:pt x="133" y="22"/>
                      <a:pt x="133" y="14"/>
                    </a:cubicBezTo>
                    <a:cubicBezTo>
                      <a:pt x="133" y="6"/>
                      <a:pt x="127" y="0"/>
                      <a:pt x="1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242167860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10" presetClass="entr" presetSubtype="0"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wipe(down)">
                                      <p:cBhvr>
                                        <p:cTn id="14" dur="500"/>
                                        <p:tgtEl>
                                          <p:spTgt spid="53"/>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wipe(down)">
                                      <p:cBhvr>
                                        <p:cTn id="17" dur="500"/>
                                        <p:tgtEl>
                                          <p:spTgt spid="54"/>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500"/>
                                        <p:tgtEl>
                                          <p:spTgt spid="55"/>
                                        </p:tgtEl>
                                      </p:cBhvr>
                                    </p:animEffect>
                                  </p:childTnLst>
                                </p:cTn>
                              </p:par>
                              <p:par>
                                <p:cTn id="22" presetID="10" presetClass="entr" presetSubtype="0" fill="hold" nodeType="with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fade">
                                      <p:cBhvr>
                                        <p:cTn id="24" dur="500"/>
                                        <p:tgtEl>
                                          <p:spTgt spid="58"/>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63"/>
                                        </p:tgtEl>
                                        <p:attrNameLst>
                                          <p:attrName>style.visibility</p:attrName>
                                        </p:attrNameLst>
                                      </p:cBhvr>
                                      <p:to>
                                        <p:strVal val="visible"/>
                                      </p:to>
                                    </p:set>
                                    <p:animEffect transition="in" filter="fade">
                                      <p:cBhvr>
                                        <p:cTn id="28" dur="500"/>
                                        <p:tgtEl>
                                          <p:spTgt spid="63"/>
                                        </p:tgtEl>
                                      </p:cBhvr>
                                    </p:animEffect>
                                  </p:childTnLst>
                                </p:cTn>
                              </p:par>
                              <p:par>
                                <p:cTn id="29" presetID="10" presetClass="entr" presetSubtype="0" fill="hold" nodeType="with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fade">
                                      <p:cBhvr>
                                        <p:cTn id="31"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grpSp>
        <p:nvGrpSpPr>
          <p:cNvPr id="64" name="组合 63"/>
          <p:cNvGrpSpPr/>
          <p:nvPr/>
        </p:nvGrpSpPr>
        <p:grpSpPr>
          <a:xfrm>
            <a:off x="1173539" y="901864"/>
            <a:ext cx="7069312" cy="3481498"/>
            <a:chOff x="1358950" y="1173758"/>
            <a:chExt cx="7072312" cy="3482975"/>
          </a:xfrm>
        </p:grpSpPr>
        <p:sp>
          <p:nvSpPr>
            <p:cNvPr id="65"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AC0000"/>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a:spLocks/>
          </p:cNvSpPr>
          <p:nvPr/>
        </p:nvSpPr>
        <p:spPr bwMode="auto">
          <a:xfrm>
            <a:off x="1075155" y="700337"/>
            <a:ext cx="2421498" cy="193593"/>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AC0000"/>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1075155" y="700337"/>
            <a:ext cx="2237426" cy="1553504"/>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DE0000"/>
          </a:solidFill>
          <a:ln w="25400">
            <a:solidFill>
              <a:srgbClr val="D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69" name="Freeform 9"/>
          <p:cNvSpPr>
            <a:spLocks noEditPoints="1"/>
          </p:cNvSpPr>
          <p:nvPr/>
        </p:nvSpPr>
        <p:spPr bwMode="auto">
          <a:xfrm>
            <a:off x="7965157" y="4129470"/>
            <a:ext cx="198353" cy="198353"/>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4773" y="865564"/>
            <a:ext cx="698496" cy="1322991"/>
          </a:xfrm>
          <a:prstGeom prst="rect">
            <a:avLst/>
          </a:prstGeom>
          <a:noFill/>
        </p:spPr>
        <p:txBody>
          <a:bodyPr wrap="square" rtlCol="0">
            <a:spAutoFit/>
          </a:bodyPr>
          <a:lstStyle/>
          <a:p>
            <a:r>
              <a:rPr lang="en-US" altLang="zh-CN" sz="7997" dirty="0">
                <a:solidFill>
                  <a:srgbClr val="F8F8F8"/>
                </a:solidFill>
                <a:latin typeface="微软雅黑" panose="020B0503020204020204" pitchFamily="34" charset="-122"/>
                <a:ea typeface="微软雅黑" panose="020B0503020204020204" pitchFamily="34" charset="-122"/>
              </a:rPr>
              <a:t>3</a:t>
            </a:r>
            <a:endParaRPr lang="zh-CN" altLang="en-US" sz="7997"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96346" y="1265503"/>
            <a:ext cx="2959160" cy="584647"/>
          </a:xfrm>
          <a:prstGeom prst="rect">
            <a:avLst/>
          </a:prstGeom>
          <a:noFill/>
        </p:spPr>
        <p:txBody>
          <a:bodyPr wrap="square" rtlCol="0">
            <a:spAutoFit/>
          </a:bodyPr>
          <a:lstStyle/>
          <a:p>
            <a:r>
              <a:rPr lang="zh-CN" altLang="en-US" sz="3199" b="1" dirty="0">
                <a:solidFill>
                  <a:srgbClr val="2B2A30"/>
                </a:solidFill>
                <a:latin typeface="微软雅黑" panose="020B0503020204020204" pitchFamily="34" charset="-122"/>
                <a:ea typeface="微软雅黑" panose="020B0503020204020204" pitchFamily="34" charset="-122"/>
              </a:rPr>
              <a:t>输入您的标题</a:t>
            </a:r>
          </a:p>
        </p:txBody>
      </p:sp>
      <p:sp>
        <p:nvSpPr>
          <p:cNvPr id="72" name="Rectangle 13"/>
          <p:cNvSpPr>
            <a:spLocks noChangeArrowheads="1"/>
          </p:cNvSpPr>
          <p:nvPr/>
        </p:nvSpPr>
        <p:spPr bwMode="auto">
          <a:xfrm>
            <a:off x="1143098" y="1580628"/>
            <a:ext cx="563296" cy="353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298" dirty="0">
                <a:solidFill>
                  <a:srgbClr val="FFFFFF"/>
                </a:solidFill>
                <a:latin typeface="微软雅黑" panose="020B0503020204020204" pitchFamily="34" charset="-122"/>
                <a:ea typeface="微软雅黑" panose="020B0503020204020204" pitchFamily="34" charset="-122"/>
              </a:rPr>
              <a:t>Part</a:t>
            </a:r>
            <a:endParaRPr lang="zh-CN" altLang="zh-CN" sz="2399" dirty="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283251" y="2169371"/>
            <a:ext cx="2120453" cy="1384225"/>
          </a:xfrm>
          <a:prstGeom prst="rect">
            <a:avLst/>
          </a:prstGeom>
          <a:noFill/>
        </p:spPr>
        <p:txBody>
          <a:bodyPr wrap="square" rtlCol="0">
            <a:spAutoFit/>
          </a:bodyPr>
          <a:lstStyle/>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9705351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up)">
                                      <p:cBhvr>
                                        <p:cTn id="15" dur="500"/>
                                        <p:tgtEl>
                                          <p:spTgt spid="68"/>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anim calcmode="lin" valueType="num">
                                      <p:cBhvr>
                                        <p:cTn id="21" dur="500" fill="hold"/>
                                        <p:tgtEl>
                                          <p:spTgt spid="70"/>
                                        </p:tgtEl>
                                        <p:attrNameLst>
                                          <p:attrName>style.rotation</p:attrName>
                                        </p:attrNameLst>
                                      </p:cBhvr>
                                      <p:tavLst>
                                        <p:tav tm="0">
                                          <p:val>
                                            <p:fltVal val="90"/>
                                          </p:val>
                                        </p:tav>
                                        <p:tav tm="100000">
                                          <p:val>
                                            <p:fltVal val="0"/>
                                          </p:val>
                                        </p:tav>
                                      </p:tavLst>
                                    </p:anim>
                                    <p:animEffect transition="in" filter="fade">
                                      <p:cBhvr>
                                        <p:cTn id="22" dur="500"/>
                                        <p:tgtEl>
                                          <p:spTgt spid="7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p:cTn id="25" dur="500" fill="hold"/>
                                        <p:tgtEl>
                                          <p:spTgt spid="72"/>
                                        </p:tgtEl>
                                        <p:attrNameLst>
                                          <p:attrName>ppt_w</p:attrName>
                                        </p:attrNameLst>
                                      </p:cBhvr>
                                      <p:tavLst>
                                        <p:tav tm="0">
                                          <p:val>
                                            <p:fltVal val="0"/>
                                          </p:val>
                                        </p:tav>
                                        <p:tav tm="100000">
                                          <p:val>
                                            <p:strVal val="#ppt_w"/>
                                          </p:val>
                                        </p:tav>
                                      </p:tavLst>
                                    </p:anim>
                                    <p:anim calcmode="lin" valueType="num">
                                      <p:cBhvr>
                                        <p:cTn id="26" dur="500" fill="hold"/>
                                        <p:tgtEl>
                                          <p:spTgt spid="72"/>
                                        </p:tgtEl>
                                        <p:attrNameLst>
                                          <p:attrName>ppt_h</p:attrName>
                                        </p:attrNameLst>
                                      </p:cBhvr>
                                      <p:tavLst>
                                        <p:tav tm="0">
                                          <p:val>
                                            <p:fltVal val="0"/>
                                          </p:val>
                                        </p:tav>
                                        <p:tav tm="100000">
                                          <p:val>
                                            <p:strVal val="#ppt_h"/>
                                          </p:val>
                                        </p:tav>
                                      </p:tavLst>
                                    </p:anim>
                                    <p:anim calcmode="lin" valueType="num">
                                      <p:cBhvr>
                                        <p:cTn id="27" dur="500" fill="hold"/>
                                        <p:tgtEl>
                                          <p:spTgt spid="72"/>
                                        </p:tgtEl>
                                        <p:attrNameLst>
                                          <p:attrName>style.rotation</p:attrName>
                                        </p:attrNameLst>
                                      </p:cBhvr>
                                      <p:tavLst>
                                        <p:tav tm="0">
                                          <p:val>
                                            <p:fltVal val="90"/>
                                          </p:val>
                                        </p:tav>
                                        <p:tav tm="100000">
                                          <p:val>
                                            <p:fltVal val="0"/>
                                          </p:val>
                                        </p:tav>
                                      </p:tavLst>
                                    </p:anim>
                                    <p:animEffect transition="in" filter="fade">
                                      <p:cBhvr>
                                        <p:cTn id="28" dur="500"/>
                                        <p:tgtEl>
                                          <p:spTgt spid="7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left)">
                                      <p:cBhvr>
                                        <p:cTn id="32" dur="500"/>
                                        <p:tgtEl>
                                          <p:spTgt spid="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wipe(left)">
                                      <p:cBhvr>
                                        <p:cTn id="3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70" grpId="0"/>
      <p:bldP spid="71" grpId="0"/>
      <p:bldP spid="72" grpId="0"/>
      <p:bldP spid="7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占位符 31"/>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a:xfrm>
            <a:off x="6117451" y="1048684"/>
            <a:ext cx="1746528" cy="1744960"/>
          </a:xfr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30" name="图片占位符 29"/>
          <p:cNvPicPr>
            <a:picLocks noGrp="1" noChangeAspect="1"/>
          </p:cNvPicPr>
          <p:nvPr>
            <p:ph type="pic" sz="quarter" idx="14"/>
          </p:nvPr>
        </p:nvPicPr>
        <p:blipFill>
          <a:blip r:embed="rId4" cstate="screen">
            <a:extLst>
              <a:ext uri="{28A0092B-C50C-407E-A947-70E740481C1C}">
                <a14:useLocalDpi xmlns:a14="http://schemas.microsoft.com/office/drawing/2010/main"/>
              </a:ext>
            </a:extLst>
          </a:blip>
          <a:srcRect/>
          <a:stretch>
            <a:fillRect/>
          </a:stretch>
        </p:blipFill>
        <p:spPr>
          <a:xfrm>
            <a:off x="4880110" y="3011592"/>
            <a:ext cx="1746528" cy="1744960"/>
          </a:xfr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27" name="图片占位符 26"/>
          <p:cNvPicPr>
            <a:picLocks noGrp="1" noChangeAspect="1"/>
          </p:cNvPicPr>
          <p:nvPr>
            <p:ph type="pic" sz="quarter" idx="13"/>
          </p:nvPr>
        </p:nvPicPr>
        <p:blipFill>
          <a:blip r:embed="rId5" cstate="screen">
            <a:extLst>
              <a:ext uri="{28A0092B-C50C-407E-A947-70E740481C1C}">
                <a14:useLocalDpi xmlns:a14="http://schemas.microsoft.com/office/drawing/2010/main"/>
              </a:ext>
            </a:extLst>
          </a:blip>
          <a:srcRect/>
          <a:stretch>
            <a:fillRect/>
          </a:stretch>
        </p:blipFill>
        <p:spPr>
          <a:xfrm>
            <a:off x="2509685" y="2998437"/>
            <a:ext cx="1746528" cy="1744960"/>
          </a:xfr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2" name="图片占位符 1"/>
          <p:cNvPicPr>
            <a:picLocks noGrp="1" noChangeAspect="1"/>
          </p:cNvPicPr>
          <p:nvPr>
            <p:ph type="pic" sz="quarter" idx="10"/>
          </p:nvPr>
        </p:nvPicPr>
        <p:blipFill>
          <a:blip r:embed="rId6" cstate="screen">
            <a:extLst>
              <a:ext uri="{28A0092B-C50C-407E-A947-70E740481C1C}">
                <a14:useLocalDpi xmlns:a14="http://schemas.microsoft.com/office/drawing/2010/main"/>
              </a:ext>
            </a:extLst>
          </a:blip>
          <a:srcRect/>
          <a:stretch>
            <a:fillRect/>
          </a:stretch>
        </p:blipFill>
        <p:spPr>
          <a:xfrm>
            <a:off x="1229626" y="1048386"/>
            <a:ext cx="1746528" cy="1744960"/>
          </a:xfr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3" name="图片占位符 2"/>
          <p:cNvPicPr>
            <a:picLocks noGrp="1" noChangeAspect="1"/>
          </p:cNvPicPr>
          <p:nvPr>
            <p:ph type="pic" sz="quarter" idx="11"/>
          </p:nvPr>
        </p:nvPicPr>
        <p:blipFill>
          <a:blip r:embed="rId7" cstate="screen">
            <a:extLst>
              <a:ext uri="{28A0092B-C50C-407E-A947-70E740481C1C}">
                <a14:useLocalDpi xmlns:a14="http://schemas.microsoft.com/office/drawing/2010/main"/>
              </a:ext>
            </a:extLst>
          </a:blip>
          <a:srcRect/>
          <a:stretch>
            <a:fillRect/>
          </a:stretch>
        </p:blipFill>
        <p:spPr>
          <a:xfrm>
            <a:off x="3670831" y="1048386"/>
            <a:ext cx="1746528" cy="1744960"/>
          </a:xfr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19" name="Rounded Rectangle 36"/>
          <p:cNvSpPr/>
          <p:nvPr/>
        </p:nvSpPr>
        <p:spPr>
          <a:xfrm>
            <a:off x="6035372" y="3247479"/>
            <a:ext cx="913343" cy="203894"/>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0" rIns="0" bIns="45143" rtlCol="0" anchor="t"/>
          <a:lstStyle/>
          <a:p>
            <a:r>
              <a:rPr lang="zh-CN" altLang="en-US" sz="889" b="1" dirty="0">
                <a:latin typeface="微软雅黑" panose="020B0503020204020204" pitchFamily="34" charset="-122"/>
                <a:ea typeface="微软雅黑" panose="020B0503020204020204" pitchFamily="34" charset="-122"/>
                <a:cs typeface="Source Sans Pro ExtraLight"/>
              </a:rPr>
              <a:t>项目名称 </a:t>
            </a:r>
            <a:r>
              <a:rPr lang="en-US" altLang="zh-CN" sz="889" b="1" dirty="0">
                <a:latin typeface="微软雅黑" panose="020B0503020204020204" pitchFamily="34" charset="-122"/>
                <a:ea typeface="微软雅黑" panose="020B0503020204020204" pitchFamily="34" charset="-122"/>
                <a:cs typeface="Source Sans Pro ExtraLight"/>
              </a:rPr>
              <a:t>05</a:t>
            </a:r>
            <a:endParaRPr lang="en-US" sz="889" b="1" dirty="0">
              <a:latin typeface="微软雅黑" panose="020B0503020204020204" pitchFamily="34" charset="-122"/>
              <a:ea typeface="微软雅黑" panose="020B0503020204020204" pitchFamily="34" charset="-122"/>
              <a:cs typeface="Source Sans Pro ExtraLight"/>
            </a:endParaRPr>
          </a:p>
        </p:txBody>
      </p:sp>
      <p:sp>
        <p:nvSpPr>
          <p:cNvPr id="20" name="Rounded Rectangle 33"/>
          <p:cNvSpPr/>
          <p:nvPr/>
        </p:nvSpPr>
        <p:spPr>
          <a:xfrm>
            <a:off x="4918295" y="1162122"/>
            <a:ext cx="804051" cy="203894"/>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0285" tIns="0" rIns="0" bIns="45143" rtlCol="0" anchor="t"/>
          <a:lstStyle/>
          <a:p>
            <a:r>
              <a:rPr lang="zh-CN" altLang="en-US" sz="889" b="1" dirty="0">
                <a:latin typeface="微软雅黑" panose="020B0503020204020204" pitchFamily="34" charset="-122"/>
                <a:ea typeface="微软雅黑" panose="020B0503020204020204" pitchFamily="34" charset="-122"/>
                <a:cs typeface="Source Sans Pro ExtraLight"/>
              </a:rPr>
              <a:t>项目名称 </a:t>
            </a:r>
            <a:r>
              <a:rPr lang="en-US" altLang="zh-CN" sz="889" b="1" dirty="0">
                <a:latin typeface="微软雅黑" panose="020B0503020204020204" pitchFamily="34" charset="-122"/>
                <a:ea typeface="微软雅黑" panose="020B0503020204020204" pitchFamily="34" charset="-122"/>
                <a:cs typeface="Source Sans Pro ExtraLight"/>
              </a:rPr>
              <a:t>0</a:t>
            </a:r>
            <a:r>
              <a:rPr lang="en-US" sz="889" b="1" dirty="0">
                <a:latin typeface="微软雅黑" panose="020B0503020204020204" pitchFamily="34" charset="-122"/>
                <a:ea typeface="微软雅黑" panose="020B0503020204020204" pitchFamily="34" charset="-122"/>
                <a:cs typeface="Source Sans Pro ExtraLight"/>
              </a:rPr>
              <a:t>2</a:t>
            </a:r>
          </a:p>
        </p:txBody>
      </p:sp>
      <p:sp>
        <p:nvSpPr>
          <p:cNvPr id="21" name="Rounded Rectangle 32"/>
          <p:cNvSpPr/>
          <p:nvPr/>
        </p:nvSpPr>
        <p:spPr>
          <a:xfrm>
            <a:off x="2389796" y="1162122"/>
            <a:ext cx="804051" cy="203894"/>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0285" tIns="0" rIns="0" bIns="45143" rtlCol="0" anchor="t"/>
          <a:lstStyle/>
          <a:p>
            <a:r>
              <a:rPr lang="zh-CN" altLang="en-US" sz="889" b="1" dirty="0">
                <a:latin typeface="微软雅黑" panose="020B0503020204020204" pitchFamily="34" charset="-122"/>
                <a:ea typeface="微软雅黑" panose="020B0503020204020204" pitchFamily="34" charset="-122"/>
                <a:cs typeface="Source Sans Pro ExtraLight"/>
              </a:rPr>
              <a:t>项目名称 </a:t>
            </a:r>
            <a:r>
              <a:rPr lang="en-US" altLang="zh-CN" sz="889" b="1" dirty="0">
                <a:latin typeface="微软雅黑" panose="020B0503020204020204" pitchFamily="34" charset="-122"/>
                <a:ea typeface="微软雅黑" panose="020B0503020204020204" pitchFamily="34" charset="-122"/>
                <a:cs typeface="Source Sans Pro ExtraLight"/>
              </a:rPr>
              <a:t>0</a:t>
            </a:r>
            <a:r>
              <a:rPr lang="en-US" sz="889" b="1" dirty="0">
                <a:latin typeface="微软雅黑" panose="020B0503020204020204" pitchFamily="34" charset="-122"/>
                <a:ea typeface="微软雅黑" panose="020B0503020204020204" pitchFamily="34" charset="-122"/>
                <a:cs typeface="Source Sans Pro ExtraLight"/>
              </a:rPr>
              <a:t>1</a:t>
            </a:r>
          </a:p>
        </p:txBody>
      </p:sp>
      <p:sp>
        <p:nvSpPr>
          <p:cNvPr id="22" name="Rounded Rectangle 34"/>
          <p:cNvSpPr/>
          <p:nvPr/>
        </p:nvSpPr>
        <p:spPr>
          <a:xfrm>
            <a:off x="7252553" y="1162122"/>
            <a:ext cx="804051" cy="203894"/>
          </a:xfrm>
          <a:prstGeom prst="roundRect">
            <a:avLst>
              <a:gd name="adj" fmla="val 50000"/>
            </a:avLst>
          </a:prstGeom>
          <a:solidFill>
            <a:schemeClr val="accent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lIns="90285" tIns="0" rIns="0" bIns="45143" rtlCol="0" anchor="t"/>
          <a:lstStyle/>
          <a:p>
            <a:r>
              <a:rPr lang="zh-CN" altLang="en-US" sz="889" b="1" dirty="0">
                <a:latin typeface="微软雅黑" panose="020B0503020204020204" pitchFamily="34" charset="-122"/>
                <a:ea typeface="微软雅黑" panose="020B0503020204020204" pitchFamily="34" charset="-122"/>
                <a:cs typeface="Source Sans Pro ExtraLight"/>
              </a:rPr>
              <a:t>项目名称 </a:t>
            </a:r>
            <a:r>
              <a:rPr lang="en-US" altLang="zh-CN" sz="889" b="1" dirty="0">
                <a:latin typeface="微软雅黑" panose="020B0503020204020204" pitchFamily="34" charset="-122"/>
                <a:ea typeface="微软雅黑" panose="020B0503020204020204" pitchFamily="34" charset="-122"/>
                <a:cs typeface="Source Sans Pro ExtraLight"/>
              </a:rPr>
              <a:t>03</a:t>
            </a:r>
            <a:endParaRPr lang="en-US" sz="889" b="1" dirty="0">
              <a:latin typeface="微软雅黑" panose="020B0503020204020204" pitchFamily="34" charset="-122"/>
              <a:ea typeface="微软雅黑" panose="020B0503020204020204" pitchFamily="34" charset="-122"/>
              <a:cs typeface="Source Sans Pro ExtraLight"/>
            </a:endParaRPr>
          </a:p>
        </p:txBody>
      </p:sp>
      <p:sp>
        <p:nvSpPr>
          <p:cNvPr id="24" name="Rounded Rectangle 35"/>
          <p:cNvSpPr/>
          <p:nvPr/>
        </p:nvSpPr>
        <p:spPr>
          <a:xfrm>
            <a:off x="3677134" y="3247479"/>
            <a:ext cx="885312" cy="203894"/>
          </a:xfrm>
          <a:prstGeom prst="roundRect">
            <a:avLst>
              <a:gd name="adj" fmla="val 50000"/>
            </a:avLst>
          </a:prstGeom>
          <a:solidFill>
            <a:schemeClr val="accent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txBody>
          <a:bodyPr lIns="90285" tIns="0" rIns="0" bIns="45143" rtlCol="0" anchor="t"/>
          <a:lstStyle/>
          <a:p>
            <a:r>
              <a:rPr lang="zh-CN" altLang="en-US" sz="987" b="1" dirty="0">
                <a:latin typeface="微软雅黑" panose="020B0503020204020204" pitchFamily="34" charset="-122"/>
                <a:ea typeface="微软雅黑" panose="020B0503020204020204" pitchFamily="34" charset="-122"/>
                <a:cs typeface="Source Sans Pro ExtraLight"/>
              </a:rPr>
              <a:t>项目名称 </a:t>
            </a:r>
            <a:r>
              <a:rPr lang="en-US" altLang="zh-CN" sz="987" b="1" dirty="0">
                <a:latin typeface="微软雅黑" panose="020B0503020204020204" pitchFamily="34" charset="-122"/>
                <a:ea typeface="微软雅黑" panose="020B0503020204020204" pitchFamily="34" charset="-122"/>
                <a:cs typeface="Source Sans Pro ExtraLight"/>
              </a:rPr>
              <a:t>04</a:t>
            </a:r>
            <a:endParaRPr lang="en-US" sz="987" b="1" dirty="0">
              <a:latin typeface="微软雅黑" panose="020B0503020204020204" pitchFamily="34" charset="-122"/>
              <a:ea typeface="微软雅黑" panose="020B0503020204020204" pitchFamily="34" charset="-122"/>
              <a:cs typeface="Source Sans Pro ExtraLight"/>
            </a:endParaRPr>
          </a:p>
        </p:txBody>
      </p:sp>
    </p:spTree>
    <p:extLst>
      <p:ext uri="{BB962C8B-B14F-4D97-AF65-F5344CB8AC3E}">
        <p14:creationId xmlns:p14="http://schemas.microsoft.com/office/powerpoint/2010/main" val="242297771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50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nodeType="withEffect">
                                  <p:stCondLst>
                                    <p:cond delay="75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100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椭圆 392"/>
          <p:cNvSpPr/>
          <p:nvPr/>
        </p:nvSpPr>
        <p:spPr>
          <a:xfrm>
            <a:off x="802939" y="1914926"/>
            <a:ext cx="1405785" cy="1405785"/>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dirty="0"/>
          </a:p>
        </p:txBody>
      </p:sp>
      <p:grpSp>
        <p:nvGrpSpPr>
          <p:cNvPr id="394" name="组合 393"/>
          <p:cNvGrpSpPr/>
          <p:nvPr/>
        </p:nvGrpSpPr>
        <p:grpSpPr>
          <a:xfrm>
            <a:off x="2810911" y="1254117"/>
            <a:ext cx="2811034" cy="2811034"/>
            <a:chOff x="304800" y="673100"/>
            <a:chExt cx="4000500" cy="4000500"/>
          </a:xfrm>
          <a:effectLst>
            <a:outerShdw blurRad="444500" dist="254000" dir="8100000" algn="tr" rotWithShape="0">
              <a:prstClr val="black">
                <a:alpha val="50000"/>
              </a:prstClr>
            </a:outerShdw>
          </a:effectLst>
        </p:grpSpPr>
        <p:sp>
          <p:nvSpPr>
            <p:cNvPr id="398" name="同心圆 3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406" name="椭圆 40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grpSp>
        <p:nvGrpSpPr>
          <p:cNvPr id="407" name="组合 406"/>
          <p:cNvGrpSpPr/>
          <p:nvPr/>
        </p:nvGrpSpPr>
        <p:grpSpPr>
          <a:xfrm>
            <a:off x="4714229" y="1282753"/>
            <a:ext cx="616160" cy="616160"/>
            <a:chOff x="304800" y="673100"/>
            <a:chExt cx="4000500" cy="4000500"/>
          </a:xfrm>
          <a:effectLst>
            <a:outerShdw blurRad="317500" dist="190500" dir="8100000" algn="tr" rotWithShape="0">
              <a:prstClr val="black">
                <a:alpha val="50000"/>
              </a:prstClr>
            </a:outerShdw>
          </a:effectLst>
        </p:grpSpPr>
        <p:sp>
          <p:nvSpPr>
            <p:cNvPr id="408" name="同心圆 4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69" b="1">
                <a:solidFill>
                  <a:srgbClr val="C00000"/>
                </a:solidFill>
                <a:latin typeface="微软雅黑" pitchFamily="34" charset="-122"/>
                <a:ea typeface="微软雅黑" pitchFamily="34" charset="-122"/>
              </a:endParaRPr>
            </a:p>
          </p:txBody>
        </p:sp>
        <p:sp>
          <p:nvSpPr>
            <p:cNvPr id="409" name="椭圆 4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69" b="1" dirty="0">
                  <a:solidFill>
                    <a:srgbClr val="C00000"/>
                  </a:solidFill>
                  <a:latin typeface="微软雅黑" pitchFamily="34" charset="-122"/>
                  <a:ea typeface="微软雅黑" pitchFamily="34" charset="-122"/>
                </a:rPr>
                <a:t>1</a:t>
              </a:r>
              <a:endParaRPr lang="zh-CN" altLang="en-US" sz="2469" b="1" dirty="0">
                <a:solidFill>
                  <a:srgbClr val="C00000"/>
                </a:solidFill>
                <a:latin typeface="微软雅黑" pitchFamily="34" charset="-122"/>
                <a:ea typeface="微软雅黑" pitchFamily="34" charset="-122"/>
              </a:endParaRPr>
            </a:p>
          </p:txBody>
        </p:sp>
      </p:grpSp>
      <p:grpSp>
        <p:nvGrpSpPr>
          <p:cNvPr id="410" name="组合 409"/>
          <p:cNvGrpSpPr/>
          <p:nvPr/>
        </p:nvGrpSpPr>
        <p:grpSpPr>
          <a:xfrm>
            <a:off x="5252514" y="2309737"/>
            <a:ext cx="616160" cy="616160"/>
            <a:chOff x="304800" y="673100"/>
            <a:chExt cx="4000500" cy="4000500"/>
          </a:xfrm>
          <a:effectLst>
            <a:outerShdw blurRad="317500" dist="190500" dir="8100000" algn="tr" rotWithShape="0">
              <a:prstClr val="black">
                <a:alpha val="50000"/>
              </a:prstClr>
            </a:outerShdw>
          </a:effectLst>
        </p:grpSpPr>
        <p:sp>
          <p:nvSpPr>
            <p:cNvPr id="411" name="同心圆 4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69" b="1">
                <a:solidFill>
                  <a:srgbClr val="C00000"/>
                </a:solidFill>
                <a:latin typeface="微软雅黑" pitchFamily="34" charset="-122"/>
                <a:ea typeface="微软雅黑" pitchFamily="34" charset="-122"/>
              </a:endParaRPr>
            </a:p>
          </p:txBody>
        </p:sp>
        <p:sp>
          <p:nvSpPr>
            <p:cNvPr id="412" name="椭圆 4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69" b="1" dirty="0">
                  <a:solidFill>
                    <a:srgbClr val="C00000"/>
                  </a:solidFill>
                  <a:latin typeface="微软雅黑" pitchFamily="34" charset="-122"/>
                  <a:ea typeface="微软雅黑" pitchFamily="34" charset="-122"/>
                </a:rPr>
                <a:t>2</a:t>
              </a:r>
              <a:endParaRPr lang="zh-CN" altLang="en-US" sz="2469" b="1" dirty="0">
                <a:solidFill>
                  <a:srgbClr val="C00000"/>
                </a:solidFill>
                <a:latin typeface="微软雅黑" pitchFamily="34" charset="-122"/>
                <a:ea typeface="微软雅黑" pitchFamily="34" charset="-122"/>
              </a:endParaRPr>
            </a:p>
          </p:txBody>
        </p:sp>
      </p:grpSp>
      <p:grpSp>
        <p:nvGrpSpPr>
          <p:cNvPr id="413" name="组合 412"/>
          <p:cNvGrpSpPr/>
          <p:nvPr/>
        </p:nvGrpSpPr>
        <p:grpSpPr>
          <a:xfrm>
            <a:off x="4714229" y="3387641"/>
            <a:ext cx="616160" cy="616160"/>
            <a:chOff x="304800" y="673100"/>
            <a:chExt cx="4000500" cy="4000500"/>
          </a:xfrm>
          <a:effectLst>
            <a:outerShdw blurRad="317500" dist="190500" dir="8100000" algn="tr" rotWithShape="0">
              <a:prstClr val="black">
                <a:alpha val="50000"/>
              </a:prstClr>
            </a:outerShdw>
          </a:effectLst>
        </p:grpSpPr>
        <p:sp>
          <p:nvSpPr>
            <p:cNvPr id="414" name="同心圆 4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69" b="1">
                <a:solidFill>
                  <a:srgbClr val="C00000"/>
                </a:solidFill>
                <a:latin typeface="微软雅黑" pitchFamily="34" charset="-122"/>
                <a:ea typeface="微软雅黑" pitchFamily="34" charset="-122"/>
              </a:endParaRPr>
            </a:p>
          </p:txBody>
        </p:sp>
        <p:sp>
          <p:nvSpPr>
            <p:cNvPr id="415" name="椭圆 4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69" b="1" dirty="0">
                  <a:solidFill>
                    <a:srgbClr val="C00000"/>
                  </a:solidFill>
                  <a:latin typeface="微软雅黑" pitchFamily="34" charset="-122"/>
                  <a:ea typeface="微软雅黑" pitchFamily="34" charset="-122"/>
                </a:rPr>
                <a:t>3</a:t>
              </a:r>
              <a:endParaRPr lang="zh-CN" altLang="en-US" sz="2469" b="1" dirty="0">
                <a:solidFill>
                  <a:srgbClr val="C00000"/>
                </a:solidFill>
                <a:latin typeface="微软雅黑" pitchFamily="34" charset="-122"/>
                <a:ea typeface="微软雅黑" pitchFamily="34" charset="-122"/>
              </a:endParaRPr>
            </a:p>
          </p:txBody>
        </p:sp>
      </p:grpSp>
      <p:sp>
        <p:nvSpPr>
          <p:cNvPr id="416" name="TextBox 415"/>
          <p:cNvSpPr txBox="1"/>
          <p:nvPr/>
        </p:nvSpPr>
        <p:spPr>
          <a:xfrm>
            <a:off x="1252557" y="2319409"/>
            <a:ext cx="506549" cy="607859"/>
          </a:xfrm>
          <a:prstGeom prst="rect">
            <a:avLst/>
          </a:prstGeom>
          <a:noFill/>
        </p:spPr>
        <p:txBody>
          <a:bodyPr wrap="none" lIns="0" tIns="0" rIns="0" bIns="0" rtlCol="0">
            <a:spAutoFit/>
          </a:bodyPr>
          <a:lstStyle/>
          <a:p>
            <a:pPr algn="ctr"/>
            <a:r>
              <a:rPr lang="zh-CN" altLang="en-US" sz="1975" b="1" dirty="0">
                <a:solidFill>
                  <a:schemeClr val="bg1"/>
                </a:solidFill>
                <a:latin typeface="微软雅黑" pitchFamily="34" charset="-122"/>
                <a:ea typeface="微软雅黑" pitchFamily="34" charset="-122"/>
              </a:rPr>
              <a:t>项目</a:t>
            </a:r>
            <a:endParaRPr lang="en-US" altLang="zh-CN" sz="1975" b="1" dirty="0">
              <a:solidFill>
                <a:schemeClr val="bg1"/>
              </a:solidFill>
              <a:latin typeface="微软雅黑" pitchFamily="34" charset="-122"/>
              <a:ea typeface="微软雅黑" pitchFamily="34" charset="-122"/>
            </a:endParaRPr>
          </a:p>
          <a:p>
            <a:pPr algn="ctr"/>
            <a:r>
              <a:rPr lang="zh-CN" altLang="en-US" sz="1975" b="1" dirty="0">
                <a:solidFill>
                  <a:schemeClr val="bg1"/>
                </a:solidFill>
                <a:latin typeface="微软雅黑" pitchFamily="34" charset="-122"/>
                <a:ea typeface="微软雅黑" pitchFamily="34" charset="-122"/>
              </a:rPr>
              <a:t>分析</a:t>
            </a:r>
          </a:p>
        </p:txBody>
      </p:sp>
      <p:sp>
        <p:nvSpPr>
          <p:cNvPr id="417" name="TextBox 416"/>
          <p:cNvSpPr txBox="1"/>
          <p:nvPr/>
        </p:nvSpPr>
        <p:spPr>
          <a:xfrm>
            <a:off x="5598869" y="1310649"/>
            <a:ext cx="2173278" cy="577081"/>
          </a:xfrm>
          <a:prstGeom prst="rect">
            <a:avLst/>
          </a:prstGeom>
          <a:noFill/>
        </p:spPr>
        <p:txBody>
          <a:bodyPr wrap="square" lIns="0" tIns="0" rIns="0" bIns="0" rtlCol="0">
            <a:spAutoFit/>
          </a:bodyPr>
          <a:lstStyle/>
          <a:p>
            <a:pPr algn="just">
              <a:lnSpc>
                <a:spcPts val="1481"/>
              </a:lnSpc>
            </a:pPr>
            <a:r>
              <a:rPr lang="zh-CN" altLang="en-US" sz="987" dirty="0">
                <a:latin typeface="微软雅黑" pitchFamily="34" charset="-122"/>
                <a:ea typeface="微软雅黑" pitchFamily="34" charset="-122"/>
              </a:rPr>
              <a:t>点击输入简要文字内容，文字内容需概括精炼，不用多余的文字修饰，言简意赅的说明分项内容</a:t>
            </a:r>
            <a:r>
              <a:rPr lang="en-US" altLang="zh-CN" sz="987" dirty="0">
                <a:latin typeface="微软雅黑" pitchFamily="34" charset="-122"/>
                <a:ea typeface="微软雅黑" pitchFamily="34" charset="-122"/>
              </a:rPr>
              <a:t>……</a:t>
            </a:r>
            <a:r>
              <a:rPr lang="zh-CN" altLang="en-US" sz="987" dirty="0">
                <a:latin typeface="微软雅黑" pitchFamily="34" charset="-122"/>
                <a:ea typeface="微软雅黑" pitchFamily="34" charset="-122"/>
              </a:rPr>
              <a:t>。</a:t>
            </a:r>
            <a:endParaRPr lang="en-US" altLang="zh-CN" sz="987" dirty="0">
              <a:latin typeface="微软雅黑" pitchFamily="34" charset="-122"/>
              <a:ea typeface="微软雅黑" pitchFamily="34" charset="-122"/>
            </a:endParaRPr>
          </a:p>
        </p:txBody>
      </p:sp>
      <p:sp>
        <p:nvSpPr>
          <p:cNvPr id="418" name="TextBox 417"/>
          <p:cNvSpPr txBox="1"/>
          <p:nvPr/>
        </p:nvSpPr>
        <p:spPr>
          <a:xfrm>
            <a:off x="6025555" y="2337809"/>
            <a:ext cx="2173278" cy="577081"/>
          </a:xfrm>
          <a:prstGeom prst="rect">
            <a:avLst/>
          </a:prstGeom>
          <a:noFill/>
        </p:spPr>
        <p:txBody>
          <a:bodyPr wrap="square" lIns="0" tIns="0" rIns="0" bIns="0" rtlCol="0">
            <a:spAutoFit/>
          </a:bodyPr>
          <a:lstStyle/>
          <a:p>
            <a:pPr algn="just">
              <a:lnSpc>
                <a:spcPts val="1481"/>
              </a:lnSpc>
            </a:pPr>
            <a:r>
              <a:rPr lang="zh-CN" altLang="en-US" sz="987" dirty="0">
                <a:latin typeface="微软雅黑" pitchFamily="34" charset="-122"/>
                <a:ea typeface="微软雅黑" pitchFamily="34" charset="-122"/>
              </a:rPr>
              <a:t>点击输入简要文字内容，文字内容需概括精炼，不用多余的文字修饰，言简意赅的说明分项内容</a:t>
            </a:r>
            <a:r>
              <a:rPr lang="en-US" altLang="zh-CN" sz="987" dirty="0">
                <a:latin typeface="微软雅黑" pitchFamily="34" charset="-122"/>
                <a:ea typeface="微软雅黑" pitchFamily="34" charset="-122"/>
              </a:rPr>
              <a:t>……</a:t>
            </a:r>
            <a:r>
              <a:rPr lang="zh-CN" altLang="en-US" sz="987" dirty="0">
                <a:latin typeface="微软雅黑" pitchFamily="34" charset="-122"/>
                <a:ea typeface="微软雅黑" pitchFamily="34" charset="-122"/>
              </a:rPr>
              <a:t>。</a:t>
            </a:r>
            <a:endParaRPr lang="en-US" altLang="zh-CN" sz="987" dirty="0">
              <a:latin typeface="微软雅黑" pitchFamily="34" charset="-122"/>
              <a:ea typeface="微软雅黑" pitchFamily="34" charset="-122"/>
            </a:endParaRPr>
          </a:p>
        </p:txBody>
      </p:sp>
      <p:sp>
        <p:nvSpPr>
          <p:cNvPr id="419" name="TextBox 418"/>
          <p:cNvSpPr txBox="1"/>
          <p:nvPr/>
        </p:nvSpPr>
        <p:spPr>
          <a:xfrm>
            <a:off x="5546176" y="3438294"/>
            <a:ext cx="2173278" cy="577081"/>
          </a:xfrm>
          <a:prstGeom prst="rect">
            <a:avLst/>
          </a:prstGeom>
          <a:noFill/>
        </p:spPr>
        <p:txBody>
          <a:bodyPr wrap="square" lIns="0" tIns="0" rIns="0" bIns="0" rtlCol="0">
            <a:spAutoFit/>
          </a:bodyPr>
          <a:lstStyle/>
          <a:p>
            <a:pPr algn="just">
              <a:lnSpc>
                <a:spcPts val="1481"/>
              </a:lnSpc>
            </a:pPr>
            <a:r>
              <a:rPr lang="zh-CN" altLang="en-US" sz="987" dirty="0">
                <a:latin typeface="微软雅黑" pitchFamily="34" charset="-122"/>
                <a:ea typeface="微软雅黑" pitchFamily="34" charset="-122"/>
              </a:rPr>
              <a:t>点击输入简要文字内容，文字内容需概括精炼，不用多余的文字修饰，言简意赅的说明分项内容</a:t>
            </a:r>
            <a:r>
              <a:rPr lang="en-US" altLang="zh-CN" sz="987" dirty="0">
                <a:latin typeface="微软雅黑" pitchFamily="34" charset="-122"/>
                <a:ea typeface="微软雅黑" pitchFamily="34" charset="-122"/>
              </a:rPr>
              <a:t>……</a:t>
            </a:r>
            <a:r>
              <a:rPr lang="zh-CN" altLang="en-US" sz="987" dirty="0">
                <a:latin typeface="微软雅黑" pitchFamily="34" charset="-122"/>
                <a:ea typeface="微软雅黑" pitchFamily="34" charset="-122"/>
              </a:rPr>
              <a:t>。</a:t>
            </a:r>
            <a:endParaRPr lang="en-US" altLang="zh-CN" sz="987" dirty="0">
              <a:latin typeface="微软雅黑" pitchFamily="34" charset="-122"/>
              <a:ea typeface="微软雅黑" pitchFamily="34" charset="-122"/>
            </a:endParaRPr>
          </a:p>
        </p:txBody>
      </p:sp>
      <p:sp>
        <p:nvSpPr>
          <p:cNvPr id="420" name="TextBox 419"/>
          <p:cNvSpPr txBox="1"/>
          <p:nvPr/>
        </p:nvSpPr>
        <p:spPr>
          <a:xfrm>
            <a:off x="3291941" y="1933431"/>
            <a:ext cx="1730367" cy="1382430"/>
          </a:xfrm>
          <a:prstGeom prst="rect">
            <a:avLst/>
          </a:prstGeom>
          <a:noFill/>
        </p:spPr>
        <p:txBody>
          <a:bodyPr wrap="square" lIns="0" tIns="0" rIns="0" bIns="0" rtlCol="0">
            <a:spAutoFit/>
          </a:bodyPr>
          <a:lstStyle/>
          <a:p>
            <a:pPr algn="just">
              <a:lnSpc>
                <a:spcPct val="130000"/>
              </a:lnSpc>
            </a:pPr>
            <a:r>
              <a:rPr lang="zh-CN" altLang="en-US" sz="1382" dirty="0">
                <a:latin typeface="微软雅黑" pitchFamily="34" charset="-122"/>
                <a:ea typeface="微软雅黑" pitchFamily="34" charset="-122"/>
              </a:rPr>
              <a:t>点击输入简要文字内容，文字内容需概括精炼，不用多余的文字修饰，言简意赅的说明分项内容</a:t>
            </a:r>
            <a:r>
              <a:rPr lang="en-US" altLang="zh-CN" sz="1382" dirty="0">
                <a:latin typeface="微软雅黑" pitchFamily="34" charset="-122"/>
                <a:ea typeface="微软雅黑" pitchFamily="34" charset="-122"/>
              </a:rPr>
              <a:t>……</a:t>
            </a:r>
          </a:p>
        </p:txBody>
      </p:sp>
      <p:sp>
        <p:nvSpPr>
          <p:cNvPr id="421" name="Half Frame 12"/>
          <p:cNvSpPr/>
          <p:nvPr/>
        </p:nvSpPr>
        <p:spPr>
          <a:xfrm rot="8097294">
            <a:off x="2241965" y="2427326"/>
            <a:ext cx="355698" cy="390886"/>
          </a:xfrm>
          <a:prstGeom prst="halfFrame">
            <a:avLst/>
          </a:prstGeom>
          <a:solidFill>
            <a:schemeClr val="tx1">
              <a:lumMod val="65000"/>
              <a:lumOff val="35000"/>
            </a:schemeClr>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106588062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14:bounceEnd="44000">
                                          <p:cBhvr additive="base">
                                            <p:cTn id="7" dur="500" fill="hold"/>
                                            <p:tgtEl>
                                              <p:spTgt spid="39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14:presetBounceEnd="44000">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14:bounceEnd="44000">
                                          <p:cBhvr additive="base">
                                            <p:cTn id="22" dur="500" fill="hold"/>
                                            <p:tgtEl>
                                              <p:spTgt spid="394"/>
                                            </p:tgtEl>
                                            <p:attrNameLst>
                                              <p:attrName>ppt_x</p:attrName>
                                            </p:attrNameLst>
                                          </p:cBhvr>
                                          <p:tavLst>
                                            <p:tav tm="0">
                                              <p:val>
                                                <p:strVal val="#ppt_x"/>
                                              </p:val>
                                            </p:tav>
                                            <p:tav tm="100000">
                                              <p:val>
                                                <p:strVal val="#ppt_x"/>
                                              </p:val>
                                            </p:tav>
                                          </p:tavLst>
                                        </p:anim>
                                        <p:anim calcmode="lin" valueType="num" p14:bounceEnd="44000">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cBhvr additive="base">
                                            <p:cTn id="7" dur="500" fill="hold"/>
                                            <p:tgtEl>
                                              <p:spTgt spid="393"/>
                                            </p:tgtEl>
                                            <p:attrNameLst>
                                              <p:attrName>ppt_x</p:attrName>
                                            </p:attrNameLst>
                                          </p:cBhvr>
                                          <p:tavLst>
                                            <p:tav tm="0">
                                              <p:val>
                                                <p:strVal val="#ppt_x"/>
                                              </p:val>
                                            </p:tav>
                                            <p:tav tm="100000">
                                              <p:val>
                                                <p:strVal val="#ppt_x"/>
                                              </p:val>
                                            </p:tav>
                                          </p:tavLst>
                                        </p:anim>
                                        <p:anim calcmode="lin" valueType="num">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cBhvr additive="base">
                                            <p:cTn id="22" dur="500" fill="hold"/>
                                            <p:tgtEl>
                                              <p:spTgt spid="394"/>
                                            </p:tgtEl>
                                            <p:attrNameLst>
                                              <p:attrName>ppt_x</p:attrName>
                                            </p:attrNameLst>
                                          </p:cBhvr>
                                          <p:tavLst>
                                            <p:tav tm="0">
                                              <p:val>
                                                <p:strVal val="#ppt_x"/>
                                              </p:val>
                                            </p:tav>
                                            <p:tav tm="100000">
                                              <p:val>
                                                <p:strVal val="#ppt_x"/>
                                              </p:val>
                                            </p:tav>
                                          </p:tavLst>
                                        </p:anim>
                                        <p:anim calcmode="lin" valueType="num">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10"/>
          <p:cNvSpPr/>
          <p:nvPr/>
        </p:nvSpPr>
        <p:spPr>
          <a:xfrm>
            <a:off x="5396145" y="1220578"/>
            <a:ext cx="1095172" cy="639406"/>
          </a:xfrm>
          <a:prstGeom prst="rect">
            <a:avLst/>
          </a:prstGeom>
        </p:spPr>
        <p:txBody>
          <a:bodyPr wrap="none">
            <a:spAutoFit/>
          </a:bodyPr>
          <a:lstStyle/>
          <a:p>
            <a:r>
              <a:rPr lang="zh-CN" altLang="en-US" sz="3555" b="1" dirty="0">
                <a:solidFill>
                  <a:schemeClr val="accent3"/>
                </a:solidFill>
                <a:latin typeface="微软雅黑" panose="020B0503020204020204" pitchFamily="34" charset="-122"/>
                <a:ea typeface="微软雅黑" panose="020B0503020204020204" pitchFamily="34" charset="-122"/>
              </a:rPr>
              <a:t>优势</a:t>
            </a:r>
            <a:endParaRPr lang="en-US" sz="3555" b="1" dirty="0">
              <a:solidFill>
                <a:schemeClr val="accent3"/>
              </a:solidFill>
              <a:latin typeface="微软雅黑" panose="020B0503020204020204" pitchFamily="34" charset="-122"/>
              <a:ea typeface="微软雅黑" panose="020B0503020204020204" pitchFamily="34" charset="-122"/>
            </a:endParaRPr>
          </a:p>
        </p:txBody>
      </p:sp>
      <p:sp>
        <p:nvSpPr>
          <p:cNvPr id="74" name="Rectangle 12"/>
          <p:cNvSpPr/>
          <p:nvPr/>
        </p:nvSpPr>
        <p:spPr>
          <a:xfrm>
            <a:off x="5396146" y="1858888"/>
            <a:ext cx="2663004" cy="78983"/>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76">
              <a:latin typeface="微软雅黑" panose="020B0503020204020204" pitchFamily="34" charset="-122"/>
              <a:ea typeface="微软雅黑" panose="020B0503020204020204" pitchFamily="34" charset="-122"/>
            </a:endParaRPr>
          </a:p>
        </p:txBody>
      </p:sp>
      <p:sp>
        <p:nvSpPr>
          <p:cNvPr id="75" name="Rectangle 19"/>
          <p:cNvSpPr/>
          <p:nvPr/>
        </p:nvSpPr>
        <p:spPr>
          <a:xfrm>
            <a:off x="5400340" y="2785094"/>
            <a:ext cx="1095172" cy="639406"/>
          </a:xfrm>
          <a:prstGeom prst="rect">
            <a:avLst/>
          </a:prstGeom>
        </p:spPr>
        <p:txBody>
          <a:bodyPr wrap="none">
            <a:spAutoFit/>
          </a:bodyPr>
          <a:lstStyle/>
          <a:p>
            <a:r>
              <a:rPr lang="zh-CN" altLang="en-US" sz="3555" b="1" dirty="0">
                <a:solidFill>
                  <a:schemeClr val="accent1"/>
                </a:solidFill>
                <a:latin typeface="微软雅黑" panose="020B0503020204020204" pitchFamily="34" charset="-122"/>
                <a:ea typeface="微软雅黑" panose="020B0503020204020204" pitchFamily="34" charset="-122"/>
              </a:rPr>
              <a:t>劣势</a:t>
            </a:r>
            <a:endParaRPr lang="en-US" sz="3555" b="1" dirty="0">
              <a:solidFill>
                <a:schemeClr val="accent1"/>
              </a:solidFill>
              <a:latin typeface="微软雅黑" panose="020B0503020204020204" pitchFamily="34" charset="-122"/>
              <a:ea typeface="微软雅黑" panose="020B0503020204020204" pitchFamily="34" charset="-122"/>
            </a:endParaRPr>
          </a:p>
        </p:txBody>
      </p:sp>
      <p:sp>
        <p:nvSpPr>
          <p:cNvPr id="76" name="Rectangle 20"/>
          <p:cNvSpPr/>
          <p:nvPr/>
        </p:nvSpPr>
        <p:spPr>
          <a:xfrm>
            <a:off x="5400341" y="3423404"/>
            <a:ext cx="2663004" cy="78983"/>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76">
              <a:latin typeface="微软雅黑" panose="020B0503020204020204" pitchFamily="34" charset="-122"/>
              <a:ea typeface="微软雅黑" panose="020B0503020204020204" pitchFamily="34" charset="-122"/>
            </a:endParaRPr>
          </a:p>
        </p:txBody>
      </p:sp>
      <p:grpSp>
        <p:nvGrpSpPr>
          <p:cNvPr id="2" name="组合 1"/>
          <p:cNvGrpSpPr/>
          <p:nvPr/>
        </p:nvGrpSpPr>
        <p:grpSpPr>
          <a:xfrm>
            <a:off x="3860856" y="1277750"/>
            <a:ext cx="1162670" cy="1162668"/>
            <a:chOff x="3851920" y="1538488"/>
            <a:chExt cx="1177280" cy="1177278"/>
          </a:xfrm>
        </p:grpSpPr>
        <p:grpSp>
          <p:nvGrpSpPr>
            <p:cNvPr id="87" name="组合 86"/>
            <p:cNvGrpSpPr/>
            <p:nvPr/>
          </p:nvGrpSpPr>
          <p:grpSpPr>
            <a:xfrm>
              <a:off x="3851920" y="1538488"/>
              <a:ext cx="1177280" cy="1177278"/>
              <a:chOff x="680580" y="1491630"/>
              <a:chExt cx="1479184" cy="1479182"/>
            </a:xfrm>
          </p:grpSpPr>
          <p:grpSp>
            <p:nvGrpSpPr>
              <p:cNvPr id="88" name="组合 87"/>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94" name="椭圆 9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91"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微软雅黑" panose="020B0503020204020204" pitchFamily="34" charset="-122"/>
                  <a:ea typeface="微软雅黑" panose="020B0503020204020204" pitchFamily="34" charset="-122"/>
                </a:endParaRPr>
              </a:p>
            </p:txBody>
          </p:sp>
        </p:grpSp>
        <p:sp>
          <p:nvSpPr>
            <p:cNvPr id="79" name="Freeform 29"/>
            <p:cNvSpPr>
              <a:spLocks noEditPoints="1"/>
            </p:cNvSpPr>
            <p:nvPr/>
          </p:nvSpPr>
          <p:spPr bwMode="auto">
            <a:xfrm>
              <a:off x="4173562" y="1876014"/>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3"/>
            </a:solidFill>
            <a:ln>
              <a:noFill/>
            </a:ln>
            <a:extLst/>
          </p:spPr>
          <p:txBody>
            <a:bodyPr vert="horz" wrap="square" lIns="90305" tIns="45153" rIns="90305" bIns="45153" numCol="1" anchor="t" anchorCtr="0" compatLnSpc="1">
              <a:prstTxWarp prst="textNoShape">
                <a:avLst/>
              </a:prstTxWarp>
            </a:bodyPr>
            <a:lstStyle/>
            <a:p>
              <a:endParaRPr lang="en-US" sz="1876">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860856" y="2795990"/>
            <a:ext cx="1162670" cy="1162668"/>
            <a:chOff x="3851920" y="3075806"/>
            <a:chExt cx="1177280" cy="1177278"/>
          </a:xfrm>
        </p:grpSpPr>
        <p:grpSp>
          <p:nvGrpSpPr>
            <p:cNvPr id="95" name="组合 94"/>
            <p:cNvGrpSpPr/>
            <p:nvPr/>
          </p:nvGrpSpPr>
          <p:grpSpPr>
            <a:xfrm>
              <a:off x="3851920" y="3075806"/>
              <a:ext cx="1177280" cy="1177278"/>
              <a:chOff x="680580" y="1491630"/>
              <a:chExt cx="1479184" cy="1479182"/>
            </a:xfrm>
          </p:grpSpPr>
          <p:grpSp>
            <p:nvGrpSpPr>
              <p:cNvPr id="96" name="组合 9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99" name="椭圆 9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97"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微软雅黑" panose="020B0503020204020204" pitchFamily="34" charset="-122"/>
                  <a:ea typeface="微软雅黑" panose="020B0503020204020204" pitchFamily="34" charset="-122"/>
                </a:endParaRPr>
              </a:p>
            </p:txBody>
          </p:sp>
        </p:grpSp>
        <p:sp>
          <p:nvSpPr>
            <p:cNvPr id="82" name="Freeform 29"/>
            <p:cNvSpPr>
              <a:spLocks noEditPoints="1"/>
            </p:cNvSpPr>
            <p:nvPr/>
          </p:nvSpPr>
          <p:spPr bwMode="auto">
            <a:xfrm flipV="1">
              <a:off x="4173562" y="3484651"/>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1"/>
            </a:solidFill>
            <a:ln>
              <a:noFill/>
            </a:ln>
            <a:extLst/>
          </p:spPr>
          <p:txBody>
            <a:bodyPr vert="horz" wrap="square" lIns="90305" tIns="45153" rIns="90305" bIns="45153" numCol="1" anchor="t" anchorCtr="0" compatLnSpc="1">
              <a:prstTxWarp prst="textNoShape">
                <a:avLst/>
              </a:prstTxWarp>
            </a:bodyPr>
            <a:lstStyle/>
            <a:p>
              <a:endParaRPr lang="en-US" sz="1876">
                <a:latin typeface="微软雅黑" panose="020B0503020204020204" pitchFamily="34" charset="-122"/>
                <a:ea typeface="微软雅黑" panose="020B0503020204020204" pitchFamily="34" charset="-122"/>
              </a:endParaRPr>
            </a:p>
          </p:txBody>
        </p:sp>
      </p:grpSp>
      <p:sp>
        <p:nvSpPr>
          <p:cNvPr id="83" name="TextBox 82"/>
          <p:cNvSpPr txBox="1"/>
          <p:nvPr/>
        </p:nvSpPr>
        <p:spPr>
          <a:xfrm>
            <a:off x="5400815" y="1987434"/>
            <a:ext cx="2745309" cy="912942"/>
          </a:xfrm>
          <a:prstGeom prst="rect">
            <a:avLst/>
          </a:prstGeom>
          <a:noFill/>
        </p:spPr>
        <p:txBody>
          <a:bodyPr wrap="square" rtlCol="0">
            <a:spAutoFit/>
          </a:bodyPr>
          <a:lstStyle/>
          <a:p>
            <a:pPr>
              <a:lnSpc>
                <a:spcPct val="150000"/>
              </a:lnSpc>
            </a:pPr>
            <a:r>
              <a:rPr lang="zh-CN" altLang="en-US" sz="1185"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185"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185"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185"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endParaRPr lang="en-US" altLang="zh-CN" sz="1185" dirty="0">
              <a:solidFill>
                <a:schemeClr val="tx1">
                  <a:lumMod val="75000"/>
                  <a:lumOff val="25000"/>
                </a:schemeClr>
              </a:solidFill>
              <a:latin typeface="微软雅黑" pitchFamily="34" charset="-122"/>
              <a:ea typeface="微软雅黑" panose="020B0503020204020204" pitchFamily="34" charset="-122"/>
            </a:endParaRPr>
          </a:p>
        </p:txBody>
      </p:sp>
      <p:sp>
        <p:nvSpPr>
          <p:cNvPr id="84" name="TextBox 83"/>
          <p:cNvSpPr txBox="1"/>
          <p:nvPr/>
        </p:nvSpPr>
        <p:spPr>
          <a:xfrm>
            <a:off x="5416044" y="3579967"/>
            <a:ext cx="2745309" cy="639406"/>
          </a:xfrm>
          <a:prstGeom prst="rect">
            <a:avLst/>
          </a:prstGeom>
          <a:noFill/>
        </p:spPr>
        <p:txBody>
          <a:bodyPr wrap="square" rtlCol="0">
            <a:spAutoFit/>
          </a:bodyPr>
          <a:lstStyle/>
          <a:p>
            <a:pPr>
              <a:lnSpc>
                <a:spcPct val="150000"/>
              </a:lnSpc>
            </a:pPr>
            <a:r>
              <a:rPr lang="zh-CN" altLang="en-US" sz="1185"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185"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185"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185" dirty="0">
              <a:solidFill>
                <a:schemeClr val="tx1">
                  <a:lumMod val="75000"/>
                  <a:lumOff val="25000"/>
                </a:schemeClr>
              </a:solidFill>
              <a:latin typeface="微软雅黑" pitchFamily="34" charset="-122"/>
              <a:ea typeface="微软雅黑" panose="020B0503020204020204" pitchFamily="34" charset="-122"/>
            </a:endParaRPr>
          </a:p>
        </p:txBody>
      </p:sp>
      <p:pic>
        <p:nvPicPr>
          <p:cNvPr id="717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90877" y="1220577"/>
            <a:ext cx="2204655" cy="28596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13779784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1000"/>
                                        <p:tgtEl>
                                          <p:spTgt spid="7170"/>
                                        </p:tgtEl>
                                      </p:cBhvr>
                                    </p:animEffect>
                                    <p:anim calcmode="lin" valueType="num">
                                      <p:cBhvr>
                                        <p:cTn id="8" dur="1000" fill="hold"/>
                                        <p:tgtEl>
                                          <p:spTgt spid="7170"/>
                                        </p:tgtEl>
                                        <p:attrNameLst>
                                          <p:attrName>ppt_x</p:attrName>
                                        </p:attrNameLst>
                                      </p:cBhvr>
                                      <p:tavLst>
                                        <p:tav tm="0">
                                          <p:val>
                                            <p:strVal val="#ppt_x"/>
                                          </p:val>
                                        </p:tav>
                                        <p:tav tm="100000">
                                          <p:val>
                                            <p:strVal val="#ppt_x"/>
                                          </p:val>
                                        </p:tav>
                                      </p:tavLst>
                                    </p:anim>
                                    <p:anim calcmode="lin" valueType="num">
                                      <p:cBhvr>
                                        <p:cTn id="9"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p:tgtEl>
                                          <p:spTgt spid="2"/>
                                        </p:tgtEl>
                                        <p:attrNameLst>
                                          <p:attrName>ppt_y</p:attrName>
                                        </p:attrNameLst>
                                      </p:cBhvr>
                                      <p:tavLst>
                                        <p:tav tm="0">
                                          <p:val>
                                            <p:strVal val="#ppt_y+#ppt_h*1.125000"/>
                                          </p:val>
                                        </p:tav>
                                        <p:tav tm="100000">
                                          <p:val>
                                            <p:strVal val="#ppt_y"/>
                                          </p:val>
                                        </p:tav>
                                      </p:tavLst>
                                    </p:anim>
                                    <p:animEffect transition="in" filter="wipe(up)">
                                      <p:cBhvr>
                                        <p:cTn id="15" dur="500"/>
                                        <p:tgtEl>
                                          <p:spTgt spid="2"/>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left)">
                                      <p:cBhvr>
                                        <p:cTn id="24" dur="500"/>
                                        <p:tgtEl>
                                          <p:spTgt spid="74"/>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83"/>
                                        </p:tgtEl>
                                        <p:attrNameLst>
                                          <p:attrName>style.visibility</p:attrName>
                                        </p:attrNameLst>
                                      </p:cBhvr>
                                      <p:to>
                                        <p:strVal val="visible"/>
                                      </p:to>
                                    </p:set>
                                    <p:animEffect transition="in" filter="fade">
                                      <p:cBhvr>
                                        <p:cTn id="28" dur="500"/>
                                        <p:tgtEl>
                                          <p:spTgt spid="83"/>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1"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p:tgtEl>
                                          <p:spTgt spid="3"/>
                                        </p:tgtEl>
                                        <p:attrNameLst>
                                          <p:attrName>ppt_y</p:attrName>
                                        </p:attrNameLst>
                                      </p:cBhvr>
                                      <p:tavLst>
                                        <p:tav tm="0">
                                          <p:val>
                                            <p:strVal val="#ppt_y-#ppt_h*1.125000"/>
                                          </p:val>
                                        </p:tav>
                                        <p:tav tm="100000">
                                          <p:val>
                                            <p:strVal val="#ppt_y"/>
                                          </p:val>
                                        </p:tav>
                                      </p:tavLst>
                                    </p:anim>
                                    <p:animEffect transition="in" filter="wipe(down)">
                                      <p:cBhvr>
                                        <p:cTn id="34" dur="500"/>
                                        <p:tgtEl>
                                          <p:spTgt spid="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500"/>
                                        <p:tgtEl>
                                          <p:spTgt spid="7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wipe(left)">
                                      <p:cBhvr>
                                        <p:cTn id="41" dur="500"/>
                                        <p:tgtEl>
                                          <p:spTgt spid="76"/>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animBg="1"/>
      <p:bldP spid="75" grpId="0"/>
      <p:bldP spid="76" grpId="0" animBg="1"/>
      <p:bldP spid="83" grpId="0"/>
      <p:bldP spid="8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5788801" y="1179545"/>
            <a:ext cx="2217087" cy="2217087"/>
            <a:chOff x="1403648" y="1115468"/>
            <a:chExt cx="1294414" cy="1294414"/>
          </a:xfrm>
        </p:grpSpPr>
        <p:sp>
          <p:nvSpPr>
            <p:cNvPr id="65" name="椭圆 64"/>
            <p:cNvSpPr/>
            <p:nvPr/>
          </p:nvSpPr>
          <p:spPr>
            <a:xfrm>
              <a:off x="1539485" y="1259632"/>
              <a:ext cx="1022740" cy="10227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60">
                <a:latin typeface="微软雅黑" panose="020B0503020204020204" pitchFamily="34" charset="-122"/>
                <a:ea typeface="微软雅黑" panose="020B0503020204020204" pitchFamily="34" charset="-122"/>
              </a:endParaRPr>
            </a:p>
          </p:txBody>
        </p:sp>
        <p:grpSp>
          <p:nvGrpSpPr>
            <p:cNvPr id="66" name="组合 65"/>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68" name="同心圆 6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60">
                  <a:solidFill>
                    <a:schemeClr val="tx1"/>
                  </a:solidFill>
                  <a:latin typeface="微软雅黑" panose="020B0503020204020204" pitchFamily="34" charset="-122"/>
                  <a:ea typeface="微软雅黑" panose="020B0503020204020204" pitchFamily="34" charset="-122"/>
                </a:endParaRPr>
              </a:p>
            </p:txBody>
          </p:sp>
          <p:sp>
            <p:nvSpPr>
              <p:cNvPr id="69" name="同心圆 68"/>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60">
                  <a:solidFill>
                    <a:schemeClr val="tx1"/>
                  </a:solidFill>
                  <a:latin typeface="微软雅黑" panose="020B0503020204020204" pitchFamily="34" charset="-122"/>
                  <a:ea typeface="微软雅黑" panose="020B0503020204020204" pitchFamily="34" charset="-122"/>
                </a:endParaRPr>
              </a:p>
            </p:txBody>
          </p:sp>
        </p:grpSp>
      </p:grpSp>
      <p:grpSp>
        <p:nvGrpSpPr>
          <p:cNvPr id="70" name="组合 69"/>
          <p:cNvGrpSpPr/>
          <p:nvPr/>
        </p:nvGrpSpPr>
        <p:grpSpPr>
          <a:xfrm>
            <a:off x="3467035" y="1179545"/>
            <a:ext cx="2217087" cy="2217087"/>
            <a:chOff x="1403648" y="1115468"/>
            <a:chExt cx="1294414" cy="1294414"/>
          </a:xfrm>
        </p:grpSpPr>
        <p:sp>
          <p:nvSpPr>
            <p:cNvPr id="71" name="椭圆 70"/>
            <p:cNvSpPr/>
            <p:nvPr/>
          </p:nvSpPr>
          <p:spPr>
            <a:xfrm>
              <a:off x="1539485" y="1259632"/>
              <a:ext cx="1022740" cy="10227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60">
                <a:latin typeface="微软雅黑" panose="020B0503020204020204" pitchFamily="34" charset="-122"/>
                <a:ea typeface="微软雅黑" panose="020B0503020204020204" pitchFamily="34" charset="-122"/>
              </a:endParaRPr>
            </a:p>
          </p:txBody>
        </p:sp>
        <p:grpSp>
          <p:nvGrpSpPr>
            <p:cNvPr id="72" name="组合 71"/>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73" name="同心圆 7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60">
                  <a:solidFill>
                    <a:schemeClr val="tx1"/>
                  </a:solidFill>
                  <a:latin typeface="微软雅黑" panose="020B0503020204020204" pitchFamily="34" charset="-122"/>
                  <a:ea typeface="微软雅黑" panose="020B0503020204020204" pitchFamily="34" charset="-122"/>
                </a:endParaRPr>
              </a:p>
            </p:txBody>
          </p:sp>
          <p:sp>
            <p:nvSpPr>
              <p:cNvPr id="74" name="同心圆 73"/>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60">
                  <a:solidFill>
                    <a:schemeClr val="tx1"/>
                  </a:solidFill>
                  <a:latin typeface="微软雅黑" panose="020B0503020204020204" pitchFamily="34" charset="-122"/>
                  <a:ea typeface="微软雅黑" panose="020B0503020204020204" pitchFamily="34" charset="-122"/>
                </a:endParaRPr>
              </a:p>
            </p:txBody>
          </p:sp>
        </p:grpSp>
      </p:grpSp>
      <p:grpSp>
        <p:nvGrpSpPr>
          <p:cNvPr id="75" name="组合 74"/>
          <p:cNvGrpSpPr/>
          <p:nvPr/>
        </p:nvGrpSpPr>
        <p:grpSpPr>
          <a:xfrm>
            <a:off x="1128718" y="1179545"/>
            <a:ext cx="2217087" cy="2217087"/>
            <a:chOff x="1403648" y="1115468"/>
            <a:chExt cx="1294414" cy="1294414"/>
          </a:xfrm>
          <a:effectLst>
            <a:outerShdw blurRad="241300" dist="190500" dir="8100000" algn="tr" rotWithShape="0">
              <a:prstClr val="black">
                <a:alpha val="19000"/>
              </a:prstClr>
            </a:outerShdw>
          </a:effectLst>
        </p:grpSpPr>
        <p:sp>
          <p:nvSpPr>
            <p:cNvPr id="76" name="椭圆 75"/>
            <p:cNvSpPr/>
            <p:nvPr/>
          </p:nvSpPr>
          <p:spPr>
            <a:xfrm>
              <a:off x="1539485" y="1259632"/>
              <a:ext cx="1022740" cy="102274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60">
                <a:latin typeface="微软雅黑" panose="020B0503020204020204" pitchFamily="34" charset="-122"/>
                <a:ea typeface="微软雅黑" panose="020B0503020204020204" pitchFamily="34" charset="-122"/>
              </a:endParaRPr>
            </a:p>
          </p:txBody>
        </p:sp>
        <p:grpSp>
          <p:nvGrpSpPr>
            <p:cNvPr id="77" name="组合 76"/>
            <p:cNvGrpSpPr/>
            <p:nvPr/>
          </p:nvGrpSpPr>
          <p:grpSpPr>
            <a:xfrm>
              <a:off x="1403648" y="1115468"/>
              <a:ext cx="1294414" cy="1294414"/>
              <a:chOff x="2555776" y="915566"/>
              <a:chExt cx="1944215" cy="1944216"/>
            </a:xfrm>
            <a:effectLst>
              <a:outerShdw blurRad="63500" dist="50800" dir="8100000" algn="tr" rotWithShape="0">
                <a:prstClr val="black">
                  <a:alpha val="35000"/>
                </a:prstClr>
              </a:outerShdw>
            </a:effectLst>
          </p:grpSpPr>
          <p:sp>
            <p:nvSpPr>
              <p:cNvPr id="78" name="同心圆 77"/>
              <p:cNvSpPr/>
              <p:nvPr/>
            </p:nvSpPr>
            <p:spPr>
              <a:xfrm>
                <a:off x="2555776" y="915566"/>
                <a:ext cx="1944215"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60">
                  <a:solidFill>
                    <a:schemeClr val="tx1"/>
                  </a:solidFill>
                  <a:latin typeface="微软雅黑" panose="020B0503020204020204" pitchFamily="34" charset="-122"/>
                  <a:ea typeface="微软雅黑" panose="020B0503020204020204" pitchFamily="34" charset="-122"/>
                </a:endParaRPr>
              </a:p>
            </p:txBody>
          </p:sp>
          <p:sp>
            <p:nvSpPr>
              <p:cNvPr id="79" name="同心圆 78"/>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60">
                  <a:solidFill>
                    <a:schemeClr val="tx1"/>
                  </a:solidFill>
                  <a:latin typeface="微软雅黑" panose="020B0503020204020204" pitchFamily="34" charset="-122"/>
                  <a:ea typeface="微软雅黑" panose="020B0503020204020204" pitchFamily="34" charset="-122"/>
                </a:endParaRPr>
              </a:p>
            </p:txBody>
          </p:sp>
        </p:grpSp>
      </p:grpSp>
      <p:sp>
        <p:nvSpPr>
          <p:cNvPr id="51" name="Right Arrow 30"/>
          <p:cNvSpPr/>
          <p:nvPr/>
        </p:nvSpPr>
        <p:spPr>
          <a:xfrm>
            <a:off x="5684127" y="3436542"/>
            <a:ext cx="2538599" cy="875998"/>
          </a:xfrm>
          <a:prstGeom prst="rightArrow">
            <a:avLst/>
          </a:prstGeom>
          <a:solidFill>
            <a:schemeClr val="accent5"/>
          </a:solidFill>
          <a:ln>
            <a:solidFill>
              <a:srgbClr val="F7F7F0"/>
            </a:solidFill>
          </a:ln>
        </p:spPr>
        <p:style>
          <a:lnRef idx="2">
            <a:schemeClr val="accent1">
              <a:shade val="50000"/>
            </a:schemeClr>
          </a:lnRef>
          <a:fillRef idx="1">
            <a:schemeClr val="accent1"/>
          </a:fillRef>
          <a:effectRef idx="0">
            <a:schemeClr val="accent1"/>
          </a:effectRef>
          <a:fontRef idx="minor">
            <a:schemeClr val="lt1"/>
          </a:fontRef>
        </p:style>
        <p:txBody>
          <a:bodyPr lIns="67828" tIns="33914" rIns="67828" bIns="33914" rtlCol="0" anchor="ctr"/>
          <a:lstStyle/>
          <a:p>
            <a:pPr algn="ctr"/>
            <a:endParaRPr lang="en-US" sz="1876" b="1">
              <a:latin typeface="微软雅黑" panose="020B0503020204020204" pitchFamily="34" charset="-122"/>
              <a:ea typeface="微软雅黑" panose="020B0503020204020204" pitchFamily="34" charset="-122"/>
            </a:endParaRPr>
          </a:p>
        </p:txBody>
      </p:sp>
      <p:sp>
        <p:nvSpPr>
          <p:cNvPr id="52" name="Right Arrow 29"/>
          <p:cNvSpPr/>
          <p:nvPr/>
        </p:nvSpPr>
        <p:spPr>
          <a:xfrm>
            <a:off x="3345810" y="3436542"/>
            <a:ext cx="2538599" cy="875998"/>
          </a:xfrm>
          <a:prstGeom prst="rightArrow">
            <a:avLst/>
          </a:prstGeom>
          <a:solidFill>
            <a:schemeClr val="accent2"/>
          </a:solidFill>
          <a:ln>
            <a:solidFill>
              <a:srgbClr val="F7F7F0"/>
            </a:solidFill>
          </a:ln>
        </p:spPr>
        <p:style>
          <a:lnRef idx="2">
            <a:schemeClr val="accent1">
              <a:shade val="50000"/>
            </a:schemeClr>
          </a:lnRef>
          <a:fillRef idx="1">
            <a:schemeClr val="accent1"/>
          </a:fillRef>
          <a:effectRef idx="0">
            <a:schemeClr val="accent1"/>
          </a:effectRef>
          <a:fontRef idx="minor">
            <a:schemeClr val="lt1"/>
          </a:fontRef>
        </p:style>
        <p:txBody>
          <a:bodyPr lIns="67828" tIns="33914" rIns="67828" bIns="33914" rtlCol="0" anchor="ctr"/>
          <a:lstStyle/>
          <a:p>
            <a:pPr algn="ctr"/>
            <a:endParaRPr lang="en-US" sz="1876" b="1">
              <a:latin typeface="微软雅黑" panose="020B0503020204020204" pitchFamily="34" charset="-122"/>
              <a:ea typeface="微软雅黑" panose="020B0503020204020204" pitchFamily="34" charset="-122"/>
            </a:endParaRPr>
          </a:p>
        </p:txBody>
      </p:sp>
      <p:sp>
        <p:nvSpPr>
          <p:cNvPr id="55" name="Right Arrow 2"/>
          <p:cNvSpPr/>
          <p:nvPr/>
        </p:nvSpPr>
        <p:spPr>
          <a:xfrm>
            <a:off x="1077640" y="3425124"/>
            <a:ext cx="2538599" cy="875998"/>
          </a:xfrm>
          <a:prstGeom prst="rightArrow">
            <a:avLst/>
          </a:prstGeom>
          <a:solidFill>
            <a:schemeClr val="tx1">
              <a:lumMod val="75000"/>
              <a:lumOff val="25000"/>
            </a:schemeClr>
          </a:solidFill>
          <a:ln>
            <a:solidFill>
              <a:srgbClr val="F7F7F0"/>
            </a:solidFill>
          </a:ln>
        </p:spPr>
        <p:style>
          <a:lnRef idx="2">
            <a:schemeClr val="accent1">
              <a:shade val="50000"/>
            </a:schemeClr>
          </a:lnRef>
          <a:fillRef idx="1">
            <a:schemeClr val="accent1"/>
          </a:fillRef>
          <a:effectRef idx="0">
            <a:schemeClr val="accent1"/>
          </a:effectRef>
          <a:fontRef idx="minor">
            <a:schemeClr val="lt1"/>
          </a:fontRef>
        </p:style>
        <p:txBody>
          <a:bodyPr lIns="67828" tIns="33914" rIns="67828" bIns="33914" rtlCol="0" anchor="ctr"/>
          <a:lstStyle/>
          <a:p>
            <a:pPr algn="ctr"/>
            <a:endParaRPr lang="en-US" sz="1876" b="1">
              <a:latin typeface="微软雅黑" panose="020B0503020204020204" pitchFamily="34" charset="-122"/>
              <a:ea typeface="微软雅黑" panose="020B0503020204020204" pitchFamily="34" charset="-122"/>
            </a:endParaRPr>
          </a:p>
        </p:txBody>
      </p:sp>
      <p:pic>
        <p:nvPicPr>
          <p:cNvPr id="57" name="Picture 3" descr="C:\Users\User\Desktop\Espadka\Icons\businessman5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86529" y="1674725"/>
            <a:ext cx="1178100" cy="1175185"/>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pic>
        <p:nvPicPr>
          <p:cNvPr id="58" name="Picture 4" descr="C:\Users\User\Desktop\Espadka\Icons\businessmen10.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23644" y="1565225"/>
            <a:ext cx="1396796" cy="1393339"/>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pic>
        <p:nvPicPr>
          <p:cNvPr id="59" name="Picture 5" descr="C:\Users\User\Desktop\Espadka\Icons\businessman46.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42651" y="1707569"/>
            <a:ext cx="1151490" cy="1148640"/>
          </a:xfrm>
          <a:prstGeom prst="rect">
            <a:avLst/>
          </a:prstGeom>
          <a:noFill/>
          <a:effectLst>
            <a:innerShdw blurRad="1270000" dist="2540000">
              <a:srgbClr val="F7F7F0"/>
            </a:innerShdw>
          </a:effectLst>
          <a:extLst>
            <a:ext uri="{909E8E84-426E-40DD-AFC4-6F175D3DCCD1}">
              <a14:hiddenFill xmlns:a14="http://schemas.microsoft.com/office/drawing/2010/main">
                <a:solidFill>
                  <a:srgbClr val="FFFFFF"/>
                </a:solidFill>
              </a14:hiddenFill>
            </a:ext>
          </a:extLst>
        </p:spPr>
      </p:pic>
      <p:sp>
        <p:nvSpPr>
          <p:cNvPr id="60" name="TextBox 59"/>
          <p:cNvSpPr txBox="1"/>
          <p:nvPr/>
        </p:nvSpPr>
        <p:spPr>
          <a:xfrm>
            <a:off x="1151976" y="3667106"/>
            <a:ext cx="1997737" cy="387680"/>
          </a:xfrm>
          <a:prstGeom prst="rect">
            <a:avLst/>
          </a:prstGeom>
          <a:noFill/>
        </p:spPr>
        <p:txBody>
          <a:bodyPr wrap="square" lIns="67828" tIns="33914" rIns="67828" bIns="33914" rtlCol="0">
            <a:spAutoFit/>
          </a:bodyPr>
          <a:lstStyle/>
          <a:p>
            <a:pPr algn="ctr"/>
            <a:r>
              <a:rPr lang="zh-CN" altLang="en-US" sz="2074" b="1" dirty="0">
                <a:solidFill>
                  <a:srgbClr val="F7F7F0"/>
                </a:solidFill>
                <a:latin typeface="微软雅黑" panose="020B0503020204020204" pitchFamily="34" charset="-122"/>
                <a:ea typeface="微软雅黑" panose="020B0503020204020204" pitchFamily="34" charset="-122"/>
              </a:rPr>
              <a:t>产品介绍</a:t>
            </a:r>
            <a:endParaRPr lang="en-US" sz="2074" b="1" dirty="0">
              <a:solidFill>
                <a:srgbClr val="F7F7F0"/>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3573127" y="3667106"/>
            <a:ext cx="1997737" cy="387680"/>
          </a:xfrm>
          <a:prstGeom prst="rect">
            <a:avLst/>
          </a:prstGeom>
          <a:noFill/>
        </p:spPr>
        <p:txBody>
          <a:bodyPr wrap="square" lIns="67828" tIns="33914" rIns="67828" bIns="33914" rtlCol="0">
            <a:spAutoFit/>
          </a:bodyPr>
          <a:lstStyle/>
          <a:p>
            <a:pPr algn="ctr"/>
            <a:r>
              <a:rPr lang="zh-CN" altLang="en-US" sz="2074" b="1" dirty="0">
                <a:solidFill>
                  <a:srgbClr val="F7F7F0"/>
                </a:solidFill>
                <a:latin typeface="微软雅黑" panose="020B0503020204020204" pitchFamily="34" charset="-122"/>
                <a:ea typeface="微软雅黑" panose="020B0503020204020204" pitchFamily="34" charset="-122"/>
              </a:rPr>
              <a:t>商务交流</a:t>
            </a:r>
            <a:endParaRPr lang="en-US" sz="2074" b="1" dirty="0">
              <a:solidFill>
                <a:srgbClr val="F7F7F0"/>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5923173" y="3667106"/>
            <a:ext cx="1997737" cy="387680"/>
          </a:xfrm>
          <a:prstGeom prst="rect">
            <a:avLst/>
          </a:prstGeom>
          <a:noFill/>
        </p:spPr>
        <p:txBody>
          <a:bodyPr wrap="square" lIns="67828" tIns="33914" rIns="67828" bIns="33914" rtlCol="0">
            <a:spAutoFit/>
          </a:bodyPr>
          <a:lstStyle/>
          <a:p>
            <a:pPr algn="ctr"/>
            <a:r>
              <a:rPr lang="zh-CN" altLang="en-US" sz="2074" b="1" dirty="0">
                <a:solidFill>
                  <a:srgbClr val="F7F7F0"/>
                </a:solidFill>
                <a:latin typeface="微软雅黑" panose="020B0503020204020204" pitchFamily="34" charset="-122"/>
                <a:ea typeface="微软雅黑" panose="020B0503020204020204" pitchFamily="34" charset="-122"/>
              </a:rPr>
              <a:t>签合同</a:t>
            </a:r>
            <a:endParaRPr lang="en-US" sz="2074" b="1" dirty="0">
              <a:solidFill>
                <a:srgbClr val="F7F7F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0715155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1000"/>
                                        <p:tgtEl>
                                          <p:spTgt spid="5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60"/>
                                        </p:tgtEl>
                                        <p:attrNameLst>
                                          <p:attrName>style.visibility</p:attrName>
                                        </p:attrNameLst>
                                      </p:cBhvr>
                                      <p:to>
                                        <p:strVal val="visible"/>
                                      </p:to>
                                    </p:set>
                                    <p:animEffect transition="in" filter="wipe(left)">
                                      <p:cBhvr>
                                        <p:cTn id="16" dur="1000"/>
                                        <p:tgtEl>
                                          <p:spTgt spid="6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1000"/>
                                        <p:tgtEl>
                                          <p:spTgt spid="5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p:cTn id="23" dur="500" fill="hold"/>
                                        <p:tgtEl>
                                          <p:spTgt spid="70"/>
                                        </p:tgtEl>
                                        <p:attrNameLst>
                                          <p:attrName>ppt_w</p:attrName>
                                        </p:attrNameLst>
                                      </p:cBhvr>
                                      <p:tavLst>
                                        <p:tav tm="0">
                                          <p:val>
                                            <p:fltVal val="0"/>
                                          </p:val>
                                        </p:tav>
                                        <p:tav tm="100000">
                                          <p:val>
                                            <p:strVal val="#ppt_w"/>
                                          </p:val>
                                        </p:tav>
                                      </p:tavLst>
                                    </p:anim>
                                    <p:anim calcmode="lin" valueType="num">
                                      <p:cBhvr>
                                        <p:cTn id="24" dur="500" fill="hold"/>
                                        <p:tgtEl>
                                          <p:spTgt spid="70"/>
                                        </p:tgtEl>
                                        <p:attrNameLst>
                                          <p:attrName>ppt_h</p:attrName>
                                        </p:attrNameLst>
                                      </p:cBhvr>
                                      <p:tavLst>
                                        <p:tav tm="0">
                                          <p:val>
                                            <p:fltVal val="0"/>
                                          </p:val>
                                        </p:tav>
                                        <p:tav tm="100000">
                                          <p:val>
                                            <p:strVal val="#ppt_h"/>
                                          </p:val>
                                        </p:tav>
                                      </p:tavLst>
                                    </p:anim>
                                    <p:animEffect transition="in" filter="fade">
                                      <p:cBhvr>
                                        <p:cTn id="25" dur="500"/>
                                        <p:tgtEl>
                                          <p:spTgt spid="70"/>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1000"/>
                                        <p:tgtEl>
                                          <p:spTgt spid="5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left)">
                                      <p:cBhvr>
                                        <p:cTn id="32" dur="1000"/>
                                        <p:tgtEl>
                                          <p:spTgt spid="5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left)">
                                      <p:cBhvr>
                                        <p:cTn id="35" dur="1000"/>
                                        <p:tgtEl>
                                          <p:spTgt spid="61"/>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500" fill="hold"/>
                                        <p:tgtEl>
                                          <p:spTgt spid="64"/>
                                        </p:tgtEl>
                                        <p:attrNameLst>
                                          <p:attrName>ppt_w</p:attrName>
                                        </p:attrNameLst>
                                      </p:cBhvr>
                                      <p:tavLst>
                                        <p:tav tm="0">
                                          <p:val>
                                            <p:fltVal val="0"/>
                                          </p:val>
                                        </p:tav>
                                        <p:tav tm="100000">
                                          <p:val>
                                            <p:strVal val="#ppt_w"/>
                                          </p:val>
                                        </p:tav>
                                      </p:tavLst>
                                    </p:anim>
                                    <p:anim calcmode="lin" valueType="num">
                                      <p:cBhvr>
                                        <p:cTn id="40" dur="500" fill="hold"/>
                                        <p:tgtEl>
                                          <p:spTgt spid="64"/>
                                        </p:tgtEl>
                                        <p:attrNameLst>
                                          <p:attrName>ppt_h</p:attrName>
                                        </p:attrNameLst>
                                      </p:cBhvr>
                                      <p:tavLst>
                                        <p:tav tm="0">
                                          <p:val>
                                            <p:fltVal val="0"/>
                                          </p:val>
                                        </p:tav>
                                        <p:tav tm="100000">
                                          <p:val>
                                            <p:strVal val="#ppt_h"/>
                                          </p:val>
                                        </p:tav>
                                      </p:tavLst>
                                    </p:anim>
                                    <p:animEffect transition="in" filter="fade">
                                      <p:cBhvr>
                                        <p:cTn id="41" dur="500"/>
                                        <p:tgtEl>
                                          <p:spTgt spid="64"/>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1000"/>
                                        <p:tgtEl>
                                          <p:spTgt spid="5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1000"/>
                                        <p:tgtEl>
                                          <p:spTgt spid="5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left)">
                                      <p:cBhvr>
                                        <p:cTn id="51"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5" grpId="0" animBg="1"/>
      <p:bldP spid="60" grpId="0"/>
      <p:bldP spid="61" grpId="0"/>
      <p:bldP spid="6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505593" y="794405"/>
            <a:ext cx="494948" cy="494948"/>
            <a:chOff x="304800" y="673100"/>
            <a:chExt cx="4000500" cy="4000500"/>
          </a:xfrm>
          <a:effectLst>
            <a:outerShdw blurRad="444500" dist="254000" dir="6840000" algn="tr" rotWithShape="0">
              <a:prstClr val="black">
                <a:alpha val="24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dirty="0">
                <a:solidFill>
                  <a:srgbClr val="C00000"/>
                </a:solidFill>
                <a:ea typeface="微软雅黑" pitchFamily="34" charset="-122"/>
              </a:endParaRPr>
            </a:p>
          </p:txBody>
        </p:sp>
        <p:sp>
          <p:nvSpPr>
            <p:cNvPr id="4" name="椭圆 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dirty="0">
                <a:solidFill>
                  <a:srgbClr val="C00000"/>
                </a:solidFill>
                <a:ea typeface="微软雅黑" pitchFamily="34" charset="-122"/>
              </a:endParaRPr>
            </a:p>
          </p:txBody>
        </p:sp>
      </p:grpSp>
      <p:sp>
        <p:nvSpPr>
          <p:cNvPr id="5" name="TextBox 59"/>
          <p:cNvSpPr txBox="1"/>
          <p:nvPr/>
        </p:nvSpPr>
        <p:spPr>
          <a:xfrm>
            <a:off x="3049087" y="3086353"/>
            <a:ext cx="3137397" cy="335348"/>
          </a:xfrm>
          <a:prstGeom prst="rect">
            <a:avLst/>
          </a:prstGeom>
          <a:noFill/>
        </p:spPr>
        <p:txBody>
          <a:bodyPr wrap="none" rtlCol="0">
            <a:spAutoFit/>
          </a:bodyPr>
          <a:lstStyle/>
          <a:p>
            <a:r>
              <a:rPr lang="zh-CN" altLang="en-US" sz="1579" dirty="0">
                <a:solidFill>
                  <a:schemeClr val="bg2">
                    <a:lumMod val="75000"/>
                  </a:schemeClr>
                </a:solidFill>
                <a:latin typeface="微软雅黑" panose="020B0503020204020204" pitchFamily="34" charset="-122"/>
                <a:ea typeface="微软雅黑" panose="020B0503020204020204" pitchFamily="34" charset="-122"/>
              </a:rPr>
              <a:t>适用于各种汇报演讲 工作报告等</a:t>
            </a:r>
            <a:endParaRPr lang="en-US" altLang="zh-CN" sz="1579" dirty="0">
              <a:solidFill>
                <a:schemeClr val="bg2">
                  <a:lumMod val="7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7977578" y="4507802"/>
            <a:ext cx="301767" cy="301764"/>
            <a:chOff x="5196486" y="5946187"/>
            <a:chExt cx="305647" cy="305644"/>
          </a:xfrm>
        </p:grpSpPr>
        <p:grpSp>
          <p:nvGrpSpPr>
            <p:cNvPr id="7" name="组合 6"/>
            <p:cNvGrpSpPr/>
            <p:nvPr/>
          </p:nvGrpSpPr>
          <p:grpSpPr>
            <a:xfrm>
              <a:off x="5196486" y="5946187"/>
              <a:ext cx="305647" cy="305644"/>
              <a:chOff x="1517330" y="1125257"/>
              <a:chExt cx="2204282" cy="2204282"/>
            </a:xfrm>
          </p:grpSpPr>
          <p:sp>
            <p:nvSpPr>
              <p:cNvPr id="9" name="椭圆 8"/>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rgbClr val="C00000"/>
                  </a:solidFill>
                </a:endParaRPr>
              </a:p>
            </p:txBody>
          </p:sp>
          <p:sp>
            <p:nvSpPr>
              <p:cNvPr id="10" name="椭圆 9"/>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rgbClr val="C00000"/>
                  </a:solidFill>
                </a:endParaRPr>
              </a:p>
            </p:txBody>
          </p:sp>
        </p:grpSp>
        <p:sp>
          <p:nvSpPr>
            <p:cNvPr id="8"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79987" tIns="39992" rIns="79987" bIns="39992" numCol="1" anchor="t" anchorCtr="0" compatLnSpc="1">
              <a:prstTxWarp prst="textNoShape">
                <a:avLst/>
              </a:prstTxWarp>
            </a:bodyPr>
            <a:lstStyle/>
            <a:p>
              <a:endParaRPr lang="zh-CN" altLang="en-US" sz="1875">
                <a:solidFill>
                  <a:srgbClr val="C00000"/>
                </a:solidFill>
              </a:endParaRPr>
            </a:p>
          </p:txBody>
        </p:sp>
      </p:grpSp>
      <p:grpSp>
        <p:nvGrpSpPr>
          <p:cNvPr id="11" name="组合 10"/>
          <p:cNvGrpSpPr/>
          <p:nvPr/>
        </p:nvGrpSpPr>
        <p:grpSpPr>
          <a:xfrm>
            <a:off x="8414359" y="4507802"/>
            <a:ext cx="301767" cy="301764"/>
            <a:chOff x="5638883" y="5946187"/>
            <a:chExt cx="305647" cy="305644"/>
          </a:xfrm>
        </p:grpSpPr>
        <p:grpSp>
          <p:nvGrpSpPr>
            <p:cNvPr id="12" name="组合 11"/>
            <p:cNvGrpSpPr/>
            <p:nvPr/>
          </p:nvGrpSpPr>
          <p:grpSpPr>
            <a:xfrm>
              <a:off x="5638883" y="5946187"/>
              <a:ext cx="305647" cy="305644"/>
              <a:chOff x="1517330" y="1125257"/>
              <a:chExt cx="2204282" cy="2204282"/>
            </a:xfrm>
          </p:grpSpPr>
          <p:sp>
            <p:nvSpPr>
              <p:cNvPr id="14" name="椭圆 13"/>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rgbClr val="C00000"/>
                  </a:solidFill>
                </a:endParaRPr>
              </a:p>
            </p:txBody>
          </p:sp>
          <p:sp>
            <p:nvSpPr>
              <p:cNvPr id="15" name="椭圆 14"/>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rgbClr val="C00000"/>
                  </a:solidFill>
                </a:endParaRPr>
              </a:p>
            </p:txBody>
          </p:sp>
        </p:grpSp>
        <p:sp>
          <p:nvSpPr>
            <p:cNvPr id="13"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90279" tIns="45140" rIns="90279" bIns="45140" numCol="1" anchor="t" anchorCtr="0" compatLnSpc="1">
              <a:prstTxWarp prst="textNoShape">
                <a:avLst/>
              </a:prstTxWarp>
            </a:bodyPr>
            <a:lstStyle/>
            <a:p>
              <a:endParaRPr lang="zh-CN" altLang="en-US" sz="1875">
                <a:solidFill>
                  <a:srgbClr val="C00000"/>
                </a:solidFill>
              </a:endParaRPr>
            </a:p>
          </p:txBody>
        </p:sp>
      </p:grpSp>
      <p:grpSp>
        <p:nvGrpSpPr>
          <p:cNvPr id="16" name="组合 15"/>
          <p:cNvGrpSpPr/>
          <p:nvPr/>
        </p:nvGrpSpPr>
        <p:grpSpPr>
          <a:xfrm>
            <a:off x="7092243" y="4507802"/>
            <a:ext cx="301767" cy="301764"/>
            <a:chOff x="4299766" y="5946187"/>
            <a:chExt cx="305647" cy="305644"/>
          </a:xfrm>
        </p:grpSpPr>
        <p:grpSp>
          <p:nvGrpSpPr>
            <p:cNvPr id="17" name="组合 16"/>
            <p:cNvGrpSpPr/>
            <p:nvPr/>
          </p:nvGrpSpPr>
          <p:grpSpPr>
            <a:xfrm>
              <a:off x="4299766" y="5946187"/>
              <a:ext cx="305647" cy="305644"/>
              <a:chOff x="1517330" y="1125257"/>
              <a:chExt cx="2204282" cy="2204282"/>
            </a:xfrm>
          </p:grpSpPr>
          <p:sp>
            <p:nvSpPr>
              <p:cNvPr id="19" name="椭圆 18"/>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rgbClr val="C00000"/>
                  </a:solidFill>
                </a:endParaRPr>
              </a:p>
            </p:txBody>
          </p:sp>
          <p:sp>
            <p:nvSpPr>
              <p:cNvPr id="20" name="椭圆 19"/>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rgbClr val="C00000"/>
                  </a:solidFill>
                </a:endParaRPr>
              </a:p>
            </p:txBody>
          </p:sp>
        </p:grpSp>
        <p:sp>
          <p:nvSpPr>
            <p:cNvPr id="18"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79987" tIns="39992" rIns="79987" bIns="39992" numCol="1" anchor="t" anchorCtr="0" compatLnSpc="1">
              <a:prstTxWarp prst="textNoShape">
                <a:avLst/>
              </a:prstTxWarp>
            </a:bodyPr>
            <a:lstStyle/>
            <a:p>
              <a:endParaRPr lang="zh-CN" altLang="en-US" sz="1875">
                <a:solidFill>
                  <a:srgbClr val="C00000"/>
                </a:solidFill>
              </a:endParaRPr>
            </a:p>
          </p:txBody>
        </p:sp>
      </p:grpSp>
      <p:grpSp>
        <p:nvGrpSpPr>
          <p:cNvPr id="21" name="组合 20"/>
          <p:cNvGrpSpPr/>
          <p:nvPr/>
        </p:nvGrpSpPr>
        <p:grpSpPr>
          <a:xfrm>
            <a:off x="7527273" y="4507802"/>
            <a:ext cx="301767" cy="301764"/>
            <a:chOff x="4740390" y="5946187"/>
            <a:chExt cx="305647" cy="305644"/>
          </a:xfrm>
        </p:grpSpPr>
        <p:grpSp>
          <p:nvGrpSpPr>
            <p:cNvPr id="22" name="组合 21"/>
            <p:cNvGrpSpPr/>
            <p:nvPr/>
          </p:nvGrpSpPr>
          <p:grpSpPr>
            <a:xfrm>
              <a:off x="4740390" y="5946187"/>
              <a:ext cx="305647" cy="305644"/>
              <a:chOff x="1517330" y="1125257"/>
              <a:chExt cx="2204282" cy="2204282"/>
            </a:xfrm>
          </p:grpSpPr>
          <p:sp>
            <p:nvSpPr>
              <p:cNvPr id="24" name="椭圆 23"/>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rgbClr val="C00000"/>
                  </a:solidFill>
                </a:endParaRPr>
              </a:p>
            </p:txBody>
          </p:sp>
          <p:sp>
            <p:nvSpPr>
              <p:cNvPr id="25" name="椭圆 24"/>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rgbClr val="C00000"/>
                  </a:solidFill>
                </a:endParaRPr>
              </a:p>
            </p:txBody>
          </p:sp>
        </p:grpSp>
        <p:sp>
          <p:nvSpPr>
            <p:cNvPr id="23"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79987" tIns="39992" rIns="79987" bIns="39992" numCol="1" anchor="t" anchorCtr="0" compatLnSpc="1">
              <a:prstTxWarp prst="textNoShape">
                <a:avLst/>
              </a:prstTxWarp>
            </a:bodyPr>
            <a:lstStyle/>
            <a:p>
              <a:endParaRPr lang="zh-CN" altLang="en-US" sz="1875">
                <a:solidFill>
                  <a:srgbClr val="C00000"/>
                </a:solidFill>
              </a:endParaRPr>
            </a:p>
          </p:txBody>
        </p:sp>
      </p:grpSp>
      <p:cxnSp>
        <p:nvCxnSpPr>
          <p:cNvPr id="26" name="直接连接符 25"/>
          <p:cNvCxnSpPr/>
          <p:nvPr/>
        </p:nvCxnSpPr>
        <p:spPr>
          <a:xfrm>
            <a:off x="2428517" y="3453011"/>
            <a:ext cx="3831727" cy="0"/>
          </a:xfrm>
          <a:prstGeom prst="line">
            <a:avLst/>
          </a:prstGeom>
          <a:ln>
            <a:solidFill>
              <a:schemeClr val="bg1">
                <a:lumMod val="65000"/>
              </a:schemeClr>
            </a:solidFill>
            <a:tailEnd type="oval" w="lg" len="lg"/>
          </a:ln>
        </p:spPr>
        <p:style>
          <a:lnRef idx="1">
            <a:schemeClr val="accent1"/>
          </a:lnRef>
          <a:fillRef idx="0">
            <a:schemeClr val="accent1"/>
          </a:fillRef>
          <a:effectRef idx="0">
            <a:schemeClr val="accent1"/>
          </a:effectRef>
          <a:fontRef idx="minor">
            <a:schemeClr val="tx1"/>
          </a:fontRef>
        </p:style>
      </p:cxnSp>
      <p:sp>
        <p:nvSpPr>
          <p:cNvPr id="27" name="TextBox 61"/>
          <p:cNvSpPr txBox="1"/>
          <p:nvPr/>
        </p:nvSpPr>
        <p:spPr>
          <a:xfrm>
            <a:off x="2267993" y="2325375"/>
            <a:ext cx="4980370" cy="923330"/>
          </a:xfrm>
          <a:prstGeom prst="rect">
            <a:avLst/>
          </a:prstGeom>
          <a:noFill/>
        </p:spPr>
        <p:txBody>
          <a:bodyPr wrap="square" rtlCol="0">
            <a:spAutoFit/>
          </a:bodyPr>
          <a:lstStyle/>
          <a:p>
            <a:pPr algn="ctr"/>
            <a:r>
              <a:rPr lang="zh-CN" altLang="en-US" sz="5400" dirty="0" smtClean="0">
                <a:solidFill>
                  <a:srgbClr val="0070C0"/>
                </a:solidFill>
                <a:latin typeface="华文隶书" panose="02010800040101010101" pitchFamily="2" charset="-122"/>
                <a:ea typeface="华文隶书" panose="02010800040101010101" pitchFamily="2" charset="-122"/>
              </a:rPr>
              <a:t>谢谢观看！</a:t>
            </a:r>
            <a:endParaRPr lang="zh-CN" altLang="en-US" sz="5400" dirty="0">
              <a:solidFill>
                <a:srgbClr val="0070C0"/>
              </a:solidFill>
              <a:latin typeface="华文隶书" panose="02010800040101010101" pitchFamily="2" charset="-122"/>
              <a:ea typeface="华文隶书" panose="02010800040101010101" pitchFamily="2" charset="-122"/>
            </a:endParaRPr>
          </a:p>
        </p:txBody>
      </p:sp>
    </p:spTree>
    <p:extLst>
      <p:ext uri="{BB962C8B-B14F-4D97-AF65-F5344CB8AC3E}">
        <p14:creationId xmlns:p14="http://schemas.microsoft.com/office/powerpoint/2010/main" val="219685021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5000">
                                          <p:cBhvr additive="base">
                                            <p:cTn id="7" dur="3000" fill="hold"/>
                                            <p:tgtEl>
                                              <p:spTgt spid="2"/>
                                            </p:tgtEl>
                                            <p:attrNameLst>
                                              <p:attrName>ppt_x</p:attrName>
                                            </p:attrNameLst>
                                          </p:cBhvr>
                                          <p:tavLst>
                                            <p:tav tm="0">
                                              <p:val>
                                                <p:strVal val="1+#ppt_w/2"/>
                                              </p:val>
                                            </p:tav>
                                            <p:tav tm="100000">
                                              <p:val>
                                                <p:strVal val="#ppt_x"/>
                                              </p:val>
                                            </p:tav>
                                          </p:tavLst>
                                        </p:anim>
                                        <p:anim calcmode="lin" valueType="num" p14:bounceEnd="55000">
                                          <p:cBhvr additive="base">
                                            <p:cTn id="8" dur="3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30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800"/>
                                            <p:tgtEl>
                                              <p:spTgt spid="5"/>
                                            </p:tgtEl>
                                            <p:attrNameLst>
                                              <p:attrName>ppt_y</p:attrName>
                                            </p:attrNameLst>
                                          </p:cBhvr>
                                          <p:tavLst>
                                            <p:tav tm="0">
                                              <p:val>
                                                <p:strVal val="#ppt_y-#ppt_h*1.125000"/>
                                              </p:val>
                                            </p:tav>
                                            <p:tav tm="100000">
                                              <p:val>
                                                <p:strVal val="#ppt_y"/>
                                              </p:val>
                                            </p:tav>
                                          </p:tavLst>
                                        </p:anim>
                                        <p:animEffect transition="in" filter="wipe(down)">
                                          <p:cBhvr>
                                            <p:cTn id="13" dur="800"/>
                                            <p:tgtEl>
                                              <p:spTgt spid="5"/>
                                            </p:tgtEl>
                                          </p:cBhvr>
                                        </p:animEffect>
                                      </p:childTnLst>
                                    </p:cTn>
                                  </p:par>
                                </p:childTnLst>
                              </p:cTn>
                            </p:par>
                            <p:par>
                              <p:cTn id="14" fill="hold">
                                <p:stCondLst>
                                  <p:cond delay="3800"/>
                                </p:stCondLst>
                                <p:childTnLst>
                                  <p:par>
                                    <p:cTn id="15" presetID="10"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par>
                              <p:cTn id="18" fill="hold">
                                <p:stCondLst>
                                  <p:cond delay="4300"/>
                                </p:stCondLst>
                                <p:childTnLst>
                                  <p:par>
                                    <p:cTn id="19" presetID="2" presetClass="entr" presetSubtype="2"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1+#ppt_w/2"/>
                                              </p:val>
                                            </p:tav>
                                            <p:tav tm="100000">
                                              <p:val>
                                                <p:strVal val="#ppt_x"/>
                                              </p:val>
                                            </p:tav>
                                          </p:tavLst>
                                        </p:anim>
                                        <p:anim calcmode="lin" valueType="num">
                                          <p:cBhvr additive="base">
                                            <p:cTn id="22" dur="500" fill="hold"/>
                                            <p:tgtEl>
                                              <p:spTgt spid="16"/>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20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1+#ppt_w/2"/>
                                              </p:val>
                                            </p:tav>
                                            <p:tav tm="100000">
                                              <p:val>
                                                <p:strVal val="#ppt_x"/>
                                              </p:val>
                                            </p:tav>
                                          </p:tavLst>
                                        </p:anim>
                                        <p:anim calcmode="lin" valueType="num">
                                          <p:cBhvr additive="base">
                                            <p:cTn id="26" dur="500" fill="hold"/>
                                            <p:tgtEl>
                                              <p:spTgt spid="21"/>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40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1+#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6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1+#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par>
                              <p:cTn id="35" fill="hold">
                                <p:stCondLst>
                                  <p:cond delay="54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7"/>
                                            </p:tgtEl>
                                            <p:attrNameLst>
                                              <p:attrName>ppt_y</p:attrName>
                                            </p:attrNameLst>
                                          </p:cBhvr>
                                          <p:tavLst>
                                            <p:tav tm="0">
                                              <p:val>
                                                <p:strVal val="#ppt_y"/>
                                              </p:val>
                                            </p:tav>
                                            <p:tav tm="100000">
                                              <p:val>
                                                <p:strVal val="#ppt_y"/>
                                              </p:val>
                                            </p:tav>
                                          </p:tavLst>
                                        </p:anim>
                                        <p:anim calcmode="lin" valueType="num">
                                          <p:cBhvr>
                                            <p:cTn id="40"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1+#ppt_w/2"/>
                                              </p:val>
                                            </p:tav>
                                            <p:tav tm="100000">
                                              <p:val>
                                                <p:strVal val="#ppt_x"/>
                                              </p:val>
                                            </p:tav>
                                          </p:tavLst>
                                        </p:anim>
                                        <p:anim calcmode="lin" valueType="num">
                                          <p:cBhvr additive="base">
                                            <p:cTn id="8" dur="3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3000"/>
                                </p:stCondLst>
                                <p:childTnLst>
                                  <p:par>
                                    <p:cTn id="10" presetID="12" presetClass="entr" presetSubtype="1"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800"/>
                                            <p:tgtEl>
                                              <p:spTgt spid="5"/>
                                            </p:tgtEl>
                                            <p:attrNameLst>
                                              <p:attrName>ppt_y</p:attrName>
                                            </p:attrNameLst>
                                          </p:cBhvr>
                                          <p:tavLst>
                                            <p:tav tm="0">
                                              <p:val>
                                                <p:strVal val="#ppt_y-#ppt_h*1.125000"/>
                                              </p:val>
                                            </p:tav>
                                            <p:tav tm="100000">
                                              <p:val>
                                                <p:strVal val="#ppt_y"/>
                                              </p:val>
                                            </p:tav>
                                          </p:tavLst>
                                        </p:anim>
                                        <p:animEffect transition="in" filter="wipe(down)">
                                          <p:cBhvr>
                                            <p:cTn id="13" dur="800"/>
                                            <p:tgtEl>
                                              <p:spTgt spid="5"/>
                                            </p:tgtEl>
                                          </p:cBhvr>
                                        </p:animEffect>
                                      </p:childTnLst>
                                    </p:cTn>
                                  </p:par>
                                </p:childTnLst>
                              </p:cTn>
                            </p:par>
                            <p:par>
                              <p:cTn id="14" fill="hold">
                                <p:stCondLst>
                                  <p:cond delay="3800"/>
                                </p:stCondLst>
                                <p:childTnLst>
                                  <p:par>
                                    <p:cTn id="15" presetID="10" presetClass="entr" presetSubtype="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par>
                              <p:cTn id="18" fill="hold">
                                <p:stCondLst>
                                  <p:cond delay="4300"/>
                                </p:stCondLst>
                                <p:childTnLst>
                                  <p:par>
                                    <p:cTn id="19" presetID="2" presetClass="entr" presetSubtype="2"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1+#ppt_w/2"/>
                                              </p:val>
                                            </p:tav>
                                            <p:tav tm="100000">
                                              <p:val>
                                                <p:strVal val="#ppt_x"/>
                                              </p:val>
                                            </p:tav>
                                          </p:tavLst>
                                        </p:anim>
                                        <p:anim calcmode="lin" valueType="num">
                                          <p:cBhvr additive="base">
                                            <p:cTn id="22" dur="500" fill="hold"/>
                                            <p:tgtEl>
                                              <p:spTgt spid="16"/>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20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1+#ppt_w/2"/>
                                              </p:val>
                                            </p:tav>
                                            <p:tav tm="100000">
                                              <p:val>
                                                <p:strVal val="#ppt_x"/>
                                              </p:val>
                                            </p:tav>
                                          </p:tavLst>
                                        </p:anim>
                                        <p:anim calcmode="lin" valueType="num">
                                          <p:cBhvr additive="base">
                                            <p:cTn id="26" dur="500" fill="hold"/>
                                            <p:tgtEl>
                                              <p:spTgt spid="21"/>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40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1+#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6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1+#ppt_w/2"/>
                                              </p:val>
                                            </p:tav>
                                            <p:tav tm="100000">
                                              <p:val>
                                                <p:strVal val="#ppt_x"/>
                                              </p:val>
                                            </p:tav>
                                          </p:tavLst>
                                        </p:anim>
                                        <p:anim calcmode="lin" valueType="num">
                                          <p:cBhvr additive="base">
                                            <p:cTn id="34" dur="500" fill="hold"/>
                                            <p:tgtEl>
                                              <p:spTgt spid="11"/>
                                            </p:tgtEl>
                                            <p:attrNameLst>
                                              <p:attrName>ppt_y</p:attrName>
                                            </p:attrNameLst>
                                          </p:cBhvr>
                                          <p:tavLst>
                                            <p:tav tm="0">
                                              <p:val>
                                                <p:strVal val="#ppt_y"/>
                                              </p:val>
                                            </p:tav>
                                            <p:tav tm="100000">
                                              <p:val>
                                                <p:strVal val="#ppt_y"/>
                                              </p:val>
                                            </p:tav>
                                          </p:tavLst>
                                        </p:anim>
                                      </p:childTnLst>
                                    </p:cTn>
                                  </p:par>
                                </p:childTnLst>
                              </p:cTn>
                            </p:par>
                            <p:par>
                              <p:cTn id="35" fill="hold">
                                <p:stCondLst>
                                  <p:cond delay="54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7"/>
                                            </p:tgtEl>
                                            <p:attrNameLst>
                                              <p:attrName>ppt_y</p:attrName>
                                            </p:attrNameLst>
                                          </p:cBhvr>
                                          <p:tavLst>
                                            <p:tav tm="0">
                                              <p:val>
                                                <p:strVal val="#ppt_y"/>
                                              </p:val>
                                            </p:tav>
                                            <p:tav tm="100000">
                                              <p:val>
                                                <p:strVal val="#ppt_y"/>
                                              </p:val>
                                            </p:tav>
                                          </p:tavLst>
                                        </p:anim>
                                        <p:anim calcmode="lin" valueType="num">
                                          <p:cBhvr>
                                            <p:cTn id="40"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9012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 name="图片 57"/>
          <p:cNvPicPr>
            <a:picLocks noChangeAspect="1"/>
          </p:cNvPicPr>
          <p:nvPr/>
        </p:nvPicPr>
        <p:blipFill rotWithShape="1">
          <a:blip r:embed="rId3"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59" name="图片 5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grpSp>
        <p:nvGrpSpPr>
          <p:cNvPr id="24" name="组合 23"/>
          <p:cNvGrpSpPr/>
          <p:nvPr/>
        </p:nvGrpSpPr>
        <p:grpSpPr>
          <a:xfrm>
            <a:off x="731981" y="1794686"/>
            <a:ext cx="1907061" cy="1467586"/>
            <a:chOff x="2317377" y="1860029"/>
            <a:chExt cx="4947674" cy="3807502"/>
          </a:xfrm>
        </p:grpSpPr>
        <p:grpSp>
          <p:nvGrpSpPr>
            <p:cNvPr id="25" name="组合 24"/>
            <p:cNvGrpSpPr/>
            <p:nvPr/>
          </p:nvGrpSpPr>
          <p:grpSpPr>
            <a:xfrm>
              <a:off x="2848131" y="1860029"/>
              <a:ext cx="3807502" cy="3807502"/>
              <a:chOff x="2848131" y="1860029"/>
              <a:chExt cx="3807502" cy="3807502"/>
            </a:xfrm>
          </p:grpSpPr>
          <p:sp>
            <p:nvSpPr>
              <p:cNvPr id="33" name="椭圆 32"/>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微软雅黑" panose="020B0503020204020204" pitchFamily="34" charset="-122"/>
                  <a:ea typeface="微软雅黑" panose="020B0503020204020204" pitchFamily="34" charset="-122"/>
                </a:endParaRPr>
              </a:p>
            </p:txBody>
          </p:sp>
          <p:sp>
            <p:nvSpPr>
              <p:cNvPr id="34" name="椭圆 33"/>
              <p:cNvSpPr/>
              <p:nvPr/>
            </p:nvSpPr>
            <p:spPr>
              <a:xfrm>
                <a:off x="2936822" y="1948720"/>
                <a:ext cx="3630118" cy="3630118"/>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2317377" y="2738032"/>
              <a:ext cx="4947674" cy="2162249"/>
              <a:chOff x="2317377" y="2738032"/>
              <a:chExt cx="4947674" cy="2162249"/>
            </a:xfrm>
          </p:grpSpPr>
          <p:sp>
            <p:nvSpPr>
              <p:cNvPr id="29" name="文本框 28"/>
              <p:cNvSpPr txBox="1"/>
              <p:nvPr/>
            </p:nvSpPr>
            <p:spPr>
              <a:xfrm>
                <a:off x="2317377" y="2738032"/>
                <a:ext cx="4947674" cy="1197411"/>
              </a:xfrm>
              <a:prstGeom prst="rect">
                <a:avLst/>
              </a:prstGeom>
              <a:noFill/>
            </p:spPr>
            <p:txBody>
              <a:bodyPr wrap="none" rtlCol="0">
                <a:spAutoFit/>
              </a:bodyPr>
              <a:lstStyle/>
              <a:p>
                <a:pPr algn="ctr"/>
                <a:r>
                  <a:rPr lang="en-US" altLang="zh-CN" sz="2399" dirty="0">
                    <a:latin typeface="微软雅黑" panose="020B0503020204020204" pitchFamily="34" charset="-122"/>
                    <a:ea typeface="微软雅黑" panose="020B0503020204020204" pitchFamily="34" charset="-122"/>
                  </a:rPr>
                  <a:t>CONTENTS</a:t>
                </a:r>
                <a:endParaRPr lang="zh-CN" altLang="en-US" sz="2399" dirty="0">
                  <a:latin typeface="微软雅黑" panose="020B0503020204020204" pitchFamily="34" charset="-122"/>
                  <a:ea typeface="微软雅黑" panose="020B0503020204020204" pitchFamily="34" charset="-122"/>
                </a:endParaRPr>
              </a:p>
            </p:txBody>
          </p:sp>
          <p:sp>
            <p:nvSpPr>
              <p:cNvPr id="30" name="文本框 29"/>
              <p:cNvSpPr txBox="1"/>
              <p:nvPr/>
            </p:nvSpPr>
            <p:spPr>
              <a:xfrm>
                <a:off x="3309609" y="3543172"/>
                <a:ext cx="2899535" cy="1357109"/>
              </a:xfrm>
              <a:prstGeom prst="rect">
                <a:avLst/>
              </a:prstGeom>
              <a:noFill/>
            </p:spPr>
            <p:txBody>
              <a:bodyPr wrap="none" rtlCol="0">
                <a:spAutoFit/>
              </a:bodyPr>
              <a:lstStyle/>
              <a:p>
                <a:pPr algn="ctr"/>
                <a:r>
                  <a:rPr lang="zh-CN" altLang="en-US" sz="2799" dirty="0">
                    <a:solidFill>
                      <a:srgbClr val="FF0000"/>
                    </a:solidFill>
                    <a:latin typeface="微软雅黑" panose="020B0503020204020204" pitchFamily="34" charset="-122"/>
                    <a:ea typeface="微软雅黑" panose="020B0503020204020204" pitchFamily="34" charset="-122"/>
                  </a:rPr>
                  <a:t>目  录</a:t>
                </a:r>
              </a:p>
            </p:txBody>
          </p:sp>
        </p:grpSp>
      </p:grpSp>
      <p:grpSp>
        <p:nvGrpSpPr>
          <p:cNvPr id="26" name="组合 25"/>
          <p:cNvGrpSpPr/>
          <p:nvPr/>
        </p:nvGrpSpPr>
        <p:grpSpPr>
          <a:xfrm>
            <a:off x="3237254" y="1402765"/>
            <a:ext cx="4500648" cy="687803"/>
            <a:chOff x="736575" y="3188469"/>
            <a:chExt cx="8755767" cy="1338084"/>
          </a:xfrm>
        </p:grpSpPr>
        <p:sp>
          <p:nvSpPr>
            <p:cNvPr id="27" name="圆角矩形 26"/>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微软雅黑" panose="020B0503020204020204" pitchFamily="34" charset="-122"/>
                <a:ea typeface="微软雅黑" panose="020B0503020204020204" pitchFamily="34" charset="-122"/>
              </a:endParaRPr>
            </a:p>
          </p:txBody>
        </p:sp>
        <p:grpSp>
          <p:nvGrpSpPr>
            <p:cNvPr id="31" name="组合 30"/>
            <p:cNvGrpSpPr/>
            <p:nvPr/>
          </p:nvGrpSpPr>
          <p:grpSpPr>
            <a:xfrm>
              <a:off x="736575" y="3188469"/>
              <a:ext cx="1338084" cy="1338084"/>
              <a:chOff x="3567745" y="3971974"/>
              <a:chExt cx="1338084" cy="1338084"/>
            </a:xfrm>
          </p:grpSpPr>
          <p:grpSp>
            <p:nvGrpSpPr>
              <p:cNvPr id="36" name="组合 35"/>
              <p:cNvGrpSpPr/>
              <p:nvPr/>
            </p:nvGrpSpPr>
            <p:grpSpPr>
              <a:xfrm>
                <a:off x="3567745" y="3971974"/>
                <a:ext cx="1338084" cy="1338084"/>
                <a:chOff x="5213600" y="2517129"/>
                <a:chExt cx="2023672" cy="2023672"/>
              </a:xfrm>
            </p:grpSpPr>
            <p:sp>
              <p:nvSpPr>
                <p:cNvPr id="38" name="椭圆 37"/>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微软雅黑" panose="020B0503020204020204" pitchFamily="34" charset="-122"/>
                    <a:ea typeface="微软雅黑" panose="020B0503020204020204" pitchFamily="34" charset="-122"/>
                  </a:endParaRPr>
                </a:p>
              </p:txBody>
            </p:sp>
            <p:sp>
              <p:nvSpPr>
                <p:cNvPr id="39" name="椭圆 38"/>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微软雅黑" panose="020B0503020204020204" pitchFamily="34" charset="-122"/>
                    <a:ea typeface="微软雅黑" panose="020B0503020204020204" pitchFamily="34" charset="-122"/>
                  </a:endParaRPr>
                </a:p>
              </p:txBody>
            </p:sp>
          </p:grpSp>
          <p:sp>
            <p:nvSpPr>
              <p:cNvPr id="37" name="椭圆 36"/>
              <p:cNvSpPr/>
              <p:nvPr/>
            </p:nvSpPr>
            <p:spPr>
              <a:xfrm>
                <a:off x="3695022" y="4099252"/>
                <a:ext cx="1083527" cy="1083527"/>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latin typeface="微软雅黑" panose="020B0503020204020204" pitchFamily="34" charset="-122"/>
                  <a:ea typeface="微软雅黑" panose="020B0503020204020204" pitchFamily="34" charset="-122"/>
                </a:endParaRPr>
              </a:p>
            </p:txBody>
          </p:sp>
        </p:grpSp>
        <p:sp>
          <p:nvSpPr>
            <p:cNvPr id="32" name="文本框 77"/>
            <p:cNvSpPr txBox="1"/>
            <p:nvPr/>
          </p:nvSpPr>
          <p:spPr>
            <a:xfrm>
              <a:off x="839800" y="3446782"/>
              <a:ext cx="1092551" cy="897645"/>
            </a:xfrm>
            <a:prstGeom prst="rect">
              <a:avLst/>
            </a:prstGeom>
            <a:noFill/>
          </p:spPr>
          <p:txBody>
            <a:bodyPr wrap="square" rtlCol="0">
              <a:spAutoFit/>
            </a:bodyPr>
            <a:lstStyle/>
            <a:p>
              <a:pPr algn="ctr"/>
              <a:r>
                <a:rPr lang="zh-CN" altLang="en-US" sz="1199" dirty="0">
                  <a:solidFill>
                    <a:schemeClr val="bg1"/>
                  </a:solidFill>
                  <a:latin typeface="微软雅黑" panose="020B0503020204020204" pitchFamily="34" charset="-122"/>
                  <a:ea typeface="微软雅黑" panose="020B0503020204020204" pitchFamily="34" charset="-122"/>
                </a:rPr>
                <a:t>年度概述</a:t>
              </a:r>
              <a:endParaRPr lang="en-US" altLang="zh-CN" sz="1199" dirty="0">
                <a:solidFill>
                  <a:schemeClr val="bg1"/>
                </a:solidFill>
                <a:latin typeface="微软雅黑" panose="020B0503020204020204" pitchFamily="34" charset="-122"/>
                <a:ea typeface="微软雅黑" panose="020B0503020204020204" pitchFamily="34" charset="-122"/>
              </a:endParaRPr>
            </a:p>
          </p:txBody>
        </p:sp>
        <p:sp>
          <p:nvSpPr>
            <p:cNvPr id="35" name="TextBox 72"/>
            <p:cNvSpPr txBox="1"/>
            <p:nvPr/>
          </p:nvSpPr>
          <p:spPr>
            <a:xfrm>
              <a:off x="2185185" y="3498406"/>
              <a:ext cx="5905245" cy="71826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502">
                <a:defRPr/>
              </a:pPr>
              <a:r>
                <a:rPr lang="zh-CN" altLang="en-US" sz="1799" kern="0" dirty="0">
                  <a:latin typeface="微软雅黑" panose="020B0503020204020204" pitchFamily="34" charset="-122"/>
                  <a:ea typeface="微软雅黑" panose="020B0503020204020204" pitchFamily="34" charset="-122"/>
                  <a:cs typeface="Arial" pitchFamily="34" charset="0"/>
                </a:rPr>
                <a:t>全年工作概述总结</a:t>
              </a:r>
              <a:endParaRPr lang="en-US" altLang="zh-CN" sz="1799" kern="0" dirty="0">
                <a:latin typeface="微软雅黑" panose="020B0503020204020204" pitchFamily="34" charset="-122"/>
                <a:ea typeface="微软雅黑" panose="020B0503020204020204" pitchFamily="34" charset="-122"/>
                <a:cs typeface="Arial" pitchFamily="34" charset="0"/>
              </a:endParaRPr>
            </a:p>
          </p:txBody>
        </p:sp>
      </p:grpSp>
      <p:grpSp>
        <p:nvGrpSpPr>
          <p:cNvPr id="40" name="组合 39"/>
          <p:cNvGrpSpPr/>
          <p:nvPr/>
        </p:nvGrpSpPr>
        <p:grpSpPr>
          <a:xfrm>
            <a:off x="3237254" y="2351305"/>
            <a:ext cx="4500648" cy="687803"/>
            <a:chOff x="736575" y="3188469"/>
            <a:chExt cx="8755767" cy="1338084"/>
          </a:xfrm>
        </p:grpSpPr>
        <p:sp>
          <p:nvSpPr>
            <p:cNvPr id="41" name="圆角矩形 40"/>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微软雅黑" panose="020B0503020204020204" pitchFamily="34" charset="-122"/>
                <a:ea typeface="微软雅黑" panose="020B0503020204020204" pitchFamily="34" charset="-122"/>
              </a:endParaRPr>
            </a:p>
          </p:txBody>
        </p:sp>
        <p:grpSp>
          <p:nvGrpSpPr>
            <p:cNvPr id="42" name="组合 41"/>
            <p:cNvGrpSpPr/>
            <p:nvPr/>
          </p:nvGrpSpPr>
          <p:grpSpPr>
            <a:xfrm>
              <a:off x="736575" y="3188469"/>
              <a:ext cx="1338084" cy="1338084"/>
              <a:chOff x="3567745" y="3971974"/>
              <a:chExt cx="1338084" cy="1338084"/>
            </a:xfrm>
          </p:grpSpPr>
          <p:grpSp>
            <p:nvGrpSpPr>
              <p:cNvPr id="45" name="组合 44"/>
              <p:cNvGrpSpPr/>
              <p:nvPr/>
            </p:nvGrpSpPr>
            <p:grpSpPr>
              <a:xfrm>
                <a:off x="3567745" y="3971974"/>
                <a:ext cx="1338084" cy="1338084"/>
                <a:chOff x="5213600" y="2517129"/>
                <a:chExt cx="2023672" cy="2023672"/>
              </a:xfrm>
            </p:grpSpPr>
            <p:sp>
              <p:nvSpPr>
                <p:cNvPr id="47" name="椭圆 46"/>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微软雅黑" panose="020B0503020204020204" pitchFamily="34" charset="-122"/>
                    <a:ea typeface="微软雅黑" panose="020B0503020204020204" pitchFamily="34" charset="-122"/>
                  </a:endParaRPr>
                </a:p>
              </p:txBody>
            </p:sp>
            <p:sp>
              <p:nvSpPr>
                <p:cNvPr id="48" name="椭圆 47"/>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微软雅黑" panose="020B0503020204020204" pitchFamily="34" charset="-122"/>
                    <a:ea typeface="微软雅黑" panose="020B0503020204020204" pitchFamily="34" charset="-122"/>
                  </a:endParaRPr>
                </a:p>
              </p:txBody>
            </p:sp>
          </p:grpSp>
          <p:sp>
            <p:nvSpPr>
              <p:cNvPr id="46" name="椭圆 45"/>
              <p:cNvSpPr/>
              <p:nvPr/>
            </p:nvSpPr>
            <p:spPr>
              <a:xfrm>
                <a:off x="3695022" y="4099252"/>
                <a:ext cx="1083527" cy="1083527"/>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latin typeface="微软雅黑" panose="020B0503020204020204" pitchFamily="34" charset="-122"/>
                  <a:ea typeface="微软雅黑" panose="020B0503020204020204" pitchFamily="34" charset="-122"/>
                </a:endParaRPr>
              </a:p>
            </p:txBody>
          </p:sp>
        </p:grpSp>
        <p:sp>
          <p:nvSpPr>
            <p:cNvPr id="43" name="文本框 77"/>
            <p:cNvSpPr txBox="1"/>
            <p:nvPr/>
          </p:nvSpPr>
          <p:spPr>
            <a:xfrm>
              <a:off x="839800" y="3461600"/>
              <a:ext cx="1092551" cy="897645"/>
            </a:xfrm>
            <a:prstGeom prst="rect">
              <a:avLst/>
            </a:prstGeom>
            <a:noFill/>
          </p:spPr>
          <p:txBody>
            <a:bodyPr wrap="square" rtlCol="0">
              <a:spAutoFit/>
            </a:bodyPr>
            <a:lstStyle/>
            <a:p>
              <a:pPr algn="ctr"/>
              <a:r>
                <a:rPr lang="zh-CN" altLang="en-US" sz="1199" dirty="0">
                  <a:solidFill>
                    <a:schemeClr val="bg1"/>
                  </a:solidFill>
                  <a:latin typeface="微软雅黑" panose="020B0503020204020204" pitchFamily="34" charset="-122"/>
                  <a:ea typeface="微软雅黑" panose="020B0503020204020204" pitchFamily="34" charset="-122"/>
                </a:rPr>
                <a:t>完成情况</a:t>
              </a:r>
              <a:endParaRPr lang="en-US" altLang="zh-CN" sz="1199" dirty="0">
                <a:solidFill>
                  <a:schemeClr val="bg1"/>
                </a:solidFill>
                <a:latin typeface="微软雅黑" panose="020B0503020204020204" pitchFamily="34" charset="-122"/>
                <a:ea typeface="微软雅黑" panose="020B0503020204020204" pitchFamily="34" charset="-122"/>
              </a:endParaRPr>
            </a:p>
          </p:txBody>
        </p:sp>
        <p:sp>
          <p:nvSpPr>
            <p:cNvPr id="44" name="TextBox 72"/>
            <p:cNvSpPr txBox="1"/>
            <p:nvPr/>
          </p:nvSpPr>
          <p:spPr>
            <a:xfrm>
              <a:off x="2261367" y="3619883"/>
              <a:ext cx="5905245" cy="71826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502">
                <a:defRPr/>
              </a:pPr>
              <a:r>
                <a:rPr lang="zh-CN" altLang="en-US" sz="1799" kern="0" dirty="0">
                  <a:latin typeface="微软雅黑" panose="020B0503020204020204" pitchFamily="34" charset="-122"/>
                  <a:ea typeface="微软雅黑" panose="020B0503020204020204" pitchFamily="34" charset="-122"/>
                  <a:cs typeface="Arial" pitchFamily="34" charset="0"/>
                </a:rPr>
                <a:t>明年</a:t>
              </a:r>
              <a:r>
                <a:rPr lang="zh-CN" altLang="en-US" sz="1799" kern="0" dirty="0" smtClean="0">
                  <a:latin typeface="微软雅黑" panose="020B0503020204020204" pitchFamily="34" charset="-122"/>
                  <a:ea typeface="微软雅黑" panose="020B0503020204020204" pitchFamily="34" charset="-122"/>
                  <a:cs typeface="Arial" pitchFamily="34" charset="0"/>
                </a:rPr>
                <a:t>工计划</a:t>
              </a:r>
              <a:endParaRPr lang="en-US" altLang="zh-CN" sz="1799" kern="0" dirty="0">
                <a:latin typeface="微软雅黑" panose="020B0503020204020204" pitchFamily="34" charset="-122"/>
                <a:ea typeface="微软雅黑" panose="020B0503020204020204" pitchFamily="34" charset="-122"/>
                <a:cs typeface="Arial" pitchFamily="34" charset="0"/>
              </a:endParaRPr>
            </a:p>
          </p:txBody>
        </p:sp>
      </p:grpSp>
      <p:grpSp>
        <p:nvGrpSpPr>
          <p:cNvPr id="49" name="组合 48"/>
          <p:cNvGrpSpPr/>
          <p:nvPr/>
        </p:nvGrpSpPr>
        <p:grpSpPr>
          <a:xfrm>
            <a:off x="3237254" y="3299848"/>
            <a:ext cx="4500648" cy="687803"/>
            <a:chOff x="736575" y="3188469"/>
            <a:chExt cx="8755767" cy="1338084"/>
          </a:xfrm>
        </p:grpSpPr>
        <p:sp>
          <p:nvSpPr>
            <p:cNvPr id="50" name="圆角矩形 49"/>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微软雅黑" panose="020B0503020204020204" pitchFamily="34" charset="-122"/>
                <a:ea typeface="微软雅黑" panose="020B0503020204020204" pitchFamily="34" charset="-122"/>
              </a:endParaRPr>
            </a:p>
          </p:txBody>
        </p:sp>
        <p:grpSp>
          <p:nvGrpSpPr>
            <p:cNvPr id="51" name="组合 50"/>
            <p:cNvGrpSpPr/>
            <p:nvPr/>
          </p:nvGrpSpPr>
          <p:grpSpPr>
            <a:xfrm>
              <a:off x="736575" y="3188469"/>
              <a:ext cx="1338084" cy="1338084"/>
              <a:chOff x="3567745" y="3971974"/>
              <a:chExt cx="1338084" cy="1338084"/>
            </a:xfrm>
          </p:grpSpPr>
          <p:grpSp>
            <p:nvGrpSpPr>
              <p:cNvPr id="54" name="组合 53"/>
              <p:cNvGrpSpPr/>
              <p:nvPr/>
            </p:nvGrpSpPr>
            <p:grpSpPr>
              <a:xfrm>
                <a:off x="3567745" y="3971974"/>
                <a:ext cx="1338084" cy="1338084"/>
                <a:chOff x="5213600" y="2517129"/>
                <a:chExt cx="2023672" cy="2023672"/>
              </a:xfrm>
            </p:grpSpPr>
            <p:sp>
              <p:nvSpPr>
                <p:cNvPr id="56" name="椭圆 55"/>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微软雅黑" panose="020B0503020204020204" pitchFamily="34" charset="-122"/>
                    <a:ea typeface="微软雅黑" panose="020B0503020204020204" pitchFamily="34" charset="-122"/>
                  </a:endParaRPr>
                </a:p>
              </p:txBody>
            </p:sp>
            <p:sp>
              <p:nvSpPr>
                <p:cNvPr id="57" name="椭圆 56"/>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微软雅黑" panose="020B0503020204020204" pitchFamily="34" charset="-122"/>
                    <a:ea typeface="微软雅黑" panose="020B0503020204020204" pitchFamily="34" charset="-122"/>
                  </a:endParaRPr>
                </a:p>
              </p:txBody>
            </p:sp>
          </p:grpSp>
          <p:sp>
            <p:nvSpPr>
              <p:cNvPr id="55" name="椭圆 54"/>
              <p:cNvSpPr/>
              <p:nvPr/>
            </p:nvSpPr>
            <p:spPr>
              <a:xfrm>
                <a:off x="3695022" y="4099252"/>
                <a:ext cx="1083527" cy="1083527"/>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latin typeface="微软雅黑" panose="020B0503020204020204" pitchFamily="34" charset="-122"/>
                  <a:ea typeface="微软雅黑" panose="020B0503020204020204" pitchFamily="34" charset="-122"/>
                </a:endParaRPr>
              </a:p>
            </p:txBody>
          </p:sp>
        </p:grpSp>
        <p:sp>
          <p:nvSpPr>
            <p:cNvPr id="52" name="文本框 77"/>
            <p:cNvSpPr txBox="1"/>
            <p:nvPr/>
          </p:nvSpPr>
          <p:spPr>
            <a:xfrm>
              <a:off x="789028" y="3406935"/>
              <a:ext cx="1092551" cy="897645"/>
            </a:xfrm>
            <a:prstGeom prst="rect">
              <a:avLst/>
            </a:prstGeom>
            <a:noFill/>
          </p:spPr>
          <p:txBody>
            <a:bodyPr wrap="square" rtlCol="0">
              <a:spAutoFit/>
            </a:bodyPr>
            <a:lstStyle/>
            <a:p>
              <a:pPr algn="ctr"/>
              <a:r>
                <a:rPr lang="zh-CN" altLang="en-US" sz="1199" dirty="0">
                  <a:solidFill>
                    <a:schemeClr val="bg1"/>
                  </a:solidFill>
                  <a:latin typeface="微软雅黑" panose="020B0503020204020204" pitchFamily="34" charset="-122"/>
                  <a:ea typeface="微软雅黑" panose="020B0503020204020204" pitchFamily="34" charset="-122"/>
                </a:rPr>
                <a:t>存在不足</a:t>
              </a:r>
              <a:endParaRPr lang="en-US" altLang="zh-CN" sz="1199" dirty="0">
                <a:solidFill>
                  <a:schemeClr val="bg1"/>
                </a:solidFill>
                <a:latin typeface="微软雅黑" panose="020B0503020204020204" pitchFamily="34" charset="-122"/>
                <a:ea typeface="微软雅黑" panose="020B0503020204020204" pitchFamily="34" charset="-122"/>
              </a:endParaRPr>
            </a:p>
          </p:txBody>
        </p:sp>
        <p:sp>
          <p:nvSpPr>
            <p:cNvPr id="53" name="TextBox 72"/>
            <p:cNvSpPr txBox="1"/>
            <p:nvPr/>
          </p:nvSpPr>
          <p:spPr>
            <a:xfrm>
              <a:off x="2261367" y="3619883"/>
              <a:ext cx="5905245" cy="71826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502">
                <a:defRPr/>
              </a:pPr>
              <a:r>
                <a:rPr lang="zh-CN" altLang="en-US" sz="1799" kern="0" dirty="0">
                  <a:latin typeface="微软雅黑" panose="020B0503020204020204" pitchFamily="34" charset="-122"/>
                  <a:ea typeface="微软雅黑" panose="020B0503020204020204" pitchFamily="34" charset="-122"/>
                  <a:cs typeface="Arial" pitchFamily="34" charset="0"/>
                </a:rPr>
                <a:t>工作中存在的不足</a:t>
              </a:r>
              <a:endParaRPr lang="en-US" altLang="zh-CN" sz="1799" kern="0" dirty="0">
                <a:latin typeface="微软雅黑" panose="020B0503020204020204" pitchFamily="34" charset="-122"/>
                <a:ea typeface="微软雅黑" panose="020B0503020204020204" pitchFamily="34" charset="-122"/>
                <a:cs typeface="Arial" pitchFamily="34" charset="0"/>
              </a:endParaRPr>
            </a:p>
          </p:txBody>
        </p:sp>
      </p:grpSp>
    </p:spTree>
    <p:extLst>
      <p:ext uri="{BB962C8B-B14F-4D97-AF65-F5344CB8AC3E}">
        <p14:creationId xmlns:p14="http://schemas.microsoft.com/office/powerpoint/2010/main" val="2011597687"/>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1+#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fill="hold"/>
                                        <p:tgtEl>
                                          <p:spTgt spid="40"/>
                                        </p:tgtEl>
                                        <p:attrNameLst>
                                          <p:attrName>ppt_x</p:attrName>
                                        </p:attrNameLst>
                                      </p:cBhvr>
                                      <p:tavLst>
                                        <p:tav tm="0">
                                          <p:val>
                                            <p:strVal val="1+#ppt_w/2"/>
                                          </p:val>
                                        </p:tav>
                                        <p:tav tm="100000">
                                          <p:val>
                                            <p:strVal val="#ppt_x"/>
                                          </p:val>
                                        </p:tav>
                                      </p:tavLst>
                                    </p:anim>
                                    <p:anim calcmode="lin" valueType="num">
                                      <p:cBhvr additive="base">
                                        <p:cTn id="19" dur="500" fill="hold"/>
                                        <p:tgtEl>
                                          <p:spTgt spid="40"/>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1+#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3" cstate="screen">
            <a:extLst>
              <a:ext uri="{28A0092B-C50C-407E-A947-70E740481C1C}">
                <a14:useLocalDpi xmlns:a14="http://schemas.microsoft.com/office/drawing/2010/main"/>
              </a:ext>
            </a:extLst>
          </a:blip>
          <a:srcRect b="47758"/>
          <a:stretch/>
        </p:blipFill>
        <p:spPr>
          <a:xfrm>
            <a:off x="2709" y="6433"/>
            <a:ext cx="9141291" cy="2687053"/>
          </a:xfrm>
          <a:prstGeom prst="rect">
            <a:avLst/>
          </a:prstGeom>
        </p:spPr>
      </p:pic>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4" y="3874168"/>
            <a:ext cx="9141291" cy="1269332"/>
          </a:xfrm>
          <a:prstGeom prst="rect">
            <a:avLst/>
          </a:prstGeom>
        </p:spPr>
      </p:pic>
      <p:grpSp>
        <p:nvGrpSpPr>
          <p:cNvPr id="64" name="组合 63"/>
          <p:cNvGrpSpPr/>
          <p:nvPr/>
        </p:nvGrpSpPr>
        <p:grpSpPr>
          <a:xfrm>
            <a:off x="1173539" y="901864"/>
            <a:ext cx="7069312" cy="3481498"/>
            <a:chOff x="1358950" y="1173758"/>
            <a:chExt cx="7072312" cy="3482975"/>
          </a:xfrm>
        </p:grpSpPr>
        <p:sp>
          <p:nvSpPr>
            <p:cNvPr id="65"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rgbClr val="AC0000"/>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a:spLocks/>
          </p:cNvSpPr>
          <p:nvPr/>
        </p:nvSpPr>
        <p:spPr bwMode="auto">
          <a:xfrm>
            <a:off x="1075155" y="700337"/>
            <a:ext cx="2421498" cy="193593"/>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AC0000"/>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1075155" y="700337"/>
            <a:ext cx="2237426" cy="1553504"/>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DE0000"/>
          </a:solidFill>
          <a:ln w="25400">
            <a:solidFill>
              <a:srgbClr val="D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69" name="Freeform 9"/>
          <p:cNvSpPr>
            <a:spLocks noEditPoints="1"/>
          </p:cNvSpPr>
          <p:nvPr/>
        </p:nvSpPr>
        <p:spPr bwMode="auto">
          <a:xfrm>
            <a:off x="7965157" y="4129470"/>
            <a:ext cx="198353" cy="198353"/>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4773" y="865564"/>
            <a:ext cx="698496" cy="1322991"/>
          </a:xfrm>
          <a:prstGeom prst="rect">
            <a:avLst/>
          </a:prstGeom>
          <a:noFill/>
        </p:spPr>
        <p:txBody>
          <a:bodyPr wrap="square" rtlCol="0">
            <a:spAutoFit/>
          </a:bodyPr>
          <a:lstStyle/>
          <a:p>
            <a:r>
              <a:rPr lang="en-US" altLang="zh-CN" sz="7997" dirty="0">
                <a:solidFill>
                  <a:srgbClr val="F8F8F8"/>
                </a:solidFill>
                <a:latin typeface="微软雅黑" panose="020B0503020204020204" pitchFamily="34" charset="-122"/>
                <a:ea typeface="微软雅黑" panose="020B0503020204020204" pitchFamily="34" charset="-122"/>
              </a:rPr>
              <a:t>1</a:t>
            </a:r>
            <a:endParaRPr lang="zh-CN" altLang="en-US" sz="7997"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96346" y="1265503"/>
            <a:ext cx="2959160" cy="584647"/>
          </a:xfrm>
          <a:prstGeom prst="rect">
            <a:avLst/>
          </a:prstGeom>
          <a:noFill/>
        </p:spPr>
        <p:txBody>
          <a:bodyPr wrap="square" rtlCol="0">
            <a:spAutoFit/>
          </a:bodyPr>
          <a:lstStyle/>
          <a:p>
            <a:r>
              <a:rPr lang="zh-CN" altLang="en-US" sz="3199" b="1" dirty="0">
                <a:latin typeface="微软雅黑" panose="020B0503020204020204" pitchFamily="34" charset="-122"/>
                <a:ea typeface="微软雅黑" panose="020B0503020204020204" pitchFamily="34" charset="-122"/>
              </a:rPr>
              <a:t>输入您的标题</a:t>
            </a:r>
          </a:p>
        </p:txBody>
      </p:sp>
      <p:sp>
        <p:nvSpPr>
          <p:cNvPr id="72" name="Rectangle 13"/>
          <p:cNvSpPr>
            <a:spLocks noChangeArrowheads="1"/>
          </p:cNvSpPr>
          <p:nvPr/>
        </p:nvSpPr>
        <p:spPr bwMode="auto">
          <a:xfrm>
            <a:off x="1143098" y="1580628"/>
            <a:ext cx="563296" cy="353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298" dirty="0">
                <a:solidFill>
                  <a:srgbClr val="FFFFFF"/>
                </a:solidFill>
                <a:latin typeface="微软雅黑" panose="020B0503020204020204" pitchFamily="34" charset="-122"/>
                <a:ea typeface="微软雅黑" panose="020B0503020204020204" pitchFamily="34" charset="-122"/>
              </a:rPr>
              <a:t>Part</a:t>
            </a:r>
            <a:endParaRPr lang="zh-CN" altLang="zh-CN" sz="2399" dirty="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283251" y="2169371"/>
            <a:ext cx="2120453" cy="1384225"/>
          </a:xfrm>
          <a:prstGeom prst="rect">
            <a:avLst/>
          </a:prstGeom>
          <a:noFill/>
        </p:spPr>
        <p:txBody>
          <a:bodyPr wrap="square" rtlCol="0">
            <a:spAutoFit/>
          </a:bodyPr>
          <a:lstStyle/>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3918402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up)">
                                      <p:cBhvr>
                                        <p:cTn id="15" dur="500"/>
                                        <p:tgtEl>
                                          <p:spTgt spid="68"/>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anim calcmode="lin" valueType="num">
                                      <p:cBhvr>
                                        <p:cTn id="21" dur="500" fill="hold"/>
                                        <p:tgtEl>
                                          <p:spTgt spid="70"/>
                                        </p:tgtEl>
                                        <p:attrNameLst>
                                          <p:attrName>style.rotation</p:attrName>
                                        </p:attrNameLst>
                                      </p:cBhvr>
                                      <p:tavLst>
                                        <p:tav tm="0">
                                          <p:val>
                                            <p:fltVal val="90"/>
                                          </p:val>
                                        </p:tav>
                                        <p:tav tm="100000">
                                          <p:val>
                                            <p:fltVal val="0"/>
                                          </p:val>
                                        </p:tav>
                                      </p:tavLst>
                                    </p:anim>
                                    <p:animEffect transition="in" filter="fade">
                                      <p:cBhvr>
                                        <p:cTn id="22" dur="500"/>
                                        <p:tgtEl>
                                          <p:spTgt spid="7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p:cTn id="25" dur="500" fill="hold"/>
                                        <p:tgtEl>
                                          <p:spTgt spid="72"/>
                                        </p:tgtEl>
                                        <p:attrNameLst>
                                          <p:attrName>ppt_w</p:attrName>
                                        </p:attrNameLst>
                                      </p:cBhvr>
                                      <p:tavLst>
                                        <p:tav tm="0">
                                          <p:val>
                                            <p:fltVal val="0"/>
                                          </p:val>
                                        </p:tav>
                                        <p:tav tm="100000">
                                          <p:val>
                                            <p:strVal val="#ppt_w"/>
                                          </p:val>
                                        </p:tav>
                                      </p:tavLst>
                                    </p:anim>
                                    <p:anim calcmode="lin" valueType="num">
                                      <p:cBhvr>
                                        <p:cTn id="26" dur="500" fill="hold"/>
                                        <p:tgtEl>
                                          <p:spTgt spid="72"/>
                                        </p:tgtEl>
                                        <p:attrNameLst>
                                          <p:attrName>ppt_h</p:attrName>
                                        </p:attrNameLst>
                                      </p:cBhvr>
                                      <p:tavLst>
                                        <p:tav tm="0">
                                          <p:val>
                                            <p:fltVal val="0"/>
                                          </p:val>
                                        </p:tav>
                                        <p:tav tm="100000">
                                          <p:val>
                                            <p:strVal val="#ppt_h"/>
                                          </p:val>
                                        </p:tav>
                                      </p:tavLst>
                                    </p:anim>
                                    <p:anim calcmode="lin" valueType="num">
                                      <p:cBhvr>
                                        <p:cTn id="27" dur="500" fill="hold"/>
                                        <p:tgtEl>
                                          <p:spTgt spid="72"/>
                                        </p:tgtEl>
                                        <p:attrNameLst>
                                          <p:attrName>style.rotation</p:attrName>
                                        </p:attrNameLst>
                                      </p:cBhvr>
                                      <p:tavLst>
                                        <p:tav tm="0">
                                          <p:val>
                                            <p:fltVal val="90"/>
                                          </p:val>
                                        </p:tav>
                                        <p:tav tm="100000">
                                          <p:val>
                                            <p:fltVal val="0"/>
                                          </p:val>
                                        </p:tav>
                                      </p:tavLst>
                                    </p:anim>
                                    <p:animEffect transition="in" filter="fade">
                                      <p:cBhvr>
                                        <p:cTn id="28" dur="500"/>
                                        <p:tgtEl>
                                          <p:spTgt spid="7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left)">
                                      <p:cBhvr>
                                        <p:cTn id="32" dur="500"/>
                                        <p:tgtEl>
                                          <p:spTgt spid="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wipe(left)">
                                      <p:cBhvr>
                                        <p:cTn id="3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70" grpId="0"/>
      <p:bldP spid="71" grpId="0"/>
      <p:bldP spid="72" grpId="0"/>
      <p:bldP spid="7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07747" y="1654126"/>
            <a:ext cx="5968191" cy="284724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sp>
        <p:nvSpPr>
          <p:cNvPr id="39" name="TextBox 38"/>
          <p:cNvSpPr txBox="1"/>
          <p:nvPr/>
        </p:nvSpPr>
        <p:spPr>
          <a:xfrm>
            <a:off x="3715821" y="1114347"/>
            <a:ext cx="5120235" cy="1644197"/>
          </a:xfrm>
          <a:prstGeom prst="parallelogram">
            <a:avLst>
              <a:gd name="adj" fmla="val 33657"/>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zh-CN"/>
            </a:defPPr>
            <a:lvl1pPr algn="ctr">
              <a:defRPr>
                <a:solidFill>
                  <a:schemeClr val="lt1"/>
                </a:solidFill>
                <a:latin typeface="微软雅黑" panose="020B0503020204020204" pitchFamily="34" charset="-122"/>
                <a:ea typeface="微软雅黑" panose="020B0503020204020204" pitchFamily="34" charset="-122"/>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sz="1580" i="1" dirty="0"/>
              <a:t>    “ </a:t>
            </a:r>
            <a:r>
              <a:rPr lang="zh-CN" altLang="en-US" sz="1580" i="1" dirty="0"/>
              <a:t>想象力比知识更重要，因为知识是有限的，而想象力概括着世界上的一切。</a:t>
            </a:r>
            <a:r>
              <a:rPr lang="en-US" sz="1580" i="1" dirty="0"/>
              <a:t>”  </a:t>
            </a:r>
          </a:p>
          <a:p>
            <a:r>
              <a:rPr lang="en-US" altLang="zh-CN" sz="1382" i="1" dirty="0"/>
              <a:t>                                                      -- </a:t>
            </a:r>
            <a:r>
              <a:rPr lang="zh-CN" altLang="en-US" sz="1382" i="1" dirty="0"/>
              <a:t>爱因斯坦</a:t>
            </a:r>
            <a:endParaRPr lang="en-US" altLang="zh-CN" sz="1382" i="1" dirty="0"/>
          </a:p>
        </p:txBody>
      </p:sp>
    </p:spTree>
    <p:extLst>
      <p:ext uri="{BB962C8B-B14F-4D97-AF65-F5344CB8AC3E}">
        <p14:creationId xmlns:p14="http://schemas.microsoft.com/office/powerpoint/2010/main" val="333760401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750" fill="hold"/>
                                        <p:tgtEl>
                                          <p:spTgt spid="39"/>
                                        </p:tgtEl>
                                        <p:attrNameLst>
                                          <p:attrName>ppt_x</p:attrName>
                                        </p:attrNameLst>
                                      </p:cBhvr>
                                      <p:tavLst>
                                        <p:tav tm="0">
                                          <p:val>
                                            <p:strVal val="0-#ppt_w/2"/>
                                          </p:val>
                                        </p:tav>
                                        <p:tav tm="100000">
                                          <p:val>
                                            <p:strVal val="#ppt_x"/>
                                          </p:val>
                                        </p:tav>
                                      </p:tavLst>
                                    </p:anim>
                                    <p:anim calcmode="lin" valueType="num">
                                      <p:cBhvr additive="base">
                                        <p:cTn id="8" dur="750" fill="hold"/>
                                        <p:tgtEl>
                                          <p:spTgt spid="39"/>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2" decel="100000"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750" fill="hold"/>
                                        <p:tgtEl>
                                          <p:spTgt spid="37"/>
                                        </p:tgtEl>
                                        <p:attrNameLst>
                                          <p:attrName>ppt_x</p:attrName>
                                        </p:attrNameLst>
                                      </p:cBhvr>
                                      <p:tavLst>
                                        <p:tav tm="0">
                                          <p:val>
                                            <p:strVal val="1+#ppt_w/2"/>
                                          </p:val>
                                        </p:tav>
                                        <p:tav tm="100000">
                                          <p:val>
                                            <p:strVal val="#ppt_x"/>
                                          </p:val>
                                        </p:tav>
                                      </p:tavLst>
                                    </p:anim>
                                    <p:anim calcmode="lin" valueType="num">
                                      <p:cBhvr additive="base">
                                        <p:cTn id="13" dur="7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p:cNvGrpSpPr/>
          <p:nvPr/>
        </p:nvGrpSpPr>
        <p:grpSpPr>
          <a:xfrm>
            <a:off x="6328933" y="3032435"/>
            <a:ext cx="706234" cy="706233"/>
            <a:chOff x="680580" y="1491630"/>
            <a:chExt cx="1479184" cy="1479182"/>
          </a:xfrm>
        </p:grpSpPr>
        <p:grpSp>
          <p:nvGrpSpPr>
            <p:cNvPr id="102" name="组合 10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105" name="椭圆 10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10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5773335" y="1433923"/>
            <a:ext cx="706234" cy="706233"/>
            <a:chOff x="680580" y="1491630"/>
            <a:chExt cx="1479184" cy="1479182"/>
          </a:xfrm>
        </p:grpSpPr>
        <p:grpSp>
          <p:nvGrpSpPr>
            <p:cNvPr id="97" name="组合 9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100" name="椭圆 9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98"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2222375" y="3043263"/>
            <a:ext cx="706234" cy="706233"/>
            <a:chOff x="680580" y="1491630"/>
            <a:chExt cx="1479184" cy="1479182"/>
          </a:xfrm>
        </p:grpSpPr>
        <p:grpSp>
          <p:nvGrpSpPr>
            <p:cNvPr id="84" name="组合 8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87"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微软雅黑" panose="020B0503020204020204" pitchFamily="34" charset="-122"/>
                <a:ea typeface="微软雅黑" panose="020B0503020204020204" pitchFamily="34" charset="-122"/>
              </a:endParaRPr>
            </a:p>
          </p:txBody>
        </p:sp>
      </p:grpSp>
      <p:grpSp>
        <p:nvGrpSpPr>
          <p:cNvPr id="22" name="Group 49"/>
          <p:cNvGrpSpPr/>
          <p:nvPr/>
        </p:nvGrpSpPr>
        <p:grpSpPr>
          <a:xfrm>
            <a:off x="3052189" y="3266027"/>
            <a:ext cx="168643" cy="268153"/>
            <a:chOff x="3341688" y="4560888"/>
            <a:chExt cx="255588" cy="406400"/>
          </a:xfrm>
          <a:solidFill>
            <a:schemeClr val="accent5"/>
          </a:solidFill>
        </p:grpSpPr>
        <p:sp>
          <p:nvSpPr>
            <p:cNvPr id="26" name="Freeform 31"/>
            <p:cNvSpPr>
              <a:spLocks/>
            </p:cNvSpPr>
            <p:nvPr/>
          </p:nvSpPr>
          <p:spPr bwMode="auto">
            <a:xfrm>
              <a:off x="3341688" y="456088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27" name="Freeform 32"/>
            <p:cNvSpPr>
              <a:spLocks/>
            </p:cNvSpPr>
            <p:nvPr/>
          </p:nvSpPr>
          <p:spPr bwMode="auto">
            <a:xfrm>
              <a:off x="3341688" y="456088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grpSp>
      <p:grpSp>
        <p:nvGrpSpPr>
          <p:cNvPr id="28" name="Group 50"/>
          <p:cNvGrpSpPr/>
          <p:nvPr/>
        </p:nvGrpSpPr>
        <p:grpSpPr>
          <a:xfrm>
            <a:off x="6065406" y="3260372"/>
            <a:ext cx="169691" cy="268153"/>
            <a:chOff x="8162926" y="4560888"/>
            <a:chExt cx="257175" cy="406400"/>
          </a:xfrm>
          <a:solidFill>
            <a:schemeClr val="accent3"/>
          </a:solidFill>
        </p:grpSpPr>
        <p:sp>
          <p:nvSpPr>
            <p:cNvPr id="36" name="Freeform 35"/>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close/>
                </a:path>
              </a:pathLst>
            </a:custGeom>
            <a:grpFill/>
            <a:ln>
              <a:noFill/>
            </a:ln>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37" name="Freeform 36"/>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grpSp>
      <p:grpSp>
        <p:nvGrpSpPr>
          <p:cNvPr id="38" name="Group 51"/>
          <p:cNvGrpSpPr/>
          <p:nvPr/>
        </p:nvGrpSpPr>
        <p:grpSpPr>
          <a:xfrm>
            <a:off x="5670806" y="2021222"/>
            <a:ext cx="213685" cy="215780"/>
            <a:chOff x="7521576" y="2682875"/>
            <a:chExt cx="323850" cy="327025"/>
          </a:xfrm>
          <a:solidFill>
            <a:schemeClr val="accent3"/>
          </a:solidFill>
        </p:grpSpPr>
        <p:sp>
          <p:nvSpPr>
            <p:cNvPr id="42" name="Freeform 37"/>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close/>
                </a:path>
              </a:pathLst>
            </a:custGeom>
            <a:grpFill/>
            <a:ln>
              <a:noFill/>
            </a:ln>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43" name="Freeform 38"/>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grpSp>
      <p:grpSp>
        <p:nvGrpSpPr>
          <p:cNvPr id="44" name="Group 52"/>
          <p:cNvGrpSpPr/>
          <p:nvPr/>
        </p:nvGrpSpPr>
        <p:grpSpPr>
          <a:xfrm>
            <a:off x="3291994" y="2021212"/>
            <a:ext cx="213685" cy="215779"/>
            <a:chOff x="3916363" y="2682875"/>
            <a:chExt cx="323850" cy="327025"/>
          </a:xfrm>
          <a:solidFill>
            <a:schemeClr val="accent3"/>
          </a:solidFill>
        </p:grpSpPr>
        <p:sp>
          <p:nvSpPr>
            <p:cNvPr id="48" name="Freeform 39"/>
            <p:cNvSpPr>
              <a:spLocks/>
            </p:cNvSpPr>
            <p:nvPr/>
          </p:nvSpPr>
          <p:spPr bwMode="auto">
            <a:xfrm>
              <a:off x="3916363" y="268287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close/>
                </a:path>
              </a:pathLst>
            </a:custGeom>
            <a:grpFill/>
            <a:ln>
              <a:noFill/>
            </a:ln>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49" name="Freeform 40"/>
            <p:cNvSpPr>
              <a:spLocks/>
            </p:cNvSpPr>
            <p:nvPr/>
          </p:nvSpPr>
          <p:spPr bwMode="auto">
            <a:xfrm>
              <a:off x="3916363" y="268287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grpSp>
      <p:sp>
        <p:nvSpPr>
          <p:cNvPr id="50" name="Freeform 47"/>
          <p:cNvSpPr>
            <a:spLocks/>
          </p:cNvSpPr>
          <p:nvPr/>
        </p:nvSpPr>
        <p:spPr bwMode="auto">
          <a:xfrm>
            <a:off x="3494152" y="2430993"/>
            <a:ext cx="2632298" cy="1635105"/>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7729" tIns="33865" rIns="67729" bIns="33865" numCol="1" anchor="t" anchorCtr="0" compatLnSpc="1">
            <a:prstTxWarp prst="textNoShape">
              <a:avLst/>
            </a:prstTxWarp>
          </a:bodyPr>
          <a:lstStyle/>
          <a:p>
            <a:endParaRPr lang="id-ID" sz="1876">
              <a:latin typeface="+mn-ea"/>
            </a:endParaRPr>
          </a:p>
        </p:txBody>
      </p:sp>
      <p:grpSp>
        <p:nvGrpSpPr>
          <p:cNvPr id="72" name="Group 126"/>
          <p:cNvGrpSpPr/>
          <p:nvPr/>
        </p:nvGrpSpPr>
        <p:grpSpPr>
          <a:xfrm>
            <a:off x="2402146" y="3214079"/>
            <a:ext cx="365365" cy="343308"/>
            <a:chOff x="3175" y="-1587"/>
            <a:chExt cx="1209675" cy="1136651"/>
          </a:xfrm>
          <a:solidFill>
            <a:schemeClr val="accent5"/>
          </a:solidFill>
        </p:grpSpPr>
        <p:sp>
          <p:nvSpPr>
            <p:cNvPr id="73" name="Freeform 59"/>
            <p:cNvSpPr>
              <a:spLocks/>
            </p:cNvSpPr>
            <p:nvPr/>
          </p:nvSpPr>
          <p:spPr bwMode="auto">
            <a:xfrm>
              <a:off x="3175" y="-1587"/>
              <a:ext cx="1209675" cy="454025"/>
            </a:xfrm>
            <a:custGeom>
              <a:avLst/>
              <a:gdLst>
                <a:gd name="T0" fmla="*/ 297 w 320"/>
                <a:gd name="T1" fmla="*/ 41 h 120"/>
                <a:gd name="T2" fmla="*/ 160 w 320"/>
                <a:gd name="T3" fmla="*/ 0 h 120"/>
                <a:gd name="T4" fmla="*/ 23 w 320"/>
                <a:gd name="T5" fmla="*/ 41 h 120"/>
                <a:gd name="T6" fmla="*/ 0 w 320"/>
                <a:gd name="T7" fmla="*/ 79 h 120"/>
                <a:gd name="T8" fmla="*/ 0 w 320"/>
                <a:gd name="T9" fmla="*/ 100 h 120"/>
                <a:gd name="T10" fmla="*/ 20 w 320"/>
                <a:gd name="T11" fmla="*/ 120 h 120"/>
                <a:gd name="T12" fmla="*/ 60 w 320"/>
                <a:gd name="T13" fmla="*/ 120 h 120"/>
                <a:gd name="T14" fmla="*/ 80 w 320"/>
                <a:gd name="T15" fmla="*/ 100 h 120"/>
                <a:gd name="T16" fmla="*/ 91 w 320"/>
                <a:gd name="T17" fmla="*/ 67 h 120"/>
                <a:gd name="T18" fmla="*/ 160 w 320"/>
                <a:gd name="T19" fmla="*/ 41 h 120"/>
                <a:gd name="T20" fmla="*/ 229 w 320"/>
                <a:gd name="T21" fmla="*/ 67 h 120"/>
                <a:gd name="T22" fmla="*/ 241 w 320"/>
                <a:gd name="T23" fmla="*/ 100 h 120"/>
                <a:gd name="T24" fmla="*/ 261 w 320"/>
                <a:gd name="T25" fmla="*/ 120 h 120"/>
                <a:gd name="T26" fmla="*/ 301 w 320"/>
                <a:gd name="T27" fmla="*/ 120 h 120"/>
                <a:gd name="T28" fmla="*/ 320 w 320"/>
                <a:gd name="T29" fmla="*/ 100 h 120"/>
                <a:gd name="T30" fmla="*/ 320 w 320"/>
                <a:gd name="T31" fmla="*/ 79 h 120"/>
                <a:gd name="T32" fmla="*/ 297 w 320"/>
                <a:gd name="T33"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120">
                  <a:moveTo>
                    <a:pt x="297" y="41"/>
                  </a:moveTo>
                  <a:cubicBezTo>
                    <a:pt x="273" y="20"/>
                    <a:pt x="240" y="0"/>
                    <a:pt x="160" y="0"/>
                  </a:cubicBezTo>
                  <a:cubicBezTo>
                    <a:pt x="80" y="0"/>
                    <a:pt x="48" y="20"/>
                    <a:pt x="23" y="41"/>
                  </a:cubicBezTo>
                  <a:cubicBezTo>
                    <a:pt x="9" y="53"/>
                    <a:pt x="0" y="61"/>
                    <a:pt x="0" y="79"/>
                  </a:cubicBezTo>
                  <a:cubicBezTo>
                    <a:pt x="0" y="100"/>
                    <a:pt x="0" y="100"/>
                    <a:pt x="0" y="100"/>
                  </a:cubicBezTo>
                  <a:cubicBezTo>
                    <a:pt x="0" y="111"/>
                    <a:pt x="9" y="120"/>
                    <a:pt x="20" y="120"/>
                  </a:cubicBezTo>
                  <a:cubicBezTo>
                    <a:pt x="60" y="120"/>
                    <a:pt x="60" y="120"/>
                    <a:pt x="60" y="120"/>
                  </a:cubicBezTo>
                  <a:cubicBezTo>
                    <a:pt x="71" y="120"/>
                    <a:pt x="80" y="111"/>
                    <a:pt x="80" y="100"/>
                  </a:cubicBezTo>
                  <a:cubicBezTo>
                    <a:pt x="80" y="89"/>
                    <a:pt x="82" y="80"/>
                    <a:pt x="91" y="67"/>
                  </a:cubicBezTo>
                  <a:cubicBezTo>
                    <a:pt x="101" y="55"/>
                    <a:pt x="120" y="40"/>
                    <a:pt x="160" y="41"/>
                  </a:cubicBezTo>
                  <a:cubicBezTo>
                    <a:pt x="200" y="40"/>
                    <a:pt x="220" y="55"/>
                    <a:pt x="229" y="67"/>
                  </a:cubicBezTo>
                  <a:cubicBezTo>
                    <a:pt x="239" y="80"/>
                    <a:pt x="241" y="89"/>
                    <a:pt x="241" y="100"/>
                  </a:cubicBezTo>
                  <a:cubicBezTo>
                    <a:pt x="241" y="111"/>
                    <a:pt x="250" y="120"/>
                    <a:pt x="261" y="120"/>
                  </a:cubicBezTo>
                  <a:cubicBezTo>
                    <a:pt x="301" y="120"/>
                    <a:pt x="301" y="120"/>
                    <a:pt x="301" y="120"/>
                  </a:cubicBezTo>
                  <a:cubicBezTo>
                    <a:pt x="312" y="120"/>
                    <a:pt x="320" y="111"/>
                    <a:pt x="320" y="100"/>
                  </a:cubicBezTo>
                  <a:cubicBezTo>
                    <a:pt x="320" y="79"/>
                    <a:pt x="320" y="79"/>
                    <a:pt x="320" y="79"/>
                  </a:cubicBezTo>
                  <a:cubicBezTo>
                    <a:pt x="320" y="61"/>
                    <a:pt x="311" y="53"/>
                    <a:pt x="297"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74" name="Oval 60"/>
            <p:cNvSpPr>
              <a:spLocks noChangeArrowheads="1"/>
            </p:cNvSpPr>
            <p:nvPr/>
          </p:nvSpPr>
          <p:spPr bwMode="auto">
            <a:xfrm>
              <a:off x="457200" y="679451"/>
              <a:ext cx="301625" cy="303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75" name="Freeform 61"/>
            <p:cNvSpPr>
              <a:spLocks noEditPoints="1"/>
            </p:cNvSpPr>
            <p:nvPr/>
          </p:nvSpPr>
          <p:spPr bwMode="auto">
            <a:xfrm>
              <a:off x="77788" y="301626"/>
              <a:ext cx="1060450" cy="833438"/>
            </a:xfrm>
            <a:custGeom>
              <a:avLst/>
              <a:gdLst>
                <a:gd name="T0" fmla="*/ 210 w 280"/>
                <a:gd name="T1" fmla="*/ 40 h 220"/>
                <a:gd name="T2" fmla="*/ 200 w 280"/>
                <a:gd name="T3" fmla="*/ 40 h 220"/>
                <a:gd name="T4" fmla="*/ 200 w 280"/>
                <a:gd name="T5" fmla="*/ 15 h 220"/>
                <a:gd name="T6" fmla="*/ 180 w 280"/>
                <a:gd name="T7" fmla="*/ 0 h 220"/>
                <a:gd name="T8" fmla="*/ 160 w 280"/>
                <a:gd name="T9" fmla="*/ 15 h 220"/>
                <a:gd name="T10" fmla="*/ 160 w 280"/>
                <a:gd name="T11" fmla="*/ 40 h 220"/>
                <a:gd name="T12" fmla="*/ 120 w 280"/>
                <a:gd name="T13" fmla="*/ 40 h 220"/>
                <a:gd name="T14" fmla="*/ 120 w 280"/>
                <a:gd name="T15" fmla="*/ 15 h 220"/>
                <a:gd name="T16" fmla="*/ 100 w 280"/>
                <a:gd name="T17" fmla="*/ 0 h 220"/>
                <a:gd name="T18" fmla="*/ 80 w 280"/>
                <a:gd name="T19" fmla="*/ 15 h 220"/>
                <a:gd name="T20" fmla="*/ 80 w 280"/>
                <a:gd name="T21" fmla="*/ 40 h 220"/>
                <a:gd name="T22" fmla="*/ 71 w 280"/>
                <a:gd name="T23" fmla="*/ 40 h 220"/>
                <a:gd name="T24" fmla="*/ 54 w 280"/>
                <a:gd name="T25" fmla="*/ 49 h 220"/>
                <a:gd name="T26" fmla="*/ 0 w 280"/>
                <a:gd name="T27" fmla="*/ 160 h 220"/>
                <a:gd name="T28" fmla="*/ 0 w 280"/>
                <a:gd name="T29" fmla="*/ 200 h 220"/>
                <a:gd name="T30" fmla="*/ 20 w 280"/>
                <a:gd name="T31" fmla="*/ 220 h 220"/>
                <a:gd name="T32" fmla="*/ 260 w 280"/>
                <a:gd name="T33" fmla="*/ 220 h 220"/>
                <a:gd name="T34" fmla="*/ 280 w 280"/>
                <a:gd name="T35" fmla="*/ 200 h 220"/>
                <a:gd name="T36" fmla="*/ 280 w 280"/>
                <a:gd name="T37" fmla="*/ 162 h 220"/>
                <a:gd name="T38" fmla="*/ 226 w 280"/>
                <a:gd name="T39" fmla="*/ 48 h 220"/>
                <a:gd name="T40" fmla="*/ 210 w 280"/>
                <a:gd name="T41" fmla="*/ 40 h 220"/>
                <a:gd name="T42" fmla="*/ 140 w 280"/>
                <a:gd name="T43" fmla="*/ 200 h 220"/>
                <a:gd name="T44" fmla="*/ 80 w 280"/>
                <a:gd name="T45" fmla="*/ 140 h 220"/>
                <a:gd name="T46" fmla="*/ 140 w 280"/>
                <a:gd name="T47" fmla="*/ 80 h 220"/>
                <a:gd name="T48" fmla="*/ 200 w 280"/>
                <a:gd name="T49" fmla="*/ 140 h 220"/>
                <a:gd name="T50" fmla="*/ 140 w 280"/>
                <a:gd name="T51"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220">
                  <a:moveTo>
                    <a:pt x="210" y="40"/>
                  </a:moveTo>
                  <a:cubicBezTo>
                    <a:pt x="200" y="40"/>
                    <a:pt x="200" y="40"/>
                    <a:pt x="200" y="40"/>
                  </a:cubicBezTo>
                  <a:cubicBezTo>
                    <a:pt x="200" y="15"/>
                    <a:pt x="200" y="15"/>
                    <a:pt x="200" y="15"/>
                  </a:cubicBezTo>
                  <a:cubicBezTo>
                    <a:pt x="200" y="7"/>
                    <a:pt x="191" y="0"/>
                    <a:pt x="180" y="0"/>
                  </a:cubicBezTo>
                  <a:cubicBezTo>
                    <a:pt x="169" y="0"/>
                    <a:pt x="160" y="7"/>
                    <a:pt x="160" y="15"/>
                  </a:cubicBezTo>
                  <a:cubicBezTo>
                    <a:pt x="160" y="40"/>
                    <a:pt x="160" y="40"/>
                    <a:pt x="160" y="40"/>
                  </a:cubicBezTo>
                  <a:cubicBezTo>
                    <a:pt x="120" y="40"/>
                    <a:pt x="120" y="40"/>
                    <a:pt x="120" y="40"/>
                  </a:cubicBezTo>
                  <a:cubicBezTo>
                    <a:pt x="120" y="15"/>
                    <a:pt x="120" y="15"/>
                    <a:pt x="120" y="15"/>
                  </a:cubicBezTo>
                  <a:cubicBezTo>
                    <a:pt x="120" y="7"/>
                    <a:pt x="111" y="0"/>
                    <a:pt x="100" y="0"/>
                  </a:cubicBezTo>
                  <a:cubicBezTo>
                    <a:pt x="89" y="0"/>
                    <a:pt x="80" y="7"/>
                    <a:pt x="80" y="15"/>
                  </a:cubicBezTo>
                  <a:cubicBezTo>
                    <a:pt x="80" y="40"/>
                    <a:pt x="80" y="40"/>
                    <a:pt x="80" y="40"/>
                  </a:cubicBezTo>
                  <a:cubicBezTo>
                    <a:pt x="71" y="40"/>
                    <a:pt x="71" y="40"/>
                    <a:pt x="71" y="40"/>
                  </a:cubicBezTo>
                  <a:cubicBezTo>
                    <a:pt x="64" y="40"/>
                    <a:pt x="58" y="43"/>
                    <a:pt x="54" y="49"/>
                  </a:cubicBezTo>
                  <a:cubicBezTo>
                    <a:pt x="39" y="72"/>
                    <a:pt x="0" y="133"/>
                    <a:pt x="0" y="160"/>
                  </a:cubicBezTo>
                  <a:cubicBezTo>
                    <a:pt x="0" y="200"/>
                    <a:pt x="0" y="200"/>
                    <a:pt x="0" y="200"/>
                  </a:cubicBezTo>
                  <a:cubicBezTo>
                    <a:pt x="0" y="211"/>
                    <a:pt x="9" y="220"/>
                    <a:pt x="20" y="220"/>
                  </a:cubicBezTo>
                  <a:cubicBezTo>
                    <a:pt x="260" y="220"/>
                    <a:pt x="260" y="220"/>
                    <a:pt x="260" y="220"/>
                  </a:cubicBezTo>
                  <a:cubicBezTo>
                    <a:pt x="271" y="220"/>
                    <a:pt x="280" y="211"/>
                    <a:pt x="280" y="200"/>
                  </a:cubicBezTo>
                  <a:cubicBezTo>
                    <a:pt x="280" y="183"/>
                    <a:pt x="280" y="162"/>
                    <a:pt x="280" y="162"/>
                  </a:cubicBezTo>
                  <a:cubicBezTo>
                    <a:pt x="280" y="127"/>
                    <a:pt x="241" y="70"/>
                    <a:pt x="226" y="48"/>
                  </a:cubicBezTo>
                  <a:cubicBezTo>
                    <a:pt x="222" y="43"/>
                    <a:pt x="216" y="40"/>
                    <a:pt x="210" y="40"/>
                  </a:cubicBezTo>
                  <a:close/>
                  <a:moveTo>
                    <a:pt x="140" y="200"/>
                  </a:moveTo>
                  <a:cubicBezTo>
                    <a:pt x="107" y="200"/>
                    <a:pt x="80" y="173"/>
                    <a:pt x="80" y="140"/>
                  </a:cubicBezTo>
                  <a:cubicBezTo>
                    <a:pt x="80" y="107"/>
                    <a:pt x="107" y="80"/>
                    <a:pt x="140" y="80"/>
                  </a:cubicBezTo>
                  <a:cubicBezTo>
                    <a:pt x="173" y="80"/>
                    <a:pt x="200" y="107"/>
                    <a:pt x="200" y="140"/>
                  </a:cubicBezTo>
                  <a:cubicBezTo>
                    <a:pt x="200" y="173"/>
                    <a:pt x="173" y="200"/>
                    <a:pt x="14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grpSp>
      <p:grpSp>
        <p:nvGrpSpPr>
          <p:cNvPr id="76" name="Group 135"/>
          <p:cNvGrpSpPr/>
          <p:nvPr/>
        </p:nvGrpSpPr>
        <p:grpSpPr>
          <a:xfrm>
            <a:off x="6503294" y="3260139"/>
            <a:ext cx="363965" cy="250825"/>
            <a:chOff x="3175" y="4763"/>
            <a:chExt cx="3130550" cy="2157412"/>
          </a:xfrm>
          <a:solidFill>
            <a:schemeClr val="accent3"/>
          </a:solidFill>
        </p:grpSpPr>
        <p:sp>
          <p:nvSpPr>
            <p:cNvPr id="77" name="Freeform 65"/>
            <p:cNvSpPr>
              <a:spLocks/>
            </p:cNvSpPr>
            <p:nvPr/>
          </p:nvSpPr>
          <p:spPr bwMode="auto">
            <a:xfrm>
              <a:off x="387350" y="396875"/>
              <a:ext cx="917575" cy="833437"/>
            </a:xfrm>
            <a:custGeom>
              <a:avLst/>
              <a:gdLst>
                <a:gd name="T0" fmla="*/ 242 w 244"/>
                <a:gd name="T1" fmla="*/ 221 h 221"/>
                <a:gd name="T2" fmla="*/ 237 w 244"/>
                <a:gd name="T3" fmla="*/ 188 h 221"/>
                <a:gd name="T4" fmla="*/ 182 w 244"/>
                <a:gd name="T5" fmla="*/ 159 h 221"/>
                <a:gd name="T6" fmla="*/ 152 w 244"/>
                <a:gd name="T7" fmla="*/ 146 h 221"/>
                <a:gd name="T8" fmla="*/ 152 w 244"/>
                <a:gd name="T9" fmla="*/ 123 h 221"/>
                <a:gd name="T10" fmla="*/ 164 w 244"/>
                <a:gd name="T11" fmla="*/ 94 h 221"/>
                <a:gd name="T12" fmla="*/ 176 w 244"/>
                <a:gd name="T13" fmla="*/ 81 h 221"/>
                <a:gd name="T14" fmla="*/ 168 w 244"/>
                <a:gd name="T15" fmla="*/ 63 h 221"/>
                <a:gd name="T16" fmla="*/ 170 w 244"/>
                <a:gd name="T17" fmla="*/ 38 h 221"/>
                <a:gd name="T18" fmla="*/ 122 w 244"/>
                <a:gd name="T19" fmla="*/ 0 h 221"/>
                <a:gd name="T20" fmla="*/ 74 w 244"/>
                <a:gd name="T21" fmla="*/ 38 h 221"/>
                <a:gd name="T22" fmla="*/ 76 w 244"/>
                <a:gd name="T23" fmla="*/ 63 h 221"/>
                <a:gd name="T24" fmla="*/ 68 w 244"/>
                <a:gd name="T25" fmla="*/ 81 h 221"/>
                <a:gd name="T26" fmla="*/ 80 w 244"/>
                <a:gd name="T27" fmla="*/ 94 h 221"/>
                <a:gd name="T28" fmla="*/ 92 w 244"/>
                <a:gd name="T29" fmla="*/ 123 h 221"/>
                <a:gd name="T30" fmla="*/ 92 w 244"/>
                <a:gd name="T31" fmla="*/ 146 h 221"/>
                <a:gd name="T32" fmla="*/ 62 w 244"/>
                <a:gd name="T33" fmla="*/ 159 h 221"/>
                <a:gd name="T34" fmla="*/ 7 w 244"/>
                <a:gd name="T35" fmla="*/ 188 h 221"/>
                <a:gd name="T36" fmla="*/ 2 w 244"/>
                <a:gd name="T37" fmla="*/ 221 h 221"/>
                <a:gd name="T38" fmla="*/ 242 w 244"/>
                <a:gd name="T3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4" h="221">
                  <a:moveTo>
                    <a:pt x="242" y="221"/>
                  </a:moveTo>
                  <a:cubicBezTo>
                    <a:pt x="242" y="221"/>
                    <a:pt x="244" y="198"/>
                    <a:pt x="237" y="188"/>
                  </a:cubicBezTo>
                  <a:cubicBezTo>
                    <a:pt x="230" y="176"/>
                    <a:pt x="206" y="169"/>
                    <a:pt x="182" y="159"/>
                  </a:cubicBezTo>
                  <a:cubicBezTo>
                    <a:pt x="158" y="149"/>
                    <a:pt x="152" y="146"/>
                    <a:pt x="152" y="146"/>
                  </a:cubicBezTo>
                  <a:cubicBezTo>
                    <a:pt x="152" y="123"/>
                    <a:pt x="152" y="123"/>
                    <a:pt x="152" y="123"/>
                  </a:cubicBezTo>
                  <a:cubicBezTo>
                    <a:pt x="152" y="123"/>
                    <a:pt x="161" y="116"/>
                    <a:pt x="164" y="94"/>
                  </a:cubicBezTo>
                  <a:cubicBezTo>
                    <a:pt x="169" y="96"/>
                    <a:pt x="175" y="86"/>
                    <a:pt x="176" y="81"/>
                  </a:cubicBezTo>
                  <a:cubicBezTo>
                    <a:pt x="176" y="76"/>
                    <a:pt x="175" y="62"/>
                    <a:pt x="168" y="63"/>
                  </a:cubicBezTo>
                  <a:cubicBezTo>
                    <a:pt x="169" y="52"/>
                    <a:pt x="170" y="43"/>
                    <a:pt x="170" y="38"/>
                  </a:cubicBezTo>
                  <a:cubicBezTo>
                    <a:pt x="168" y="19"/>
                    <a:pt x="150" y="0"/>
                    <a:pt x="122" y="0"/>
                  </a:cubicBezTo>
                  <a:cubicBezTo>
                    <a:pt x="94" y="0"/>
                    <a:pt x="76" y="19"/>
                    <a:pt x="74" y="38"/>
                  </a:cubicBezTo>
                  <a:cubicBezTo>
                    <a:pt x="74" y="43"/>
                    <a:pt x="75" y="52"/>
                    <a:pt x="76" y="63"/>
                  </a:cubicBezTo>
                  <a:cubicBezTo>
                    <a:pt x="69" y="62"/>
                    <a:pt x="68" y="76"/>
                    <a:pt x="68" y="81"/>
                  </a:cubicBezTo>
                  <a:cubicBezTo>
                    <a:pt x="69" y="86"/>
                    <a:pt x="75" y="96"/>
                    <a:pt x="80" y="94"/>
                  </a:cubicBezTo>
                  <a:cubicBezTo>
                    <a:pt x="83" y="116"/>
                    <a:pt x="92" y="123"/>
                    <a:pt x="92" y="123"/>
                  </a:cubicBezTo>
                  <a:cubicBezTo>
                    <a:pt x="92" y="146"/>
                    <a:pt x="92" y="146"/>
                    <a:pt x="92" y="146"/>
                  </a:cubicBezTo>
                  <a:cubicBezTo>
                    <a:pt x="92" y="146"/>
                    <a:pt x="86" y="149"/>
                    <a:pt x="62" y="159"/>
                  </a:cubicBezTo>
                  <a:cubicBezTo>
                    <a:pt x="38" y="169"/>
                    <a:pt x="14" y="176"/>
                    <a:pt x="7" y="188"/>
                  </a:cubicBezTo>
                  <a:cubicBezTo>
                    <a:pt x="0" y="198"/>
                    <a:pt x="2" y="221"/>
                    <a:pt x="2" y="221"/>
                  </a:cubicBezTo>
                  <a:lnTo>
                    <a:pt x="242"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78" name="Rectangle 66"/>
            <p:cNvSpPr>
              <a:spLocks noChangeArrowheads="1"/>
            </p:cNvSpPr>
            <p:nvPr/>
          </p:nvSpPr>
          <p:spPr bwMode="auto">
            <a:xfrm>
              <a:off x="1568450" y="396875"/>
              <a:ext cx="78263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79" name="Rectangle 67"/>
            <p:cNvSpPr>
              <a:spLocks noChangeArrowheads="1"/>
            </p:cNvSpPr>
            <p:nvPr/>
          </p:nvSpPr>
          <p:spPr bwMode="auto">
            <a:xfrm>
              <a:off x="1568450" y="788988"/>
              <a:ext cx="1174750"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80" name="Rectangle 68"/>
            <p:cNvSpPr>
              <a:spLocks noChangeArrowheads="1"/>
            </p:cNvSpPr>
            <p:nvPr/>
          </p:nvSpPr>
          <p:spPr bwMode="auto">
            <a:xfrm>
              <a:off x="1568450" y="1181100"/>
              <a:ext cx="97948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81" name="Freeform 69"/>
            <p:cNvSpPr>
              <a:spLocks noEditPoints="1"/>
            </p:cNvSpPr>
            <p:nvPr/>
          </p:nvSpPr>
          <p:spPr bwMode="auto">
            <a:xfrm>
              <a:off x="3175" y="4763"/>
              <a:ext cx="3130550" cy="2157412"/>
            </a:xfrm>
            <a:custGeom>
              <a:avLst/>
              <a:gdLst>
                <a:gd name="T0" fmla="*/ 0 w 832"/>
                <a:gd name="T1" fmla="*/ 0 h 572"/>
                <a:gd name="T2" fmla="*/ 0 w 832"/>
                <a:gd name="T3" fmla="*/ 572 h 572"/>
                <a:gd name="T4" fmla="*/ 832 w 832"/>
                <a:gd name="T5" fmla="*/ 572 h 572"/>
                <a:gd name="T6" fmla="*/ 832 w 832"/>
                <a:gd name="T7" fmla="*/ 0 h 572"/>
                <a:gd name="T8" fmla="*/ 0 w 832"/>
                <a:gd name="T9" fmla="*/ 0 h 572"/>
                <a:gd name="T10" fmla="*/ 780 w 832"/>
                <a:gd name="T11" fmla="*/ 520 h 572"/>
                <a:gd name="T12" fmla="*/ 671 w 832"/>
                <a:gd name="T13" fmla="*/ 520 h 572"/>
                <a:gd name="T14" fmla="*/ 676 w 832"/>
                <a:gd name="T15" fmla="*/ 494 h 572"/>
                <a:gd name="T16" fmla="*/ 598 w 832"/>
                <a:gd name="T17" fmla="*/ 416 h 572"/>
                <a:gd name="T18" fmla="*/ 520 w 832"/>
                <a:gd name="T19" fmla="*/ 494 h 572"/>
                <a:gd name="T20" fmla="*/ 525 w 832"/>
                <a:gd name="T21" fmla="*/ 520 h 572"/>
                <a:gd name="T22" fmla="*/ 307 w 832"/>
                <a:gd name="T23" fmla="*/ 520 h 572"/>
                <a:gd name="T24" fmla="*/ 312 w 832"/>
                <a:gd name="T25" fmla="*/ 494 h 572"/>
                <a:gd name="T26" fmla="*/ 234 w 832"/>
                <a:gd name="T27" fmla="*/ 416 h 572"/>
                <a:gd name="T28" fmla="*/ 156 w 832"/>
                <a:gd name="T29" fmla="*/ 494 h 572"/>
                <a:gd name="T30" fmla="*/ 161 w 832"/>
                <a:gd name="T31" fmla="*/ 520 h 572"/>
                <a:gd name="T32" fmla="*/ 52 w 832"/>
                <a:gd name="T33" fmla="*/ 520 h 572"/>
                <a:gd name="T34" fmla="*/ 52 w 832"/>
                <a:gd name="T35" fmla="*/ 52 h 572"/>
                <a:gd name="T36" fmla="*/ 780 w 832"/>
                <a:gd name="T37" fmla="*/ 52 h 572"/>
                <a:gd name="T38" fmla="*/ 780 w 832"/>
                <a:gd name="T39" fmla="*/ 52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2" h="572">
                  <a:moveTo>
                    <a:pt x="0" y="0"/>
                  </a:moveTo>
                  <a:cubicBezTo>
                    <a:pt x="0" y="572"/>
                    <a:pt x="0" y="572"/>
                    <a:pt x="0" y="572"/>
                  </a:cubicBezTo>
                  <a:cubicBezTo>
                    <a:pt x="832" y="572"/>
                    <a:pt x="832" y="572"/>
                    <a:pt x="832" y="572"/>
                  </a:cubicBezTo>
                  <a:cubicBezTo>
                    <a:pt x="832" y="0"/>
                    <a:pt x="832" y="0"/>
                    <a:pt x="832" y="0"/>
                  </a:cubicBezTo>
                  <a:lnTo>
                    <a:pt x="0" y="0"/>
                  </a:lnTo>
                  <a:close/>
                  <a:moveTo>
                    <a:pt x="780" y="520"/>
                  </a:moveTo>
                  <a:cubicBezTo>
                    <a:pt x="671" y="520"/>
                    <a:pt x="671" y="520"/>
                    <a:pt x="671" y="520"/>
                  </a:cubicBezTo>
                  <a:cubicBezTo>
                    <a:pt x="674" y="512"/>
                    <a:pt x="676" y="503"/>
                    <a:pt x="676" y="494"/>
                  </a:cubicBezTo>
                  <a:cubicBezTo>
                    <a:pt x="676" y="451"/>
                    <a:pt x="641" y="416"/>
                    <a:pt x="598" y="416"/>
                  </a:cubicBezTo>
                  <a:cubicBezTo>
                    <a:pt x="555" y="416"/>
                    <a:pt x="520" y="451"/>
                    <a:pt x="520" y="494"/>
                  </a:cubicBezTo>
                  <a:cubicBezTo>
                    <a:pt x="520" y="503"/>
                    <a:pt x="522" y="512"/>
                    <a:pt x="525" y="520"/>
                  </a:cubicBezTo>
                  <a:cubicBezTo>
                    <a:pt x="307" y="520"/>
                    <a:pt x="307" y="520"/>
                    <a:pt x="307" y="520"/>
                  </a:cubicBezTo>
                  <a:cubicBezTo>
                    <a:pt x="310" y="512"/>
                    <a:pt x="312" y="503"/>
                    <a:pt x="312" y="494"/>
                  </a:cubicBezTo>
                  <a:cubicBezTo>
                    <a:pt x="312" y="451"/>
                    <a:pt x="277" y="416"/>
                    <a:pt x="234" y="416"/>
                  </a:cubicBezTo>
                  <a:cubicBezTo>
                    <a:pt x="191" y="416"/>
                    <a:pt x="156" y="451"/>
                    <a:pt x="156" y="494"/>
                  </a:cubicBezTo>
                  <a:cubicBezTo>
                    <a:pt x="156" y="503"/>
                    <a:pt x="158" y="512"/>
                    <a:pt x="161" y="520"/>
                  </a:cubicBezTo>
                  <a:cubicBezTo>
                    <a:pt x="52" y="520"/>
                    <a:pt x="52" y="520"/>
                    <a:pt x="52" y="520"/>
                  </a:cubicBezTo>
                  <a:cubicBezTo>
                    <a:pt x="52" y="52"/>
                    <a:pt x="52" y="52"/>
                    <a:pt x="52" y="52"/>
                  </a:cubicBezTo>
                  <a:cubicBezTo>
                    <a:pt x="780" y="52"/>
                    <a:pt x="780" y="52"/>
                    <a:pt x="780" y="52"/>
                  </a:cubicBezTo>
                  <a:lnTo>
                    <a:pt x="780" y="5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grpSp>
      <p:sp>
        <p:nvSpPr>
          <p:cNvPr id="82" name="Freeform 73"/>
          <p:cNvSpPr>
            <a:spLocks/>
          </p:cNvSpPr>
          <p:nvPr/>
        </p:nvSpPr>
        <p:spPr bwMode="auto">
          <a:xfrm>
            <a:off x="5979400" y="1637166"/>
            <a:ext cx="300874" cy="299750"/>
          </a:xfrm>
          <a:custGeom>
            <a:avLst/>
            <a:gdLst>
              <a:gd name="T0" fmla="*/ 366 w 451"/>
              <a:gd name="T1" fmla="*/ 355 h 449"/>
              <a:gd name="T2" fmla="*/ 320 w 451"/>
              <a:gd name="T3" fmla="*/ 391 h 449"/>
              <a:gd name="T4" fmla="*/ 173 w 451"/>
              <a:gd name="T5" fmla="*/ 391 h 449"/>
              <a:gd name="T6" fmla="*/ 154 w 451"/>
              <a:gd name="T7" fmla="*/ 363 h 449"/>
              <a:gd name="T8" fmla="*/ 173 w 451"/>
              <a:gd name="T9" fmla="*/ 304 h 449"/>
              <a:gd name="T10" fmla="*/ 405 w 451"/>
              <a:gd name="T11" fmla="*/ 304 h 449"/>
              <a:gd name="T12" fmla="*/ 451 w 451"/>
              <a:gd name="T13" fmla="*/ 103 h 449"/>
              <a:gd name="T14" fmla="*/ 84 w 451"/>
              <a:gd name="T15" fmla="*/ 54 h 449"/>
              <a:gd name="T16" fmla="*/ 55 w 451"/>
              <a:gd name="T17" fmla="*/ 35 h 449"/>
              <a:gd name="T18" fmla="*/ 56 w 451"/>
              <a:gd name="T19" fmla="*/ 28 h 449"/>
              <a:gd name="T20" fmla="*/ 28 w 451"/>
              <a:gd name="T21" fmla="*/ 0 h 449"/>
              <a:gd name="T22" fmla="*/ 0 w 451"/>
              <a:gd name="T23" fmla="*/ 28 h 449"/>
              <a:gd name="T24" fmla="*/ 28 w 451"/>
              <a:gd name="T25" fmla="*/ 56 h 449"/>
              <a:gd name="T26" fmla="*/ 33 w 451"/>
              <a:gd name="T27" fmla="*/ 55 h 449"/>
              <a:gd name="T28" fmla="*/ 68 w 451"/>
              <a:gd name="T29" fmla="*/ 78 h 449"/>
              <a:gd name="T30" fmla="*/ 125 w 451"/>
              <a:gd name="T31" fmla="*/ 304 h 449"/>
              <a:gd name="T32" fmla="*/ 142 w 451"/>
              <a:gd name="T33" fmla="*/ 304 h 449"/>
              <a:gd name="T34" fmla="*/ 127 w 451"/>
              <a:gd name="T35" fmla="*/ 353 h 449"/>
              <a:gd name="T36" fmla="*/ 125 w 451"/>
              <a:gd name="T37" fmla="*/ 353 h 449"/>
              <a:gd name="T38" fmla="*/ 77 w 451"/>
              <a:gd name="T39" fmla="*/ 401 h 449"/>
              <a:gd name="T40" fmla="*/ 125 w 451"/>
              <a:gd name="T41" fmla="*/ 449 h 449"/>
              <a:gd name="T42" fmla="*/ 170 w 451"/>
              <a:gd name="T43" fmla="*/ 420 h 449"/>
              <a:gd name="T44" fmla="*/ 322 w 451"/>
              <a:gd name="T45" fmla="*/ 420 h 449"/>
              <a:gd name="T46" fmla="*/ 366 w 451"/>
              <a:gd name="T47" fmla="*/ 449 h 449"/>
              <a:gd name="T48" fmla="*/ 413 w 451"/>
              <a:gd name="T49" fmla="*/ 402 h 449"/>
              <a:gd name="T50" fmla="*/ 366 w 451"/>
              <a:gd name="T51" fmla="*/ 35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1" h="449">
                <a:moveTo>
                  <a:pt x="366" y="355"/>
                </a:moveTo>
                <a:cubicBezTo>
                  <a:pt x="343" y="355"/>
                  <a:pt x="325" y="371"/>
                  <a:pt x="320" y="391"/>
                </a:cubicBezTo>
                <a:cubicBezTo>
                  <a:pt x="173" y="391"/>
                  <a:pt x="173" y="391"/>
                  <a:pt x="173" y="391"/>
                </a:cubicBezTo>
                <a:cubicBezTo>
                  <a:pt x="170" y="380"/>
                  <a:pt x="164" y="370"/>
                  <a:pt x="154" y="363"/>
                </a:cubicBezTo>
                <a:cubicBezTo>
                  <a:pt x="173" y="304"/>
                  <a:pt x="173" y="304"/>
                  <a:pt x="173" y="304"/>
                </a:cubicBezTo>
                <a:cubicBezTo>
                  <a:pt x="405" y="304"/>
                  <a:pt x="405" y="304"/>
                  <a:pt x="405" y="304"/>
                </a:cubicBezTo>
                <a:cubicBezTo>
                  <a:pt x="451" y="103"/>
                  <a:pt x="451" y="103"/>
                  <a:pt x="451" y="103"/>
                </a:cubicBezTo>
                <a:cubicBezTo>
                  <a:pt x="84" y="54"/>
                  <a:pt x="84" y="54"/>
                  <a:pt x="84" y="54"/>
                </a:cubicBezTo>
                <a:cubicBezTo>
                  <a:pt x="55" y="35"/>
                  <a:pt x="55" y="35"/>
                  <a:pt x="55" y="35"/>
                </a:cubicBezTo>
                <a:cubicBezTo>
                  <a:pt x="56" y="28"/>
                  <a:pt x="56" y="28"/>
                  <a:pt x="56" y="28"/>
                </a:cubicBezTo>
                <a:cubicBezTo>
                  <a:pt x="56" y="13"/>
                  <a:pt x="43" y="0"/>
                  <a:pt x="28" y="0"/>
                </a:cubicBezTo>
                <a:cubicBezTo>
                  <a:pt x="12" y="0"/>
                  <a:pt x="0" y="13"/>
                  <a:pt x="0" y="28"/>
                </a:cubicBezTo>
                <a:cubicBezTo>
                  <a:pt x="0" y="44"/>
                  <a:pt x="12" y="56"/>
                  <a:pt x="28" y="56"/>
                </a:cubicBezTo>
                <a:cubicBezTo>
                  <a:pt x="33" y="55"/>
                  <a:pt x="33" y="55"/>
                  <a:pt x="33" y="55"/>
                </a:cubicBezTo>
                <a:cubicBezTo>
                  <a:pt x="68" y="78"/>
                  <a:pt x="68" y="78"/>
                  <a:pt x="68" y="78"/>
                </a:cubicBezTo>
                <a:cubicBezTo>
                  <a:pt x="125" y="304"/>
                  <a:pt x="125" y="304"/>
                  <a:pt x="125" y="304"/>
                </a:cubicBezTo>
                <a:cubicBezTo>
                  <a:pt x="142" y="304"/>
                  <a:pt x="142" y="304"/>
                  <a:pt x="142" y="304"/>
                </a:cubicBezTo>
                <a:cubicBezTo>
                  <a:pt x="127" y="353"/>
                  <a:pt x="127" y="353"/>
                  <a:pt x="127" y="353"/>
                </a:cubicBezTo>
                <a:cubicBezTo>
                  <a:pt x="125" y="353"/>
                  <a:pt x="125" y="353"/>
                  <a:pt x="125" y="353"/>
                </a:cubicBezTo>
                <a:cubicBezTo>
                  <a:pt x="99" y="353"/>
                  <a:pt x="77" y="374"/>
                  <a:pt x="77" y="401"/>
                </a:cubicBezTo>
                <a:cubicBezTo>
                  <a:pt x="77" y="428"/>
                  <a:pt x="99" y="449"/>
                  <a:pt x="125" y="449"/>
                </a:cubicBezTo>
                <a:cubicBezTo>
                  <a:pt x="145" y="449"/>
                  <a:pt x="162" y="437"/>
                  <a:pt x="170" y="420"/>
                </a:cubicBezTo>
                <a:cubicBezTo>
                  <a:pt x="322" y="420"/>
                  <a:pt x="322" y="420"/>
                  <a:pt x="322" y="420"/>
                </a:cubicBezTo>
                <a:cubicBezTo>
                  <a:pt x="329" y="437"/>
                  <a:pt x="346" y="449"/>
                  <a:pt x="366" y="449"/>
                </a:cubicBezTo>
                <a:cubicBezTo>
                  <a:pt x="392" y="449"/>
                  <a:pt x="413" y="428"/>
                  <a:pt x="413" y="402"/>
                </a:cubicBezTo>
                <a:cubicBezTo>
                  <a:pt x="413" y="376"/>
                  <a:pt x="392" y="355"/>
                  <a:pt x="366" y="355"/>
                </a:cubicBezTo>
                <a:close/>
              </a:path>
            </a:pathLst>
          </a:custGeom>
          <a:solidFill>
            <a:schemeClr val="accent3"/>
          </a:solidFill>
          <a:ln>
            <a:noFill/>
          </a:ln>
        </p:spPr>
        <p:txBody>
          <a:bodyPr vert="horz" wrap="square" lIns="67729" tIns="33865" rIns="67729" bIns="33865" numCol="1" anchor="t" anchorCtr="0" compatLnSpc="1">
            <a:prstTxWarp prst="textNoShape">
              <a:avLst/>
            </a:prstTxWarp>
          </a:bodyPr>
          <a:lstStyle/>
          <a:p>
            <a:endParaRPr lang="id-ID" sz="1876">
              <a:latin typeface="+mn-ea"/>
            </a:endParaRPr>
          </a:p>
        </p:txBody>
      </p:sp>
      <p:grpSp>
        <p:nvGrpSpPr>
          <p:cNvPr id="91" name="组合 90"/>
          <p:cNvGrpSpPr/>
          <p:nvPr/>
        </p:nvGrpSpPr>
        <p:grpSpPr>
          <a:xfrm>
            <a:off x="2706535" y="1469648"/>
            <a:ext cx="706234" cy="706233"/>
            <a:chOff x="680580" y="1491630"/>
            <a:chExt cx="1479184" cy="1479182"/>
          </a:xfrm>
        </p:grpSpPr>
        <p:grpSp>
          <p:nvGrpSpPr>
            <p:cNvPr id="92" name="组合 9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95" name="椭圆 9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9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微软雅黑" panose="020B0503020204020204" pitchFamily="34" charset="-122"/>
                <a:ea typeface="微软雅黑" panose="020B0503020204020204" pitchFamily="34" charset="-122"/>
              </a:endParaRPr>
            </a:p>
          </p:txBody>
        </p:sp>
      </p:grpSp>
      <p:sp>
        <p:nvSpPr>
          <p:cNvPr id="71" name="Freeform 55"/>
          <p:cNvSpPr>
            <a:spLocks/>
          </p:cNvSpPr>
          <p:nvPr/>
        </p:nvSpPr>
        <p:spPr bwMode="auto">
          <a:xfrm>
            <a:off x="2893484" y="1583682"/>
            <a:ext cx="305283" cy="378329"/>
          </a:xfrm>
          <a:custGeom>
            <a:avLst/>
            <a:gdLst>
              <a:gd name="T0" fmla="*/ 2 w 491"/>
              <a:gd name="T1" fmla="*/ 370 h 608"/>
              <a:gd name="T2" fmla="*/ 49 w 491"/>
              <a:gd name="T3" fmla="*/ 332 h 608"/>
              <a:gd name="T4" fmla="*/ 112 w 491"/>
              <a:gd name="T5" fmla="*/ 338 h 608"/>
              <a:gd name="T6" fmla="*/ 112 w 491"/>
              <a:gd name="T7" fmla="*/ 337 h 608"/>
              <a:gd name="T8" fmla="*/ 62 w 491"/>
              <a:gd name="T9" fmla="*/ 331 h 608"/>
              <a:gd name="T10" fmla="*/ 29 w 491"/>
              <a:gd name="T11" fmla="*/ 285 h 608"/>
              <a:gd name="T12" fmla="*/ 71 w 491"/>
              <a:gd name="T13" fmla="*/ 247 h 608"/>
              <a:gd name="T14" fmla="*/ 238 w 491"/>
              <a:gd name="T15" fmla="*/ 264 h 608"/>
              <a:gd name="T16" fmla="*/ 262 w 491"/>
              <a:gd name="T17" fmla="*/ 264 h 608"/>
              <a:gd name="T18" fmla="*/ 254 w 491"/>
              <a:gd name="T19" fmla="*/ 124 h 608"/>
              <a:gd name="T20" fmla="*/ 350 w 491"/>
              <a:gd name="T21" fmla="*/ 47 h 608"/>
              <a:gd name="T22" fmla="*/ 355 w 491"/>
              <a:gd name="T23" fmla="*/ 168 h 608"/>
              <a:gd name="T24" fmla="*/ 440 w 491"/>
              <a:gd name="T25" fmla="*/ 342 h 608"/>
              <a:gd name="T26" fmla="*/ 491 w 491"/>
              <a:gd name="T27" fmla="*/ 368 h 608"/>
              <a:gd name="T28" fmla="*/ 491 w 491"/>
              <a:gd name="T29" fmla="*/ 579 h 608"/>
              <a:gd name="T30" fmla="*/ 292 w 491"/>
              <a:gd name="T31" fmla="*/ 608 h 608"/>
              <a:gd name="T32" fmla="*/ 166 w 491"/>
              <a:gd name="T33" fmla="*/ 595 h 608"/>
              <a:gd name="T34" fmla="*/ 62 w 491"/>
              <a:gd name="T35" fmla="*/ 584 h 608"/>
              <a:gd name="T36" fmla="*/ 33 w 491"/>
              <a:gd name="T37" fmla="*/ 539 h 608"/>
              <a:gd name="T38" fmla="*/ 59 w 491"/>
              <a:gd name="T39" fmla="*/ 502 h 608"/>
              <a:gd name="T40" fmla="*/ 45 w 491"/>
              <a:gd name="T41" fmla="*/ 500 h 608"/>
              <a:gd name="T42" fmla="*/ 12 w 491"/>
              <a:gd name="T43" fmla="*/ 454 h 608"/>
              <a:gd name="T44" fmla="*/ 45 w 491"/>
              <a:gd name="T45" fmla="*/ 417 h 608"/>
              <a:gd name="T46" fmla="*/ 40 w 491"/>
              <a:gd name="T47" fmla="*/ 416 h 608"/>
              <a:gd name="T48" fmla="*/ 2 w 491"/>
              <a:gd name="T49" fmla="*/ 37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1" h="608">
                <a:moveTo>
                  <a:pt x="2" y="370"/>
                </a:moveTo>
                <a:cubicBezTo>
                  <a:pt x="5" y="347"/>
                  <a:pt x="25" y="330"/>
                  <a:pt x="49" y="332"/>
                </a:cubicBezTo>
                <a:cubicBezTo>
                  <a:pt x="112" y="338"/>
                  <a:pt x="112" y="338"/>
                  <a:pt x="112" y="338"/>
                </a:cubicBezTo>
                <a:cubicBezTo>
                  <a:pt x="112" y="337"/>
                  <a:pt x="112" y="337"/>
                  <a:pt x="112" y="337"/>
                </a:cubicBezTo>
                <a:cubicBezTo>
                  <a:pt x="62" y="331"/>
                  <a:pt x="62" y="331"/>
                  <a:pt x="62" y="331"/>
                </a:cubicBezTo>
                <a:cubicBezTo>
                  <a:pt x="42" y="329"/>
                  <a:pt x="27" y="309"/>
                  <a:pt x="29" y="285"/>
                </a:cubicBezTo>
                <a:cubicBezTo>
                  <a:pt x="32" y="262"/>
                  <a:pt x="50" y="245"/>
                  <a:pt x="71" y="247"/>
                </a:cubicBezTo>
                <a:cubicBezTo>
                  <a:pt x="238" y="264"/>
                  <a:pt x="238" y="264"/>
                  <a:pt x="238" y="264"/>
                </a:cubicBezTo>
                <a:cubicBezTo>
                  <a:pt x="262" y="264"/>
                  <a:pt x="262" y="264"/>
                  <a:pt x="262" y="264"/>
                </a:cubicBezTo>
                <a:cubicBezTo>
                  <a:pt x="262" y="264"/>
                  <a:pt x="228" y="249"/>
                  <a:pt x="254" y="124"/>
                </a:cubicBezTo>
                <a:cubicBezTo>
                  <a:pt x="280" y="0"/>
                  <a:pt x="350" y="47"/>
                  <a:pt x="350" y="47"/>
                </a:cubicBezTo>
                <a:cubicBezTo>
                  <a:pt x="350" y="47"/>
                  <a:pt x="351" y="153"/>
                  <a:pt x="355" y="168"/>
                </a:cubicBezTo>
                <a:cubicBezTo>
                  <a:pt x="359" y="183"/>
                  <a:pt x="440" y="342"/>
                  <a:pt x="440" y="342"/>
                </a:cubicBezTo>
                <a:cubicBezTo>
                  <a:pt x="440" y="351"/>
                  <a:pt x="491" y="359"/>
                  <a:pt x="491" y="368"/>
                </a:cubicBezTo>
                <a:cubicBezTo>
                  <a:pt x="490" y="441"/>
                  <a:pt x="491" y="503"/>
                  <a:pt x="491" y="579"/>
                </a:cubicBezTo>
                <a:cubicBezTo>
                  <a:pt x="437" y="565"/>
                  <a:pt x="408" y="608"/>
                  <a:pt x="292" y="608"/>
                </a:cubicBezTo>
                <a:cubicBezTo>
                  <a:pt x="254" y="608"/>
                  <a:pt x="206" y="601"/>
                  <a:pt x="166" y="595"/>
                </a:cubicBezTo>
                <a:cubicBezTo>
                  <a:pt x="62" y="584"/>
                  <a:pt x="62" y="584"/>
                  <a:pt x="62" y="584"/>
                </a:cubicBezTo>
                <a:cubicBezTo>
                  <a:pt x="44" y="582"/>
                  <a:pt x="31" y="562"/>
                  <a:pt x="33" y="539"/>
                </a:cubicBezTo>
                <a:cubicBezTo>
                  <a:pt x="35" y="521"/>
                  <a:pt x="46" y="506"/>
                  <a:pt x="59" y="502"/>
                </a:cubicBezTo>
                <a:cubicBezTo>
                  <a:pt x="45" y="500"/>
                  <a:pt x="45" y="500"/>
                  <a:pt x="45" y="500"/>
                </a:cubicBezTo>
                <a:cubicBezTo>
                  <a:pt x="25" y="498"/>
                  <a:pt x="10" y="478"/>
                  <a:pt x="12" y="454"/>
                </a:cubicBezTo>
                <a:cubicBezTo>
                  <a:pt x="14" y="434"/>
                  <a:pt x="28" y="420"/>
                  <a:pt x="45" y="417"/>
                </a:cubicBezTo>
                <a:cubicBezTo>
                  <a:pt x="40" y="416"/>
                  <a:pt x="40" y="416"/>
                  <a:pt x="40" y="416"/>
                </a:cubicBezTo>
                <a:cubicBezTo>
                  <a:pt x="17" y="414"/>
                  <a:pt x="0" y="393"/>
                  <a:pt x="2" y="370"/>
                </a:cubicBezTo>
                <a:close/>
              </a:path>
            </a:pathLst>
          </a:custGeom>
          <a:solidFill>
            <a:schemeClr val="accent3"/>
          </a:solidFill>
          <a:ln>
            <a:noFill/>
          </a:ln>
        </p:spPr>
        <p:txBody>
          <a:bodyPr vert="horz" wrap="square" lIns="67729" tIns="33865" rIns="67729" bIns="33865" numCol="1" anchor="t" anchorCtr="0" compatLnSpc="1">
            <a:prstTxWarp prst="textNoShape">
              <a:avLst/>
            </a:prstTxWarp>
          </a:bodyPr>
          <a:lstStyle/>
          <a:p>
            <a:endParaRPr lang="id-ID" sz="1876">
              <a:latin typeface="+mn-ea"/>
            </a:endParaRPr>
          </a:p>
        </p:txBody>
      </p:sp>
      <p:grpSp>
        <p:nvGrpSpPr>
          <p:cNvPr id="2" name="组合 1"/>
          <p:cNvGrpSpPr/>
          <p:nvPr/>
        </p:nvGrpSpPr>
        <p:grpSpPr>
          <a:xfrm>
            <a:off x="3184367" y="2092574"/>
            <a:ext cx="2775271" cy="2603761"/>
            <a:chOff x="3166928" y="2086550"/>
            <a:chExt cx="2810146" cy="2636480"/>
          </a:xfrm>
        </p:grpSpPr>
        <p:pic>
          <p:nvPicPr>
            <p:cNvPr id="17" name="Picture 4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66928" y="2086550"/>
              <a:ext cx="2810146" cy="2636480"/>
            </a:xfrm>
            <a:prstGeom prst="rect">
              <a:avLst/>
            </a:prstGeom>
            <a:noFill/>
            <a:ln w="9525">
              <a:noFill/>
              <a:miter lim="800000"/>
              <a:headEnd/>
              <a:tailEnd/>
            </a:ln>
          </p:spPr>
        </p:pic>
        <p:pic>
          <p:nvPicPr>
            <p:cNvPr id="106"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476399" y="2429222"/>
              <a:ext cx="2280182" cy="1247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7" name="TextBox 106"/>
          <p:cNvSpPr txBox="1"/>
          <p:nvPr/>
        </p:nvSpPr>
        <p:spPr>
          <a:xfrm>
            <a:off x="731824" y="2888053"/>
            <a:ext cx="1785560" cy="289310"/>
          </a:xfrm>
          <a:prstGeom prst="rect">
            <a:avLst/>
          </a:prstGeom>
          <a:noFill/>
        </p:spPr>
        <p:txBody>
          <a:bodyPr wrap="square" lIns="0" rIns="0" bIns="0" rtlCol="0">
            <a:spAutoFit/>
          </a:bodyPr>
          <a:lstStyle/>
          <a:p>
            <a:pPr algn="ctr">
              <a:tabLst>
                <a:tab pos="1012756" algn="l"/>
              </a:tabLst>
            </a:pPr>
            <a:r>
              <a:rPr lang="zh-CN" altLang="en-US" sz="1580" b="1" dirty="0">
                <a:solidFill>
                  <a:schemeClr val="accent5"/>
                </a:solidFill>
                <a:latin typeface="微软雅黑" panose="020B0503020204020204" pitchFamily="34" charset="-122"/>
                <a:ea typeface="微软雅黑" panose="020B0503020204020204" pitchFamily="34" charset="-122"/>
                <a:cs typeface="Calibri"/>
              </a:rPr>
              <a:t>填加标题</a:t>
            </a:r>
            <a:endParaRPr lang="en-US" sz="1580" b="1" dirty="0">
              <a:solidFill>
                <a:schemeClr val="accent5"/>
              </a:solidFill>
              <a:latin typeface="微软雅黑" panose="020B0503020204020204" pitchFamily="34" charset="-122"/>
              <a:ea typeface="微软雅黑" panose="020B0503020204020204" pitchFamily="34" charset="-122"/>
              <a:cs typeface="Calibri"/>
            </a:endParaRPr>
          </a:p>
        </p:txBody>
      </p:sp>
      <p:sp>
        <p:nvSpPr>
          <p:cNvPr id="108" name="TextBox 107"/>
          <p:cNvSpPr txBox="1"/>
          <p:nvPr/>
        </p:nvSpPr>
        <p:spPr>
          <a:xfrm>
            <a:off x="558121" y="3188480"/>
            <a:ext cx="1528705" cy="638636"/>
          </a:xfrm>
          <a:prstGeom prst="rect">
            <a:avLst/>
          </a:prstGeom>
          <a:noFill/>
        </p:spPr>
        <p:txBody>
          <a:bodyPr wrap="square" lIns="0" rIns="0" bIns="0" rtlCol="0">
            <a:spAutoFit/>
          </a:bodyPr>
          <a:lstStyle/>
          <a:p>
            <a:pPr algn="ctr">
              <a:lnSpc>
                <a:spcPct val="130000"/>
              </a:lnSpc>
            </a:pPr>
            <a:r>
              <a:rPr lang="zh-CN" altLang="en-US" sz="987"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987"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09" name="TextBox 108"/>
          <p:cNvSpPr txBox="1"/>
          <p:nvPr/>
        </p:nvSpPr>
        <p:spPr>
          <a:xfrm>
            <a:off x="1150810" y="1322947"/>
            <a:ext cx="1785560" cy="289310"/>
          </a:xfrm>
          <a:prstGeom prst="rect">
            <a:avLst/>
          </a:prstGeom>
          <a:noFill/>
        </p:spPr>
        <p:txBody>
          <a:bodyPr wrap="square" lIns="0" rIns="0" bIns="0" rtlCol="0">
            <a:spAutoFit/>
          </a:bodyPr>
          <a:lstStyle/>
          <a:p>
            <a:pPr algn="ctr">
              <a:tabLst>
                <a:tab pos="1012756" algn="l"/>
              </a:tabLst>
            </a:pPr>
            <a:r>
              <a:rPr lang="zh-CN" altLang="en-US" sz="1580" b="1" dirty="0">
                <a:solidFill>
                  <a:schemeClr val="accent3"/>
                </a:solidFill>
                <a:latin typeface="微软雅黑" panose="020B0503020204020204" pitchFamily="34" charset="-122"/>
                <a:ea typeface="微软雅黑" panose="020B0503020204020204" pitchFamily="34" charset="-122"/>
                <a:cs typeface="Calibri"/>
              </a:rPr>
              <a:t>填加标题</a:t>
            </a:r>
            <a:endParaRPr lang="en-US" sz="158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110" name="TextBox 109"/>
          <p:cNvSpPr txBox="1"/>
          <p:nvPr/>
        </p:nvSpPr>
        <p:spPr>
          <a:xfrm>
            <a:off x="977110" y="1623375"/>
            <a:ext cx="1528705" cy="638636"/>
          </a:xfrm>
          <a:prstGeom prst="rect">
            <a:avLst/>
          </a:prstGeom>
          <a:noFill/>
        </p:spPr>
        <p:txBody>
          <a:bodyPr wrap="square" lIns="0" rIns="0" bIns="0" rtlCol="0">
            <a:spAutoFit/>
          </a:bodyPr>
          <a:lstStyle/>
          <a:p>
            <a:pPr algn="ctr">
              <a:lnSpc>
                <a:spcPct val="130000"/>
              </a:lnSpc>
            </a:pPr>
            <a:r>
              <a:rPr lang="zh-CN" altLang="en-US" sz="987"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987"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11" name="TextBox 110"/>
          <p:cNvSpPr txBox="1"/>
          <p:nvPr/>
        </p:nvSpPr>
        <p:spPr>
          <a:xfrm>
            <a:off x="6128816" y="1322947"/>
            <a:ext cx="1785560" cy="289310"/>
          </a:xfrm>
          <a:prstGeom prst="rect">
            <a:avLst/>
          </a:prstGeom>
          <a:noFill/>
        </p:spPr>
        <p:txBody>
          <a:bodyPr wrap="square" lIns="0" rIns="0" bIns="0" rtlCol="0">
            <a:spAutoFit/>
          </a:bodyPr>
          <a:lstStyle/>
          <a:p>
            <a:pPr algn="ctr">
              <a:tabLst>
                <a:tab pos="1012756" algn="l"/>
              </a:tabLst>
            </a:pPr>
            <a:r>
              <a:rPr lang="zh-CN" altLang="en-US" sz="1580" b="1" dirty="0">
                <a:solidFill>
                  <a:schemeClr val="accent3"/>
                </a:solidFill>
                <a:latin typeface="微软雅黑" panose="020B0503020204020204" pitchFamily="34" charset="-122"/>
                <a:ea typeface="微软雅黑" panose="020B0503020204020204" pitchFamily="34" charset="-122"/>
                <a:cs typeface="Calibri"/>
              </a:rPr>
              <a:t>填加标题</a:t>
            </a:r>
            <a:endParaRPr lang="en-US" sz="158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112" name="TextBox 111"/>
          <p:cNvSpPr txBox="1"/>
          <p:nvPr/>
        </p:nvSpPr>
        <p:spPr>
          <a:xfrm>
            <a:off x="6625453" y="1623375"/>
            <a:ext cx="1528705" cy="638636"/>
          </a:xfrm>
          <a:prstGeom prst="rect">
            <a:avLst/>
          </a:prstGeom>
          <a:noFill/>
        </p:spPr>
        <p:txBody>
          <a:bodyPr wrap="square" lIns="0" rIns="0" bIns="0" rtlCol="0">
            <a:spAutoFit/>
          </a:bodyPr>
          <a:lstStyle/>
          <a:p>
            <a:pPr algn="ctr">
              <a:lnSpc>
                <a:spcPct val="130000"/>
              </a:lnSpc>
            </a:pPr>
            <a:r>
              <a:rPr lang="zh-CN" altLang="en-US" sz="987"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987"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13" name="TextBox 112"/>
          <p:cNvSpPr txBox="1"/>
          <p:nvPr/>
        </p:nvSpPr>
        <p:spPr>
          <a:xfrm>
            <a:off x="6705431" y="2888053"/>
            <a:ext cx="1785560" cy="289310"/>
          </a:xfrm>
          <a:prstGeom prst="rect">
            <a:avLst/>
          </a:prstGeom>
          <a:noFill/>
        </p:spPr>
        <p:txBody>
          <a:bodyPr wrap="square" lIns="0" rIns="0" bIns="0" rtlCol="0">
            <a:spAutoFit/>
          </a:bodyPr>
          <a:lstStyle/>
          <a:p>
            <a:pPr algn="ctr">
              <a:tabLst>
                <a:tab pos="1012756" algn="l"/>
              </a:tabLst>
            </a:pPr>
            <a:r>
              <a:rPr lang="zh-CN" altLang="en-US" sz="1580" b="1" dirty="0">
                <a:solidFill>
                  <a:schemeClr val="accent3"/>
                </a:solidFill>
                <a:latin typeface="微软雅黑" panose="020B0503020204020204" pitchFamily="34" charset="-122"/>
                <a:ea typeface="微软雅黑" panose="020B0503020204020204" pitchFamily="34" charset="-122"/>
                <a:cs typeface="Calibri"/>
              </a:rPr>
              <a:t>填加标题</a:t>
            </a:r>
            <a:endParaRPr lang="en-US" sz="158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114" name="TextBox 113"/>
          <p:cNvSpPr txBox="1"/>
          <p:nvPr/>
        </p:nvSpPr>
        <p:spPr>
          <a:xfrm>
            <a:off x="7164060" y="3188480"/>
            <a:ext cx="1528705" cy="638636"/>
          </a:xfrm>
          <a:prstGeom prst="rect">
            <a:avLst/>
          </a:prstGeom>
          <a:noFill/>
        </p:spPr>
        <p:txBody>
          <a:bodyPr wrap="square" lIns="0" rIns="0" bIns="0" rtlCol="0">
            <a:spAutoFit/>
          </a:bodyPr>
          <a:lstStyle/>
          <a:p>
            <a:pPr algn="ctr">
              <a:lnSpc>
                <a:spcPct val="130000"/>
              </a:lnSpc>
            </a:pPr>
            <a:r>
              <a:rPr lang="zh-CN" altLang="en-US" sz="987"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987"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Tree>
    <p:extLst>
      <p:ext uri="{BB962C8B-B14F-4D97-AF65-F5344CB8AC3E}">
        <p14:creationId xmlns:p14="http://schemas.microsoft.com/office/powerpoint/2010/main" val="102205651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91"/>
                                        </p:tgtEl>
                                        <p:attrNameLst>
                                          <p:attrName>style.visibility</p:attrName>
                                        </p:attrNameLst>
                                      </p:cBhvr>
                                      <p:to>
                                        <p:strVal val="visible"/>
                                      </p:to>
                                    </p:set>
                                    <p:anim calcmode="lin" valueType="num">
                                      <p:cBhvr>
                                        <p:cTn id="18" dur="500" fill="hold"/>
                                        <p:tgtEl>
                                          <p:spTgt spid="91"/>
                                        </p:tgtEl>
                                        <p:attrNameLst>
                                          <p:attrName>ppt_w</p:attrName>
                                        </p:attrNameLst>
                                      </p:cBhvr>
                                      <p:tavLst>
                                        <p:tav tm="0">
                                          <p:val>
                                            <p:fltVal val="0"/>
                                          </p:val>
                                        </p:tav>
                                        <p:tav tm="100000">
                                          <p:val>
                                            <p:strVal val="#ppt_w"/>
                                          </p:val>
                                        </p:tav>
                                      </p:tavLst>
                                    </p:anim>
                                    <p:anim calcmode="lin" valueType="num">
                                      <p:cBhvr>
                                        <p:cTn id="19" dur="500" fill="hold"/>
                                        <p:tgtEl>
                                          <p:spTgt spid="91"/>
                                        </p:tgtEl>
                                        <p:attrNameLst>
                                          <p:attrName>ppt_h</p:attrName>
                                        </p:attrNameLst>
                                      </p:cBhvr>
                                      <p:tavLst>
                                        <p:tav tm="0">
                                          <p:val>
                                            <p:fltVal val="0"/>
                                          </p:val>
                                        </p:tav>
                                        <p:tav tm="100000">
                                          <p:val>
                                            <p:strVal val="#ppt_h"/>
                                          </p:val>
                                        </p:tav>
                                      </p:tavLst>
                                    </p:anim>
                                    <p:animEffect transition="in" filter="fade">
                                      <p:cBhvr>
                                        <p:cTn id="20" dur="500"/>
                                        <p:tgtEl>
                                          <p:spTgt spid="91"/>
                                        </p:tgtEl>
                                      </p:cBhvr>
                                    </p:animEffect>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71"/>
                                        </p:tgtEl>
                                        <p:attrNameLst>
                                          <p:attrName>style.visibility</p:attrName>
                                        </p:attrNameLst>
                                      </p:cBhvr>
                                      <p:to>
                                        <p:strVal val="visible"/>
                                      </p:to>
                                    </p:set>
                                    <p:anim calcmode="lin" valueType="num">
                                      <p:cBhvr>
                                        <p:cTn id="24" dur="500" fill="hold"/>
                                        <p:tgtEl>
                                          <p:spTgt spid="71"/>
                                        </p:tgtEl>
                                        <p:attrNameLst>
                                          <p:attrName>ppt_w</p:attrName>
                                        </p:attrNameLst>
                                      </p:cBhvr>
                                      <p:tavLst>
                                        <p:tav tm="0">
                                          <p:val>
                                            <p:fltVal val="0"/>
                                          </p:val>
                                        </p:tav>
                                        <p:tav tm="100000">
                                          <p:val>
                                            <p:strVal val="#ppt_w"/>
                                          </p:val>
                                        </p:tav>
                                      </p:tavLst>
                                    </p:anim>
                                    <p:anim calcmode="lin" valueType="num">
                                      <p:cBhvr>
                                        <p:cTn id="25" dur="500" fill="hold"/>
                                        <p:tgtEl>
                                          <p:spTgt spid="71"/>
                                        </p:tgtEl>
                                        <p:attrNameLst>
                                          <p:attrName>ppt_h</p:attrName>
                                        </p:attrNameLst>
                                      </p:cBhvr>
                                      <p:tavLst>
                                        <p:tav tm="0">
                                          <p:val>
                                            <p:fltVal val="0"/>
                                          </p:val>
                                        </p:tav>
                                        <p:tav tm="100000">
                                          <p:val>
                                            <p:strVal val="#ppt_h"/>
                                          </p:val>
                                        </p:tav>
                                      </p:tavLst>
                                    </p:anim>
                                    <p:animEffect transition="in" filter="fade">
                                      <p:cBhvr>
                                        <p:cTn id="26" dur="500"/>
                                        <p:tgtEl>
                                          <p:spTgt spid="71"/>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96"/>
                                        </p:tgtEl>
                                        <p:attrNameLst>
                                          <p:attrName>style.visibility</p:attrName>
                                        </p:attrNameLst>
                                      </p:cBhvr>
                                      <p:to>
                                        <p:strVal val="visible"/>
                                      </p:to>
                                    </p:set>
                                    <p:anim calcmode="lin" valueType="num">
                                      <p:cBhvr>
                                        <p:cTn id="35" dur="500" fill="hold"/>
                                        <p:tgtEl>
                                          <p:spTgt spid="96"/>
                                        </p:tgtEl>
                                        <p:attrNameLst>
                                          <p:attrName>ppt_w</p:attrName>
                                        </p:attrNameLst>
                                      </p:cBhvr>
                                      <p:tavLst>
                                        <p:tav tm="0">
                                          <p:val>
                                            <p:fltVal val="0"/>
                                          </p:val>
                                        </p:tav>
                                        <p:tav tm="100000">
                                          <p:val>
                                            <p:strVal val="#ppt_w"/>
                                          </p:val>
                                        </p:tav>
                                      </p:tavLst>
                                    </p:anim>
                                    <p:anim calcmode="lin" valueType="num">
                                      <p:cBhvr>
                                        <p:cTn id="36" dur="500" fill="hold"/>
                                        <p:tgtEl>
                                          <p:spTgt spid="96"/>
                                        </p:tgtEl>
                                        <p:attrNameLst>
                                          <p:attrName>ppt_h</p:attrName>
                                        </p:attrNameLst>
                                      </p:cBhvr>
                                      <p:tavLst>
                                        <p:tav tm="0">
                                          <p:val>
                                            <p:fltVal val="0"/>
                                          </p:val>
                                        </p:tav>
                                        <p:tav tm="100000">
                                          <p:val>
                                            <p:strVal val="#ppt_h"/>
                                          </p:val>
                                        </p:tav>
                                      </p:tavLst>
                                    </p:anim>
                                    <p:animEffect transition="in" filter="fade">
                                      <p:cBhvr>
                                        <p:cTn id="37" dur="500"/>
                                        <p:tgtEl>
                                          <p:spTgt spid="96"/>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p:cTn id="41" dur="500" fill="hold"/>
                                        <p:tgtEl>
                                          <p:spTgt spid="82"/>
                                        </p:tgtEl>
                                        <p:attrNameLst>
                                          <p:attrName>ppt_w</p:attrName>
                                        </p:attrNameLst>
                                      </p:cBhvr>
                                      <p:tavLst>
                                        <p:tav tm="0">
                                          <p:val>
                                            <p:fltVal val="0"/>
                                          </p:val>
                                        </p:tav>
                                        <p:tav tm="100000">
                                          <p:val>
                                            <p:strVal val="#ppt_w"/>
                                          </p:val>
                                        </p:tav>
                                      </p:tavLst>
                                    </p:anim>
                                    <p:anim calcmode="lin" valueType="num">
                                      <p:cBhvr>
                                        <p:cTn id="42" dur="500" fill="hold"/>
                                        <p:tgtEl>
                                          <p:spTgt spid="82"/>
                                        </p:tgtEl>
                                        <p:attrNameLst>
                                          <p:attrName>ppt_h</p:attrName>
                                        </p:attrNameLst>
                                      </p:cBhvr>
                                      <p:tavLst>
                                        <p:tav tm="0">
                                          <p:val>
                                            <p:fltVal val="0"/>
                                          </p:val>
                                        </p:tav>
                                        <p:tav tm="100000">
                                          <p:val>
                                            <p:strVal val="#ppt_h"/>
                                          </p:val>
                                        </p:tav>
                                      </p:tavLst>
                                    </p:anim>
                                    <p:animEffect transition="in" filter="fade">
                                      <p:cBhvr>
                                        <p:cTn id="43" dur="500"/>
                                        <p:tgtEl>
                                          <p:spTgt spid="82"/>
                                        </p:tgtEl>
                                      </p:cBhvr>
                                    </p:animEffect>
                                  </p:childTnLst>
                                </p:cTn>
                              </p:par>
                            </p:childTnLst>
                          </p:cTn>
                        </p:par>
                        <p:par>
                          <p:cTn id="44" fill="hold">
                            <p:stCondLst>
                              <p:cond delay="1000"/>
                            </p:stCondLst>
                            <p:childTnLst>
                              <p:par>
                                <p:cTn id="45" presetID="10"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83"/>
                                        </p:tgtEl>
                                        <p:attrNameLst>
                                          <p:attrName>style.visibility</p:attrName>
                                        </p:attrNameLst>
                                      </p:cBhvr>
                                      <p:to>
                                        <p:strVal val="visible"/>
                                      </p:to>
                                    </p:set>
                                    <p:anim calcmode="lin" valueType="num">
                                      <p:cBhvr>
                                        <p:cTn id="52" dur="500" fill="hold"/>
                                        <p:tgtEl>
                                          <p:spTgt spid="83"/>
                                        </p:tgtEl>
                                        <p:attrNameLst>
                                          <p:attrName>ppt_w</p:attrName>
                                        </p:attrNameLst>
                                      </p:cBhvr>
                                      <p:tavLst>
                                        <p:tav tm="0">
                                          <p:val>
                                            <p:fltVal val="0"/>
                                          </p:val>
                                        </p:tav>
                                        <p:tav tm="100000">
                                          <p:val>
                                            <p:strVal val="#ppt_w"/>
                                          </p:val>
                                        </p:tav>
                                      </p:tavLst>
                                    </p:anim>
                                    <p:anim calcmode="lin" valueType="num">
                                      <p:cBhvr>
                                        <p:cTn id="53" dur="500" fill="hold"/>
                                        <p:tgtEl>
                                          <p:spTgt spid="83"/>
                                        </p:tgtEl>
                                        <p:attrNameLst>
                                          <p:attrName>ppt_h</p:attrName>
                                        </p:attrNameLst>
                                      </p:cBhvr>
                                      <p:tavLst>
                                        <p:tav tm="0">
                                          <p:val>
                                            <p:fltVal val="0"/>
                                          </p:val>
                                        </p:tav>
                                        <p:tav tm="100000">
                                          <p:val>
                                            <p:strVal val="#ppt_h"/>
                                          </p:val>
                                        </p:tav>
                                      </p:tavLst>
                                    </p:anim>
                                    <p:animEffect transition="in" filter="fade">
                                      <p:cBhvr>
                                        <p:cTn id="54" dur="500"/>
                                        <p:tgtEl>
                                          <p:spTgt spid="83"/>
                                        </p:tgtEl>
                                      </p:cBhvr>
                                    </p:animEffect>
                                  </p:childTnLst>
                                </p:cTn>
                              </p:par>
                            </p:childTnLst>
                          </p:cTn>
                        </p:par>
                        <p:par>
                          <p:cTn id="55" fill="hold">
                            <p:stCondLst>
                              <p:cond delay="500"/>
                            </p:stCondLst>
                            <p:childTnLst>
                              <p:par>
                                <p:cTn id="56" presetID="53" presetClass="entr" presetSubtype="16" fill="hold"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Effect transition="in" filter="fade">
                                      <p:cBhvr>
                                        <p:cTn id="60" dur="500"/>
                                        <p:tgtEl>
                                          <p:spTgt spid="72"/>
                                        </p:tgtEl>
                                      </p:cBhvr>
                                    </p:animEffect>
                                  </p:childTnLst>
                                </p:cTn>
                              </p:par>
                            </p:childTnLst>
                          </p:cTn>
                        </p:par>
                        <p:par>
                          <p:cTn id="61" fill="hold">
                            <p:stCondLst>
                              <p:cond delay="1000"/>
                            </p:stCondLst>
                            <p:childTnLst>
                              <p:par>
                                <p:cTn id="62" presetID="10" presetClass="entr" presetSubtype="0"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500"/>
                                        <p:tgtEl>
                                          <p:spTgt spid="28"/>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101"/>
                                        </p:tgtEl>
                                        <p:attrNameLst>
                                          <p:attrName>style.visibility</p:attrName>
                                        </p:attrNameLst>
                                      </p:cBhvr>
                                      <p:to>
                                        <p:strVal val="visible"/>
                                      </p:to>
                                    </p:set>
                                    <p:anim calcmode="lin" valueType="num">
                                      <p:cBhvr>
                                        <p:cTn id="69" dur="500" fill="hold"/>
                                        <p:tgtEl>
                                          <p:spTgt spid="101"/>
                                        </p:tgtEl>
                                        <p:attrNameLst>
                                          <p:attrName>ppt_w</p:attrName>
                                        </p:attrNameLst>
                                      </p:cBhvr>
                                      <p:tavLst>
                                        <p:tav tm="0">
                                          <p:val>
                                            <p:fltVal val="0"/>
                                          </p:val>
                                        </p:tav>
                                        <p:tav tm="100000">
                                          <p:val>
                                            <p:strVal val="#ppt_w"/>
                                          </p:val>
                                        </p:tav>
                                      </p:tavLst>
                                    </p:anim>
                                    <p:anim calcmode="lin" valueType="num">
                                      <p:cBhvr>
                                        <p:cTn id="70" dur="500" fill="hold"/>
                                        <p:tgtEl>
                                          <p:spTgt spid="101"/>
                                        </p:tgtEl>
                                        <p:attrNameLst>
                                          <p:attrName>ppt_h</p:attrName>
                                        </p:attrNameLst>
                                      </p:cBhvr>
                                      <p:tavLst>
                                        <p:tav tm="0">
                                          <p:val>
                                            <p:fltVal val="0"/>
                                          </p:val>
                                        </p:tav>
                                        <p:tav tm="100000">
                                          <p:val>
                                            <p:strVal val="#ppt_h"/>
                                          </p:val>
                                        </p:tav>
                                      </p:tavLst>
                                    </p:anim>
                                    <p:animEffect transition="in" filter="fade">
                                      <p:cBhvr>
                                        <p:cTn id="71" dur="500"/>
                                        <p:tgtEl>
                                          <p:spTgt spid="101"/>
                                        </p:tgtEl>
                                      </p:cBhvr>
                                    </p:animEffect>
                                  </p:childTnLst>
                                </p:cTn>
                              </p:par>
                            </p:childTnLst>
                          </p:cTn>
                        </p:par>
                        <p:par>
                          <p:cTn id="72" fill="hold">
                            <p:stCondLst>
                              <p:cond delay="500"/>
                            </p:stCondLst>
                            <p:childTnLst>
                              <p:par>
                                <p:cTn id="73" presetID="53" presetClass="entr" presetSubtype="16" fill="hold" nodeType="afterEffect">
                                  <p:stCondLst>
                                    <p:cond delay="0"/>
                                  </p:stCondLst>
                                  <p:childTnLst>
                                    <p:set>
                                      <p:cBhvr>
                                        <p:cTn id="74" dur="1" fill="hold">
                                          <p:stCondLst>
                                            <p:cond delay="0"/>
                                          </p:stCondLst>
                                        </p:cTn>
                                        <p:tgtEl>
                                          <p:spTgt spid="76"/>
                                        </p:tgtEl>
                                        <p:attrNameLst>
                                          <p:attrName>style.visibility</p:attrName>
                                        </p:attrNameLst>
                                      </p:cBhvr>
                                      <p:to>
                                        <p:strVal val="visible"/>
                                      </p:to>
                                    </p:set>
                                    <p:anim calcmode="lin" valueType="num">
                                      <p:cBhvr>
                                        <p:cTn id="75" dur="500" fill="hold"/>
                                        <p:tgtEl>
                                          <p:spTgt spid="76"/>
                                        </p:tgtEl>
                                        <p:attrNameLst>
                                          <p:attrName>ppt_w</p:attrName>
                                        </p:attrNameLst>
                                      </p:cBhvr>
                                      <p:tavLst>
                                        <p:tav tm="0">
                                          <p:val>
                                            <p:fltVal val="0"/>
                                          </p:val>
                                        </p:tav>
                                        <p:tav tm="100000">
                                          <p:val>
                                            <p:strVal val="#ppt_w"/>
                                          </p:val>
                                        </p:tav>
                                      </p:tavLst>
                                    </p:anim>
                                    <p:anim calcmode="lin" valueType="num">
                                      <p:cBhvr>
                                        <p:cTn id="76" dur="500" fill="hold"/>
                                        <p:tgtEl>
                                          <p:spTgt spid="76"/>
                                        </p:tgtEl>
                                        <p:attrNameLst>
                                          <p:attrName>ppt_h</p:attrName>
                                        </p:attrNameLst>
                                      </p:cBhvr>
                                      <p:tavLst>
                                        <p:tav tm="0">
                                          <p:val>
                                            <p:fltVal val="0"/>
                                          </p:val>
                                        </p:tav>
                                        <p:tav tm="100000">
                                          <p:val>
                                            <p:strVal val="#ppt_h"/>
                                          </p:val>
                                        </p:tav>
                                      </p:tavLst>
                                    </p:anim>
                                    <p:animEffect transition="in" filter="fade">
                                      <p:cBhvr>
                                        <p:cTn id="77" dur="500"/>
                                        <p:tgtEl>
                                          <p:spTgt spid="76"/>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107"/>
                                        </p:tgtEl>
                                        <p:attrNameLst>
                                          <p:attrName>style.visibility</p:attrName>
                                        </p:attrNameLst>
                                      </p:cBhvr>
                                      <p:to>
                                        <p:strVal val="visible"/>
                                      </p:to>
                                    </p:set>
                                    <p:animEffect transition="in" filter="fade">
                                      <p:cBhvr>
                                        <p:cTn id="81" dur="500"/>
                                        <p:tgtEl>
                                          <p:spTgt spid="10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8"/>
                                        </p:tgtEl>
                                        <p:attrNameLst>
                                          <p:attrName>style.visibility</p:attrName>
                                        </p:attrNameLst>
                                      </p:cBhvr>
                                      <p:to>
                                        <p:strVal val="visible"/>
                                      </p:to>
                                    </p:set>
                                    <p:animEffect transition="in" filter="fade">
                                      <p:cBhvr>
                                        <p:cTn id="84" dur="500"/>
                                        <p:tgtEl>
                                          <p:spTgt spid="10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09"/>
                                        </p:tgtEl>
                                        <p:attrNameLst>
                                          <p:attrName>style.visibility</p:attrName>
                                        </p:attrNameLst>
                                      </p:cBhvr>
                                      <p:to>
                                        <p:strVal val="visible"/>
                                      </p:to>
                                    </p:set>
                                    <p:animEffect transition="in" filter="fade">
                                      <p:cBhvr>
                                        <p:cTn id="87" dur="500"/>
                                        <p:tgtEl>
                                          <p:spTgt spid="10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10"/>
                                        </p:tgtEl>
                                        <p:attrNameLst>
                                          <p:attrName>style.visibility</p:attrName>
                                        </p:attrNameLst>
                                      </p:cBhvr>
                                      <p:to>
                                        <p:strVal val="visible"/>
                                      </p:to>
                                    </p:set>
                                    <p:animEffect transition="in" filter="fade">
                                      <p:cBhvr>
                                        <p:cTn id="90" dur="500"/>
                                        <p:tgtEl>
                                          <p:spTgt spid="11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1"/>
                                        </p:tgtEl>
                                        <p:attrNameLst>
                                          <p:attrName>style.visibility</p:attrName>
                                        </p:attrNameLst>
                                      </p:cBhvr>
                                      <p:to>
                                        <p:strVal val="visible"/>
                                      </p:to>
                                    </p:set>
                                    <p:animEffect transition="in" filter="fade">
                                      <p:cBhvr>
                                        <p:cTn id="93" dur="500"/>
                                        <p:tgtEl>
                                          <p:spTgt spid="11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12"/>
                                        </p:tgtEl>
                                        <p:attrNameLst>
                                          <p:attrName>style.visibility</p:attrName>
                                        </p:attrNameLst>
                                      </p:cBhvr>
                                      <p:to>
                                        <p:strVal val="visible"/>
                                      </p:to>
                                    </p:set>
                                    <p:animEffect transition="in" filter="fade">
                                      <p:cBhvr>
                                        <p:cTn id="96" dur="500"/>
                                        <p:tgtEl>
                                          <p:spTgt spid="11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13"/>
                                        </p:tgtEl>
                                        <p:attrNameLst>
                                          <p:attrName>style.visibility</p:attrName>
                                        </p:attrNameLst>
                                      </p:cBhvr>
                                      <p:to>
                                        <p:strVal val="visible"/>
                                      </p:to>
                                    </p:set>
                                    <p:animEffect transition="in" filter="fade">
                                      <p:cBhvr>
                                        <p:cTn id="99" dur="500"/>
                                        <p:tgtEl>
                                          <p:spTgt spid="11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14"/>
                                        </p:tgtEl>
                                        <p:attrNameLst>
                                          <p:attrName>style.visibility</p:attrName>
                                        </p:attrNameLst>
                                      </p:cBhvr>
                                      <p:to>
                                        <p:strVal val="visible"/>
                                      </p:to>
                                    </p:set>
                                    <p:animEffect transition="in" filter="fade">
                                      <p:cBhvr>
                                        <p:cTn id="102"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71" grpId="0" animBg="1"/>
      <p:bldP spid="107" grpId="0"/>
      <p:bldP spid="108" grpId="0"/>
      <p:bldP spid="109" grpId="0"/>
      <p:bldP spid="110" grpId="0"/>
      <p:bldP spid="111" grpId="0"/>
      <p:bldP spid="112" grpId="0"/>
      <p:bldP spid="113" grpId="0"/>
      <p:bldP spid="1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60405" y="1634821"/>
            <a:ext cx="6874982" cy="1777035"/>
            <a:chOff x="1260022" y="2163164"/>
            <a:chExt cx="6960165" cy="1748634"/>
          </a:xfrm>
          <a:noFill/>
          <a:effectLst>
            <a:outerShdw blurRad="76200" dist="38100" dir="5400000" algn="t" rotWithShape="0">
              <a:prstClr val="black">
                <a:alpha val="28000"/>
              </a:prstClr>
            </a:outerShdw>
          </a:effectLst>
        </p:grpSpPr>
        <p:sp>
          <p:nvSpPr>
            <p:cNvPr id="5"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876">
                <a:solidFill>
                  <a:srgbClr val="00B485"/>
                </a:solidFill>
                <a:latin typeface="+mj-ea"/>
                <a:ea typeface="+mj-ea"/>
              </a:endParaRPr>
            </a:p>
          </p:txBody>
        </p:sp>
        <p:sp>
          <p:nvSpPr>
            <p:cNvPr id="6"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876">
                <a:solidFill>
                  <a:srgbClr val="00B485"/>
                </a:solidFill>
                <a:latin typeface="+mj-ea"/>
                <a:ea typeface="+mj-ea"/>
              </a:endParaRPr>
            </a:p>
          </p:txBody>
        </p:sp>
        <p:sp>
          <p:nvSpPr>
            <p:cNvPr id="7"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876">
                <a:solidFill>
                  <a:srgbClr val="00B485"/>
                </a:solidFill>
                <a:latin typeface="+mj-ea"/>
                <a:ea typeface="+mj-ea"/>
              </a:endParaRPr>
            </a:p>
          </p:txBody>
        </p:sp>
        <p:sp>
          <p:nvSpPr>
            <p:cNvPr id="8"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876">
                <a:solidFill>
                  <a:srgbClr val="00B485"/>
                </a:solidFill>
                <a:latin typeface="+mj-ea"/>
                <a:ea typeface="+mj-ea"/>
              </a:endParaRPr>
            </a:p>
          </p:txBody>
        </p:sp>
      </p:grpSp>
      <p:grpSp>
        <p:nvGrpSpPr>
          <p:cNvPr id="9" name="组合 8"/>
          <p:cNvGrpSpPr/>
          <p:nvPr/>
        </p:nvGrpSpPr>
        <p:grpSpPr>
          <a:xfrm>
            <a:off x="1307954" y="1042237"/>
            <a:ext cx="1649105" cy="809355"/>
            <a:chOff x="6084168" y="1274556"/>
            <a:chExt cx="1669538" cy="796420"/>
          </a:xfrm>
        </p:grpSpPr>
        <p:sp>
          <p:nvSpPr>
            <p:cNvPr id="10" name="TextBox 8"/>
            <p:cNvSpPr txBox="1"/>
            <p:nvPr/>
          </p:nvSpPr>
          <p:spPr>
            <a:xfrm>
              <a:off x="6084168" y="1514664"/>
              <a:ext cx="1669538" cy="556312"/>
            </a:xfrm>
            <a:prstGeom prst="rect">
              <a:avLst/>
            </a:prstGeom>
            <a:noFill/>
          </p:spPr>
          <p:txBody>
            <a:bodyPr wrap="square" lIns="90296" tIns="45148" rIns="90296" bIns="45148" rtlCol="0">
              <a:spAutoFit/>
            </a:bodyPr>
            <a:lstStyle/>
            <a:p>
              <a:pPr>
                <a:lnSpc>
                  <a:spcPct val="130000"/>
                </a:lnSpc>
              </a:pPr>
              <a:r>
                <a:rPr lang="zh-CN" altLang="en-US" sz="790" dirty="0">
                  <a:solidFill>
                    <a:schemeClr val="tx1">
                      <a:lumMod val="75000"/>
                      <a:lumOff val="25000"/>
                    </a:schemeClr>
                  </a:solidFill>
                  <a:latin typeface="+mj-ea"/>
                  <a:ea typeface="+mj-ea"/>
                </a:rPr>
                <a:t>您的内容打在这里，或者通过您的内容打在这里，或者您的内容打在这里，</a:t>
              </a:r>
            </a:p>
          </p:txBody>
        </p:sp>
        <p:sp>
          <p:nvSpPr>
            <p:cNvPr id="11" name="TextBox 9"/>
            <p:cNvSpPr txBox="1"/>
            <p:nvPr/>
          </p:nvSpPr>
          <p:spPr>
            <a:xfrm>
              <a:off x="6532344" y="1274556"/>
              <a:ext cx="1008112" cy="269164"/>
            </a:xfrm>
            <a:prstGeom prst="rect">
              <a:avLst/>
            </a:prstGeom>
            <a:noFill/>
          </p:spPr>
          <p:txBody>
            <a:bodyPr wrap="square" lIns="90296" tIns="0" rIns="90296" bIns="0" rtlCol="0" anchor="t">
              <a:spAutoFit/>
            </a:bodyPr>
            <a:lstStyle/>
            <a:p>
              <a:pPr>
                <a:lnSpc>
                  <a:spcPct val="150000"/>
                </a:lnSpc>
              </a:pPr>
              <a:r>
                <a:rPr lang="zh-CN" altLang="en-US" sz="1185" dirty="0">
                  <a:solidFill>
                    <a:schemeClr val="tx1">
                      <a:lumMod val="75000"/>
                      <a:lumOff val="25000"/>
                    </a:schemeClr>
                  </a:solidFill>
                  <a:latin typeface="+mj-ea"/>
                  <a:ea typeface="+mj-ea"/>
                  <a:cs typeface="华文黑体" pitchFamily="2" charset="-122"/>
                </a:rPr>
                <a:t>添加标题</a:t>
              </a:r>
            </a:p>
          </p:txBody>
        </p:sp>
      </p:grpSp>
      <p:grpSp>
        <p:nvGrpSpPr>
          <p:cNvPr id="12" name="组合 11"/>
          <p:cNvGrpSpPr/>
          <p:nvPr/>
        </p:nvGrpSpPr>
        <p:grpSpPr>
          <a:xfrm>
            <a:off x="3034639" y="3398023"/>
            <a:ext cx="1649105" cy="809355"/>
            <a:chOff x="6084168" y="1274556"/>
            <a:chExt cx="1669538" cy="796420"/>
          </a:xfrm>
        </p:grpSpPr>
        <p:sp>
          <p:nvSpPr>
            <p:cNvPr id="13" name="TextBox 11"/>
            <p:cNvSpPr txBox="1"/>
            <p:nvPr/>
          </p:nvSpPr>
          <p:spPr>
            <a:xfrm>
              <a:off x="6084168" y="1514664"/>
              <a:ext cx="1669538" cy="556312"/>
            </a:xfrm>
            <a:prstGeom prst="rect">
              <a:avLst/>
            </a:prstGeom>
            <a:noFill/>
          </p:spPr>
          <p:txBody>
            <a:bodyPr wrap="square" lIns="90296" tIns="45148" rIns="90296" bIns="45148" rtlCol="0">
              <a:spAutoFit/>
            </a:bodyPr>
            <a:lstStyle/>
            <a:p>
              <a:pPr>
                <a:lnSpc>
                  <a:spcPct val="130000"/>
                </a:lnSpc>
              </a:pPr>
              <a:r>
                <a:rPr lang="zh-CN" altLang="en-US" sz="790" dirty="0">
                  <a:solidFill>
                    <a:schemeClr val="tx1">
                      <a:lumMod val="75000"/>
                      <a:lumOff val="25000"/>
                    </a:schemeClr>
                  </a:solidFill>
                  <a:latin typeface="+mj-ea"/>
                  <a:ea typeface="+mj-ea"/>
                </a:rPr>
                <a:t>您的内容打在这里，或者通过您的内容打在这里，或者您的内容打在这里，</a:t>
              </a:r>
            </a:p>
          </p:txBody>
        </p:sp>
        <p:sp>
          <p:nvSpPr>
            <p:cNvPr id="14" name="TextBox 12"/>
            <p:cNvSpPr txBox="1"/>
            <p:nvPr/>
          </p:nvSpPr>
          <p:spPr>
            <a:xfrm>
              <a:off x="6532344" y="1274556"/>
              <a:ext cx="1008112" cy="269164"/>
            </a:xfrm>
            <a:prstGeom prst="rect">
              <a:avLst/>
            </a:prstGeom>
            <a:noFill/>
          </p:spPr>
          <p:txBody>
            <a:bodyPr wrap="square" lIns="90296" tIns="0" rIns="90296" bIns="0" rtlCol="0" anchor="t">
              <a:spAutoFit/>
            </a:bodyPr>
            <a:lstStyle/>
            <a:p>
              <a:pPr>
                <a:lnSpc>
                  <a:spcPct val="150000"/>
                </a:lnSpc>
              </a:pPr>
              <a:r>
                <a:rPr lang="zh-CN" altLang="en-US" sz="1185" dirty="0">
                  <a:solidFill>
                    <a:schemeClr val="tx1">
                      <a:lumMod val="75000"/>
                      <a:lumOff val="25000"/>
                    </a:schemeClr>
                  </a:solidFill>
                  <a:latin typeface="+mj-ea"/>
                  <a:ea typeface="+mj-ea"/>
                  <a:cs typeface="华文黑体" pitchFamily="2" charset="-122"/>
                </a:rPr>
                <a:t>添加标题</a:t>
              </a:r>
            </a:p>
          </p:txBody>
        </p:sp>
      </p:grpSp>
      <p:grpSp>
        <p:nvGrpSpPr>
          <p:cNvPr id="15" name="组合 14"/>
          <p:cNvGrpSpPr/>
          <p:nvPr/>
        </p:nvGrpSpPr>
        <p:grpSpPr>
          <a:xfrm>
            <a:off x="4697895" y="1042237"/>
            <a:ext cx="1649105" cy="809355"/>
            <a:chOff x="6084168" y="1274556"/>
            <a:chExt cx="1669538" cy="796420"/>
          </a:xfrm>
        </p:grpSpPr>
        <p:sp>
          <p:nvSpPr>
            <p:cNvPr id="16" name="TextBox 14"/>
            <p:cNvSpPr txBox="1"/>
            <p:nvPr/>
          </p:nvSpPr>
          <p:spPr>
            <a:xfrm>
              <a:off x="6084168" y="1514664"/>
              <a:ext cx="1669538" cy="556312"/>
            </a:xfrm>
            <a:prstGeom prst="rect">
              <a:avLst/>
            </a:prstGeom>
            <a:noFill/>
          </p:spPr>
          <p:txBody>
            <a:bodyPr wrap="square" lIns="90296" tIns="45148" rIns="90296" bIns="45148" rtlCol="0">
              <a:spAutoFit/>
            </a:bodyPr>
            <a:lstStyle/>
            <a:p>
              <a:pPr>
                <a:lnSpc>
                  <a:spcPct val="130000"/>
                </a:lnSpc>
              </a:pPr>
              <a:r>
                <a:rPr lang="zh-CN" altLang="en-US" sz="790" dirty="0">
                  <a:solidFill>
                    <a:schemeClr val="tx1">
                      <a:lumMod val="75000"/>
                      <a:lumOff val="25000"/>
                    </a:schemeClr>
                  </a:solidFill>
                  <a:latin typeface="+mj-ea"/>
                  <a:ea typeface="+mj-ea"/>
                </a:rPr>
                <a:t>您的内容打在这里，或者通过您的内容打在这里，或者您的内容打在这里，</a:t>
              </a:r>
            </a:p>
          </p:txBody>
        </p:sp>
        <p:sp>
          <p:nvSpPr>
            <p:cNvPr id="17" name="TextBox 15"/>
            <p:cNvSpPr txBox="1"/>
            <p:nvPr/>
          </p:nvSpPr>
          <p:spPr>
            <a:xfrm>
              <a:off x="6532344" y="1274556"/>
              <a:ext cx="1008112" cy="269164"/>
            </a:xfrm>
            <a:prstGeom prst="rect">
              <a:avLst/>
            </a:prstGeom>
            <a:noFill/>
          </p:spPr>
          <p:txBody>
            <a:bodyPr wrap="square" lIns="90296" tIns="0" rIns="90296" bIns="0" rtlCol="0" anchor="t">
              <a:spAutoFit/>
            </a:bodyPr>
            <a:lstStyle/>
            <a:p>
              <a:pPr>
                <a:lnSpc>
                  <a:spcPct val="150000"/>
                </a:lnSpc>
              </a:pPr>
              <a:r>
                <a:rPr lang="zh-CN" altLang="en-US" sz="1185" dirty="0">
                  <a:solidFill>
                    <a:schemeClr val="tx1">
                      <a:lumMod val="75000"/>
                      <a:lumOff val="25000"/>
                    </a:schemeClr>
                  </a:solidFill>
                  <a:latin typeface="+mj-ea"/>
                  <a:ea typeface="+mj-ea"/>
                  <a:cs typeface="华文黑体" pitchFamily="2" charset="-122"/>
                </a:rPr>
                <a:t>添加标题</a:t>
              </a:r>
            </a:p>
          </p:txBody>
        </p:sp>
      </p:grpSp>
      <p:grpSp>
        <p:nvGrpSpPr>
          <p:cNvPr id="18" name="组合 17"/>
          <p:cNvGrpSpPr/>
          <p:nvPr/>
        </p:nvGrpSpPr>
        <p:grpSpPr>
          <a:xfrm>
            <a:off x="6489094" y="3398024"/>
            <a:ext cx="1649105" cy="809355"/>
            <a:chOff x="6084168" y="1274556"/>
            <a:chExt cx="1669538" cy="796419"/>
          </a:xfrm>
        </p:grpSpPr>
        <p:sp>
          <p:nvSpPr>
            <p:cNvPr id="19" name="TextBox 17"/>
            <p:cNvSpPr txBox="1"/>
            <p:nvPr/>
          </p:nvSpPr>
          <p:spPr>
            <a:xfrm>
              <a:off x="6084168" y="1514664"/>
              <a:ext cx="1669538" cy="556311"/>
            </a:xfrm>
            <a:prstGeom prst="rect">
              <a:avLst/>
            </a:prstGeom>
            <a:noFill/>
          </p:spPr>
          <p:txBody>
            <a:bodyPr wrap="square" lIns="90296" tIns="45148" rIns="90296" bIns="45148" rtlCol="0">
              <a:spAutoFit/>
            </a:bodyPr>
            <a:lstStyle/>
            <a:p>
              <a:pPr>
                <a:lnSpc>
                  <a:spcPct val="130000"/>
                </a:lnSpc>
              </a:pPr>
              <a:r>
                <a:rPr lang="zh-CN" altLang="en-US" sz="790" dirty="0">
                  <a:solidFill>
                    <a:schemeClr val="tx1">
                      <a:lumMod val="75000"/>
                      <a:lumOff val="25000"/>
                    </a:schemeClr>
                  </a:solidFill>
                  <a:latin typeface="+mj-ea"/>
                  <a:ea typeface="+mj-ea"/>
                </a:rPr>
                <a:t>您的内容打在这里，或者通过您的内容打在这里，或者您的内容打在这里，</a:t>
              </a:r>
            </a:p>
          </p:txBody>
        </p:sp>
        <p:sp>
          <p:nvSpPr>
            <p:cNvPr id="20" name="TextBox 18"/>
            <p:cNvSpPr txBox="1"/>
            <p:nvPr/>
          </p:nvSpPr>
          <p:spPr>
            <a:xfrm>
              <a:off x="6532344" y="1274556"/>
              <a:ext cx="1008112" cy="269164"/>
            </a:xfrm>
            <a:prstGeom prst="rect">
              <a:avLst/>
            </a:prstGeom>
            <a:noFill/>
          </p:spPr>
          <p:txBody>
            <a:bodyPr wrap="square" lIns="90296" tIns="0" rIns="90296" bIns="0" rtlCol="0" anchor="t">
              <a:spAutoFit/>
            </a:bodyPr>
            <a:lstStyle/>
            <a:p>
              <a:pPr>
                <a:lnSpc>
                  <a:spcPct val="150000"/>
                </a:lnSpc>
              </a:pPr>
              <a:r>
                <a:rPr lang="zh-CN" altLang="en-US" sz="1185" dirty="0">
                  <a:solidFill>
                    <a:schemeClr val="tx1">
                      <a:lumMod val="75000"/>
                      <a:lumOff val="25000"/>
                    </a:schemeClr>
                  </a:solidFill>
                  <a:latin typeface="+mj-ea"/>
                  <a:ea typeface="+mj-ea"/>
                  <a:cs typeface="华文黑体" pitchFamily="2" charset="-122"/>
                </a:rPr>
                <a:t>添加标题</a:t>
              </a:r>
            </a:p>
          </p:txBody>
        </p:sp>
      </p:grpSp>
      <p:grpSp>
        <p:nvGrpSpPr>
          <p:cNvPr id="21" name="组合 20"/>
          <p:cNvGrpSpPr/>
          <p:nvPr/>
        </p:nvGrpSpPr>
        <p:grpSpPr>
          <a:xfrm>
            <a:off x="1554590" y="1931886"/>
            <a:ext cx="1191829" cy="1191639"/>
            <a:chOff x="2201071" y="3406041"/>
            <a:chExt cx="1805286" cy="1805938"/>
          </a:xfrm>
        </p:grpSpPr>
        <p:grpSp>
          <p:nvGrpSpPr>
            <p:cNvPr id="22" name="组合 21"/>
            <p:cNvGrpSpPr/>
            <p:nvPr/>
          </p:nvGrpSpPr>
          <p:grpSpPr>
            <a:xfrm>
              <a:off x="2201071" y="3406041"/>
              <a:ext cx="1805286" cy="1805938"/>
              <a:chOff x="4345444" y="2542859"/>
              <a:chExt cx="1810550" cy="1811205"/>
            </a:xfrm>
          </p:grpSpPr>
          <p:grpSp>
            <p:nvGrpSpPr>
              <p:cNvPr id="24" name="组合 2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6" name="同心圆 2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latin typeface="+mj-ea"/>
                    <a:ea typeface="+mj-ea"/>
                  </a:endParaRPr>
                </a:p>
              </p:txBody>
            </p:sp>
            <p:sp>
              <p:nvSpPr>
                <p:cNvPr id="27" name="椭圆 2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25" name="椭圆 24"/>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23" name="TextBox 21"/>
            <p:cNvSpPr txBox="1"/>
            <p:nvPr/>
          </p:nvSpPr>
          <p:spPr>
            <a:xfrm>
              <a:off x="2694008" y="3876615"/>
              <a:ext cx="1023615" cy="1014892"/>
            </a:xfrm>
            <a:prstGeom prst="rect">
              <a:avLst/>
            </a:prstGeom>
            <a:noFill/>
          </p:spPr>
          <p:txBody>
            <a:bodyPr wrap="square" rtlCol="0">
              <a:spAutoFit/>
            </a:bodyPr>
            <a:lstStyle/>
            <a:p>
              <a:r>
                <a:rPr lang="zh-CN" altLang="en-US" sz="1876" dirty="0">
                  <a:solidFill>
                    <a:schemeClr val="bg1"/>
                  </a:solidFill>
                  <a:latin typeface="+mj-ea"/>
                  <a:ea typeface="+mj-ea"/>
                </a:rPr>
                <a:t>添加</a:t>
              </a:r>
              <a:endParaRPr lang="en-US" altLang="zh-CN" sz="1876" dirty="0">
                <a:solidFill>
                  <a:schemeClr val="bg1"/>
                </a:solidFill>
                <a:latin typeface="+mj-ea"/>
                <a:ea typeface="+mj-ea"/>
              </a:endParaRPr>
            </a:p>
            <a:p>
              <a:r>
                <a:rPr lang="zh-CN" altLang="en-US" sz="1876" dirty="0">
                  <a:solidFill>
                    <a:schemeClr val="bg1"/>
                  </a:solidFill>
                  <a:latin typeface="+mj-ea"/>
                  <a:ea typeface="+mj-ea"/>
                </a:rPr>
                <a:t>内容</a:t>
              </a:r>
            </a:p>
          </p:txBody>
        </p:sp>
      </p:grpSp>
      <p:grpSp>
        <p:nvGrpSpPr>
          <p:cNvPr id="28" name="组合 27"/>
          <p:cNvGrpSpPr/>
          <p:nvPr/>
        </p:nvGrpSpPr>
        <p:grpSpPr>
          <a:xfrm>
            <a:off x="4975152" y="1931886"/>
            <a:ext cx="1191829" cy="1191639"/>
            <a:chOff x="7382260" y="3406041"/>
            <a:chExt cx="1805286" cy="1805938"/>
          </a:xfrm>
        </p:grpSpPr>
        <p:grpSp>
          <p:nvGrpSpPr>
            <p:cNvPr id="29" name="组合 28"/>
            <p:cNvGrpSpPr/>
            <p:nvPr/>
          </p:nvGrpSpPr>
          <p:grpSpPr>
            <a:xfrm>
              <a:off x="7382260" y="3406041"/>
              <a:ext cx="1805286" cy="1805938"/>
              <a:chOff x="4345444" y="2542859"/>
              <a:chExt cx="1810550" cy="1811205"/>
            </a:xfrm>
          </p:grpSpPr>
          <p:grpSp>
            <p:nvGrpSpPr>
              <p:cNvPr id="31" name="组合 3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3" name="同心圆 3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latin typeface="+mj-ea"/>
                    <a:ea typeface="+mj-ea"/>
                  </a:endParaRPr>
                </a:p>
              </p:txBody>
            </p:sp>
            <p:sp>
              <p:nvSpPr>
                <p:cNvPr id="34" name="椭圆 3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32" name="椭圆 31"/>
              <p:cNvSpPr/>
              <p:nvPr/>
            </p:nvSpPr>
            <p:spPr>
              <a:xfrm>
                <a:off x="4565570" y="2763062"/>
                <a:ext cx="1370298" cy="1370793"/>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30" name="TextBox 28"/>
            <p:cNvSpPr txBox="1"/>
            <p:nvPr/>
          </p:nvSpPr>
          <p:spPr>
            <a:xfrm>
              <a:off x="7875197" y="3876615"/>
              <a:ext cx="1023615" cy="1014892"/>
            </a:xfrm>
            <a:prstGeom prst="rect">
              <a:avLst/>
            </a:prstGeom>
            <a:noFill/>
          </p:spPr>
          <p:txBody>
            <a:bodyPr wrap="square" rtlCol="0">
              <a:spAutoFit/>
            </a:bodyPr>
            <a:lstStyle/>
            <a:p>
              <a:r>
                <a:rPr lang="zh-CN" altLang="en-US" sz="1876" dirty="0">
                  <a:solidFill>
                    <a:schemeClr val="bg1"/>
                  </a:solidFill>
                  <a:latin typeface="+mj-ea"/>
                  <a:ea typeface="+mj-ea"/>
                </a:rPr>
                <a:t>添加</a:t>
              </a:r>
              <a:endParaRPr lang="en-US" altLang="zh-CN" sz="1876" dirty="0">
                <a:solidFill>
                  <a:schemeClr val="bg1"/>
                </a:solidFill>
                <a:latin typeface="+mj-ea"/>
                <a:ea typeface="+mj-ea"/>
              </a:endParaRPr>
            </a:p>
            <a:p>
              <a:r>
                <a:rPr lang="zh-CN" altLang="en-US" sz="1876" dirty="0">
                  <a:solidFill>
                    <a:schemeClr val="bg1"/>
                  </a:solidFill>
                  <a:latin typeface="+mj-ea"/>
                  <a:ea typeface="+mj-ea"/>
                </a:rPr>
                <a:t>内容</a:t>
              </a:r>
            </a:p>
          </p:txBody>
        </p:sp>
      </p:grpSp>
      <p:grpSp>
        <p:nvGrpSpPr>
          <p:cNvPr id="35" name="组合 34"/>
          <p:cNvGrpSpPr/>
          <p:nvPr/>
        </p:nvGrpSpPr>
        <p:grpSpPr>
          <a:xfrm>
            <a:off x="3277694" y="1931886"/>
            <a:ext cx="1191829" cy="1191639"/>
            <a:chOff x="4811090" y="3406041"/>
            <a:chExt cx="1805286" cy="1805938"/>
          </a:xfrm>
        </p:grpSpPr>
        <p:grpSp>
          <p:nvGrpSpPr>
            <p:cNvPr id="36" name="组合 35"/>
            <p:cNvGrpSpPr/>
            <p:nvPr/>
          </p:nvGrpSpPr>
          <p:grpSpPr>
            <a:xfrm>
              <a:off x="4811090" y="3406041"/>
              <a:ext cx="1805286" cy="1805938"/>
              <a:chOff x="4345444" y="2542859"/>
              <a:chExt cx="1810550" cy="1811205"/>
            </a:xfrm>
          </p:grpSpPr>
          <p:grpSp>
            <p:nvGrpSpPr>
              <p:cNvPr id="38" name="组合 3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0" name="同心圆 3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latin typeface="+mj-ea"/>
                    <a:ea typeface="+mj-ea"/>
                  </a:endParaRPr>
                </a:p>
              </p:txBody>
            </p:sp>
            <p:sp>
              <p:nvSpPr>
                <p:cNvPr id="41" name="椭圆 4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39" name="椭圆 38"/>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37" name="TextBox 35"/>
            <p:cNvSpPr txBox="1"/>
            <p:nvPr/>
          </p:nvSpPr>
          <p:spPr>
            <a:xfrm>
              <a:off x="5304027" y="3876615"/>
              <a:ext cx="1023615" cy="1014892"/>
            </a:xfrm>
            <a:prstGeom prst="rect">
              <a:avLst/>
            </a:prstGeom>
            <a:noFill/>
          </p:spPr>
          <p:txBody>
            <a:bodyPr wrap="square" rtlCol="0">
              <a:spAutoFit/>
            </a:bodyPr>
            <a:lstStyle/>
            <a:p>
              <a:r>
                <a:rPr lang="zh-CN" altLang="en-US" sz="1876" dirty="0">
                  <a:solidFill>
                    <a:schemeClr val="bg1"/>
                  </a:solidFill>
                  <a:latin typeface="+mj-ea"/>
                  <a:ea typeface="+mj-ea"/>
                </a:rPr>
                <a:t>添加</a:t>
              </a:r>
              <a:endParaRPr lang="en-US" altLang="zh-CN" sz="1876" dirty="0">
                <a:solidFill>
                  <a:schemeClr val="bg1"/>
                </a:solidFill>
                <a:latin typeface="+mj-ea"/>
                <a:ea typeface="+mj-ea"/>
              </a:endParaRPr>
            </a:p>
            <a:p>
              <a:r>
                <a:rPr lang="zh-CN" altLang="en-US" sz="1876" dirty="0">
                  <a:solidFill>
                    <a:schemeClr val="bg1"/>
                  </a:solidFill>
                  <a:latin typeface="+mj-ea"/>
                  <a:ea typeface="+mj-ea"/>
                </a:rPr>
                <a:t>内容</a:t>
              </a:r>
            </a:p>
          </p:txBody>
        </p:sp>
      </p:grpSp>
      <p:grpSp>
        <p:nvGrpSpPr>
          <p:cNvPr id="42" name="组合 41"/>
          <p:cNvGrpSpPr/>
          <p:nvPr/>
        </p:nvGrpSpPr>
        <p:grpSpPr>
          <a:xfrm>
            <a:off x="6680100" y="1931886"/>
            <a:ext cx="1191829" cy="1191639"/>
            <a:chOff x="9964778" y="3406041"/>
            <a:chExt cx="1805286" cy="1805938"/>
          </a:xfrm>
        </p:grpSpPr>
        <p:grpSp>
          <p:nvGrpSpPr>
            <p:cNvPr id="43" name="组合 42"/>
            <p:cNvGrpSpPr/>
            <p:nvPr/>
          </p:nvGrpSpPr>
          <p:grpSpPr>
            <a:xfrm>
              <a:off x="9964778" y="3406041"/>
              <a:ext cx="1805286" cy="1805938"/>
              <a:chOff x="4345444" y="2542859"/>
              <a:chExt cx="1810550" cy="1811205"/>
            </a:xfrm>
          </p:grpSpPr>
          <p:grpSp>
            <p:nvGrpSpPr>
              <p:cNvPr id="45" name="组合 4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latin typeface="+mj-ea"/>
                    <a:ea typeface="+mj-ea"/>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46" name="椭圆 45"/>
              <p:cNvSpPr/>
              <p:nvPr/>
            </p:nvSpPr>
            <p:spPr>
              <a:xfrm>
                <a:off x="4565570" y="2763062"/>
                <a:ext cx="1370298" cy="137079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44" name="TextBox 42"/>
            <p:cNvSpPr txBox="1"/>
            <p:nvPr/>
          </p:nvSpPr>
          <p:spPr>
            <a:xfrm>
              <a:off x="10457715" y="3876615"/>
              <a:ext cx="1023615" cy="1014892"/>
            </a:xfrm>
            <a:prstGeom prst="rect">
              <a:avLst/>
            </a:prstGeom>
            <a:noFill/>
          </p:spPr>
          <p:txBody>
            <a:bodyPr wrap="square" rtlCol="0">
              <a:spAutoFit/>
            </a:bodyPr>
            <a:lstStyle/>
            <a:p>
              <a:r>
                <a:rPr lang="zh-CN" altLang="en-US" sz="1876" dirty="0">
                  <a:solidFill>
                    <a:schemeClr val="bg1"/>
                  </a:solidFill>
                  <a:latin typeface="+mj-ea"/>
                  <a:ea typeface="+mj-ea"/>
                </a:rPr>
                <a:t>添加</a:t>
              </a:r>
              <a:endParaRPr lang="en-US" altLang="zh-CN" sz="1876" dirty="0">
                <a:solidFill>
                  <a:schemeClr val="bg1"/>
                </a:solidFill>
                <a:latin typeface="+mj-ea"/>
                <a:ea typeface="+mj-ea"/>
              </a:endParaRPr>
            </a:p>
            <a:p>
              <a:r>
                <a:rPr lang="zh-CN" altLang="en-US" sz="1876" dirty="0">
                  <a:solidFill>
                    <a:schemeClr val="bg1"/>
                  </a:solidFill>
                  <a:latin typeface="+mj-ea"/>
                  <a:ea typeface="+mj-ea"/>
                </a:rPr>
                <a:t>内容</a:t>
              </a:r>
            </a:p>
          </p:txBody>
        </p:sp>
      </p:grpSp>
    </p:spTree>
    <p:extLst>
      <p:ext uri="{BB962C8B-B14F-4D97-AF65-F5344CB8AC3E}">
        <p14:creationId xmlns:p14="http://schemas.microsoft.com/office/powerpoint/2010/main" val="940995710"/>
      </p:ext>
    </p:extLst>
  </p:cSld>
  <p:clrMapOvr>
    <a:masterClrMapping/>
  </p:clrMapOvr>
  <p:transition spd="slow" advClick="0" advTm="500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8000">
                                          <p:cBhvr additive="base">
                                            <p:cTn id="11" dur="2000" fill="hold"/>
                                            <p:tgtEl>
                                              <p:spTgt spid="21"/>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8000">
                                          <p:cBhvr additive="base">
                                            <p:cTn id="15" dur="20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8000">
                                          <p:cBhvr additive="base">
                                            <p:cTn id="19" dur="2000" fill="hold"/>
                                            <p:tgtEl>
                                              <p:spTgt spid="28"/>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14:bounceEnd="58000">
                                          <p:cBhvr additive="base">
                                            <p:cTn id="23" dur="2000" fill="hold"/>
                                            <p:tgtEl>
                                              <p:spTgt spid="42"/>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0-#ppt_w/2"/>
                                              </p:val>
                                            </p:tav>
                                            <p:tav tm="100000">
                                              <p:val>
                                                <p:strVal val="#ppt_x"/>
                                              </p:val>
                                            </p:tav>
                                          </p:tavLst>
                                        </p:anim>
                                        <p:anim calcmode="lin" valueType="num">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1+#ppt_w/2"/>
                                              </p:val>
                                            </p:tav>
                                            <p:tav tm="100000">
                                              <p:val>
                                                <p:strVal val="#ppt_x"/>
                                              </p:val>
                                            </p:tav>
                                          </p:tavLst>
                                        </p:anim>
                                        <p:anim calcmode="lin" valueType="num">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2000" fill="hold"/>
                                            <p:tgtEl>
                                              <p:spTgt spid="28"/>
                                            </p:tgtEl>
                                            <p:attrNameLst>
                                              <p:attrName>ppt_x</p:attrName>
                                            </p:attrNameLst>
                                          </p:cBhvr>
                                          <p:tavLst>
                                            <p:tav tm="0">
                                              <p:val>
                                                <p:strVal val="0-#ppt_w/2"/>
                                              </p:val>
                                            </p:tav>
                                            <p:tav tm="100000">
                                              <p:val>
                                                <p:strVal val="#ppt_x"/>
                                              </p:val>
                                            </p:tav>
                                          </p:tavLst>
                                        </p:anim>
                                        <p:anim calcmode="lin" valueType="num">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2000" fill="hold"/>
                                            <p:tgtEl>
                                              <p:spTgt spid="42"/>
                                            </p:tgtEl>
                                            <p:attrNameLst>
                                              <p:attrName>ppt_x</p:attrName>
                                            </p:attrNameLst>
                                          </p:cBhvr>
                                          <p:tavLst>
                                            <p:tav tm="0">
                                              <p:val>
                                                <p:strVal val="1+#ppt_w/2"/>
                                              </p:val>
                                            </p:tav>
                                            <p:tav tm="100000">
                                              <p:val>
                                                <p:strVal val="#ppt_x"/>
                                              </p:val>
                                            </p:tav>
                                          </p:tavLst>
                                        </p:anim>
                                        <p:anim calcmode="lin" valueType="num">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986046" y="1640168"/>
            <a:ext cx="1421118" cy="2663034"/>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1">
              <a:solidFill>
                <a:srgbClr val="FFFFFF"/>
              </a:solidFill>
              <a:latin typeface="+mj-ea"/>
              <a:ea typeface="+mj-ea"/>
            </a:endParaRPr>
          </a:p>
        </p:txBody>
      </p:sp>
      <p:grpSp>
        <p:nvGrpSpPr>
          <p:cNvPr id="5" name="组合 4"/>
          <p:cNvGrpSpPr/>
          <p:nvPr/>
        </p:nvGrpSpPr>
        <p:grpSpPr>
          <a:xfrm>
            <a:off x="3001643" y="2860116"/>
            <a:ext cx="1389921" cy="1389922"/>
            <a:chOff x="4184106" y="2952206"/>
            <a:chExt cx="3823790" cy="3823790"/>
          </a:xfrm>
        </p:grpSpPr>
        <p:sp>
          <p:nvSpPr>
            <p:cNvPr id="6" name="椭圆 5"/>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76">
                <a:solidFill>
                  <a:srgbClr val="FFFFFF"/>
                </a:solidFill>
                <a:latin typeface="+mj-ea"/>
                <a:ea typeface="+mj-ea"/>
              </a:endParaRPr>
            </a:p>
          </p:txBody>
        </p:sp>
        <p:grpSp>
          <p:nvGrpSpPr>
            <p:cNvPr id="7" name="组合 6"/>
            <p:cNvGrpSpPr/>
            <p:nvPr/>
          </p:nvGrpSpPr>
          <p:grpSpPr>
            <a:xfrm>
              <a:off x="4710169" y="3478269"/>
              <a:ext cx="2771663" cy="2771663"/>
              <a:chOff x="2193191" y="1899415"/>
              <a:chExt cx="2421376" cy="2421376"/>
            </a:xfrm>
            <a:effectLst/>
          </p:grpSpPr>
          <p:sp>
            <p:nvSpPr>
              <p:cNvPr id="8" name="椭圆 7"/>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76">
                  <a:solidFill>
                    <a:srgbClr val="FFFFFF"/>
                  </a:solidFill>
                  <a:latin typeface="+mj-ea"/>
                  <a:ea typeface="+mj-ea"/>
                </a:endParaRPr>
              </a:p>
            </p:txBody>
          </p:sp>
          <p:sp>
            <p:nvSpPr>
              <p:cNvPr id="9" name="椭圆 8"/>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76">
                  <a:solidFill>
                    <a:srgbClr val="FFFFFF"/>
                  </a:solidFill>
                  <a:latin typeface="+mj-ea"/>
                  <a:ea typeface="+mj-ea"/>
                </a:endParaRPr>
              </a:p>
            </p:txBody>
          </p:sp>
        </p:grpSp>
      </p:grpSp>
      <p:grpSp>
        <p:nvGrpSpPr>
          <p:cNvPr id="10" name="组合 9"/>
          <p:cNvGrpSpPr/>
          <p:nvPr/>
        </p:nvGrpSpPr>
        <p:grpSpPr>
          <a:xfrm>
            <a:off x="2995620" y="2155659"/>
            <a:ext cx="1401965" cy="615701"/>
            <a:chOff x="2061936" y="5054749"/>
            <a:chExt cx="2349784" cy="1031956"/>
          </a:xfrm>
        </p:grpSpPr>
        <p:sp>
          <p:nvSpPr>
            <p:cNvPr id="11" name="文本框 10"/>
            <p:cNvSpPr txBox="1"/>
            <p:nvPr/>
          </p:nvSpPr>
          <p:spPr bwMode="auto">
            <a:xfrm>
              <a:off x="2143823" y="5358491"/>
              <a:ext cx="2186004" cy="728214"/>
            </a:xfrm>
            <a:prstGeom prst="rect">
              <a:avLst/>
            </a:prstGeom>
            <a:noFill/>
          </p:spPr>
          <p:txBody>
            <a:bodyPr wrap="square">
              <a:spAutoFit/>
            </a:bodyPr>
            <a:lstStyle/>
            <a:p>
              <a:pPr>
                <a:lnSpc>
                  <a:spcPct val="125000"/>
                </a:lnSpc>
              </a:pPr>
              <a:r>
                <a:rPr lang="zh-CN" altLang="en-US" sz="889" dirty="0">
                  <a:solidFill>
                    <a:srgbClr val="000000"/>
                  </a:solidFill>
                  <a:latin typeface="+mj-ea"/>
                  <a:cs typeface="Lato Light" charset="0"/>
                  <a:sym typeface="Lato Light" charset="0"/>
                </a:rPr>
                <a:t>此处添加详细文本描述，建议与标题</a:t>
              </a:r>
              <a:endParaRPr lang="en-US" altLang="zh-CN" sz="889" dirty="0">
                <a:solidFill>
                  <a:srgbClr val="000000"/>
                </a:solidFill>
                <a:latin typeface="+mj-ea"/>
                <a:cs typeface="Lato Light" charset="0"/>
                <a:sym typeface="Lato Light" charset="0"/>
              </a:endParaRPr>
            </a:p>
          </p:txBody>
        </p:sp>
        <p:sp>
          <p:nvSpPr>
            <p:cNvPr id="12" name="文本框 11"/>
            <p:cNvSpPr txBox="1"/>
            <p:nvPr/>
          </p:nvSpPr>
          <p:spPr bwMode="auto">
            <a:xfrm>
              <a:off x="2061936" y="5054749"/>
              <a:ext cx="2349784" cy="460400"/>
            </a:xfrm>
            <a:prstGeom prst="rect">
              <a:avLst/>
            </a:prstGeom>
            <a:noFill/>
          </p:spPr>
          <p:txBody>
            <a:bodyPr wrap="square">
              <a:spAutoFit/>
            </a:bodyPr>
            <a:lstStyle/>
            <a:p>
              <a:pPr algn="ctr">
                <a:defRPr/>
              </a:pPr>
              <a:r>
                <a:rPr lang="zh-CN" altLang="en-US" sz="1185" spc="74" dirty="0">
                  <a:solidFill>
                    <a:srgbClr val="080808"/>
                  </a:solidFill>
                  <a:latin typeface="+mj-ea"/>
                  <a:ea typeface="+mj-ea"/>
                </a:rPr>
                <a:t>在此添加标题</a:t>
              </a:r>
            </a:p>
          </p:txBody>
        </p:sp>
      </p:grpSp>
      <p:cxnSp>
        <p:nvCxnSpPr>
          <p:cNvPr id="13" name="直接连接符 12"/>
          <p:cNvCxnSpPr/>
          <p:nvPr/>
        </p:nvCxnSpPr>
        <p:spPr>
          <a:xfrm>
            <a:off x="3209577" y="2819711"/>
            <a:ext cx="974052"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 name="圆角矩形 13"/>
          <p:cNvSpPr/>
          <p:nvPr/>
        </p:nvSpPr>
        <p:spPr>
          <a:xfrm>
            <a:off x="4736838" y="1640168"/>
            <a:ext cx="1421118" cy="2663034"/>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1">
              <a:solidFill>
                <a:srgbClr val="FFFFFF"/>
              </a:solidFill>
              <a:latin typeface="+mj-ea"/>
              <a:ea typeface="+mj-ea"/>
            </a:endParaRPr>
          </a:p>
        </p:txBody>
      </p:sp>
      <p:grpSp>
        <p:nvGrpSpPr>
          <p:cNvPr id="15" name="组合 14"/>
          <p:cNvGrpSpPr/>
          <p:nvPr/>
        </p:nvGrpSpPr>
        <p:grpSpPr>
          <a:xfrm>
            <a:off x="4752435" y="1696025"/>
            <a:ext cx="1389921" cy="1389922"/>
            <a:chOff x="4184106" y="2952206"/>
            <a:chExt cx="3823790" cy="3823790"/>
          </a:xfrm>
        </p:grpSpPr>
        <p:sp>
          <p:nvSpPr>
            <p:cNvPr id="16" name="椭圆 15"/>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76">
                <a:solidFill>
                  <a:srgbClr val="FFFFFF"/>
                </a:solidFill>
                <a:latin typeface="+mj-ea"/>
                <a:ea typeface="+mj-ea"/>
              </a:endParaRPr>
            </a:p>
          </p:txBody>
        </p:sp>
        <p:grpSp>
          <p:nvGrpSpPr>
            <p:cNvPr id="17" name="组合 16"/>
            <p:cNvGrpSpPr/>
            <p:nvPr/>
          </p:nvGrpSpPr>
          <p:grpSpPr>
            <a:xfrm>
              <a:off x="4710169" y="3478269"/>
              <a:ext cx="2771663" cy="2771663"/>
              <a:chOff x="2193191" y="1899415"/>
              <a:chExt cx="2421376" cy="2421376"/>
            </a:xfrm>
            <a:effectLst/>
          </p:grpSpPr>
          <p:sp>
            <p:nvSpPr>
              <p:cNvPr id="18" name="椭圆 17"/>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76">
                  <a:solidFill>
                    <a:srgbClr val="FFFFFF"/>
                  </a:solidFill>
                  <a:latin typeface="+mj-ea"/>
                  <a:ea typeface="+mj-ea"/>
                </a:endParaRPr>
              </a:p>
            </p:txBody>
          </p:sp>
          <p:sp>
            <p:nvSpPr>
              <p:cNvPr id="19" name="椭圆 18"/>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76">
                  <a:solidFill>
                    <a:srgbClr val="FFFFFF"/>
                  </a:solidFill>
                  <a:latin typeface="+mj-ea"/>
                  <a:ea typeface="+mj-ea"/>
                </a:endParaRPr>
              </a:p>
            </p:txBody>
          </p:sp>
        </p:grpSp>
      </p:grpSp>
      <p:grpSp>
        <p:nvGrpSpPr>
          <p:cNvPr id="20" name="组合 19"/>
          <p:cNvGrpSpPr/>
          <p:nvPr/>
        </p:nvGrpSpPr>
        <p:grpSpPr>
          <a:xfrm>
            <a:off x="4746412" y="3277413"/>
            <a:ext cx="1401965" cy="615700"/>
            <a:chOff x="2061936" y="5137524"/>
            <a:chExt cx="2349784" cy="1031954"/>
          </a:xfrm>
        </p:grpSpPr>
        <p:sp>
          <p:nvSpPr>
            <p:cNvPr id="21" name="文本框 20"/>
            <p:cNvSpPr txBox="1"/>
            <p:nvPr/>
          </p:nvSpPr>
          <p:spPr bwMode="auto">
            <a:xfrm>
              <a:off x="2143823" y="5441264"/>
              <a:ext cx="2186004" cy="728214"/>
            </a:xfrm>
            <a:prstGeom prst="rect">
              <a:avLst/>
            </a:prstGeom>
            <a:noFill/>
          </p:spPr>
          <p:txBody>
            <a:bodyPr wrap="square">
              <a:spAutoFit/>
            </a:bodyPr>
            <a:lstStyle/>
            <a:p>
              <a:pPr>
                <a:lnSpc>
                  <a:spcPct val="125000"/>
                </a:lnSpc>
              </a:pPr>
              <a:r>
                <a:rPr lang="zh-CN" altLang="en-US" sz="889" dirty="0">
                  <a:solidFill>
                    <a:srgbClr val="000000"/>
                  </a:solidFill>
                  <a:latin typeface="+mj-ea"/>
                  <a:cs typeface="Lato Light" charset="0"/>
                  <a:sym typeface="Lato Light" charset="0"/>
                </a:rPr>
                <a:t>此处添加详细文本描述，建议与标题</a:t>
              </a:r>
              <a:endParaRPr lang="en-US" altLang="zh-CN" sz="889" dirty="0">
                <a:solidFill>
                  <a:srgbClr val="000000"/>
                </a:solidFill>
                <a:latin typeface="+mj-ea"/>
                <a:cs typeface="Lato Light" charset="0"/>
                <a:sym typeface="Lato Light" charset="0"/>
              </a:endParaRPr>
            </a:p>
          </p:txBody>
        </p:sp>
        <p:sp>
          <p:nvSpPr>
            <p:cNvPr id="22" name="文本框 21"/>
            <p:cNvSpPr txBox="1"/>
            <p:nvPr/>
          </p:nvSpPr>
          <p:spPr bwMode="auto">
            <a:xfrm>
              <a:off x="2061936" y="5137524"/>
              <a:ext cx="2349784" cy="460400"/>
            </a:xfrm>
            <a:prstGeom prst="rect">
              <a:avLst/>
            </a:prstGeom>
            <a:noFill/>
          </p:spPr>
          <p:txBody>
            <a:bodyPr wrap="square">
              <a:spAutoFit/>
            </a:bodyPr>
            <a:lstStyle/>
            <a:p>
              <a:pPr algn="ctr">
                <a:defRPr/>
              </a:pPr>
              <a:r>
                <a:rPr lang="zh-CN" altLang="en-US" sz="1185" spc="74" dirty="0">
                  <a:solidFill>
                    <a:schemeClr val="accent3"/>
                  </a:solidFill>
                  <a:latin typeface="+mj-ea"/>
                  <a:ea typeface="+mj-ea"/>
                </a:rPr>
                <a:t>在此添加标题</a:t>
              </a:r>
            </a:p>
          </p:txBody>
        </p:sp>
      </p:grpSp>
      <p:cxnSp>
        <p:nvCxnSpPr>
          <p:cNvPr id="23" name="直接连接符 22"/>
          <p:cNvCxnSpPr/>
          <p:nvPr/>
        </p:nvCxnSpPr>
        <p:spPr>
          <a:xfrm>
            <a:off x="4960369" y="3186576"/>
            <a:ext cx="974052"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3324568" y="3289519"/>
            <a:ext cx="748583" cy="555083"/>
            <a:chOff x="8931338" y="2437732"/>
            <a:chExt cx="1010653" cy="749410"/>
          </a:xfrm>
        </p:grpSpPr>
        <p:sp>
          <p:nvSpPr>
            <p:cNvPr id="25" name="文本框 24"/>
            <p:cNvSpPr txBox="1"/>
            <p:nvPr/>
          </p:nvSpPr>
          <p:spPr>
            <a:xfrm>
              <a:off x="8931338" y="2437732"/>
              <a:ext cx="1010653" cy="678518"/>
            </a:xfrm>
            <a:prstGeom prst="rect">
              <a:avLst/>
            </a:prstGeom>
            <a:noFill/>
          </p:spPr>
          <p:txBody>
            <a:bodyPr wrap="square" rtlCol="0">
              <a:spAutoFit/>
            </a:bodyPr>
            <a:lstStyle/>
            <a:p>
              <a:pPr algn="ctr"/>
              <a:r>
                <a:rPr lang="en-US" altLang="zh-CN" sz="2666" dirty="0">
                  <a:solidFill>
                    <a:schemeClr val="tx1">
                      <a:lumMod val="65000"/>
                      <a:lumOff val="35000"/>
                    </a:schemeClr>
                  </a:solidFill>
                  <a:latin typeface="+mj-ea"/>
                  <a:ea typeface="+mj-ea"/>
                </a:rPr>
                <a:t>01</a:t>
              </a:r>
              <a:endParaRPr lang="zh-CN" altLang="en-US" sz="2666" dirty="0">
                <a:solidFill>
                  <a:schemeClr val="tx1">
                    <a:lumMod val="65000"/>
                    <a:lumOff val="35000"/>
                  </a:schemeClr>
                </a:solidFill>
                <a:latin typeface="+mj-ea"/>
                <a:ea typeface="+mj-ea"/>
              </a:endParaRPr>
            </a:p>
          </p:txBody>
        </p:sp>
        <p:sp>
          <p:nvSpPr>
            <p:cNvPr id="26" name="文本框 25"/>
            <p:cNvSpPr txBox="1"/>
            <p:nvPr/>
          </p:nvSpPr>
          <p:spPr>
            <a:xfrm>
              <a:off x="8931338" y="2908566"/>
              <a:ext cx="1010653" cy="278576"/>
            </a:xfrm>
            <a:prstGeom prst="rect">
              <a:avLst/>
            </a:prstGeom>
            <a:noFill/>
          </p:spPr>
          <p:txBody>
            <a:bodyPr wrap="square" rtlCol="0">
              <a:spAutoFit/>
            </a:bodyPr>
            <a:lstStyle/>
            <a:p>
              <a:pPr algn="ctr"/>
              <a:r>
                <a:rPr lang="en-US" altLang="zh-CN" sz="741" dirty="0">
                  <a:solidFill>
                    <a:schemeClr val="tx1">
                      <a:lumMod val="65000"/>
                      <a:lumOff val="35000"/>
                    </a:schemeClr>
                  </a:solidFill>
                  <a:latin typeface="+mj-ea"/>
                  <a:ea typeface="+mj-ea"/>
                </a:rPr>
                <a:t>OPTION</a:t>
              </a:r>
              <a:endParaRPr lang="zh-CN" altLang="en-US" sz="741" dirty="0">
                <a:solidFill>
                  <a:schemeClr val="tx1">
                    <a:lumMod val="65000"/>
                    <a:lumOff val="35000"/>
                  </a:schemeClr>
                </a:solidFill>
                <a:latin typeface="+mj-ea"/>
                <a:ea typeface="+mj-ea"/>
              </a:endParaRPr>
            </a:p>
          </p:txBody>
        </p:sp>
      </p:grpSp>
      <p:grpSp>
        <p:nvGrpSpPr>
          <p:cNvPr id="27" name="组合 26"/>
          <p:cNvGrpSpPr/>
          <p:nvPr/>
        </p:nvGrpSpPr>
        <p:grpSpPr>
          <a:xfrm>
            <a:off x="5073103" y="2125428"/>
            <a:ext cx="748583" cy="555083"/>
            <a:chOff x="8931338" y="2437732"/>
            <a:chExt cx="1010653" cy="749410"/>
          </a:xfrm>
        </p:grpSpPr>
        <p:sp>
          <p:nvSpPr>
            <p:cNvPr id="28" name="文本框 27"/>
            <p:cNvSpPr txBox="1"/>
            <p:nvPr/>
          </p:nvSpPr>
          <p:spPr>
            <a:xfrm>
              <a:off x="8931338" y="2437732"/>
              <a:ext cx="1010653" cy="678518"/>
            </a:xfrm>
            <a:prstGeom prst="rect">
              <a:avLst/>
            </a:prstGeom>
            <a:noFill/>
          </p:spPr>
          <p:txBody>
            <a:bodyPr wrap="square" rtlCol="0">
              <a:spAutoFit/>
            </a:bodyPr>
            <a:lstStyle/>
            <a:p>
              <a:pPr algn="ctr"/>
              <a:r>
                <a:rPr lang="en-US" altLang="zh-CN" sz="2666" dirty="0">
                  <a:solidFill>
                    <a:schemeClr val="tx1">
                      <a:lumMod val="65000"/>
                      <a:lumOff val="35000"/>
                    </a:schemeClr>
                  </a:solidFill>
                  <a:latin typeface="+mj-ea"/>
                  <a:ea typeface="+mj-ea"/>
                </a:rPr>
                <a:t>02</a:t>
              </a:r>
              <a:endParaRPr lang="zh-CN" altLang="en-US" sz="2666" dirty="0">
                <a:solidFill>
                  <a:schemeClr val="tx1">
                    <a:lumMod val="65000"/>
                    <a:lumOff val="35000"/>
                  </a:schemeClr>
                </a:solidFill>
                <a:latin typeface="+mj-ea"/>
                <a:ea typeface="+mj-ea"/>
              </a:endParaRPr>
            </a:p>
          </p:txBody>
        </p:sp>
        <p:sp>
          <p:nvSpPr>
            <p:cNvPr id="29" name="文本框 28"/>
            <p:cNvSpPr txBox="1"/>
            <p:nvPr/>
          </p:nvSpPr>
          <p:spPr>
            <a:xfrm>
              <a:off x="8931338" y="2908566"/>
              <a:ext cx="1010653" cy="278576"/>
            </a:xfrm>
            <a:prstGeom prst="rect">
              <a:avLst/>
            </a:prstGeom>
            <a:noFill/>
          </p:spPr>
          <p:txBody>
            <a:bodyPr wrap="square" rtlCol="0">
              <a:spAutoFit/>
            </a:bodyPr>
            <a:lstStyle/>
            <a:p>
              <a:pPr algn="ctr"/>
              <a:r>
                <a:rPr lang="en-US" altLang="zh-CN" sz="741" dirty="0">
                  <a:solidFill>
                    <a:schemeClr val="tx1">
                      <a:lumMod val="65000"/>
                      <a:lumOff val="35000"/>
                    </a:schemeClr>
                  </a:solidFill>
                  <a:latin typeface="+mj-ea"/>
                  <a:ea typeface="+mj-ea"/>
                </a:rPr>
                <a:t>OPTION</a:t>
              </a:r>
              <a:endParaRPr lang="zh-CN" altLang="en-US" sz="741" dirty="0">
                <a:solidFill>
                  <a:schemeClr val="tx1">
                    <a:lumMod val="65000"/>
                    <a:lumOff val="35000"/>
                  </a:schemeClr>
                </a:solidFill>
                <a:latin typeface="+mj-ea"/>
                <a:ea typeface="+mj-ea"/>
              </a:endParaRPr>
            </a:p>
          </p:txBody>
        </p:sp>
      </p:grpSp>
      <p:sp>
        <p:nvSpPr>
          <p:cNvPr id="30" name="文本框 29"/>
          <p:cNvSpPr txBox="1"/>
          <p:nvPr/>
        </p:nvSpPr>
        <p:spPr bwMode="auto">
          <a:xfrm>
            <a:off x="6279823" y="2049034"/>
            <a:ext cx="1902694" cy="605550"/>
          </a:xfrm>
          <a:prstGeom prst="rect">
            <a:avLst/>
          </a:prstGeom>
          <a:noFill/>
        </p:spPr>
        <p:txBody>
          <a:bodyPr wrap="square">
            <a:spAutoFit/>
          </a:bodyPr>
          <a:lstStyle/>
          <a:p>
            <a:pPr>
              <a:lnSpc>
                <a:spcPct val="125000"/>
              </a:lnSpc>
            </a:pPr>
            <a:r>
              <a:rPr lang="zh-CN" altLang="en-US" sz="889" dirty="0">
                <a:solidFill>
                  <a:srgbClr val="000000"/>
                </a:solidFill>
                <a:latin typeface="+mj-ea"/>
                <a:cs typeface="Lato Light" charset="0"/>
                <a:sym typeface="Lato Light" charset="0"/>
              </a:rPr>
              <a:t>此处添加详细文本描述，建议与标题相关并符合整体语言风格，语言描述尽量此处添加详细</a:t>
            </a:r>
            <a:endParaRPr lang="en-US" altLang="zh-CN" sz="889" dirty="0">
              <a:solidFill>
                <a:srgbClr val="000000"/>
              </a:solidFill>
              <a:latin typeface="+mj-ea"/>
              <a:cs typeface="Lato Light" charset="0"/>
              <a:sym typeface="Lato Light" charset="0"/>
            </a:endParaRPr>
          </a:p>
        </p:txBody>
      </p:sp>
      <p:sp>
        <p:nvSpPr>
          <p:cNvPr id="31" name="文本框 30"/>
          <p:cNvSpPr txBox="1"/>
          <p:nvPr/>
        </p:nvSpPr>
        <p:spPr bwMode="auto">
          <a:xfrm>
            <a:off x="990193" y="3213125"/>
            <a:ext cx="1902694" cy="605550"/>
          </a:xfrm>
          <a:prstGeom prst="rect">
            <a:avLst/>
          </a:prstGeom>
          <a:noFill/>
        </p:spPr>
        <p:txBody>
          <a:bodyPr wrap="square">
            <a:spAutoFit/>
          </a:bodyPr>
          <a:lstStyle/>
          <a:p>
            <a:pPr>
              <a:lnSpc>
                <a:spcPct val="125000"/>
              </a:lnSpc>
            </a:pPr>
            <a:r>
              <a:rPr lang="zh-CN" altLang="en-US" sz="889" dirty="0">
                <a:solidFill>
                  <a:srgbClr val="000000"/>
                </a:solidFill>
                <a:latin typeface="+mj-ea"/>
                <a:cs typeface="Lato Light" charset="0"/>
                <a:sym typeface="Lato Light" charset="0"/>
              </a:rPr>
              <a:t>此处添加详细文本描述，建议与标题相关并符合整体语言风格，语言描述尽量此处添加详细文本描述</a:t>
            </a:r>
            <a:endParaRPr lang="en-US" altLang="zh-CN" sz="889" dirty="0">
              <a:solidFill>
                <a:srgbClr val="000000"/>
              </a:solidFill>
              <a:latin typeface="+mj-ea"/>
              <a:cs typeface="Lato Light" charset="0"/>
              <a:sym typeface="Lato Light" charset="0"/>
            </a:endParaRPr>
          </a:p>
        </p:txBody>
      </p:sp>
    </p:spTree>
    <p:extLst>
      <p:ext uri="{BB962C8B-B14F-4D97-AF65-F5344CB8AC3E}">
        <p14:creationId xmlns:p14="http://schemas.microsoft.com/office/powerpoint/2010/main" val="3377225816"/>
      </p:ext>
    </p:extLst>
  </p:cSld>
  <p:clrMapOvr>
    <a:masterClrMapping/>
  </p:clrMapOvr>
  <p:transition spd="slow" advClick="0" advTm="500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2000" fill="hold" grpId="0" nodeType="withEffect" p14:presetBounceEnd="40000">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14:bounceEnd="40000">
                                          <p:cBhvr additive="base">
                                            <p:cTn id="11"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700"/>
                                </p:stCondLst>
                                <p:childTnLst>
                                  <p:par>
                                    <p:cTn id="14" presetID="21" presetClass="entr" presetSubtype="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500"/>
                                            <p:tgtEl>
                                              <p:spTgt spid="5"/>
                                            </p:tgtEl>
                                          </p:cBhvr>
                                        </p:animEffect>
                                      </p:childTnLst>
                                    </p:cTn>
                                  </p:par>
                                  <p:par>
                                    <p:cTn id="17" presetID="53" presetClass="entr" presetSubtype="16"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200"/>
                                </p:stCondLst>
                                <p:childTnLst>
                                  <p:par>
                                    <p:cTn id="23" presetID="16" presetClass="entr" presetSubtype="37"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outVertical)">
                                          <p:cBhvr>
                                            <p:cTn id="25" dur="500"/>
                                            <p:tgtEl>
                                              <p:spTgt spid="13"/>
                                            </p:tgtEl>
                                          </p:cBhvr>
                                        </p:animEffect>
                                      </p:childTnLst>
                                    </p:cTn>
                                  </p:par>
                                </p:childTnLst>
                              </p:cTn>
                            </p:par>
                            <p:par>
                              <p:cTn id="26" fill="hold">
                                <p:stCondLst>
                                  <p:cond delay="170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2200"/>
                                </p:stCondLst>
                                <p:childTnLst>
                                  <p:par>
                                    <p:cTn id="31" presetID="21" presetClass="entr" presetSubtype="1"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heel(1)">
                                          <p:cBhvr>
                                            <p:cTn id="33" dur="500"/>
                                            <p:tgtEl>
                                              <p:spTgt spid="15"/>
                                            </p:tgtEl>
                                          </p:cBhvr>
                                        </p:animEffect>
                                      </p:childTnLst>
                                    </p:cTn>
                                  </p:par>
                                  <p:par>
                                    <p:cTn id="34" presetID="53" presetClass="entr" presetSubtype="16" fill="hold"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childTnLst>
                              </p:cTn>
                            </p:par>
                            <p:par>
                              <p:cTn id="39" fill="hold">
                                <p:stCondLst>
                                  <p:cond delay="2700"/>
                                </p:stCondLst>
                                <p:childTnLst>
                                  <p:par>
                                    <p:cTn id="40" presetID="16" presetClass="entr" presetSubtype="37"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barn(outVertical)">
                                          <p:cBhvr>
                                            <p:cTn id="42" dur="500"/>
                                            <p:tgtEl>
                                              <p:spTgt spid="23"/>
                                            </p:tgtEl>
                                          </p:cBhvr>
                                        </p:animEffect>
                                      </p:childTnLst>
                                    </p:cTn>
                                  </p:par>
                                </p:childTnLst>
                              </p:cTn>
                            </p:par>
                            <p:par>
                              <p:cTn id="43" fill="hold">
                                <p:stCondLst>
                                  <p:cond delay="3200"/>
                                </p:stCondLst>
                                <p:childTnLst>
                                  <p:par>
                                    <p:cTn id="44" presetID="22" presetClass="entr" presetSubtype="8"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3700"/>
                                </p:stCondLst>
                                <p:childTnLst>
                                  <p:par>
                                    <p:cTn id="48" presetID="16" presetClass="entr" presetSubtype="37"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barn(outVertical)">
                                          <p:cBhvr>
                                            <p:cTn id="50" dur="500"/>
                                            <p:tgtEl>
                                              <p:spTgt spid="30"/>
                                            </p:tgtEl>
                                          </p:cBhvr>
                                        </p:animEffect>
                                      </p:childTnLst>
                                    </p:cTn>
                                  </p:par>
                                  <p:par>
                                    <p:cTn id="51" presetID="16" presetClass="entr" presetSubtype="37"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barn(outVertical)">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2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2000"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700"/>
                                </p:stCondLst>
                                <p:childTnLst>
                                  <p:par>
                                    <p:cTn id="14" presetID="21" presetClass="entr" presetSubtype="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500"/>
                                            <p:tgtEl>
                                              <p:spTgt spid="5"/>
                                            </p:tgtEl>
                                          </p:cBhvr>
                                        </p:animEffect>
                                      </p:childTnLst>
                                    </p:cTn>
                                  </p:par>
                                  <p:par>
                                    <p:cTn id="17" presetID="53" presetClass="entr" presetSubtype="16"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200"/>
                                </p:stCondLst>
                                <p:childTnLst>
                                  <p:par>
                                    <p:cTn id="23" presetID="16" presetClass="entr" presetSubtype="37"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outVertical)">
                                          <p:cBhvr>
                                            <p:cTn id="25" dur="500"/>
                                            <p:tgtEl>
                                              <p:spTgt spid="13"/>
                                            </p:tgtEl>
                                          </p:cBhvr>
                                        </p:animEffect>
                                      </p:childTnLst>
                                    </p:cTn>
                                  </p:par>
                                </p:childTnLst>
                              </p:cTn>
                            </p:par>
                            <p:par>
                              <p:cTn id="26" fill="hold">
                                <p:stCondLst>
                                  <p:cond delay="170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childTnLst>
                              </p:cTn>
                            </p:par>
                            <p:par>
                              <p:cTn id="30" fill="hold">
                                <p:stCondLst>
                                  <p:cond delay="2200"/>
                                </p:stCondLst>
                                <p:childTnLst>
                                  <p:par>
                                    <p:cTn id="31" presetID="21" presetClass="entr" presetSubtype="1"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heel(1)">
                                          <p:cBhvr>
                                            <p:cTn id="33" dur="500"/>
                                            <p:tgtEl>
                                              <p:spTgt spid="15"/>
                                            </p:tgtEl>
                                          </p:cBhvr>
                                        </p:animEffect>
                                      </p:childTnLst>
                                    </p:cTn>
                                  </p:par>
                                  <p:par>
                                    <p:cTn id="34" presetID="53" presetClass="entr" presetSubtype="16" fill="hold"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childTnLst>
                              </p:cTn>
                            </p:par>
                            <p:par>
                              <p:cTn id="39" fill="hold">
                                <p:stCondLst>
                                  <p:cond delay="2700"/>
                                </p:stCondLst>
                                <p:childTnLst>
                                  <p:par>
                                    <p:cTn id="40" presetID="16" presetClass="entr" presetSubtype="37"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barn(outVertical)">
                                          <p:cBhvr>
                                            <p:cTn id="42" dur="500"/>
                                            <p:tgtEl>
                                              <p:spTgt spid="23"/>
                                            </p:tgtEl>
                                          </p:cBhvr>
                                        </p:animEffect>
                                      </p:childTnLst>
                                    </p:cTn>
                                  </p:par>
                                </p:childTnLst>
                              </p:cTn>
                            </p:par>
                            <p:par>
                              <p:cTn id="43" fill="hold">
                                <p:stCondLst>
                                  <p:cond delay="3200"/>
                                </p:stCondLst>
                                <p:childTnLst>
                                  <p:par>
                                    <p:cTn id="44" presetID="22" presetClass="entr" presetSubtype="8"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par>
                              <p:cTn id="47" fill="hold">
                                <p:stCondLst>
                                  <p:cond delay="3700"/>
                                </p:stCondLst>
                                <p:childTnLst>
                                  <p:par>
                                    <p:cTn id="48" presetID="16" presetClass="entr" presetSubtype="37"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barn(outVertical)">
                                          <p:cBhvr>
                                            <p:cTn id="50" dur="500"/>
                                            <p:tgtEl>
                                              <p:spTgt spid="30"/>
                                            </p:tgtEl>
                                          </p:cBhvr>
                                        </p:animEffect>
                                      </p:childTnLst>
                                    </p:cTn>
                                  </p:par>
                                  <p:par>
                                    <p:cTn id="51" presetID="16" presetClass="entr" presetSubtype="37"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barn(outVertical)">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30" grpId="0"/>
          <p:bldP spid="31"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6434669" y="1273602"/>
            <a:ext cx="837200" cy="837091"/>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chemeClr val="bg1">
              <a:lumMod val="75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3" name="Freeform 7"/>
          <p:cNvSpPr>
            <a:spLocks/>
          </p:cNvSpPr>
          <p:nvPr/>
        </p:nvSpPr>
        <p:spPr bwMode="auto">
          <a:xfrm>
            <a:off x="5921500" y="2110693"/>
            <a:ext cx="838665" cy="838557"/>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bg1">
              <a:lumMod val="75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4" name="Freeform 8"/>
          <p:cNvSpPr>
            <a:spLocks/>
          </p:cNvSpPr>
          <p:nvPr/>
        </p:nvSpPr>
        <p:spPr bwMode="auto">
          <a:xfrm>
            <a:off x="5087233" y="2110693"/>
            <a:ext cx="834267" cy="838557"/>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chemeClr val="bg1">
              <a:lumMod val="75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5" name="Freeform 9"/>
          <p:cNvSpPr>
            <a:spLocks/>
          </p:cNvSpPr>
          <p:nvPr/>
        </p:nvSpPr>
        <p:spPr bwMode="auto">
          <a:xfrm>
            <a:off x="4571129" y="1273602"/>
            <a:ext cx="837200" cy="837091"/>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chemeClr val="bg1">
              <a:lumMod val="50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6" name="Freeform 10"/>
          <p:cNvSpPr>
            <a:spLocks/>
          </p:cNvSpPr>
          <p:nvPr/>
        </p:nvSpPr>
        <p:spPr bwMode="auto">
          <a:xfrm>
            <a:off x="3736862" y="1273602"/>
            <a:ext cx="834267" cy="837091"/>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chemeClr val="bg1">
              <a:lumMod val="50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7" name="Freeform 11"/>
          <p:cNvSpPr>
            <a:spLocks/>
          </p:cNvSpPr>
          <p:nvPr/>
        </p:nvSpPr>
        <p:spPr bwMode="auto">
          <a:xfrm>
            <a:off x="3736862" y="2110693"/>
            <a:ext cx="834267" cy="838557"/>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chemeClr val="bg1">
              <a:lumMod val="50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8" name="Freeform 12"/>
          <p:cNvSpPr>
            <a:spLocks/>
          </p:cNvSpPr>
          <p:nvPr/>
        </p:nvSpPr>
        <p:spPr bwMode="auto">
          <a:xfrm>
            <a:off x="4571129" y="2623797"/>
            <a:ext cx="837200" cy="837091"/>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rgbClr val="E8432E"/>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9" name="Freeform 13"/>
          <p:cNvSpPr>
            <a:spLocks/>
          </p:cNvSpPr>
          <p:nvPr/>
        </p:nvSpPr>
        <p:spPr bwMode="auto">
          <a:xfrm>
            <a:off x="4571129" y="3460886"/>
            <a:ext cx="837200" cy="838557"/>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rgbClr val="E8432E"/>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10" name="Freeform 14"/>
          <p:cNvSpPr>
            <a:spLocks/>
          </p:cNvSpPr>
          <p:nvPr/>
        </p:nvSpPr>
        <p:spPr bwMode="auto">
          <a:xfrm>
            <a:off x="3736862" y="3460886"/>
            <a:ext cx="834267" cy="838557"/>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rgbClr val="E8432E"/>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11" name="Freeform 15"/>
          <p:cNvSpPr>
            <a:spLocks/>
          </p:cNvSpPr>
          <p:nvPr/>
        </p:nvSpPr>
        <p:spPr bwMode="auto">
          <a:xfrm>
            <a:off x="3223693" y="2623797"/>
            <a:ext cx="834267" cy="837091"/>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rgbClr val="DA2F18"/>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12" name="Freeform 16"/>
          <p:cNvSpPr>
            <a:spLocks/>
          </p:cNvSpPr>
          <p:nvPr/>
        </p:nvSpPr>
        <p:spPr bwMode="auto">
          <a:xfrm>
            <a:off x="2385027" y="2623797"/>
            <a:ext cx="838665" cy="837091"/>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rgbClr val="DA2F18"/>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13" name="Freeform 17"/>
          <p:cNvSpPr>
            <a:spLocks/>
          </p:cNvSpPr>
          <p:nvPr/>
        </p:nvSpPr>
        <p:spPr bwMode="auto">
          <a:xfrm>
            <a:off x="1873323" y="3460886"/>
            <a:ext cx="834267" cy="838557"/>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rgbClr val="DA2F18"/>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14" name="Oval 18"/>
          <p:cNvSpPr>
            <a:spLocks noChangeArrowheads="1"/>
          </p:cNvSpPr>
          <p:nvPr/>
        </p:nvSpPr>
        <p:spPr bwMode="auto">
          <a:xfrm>
            <a:off x="5474308" y="1667958"/>
            <a:ext cx="897314" cy="897197"/>
          </a:xfrm>
          <a:prstGeom prst="ellipse">
            <a:avLst/>
          </a:prstGeom>
          <a:solidFill>
            <a:schemeClr val="bg1"/>
          </a:solidFill>
          <a:ln w="28575" cap="flat">
            <a:solidFill>
              <a:schemeClr val="bg1">
                <a:lumMod val="75000"/>
              </a:schemeClr>
            </a:solidFill>
            <a:prstDash val="solid"/>
            <a:miter lim="800000"/>
            <a:headEnd/>
            <a:tailEnd/>
          </a:ln>
        </p:spPr>
        <p:txBody>
          <a:bodyPr vert="horz" wrap="square" lIns="68560" tIns="34280" rIns="68560" bIns="34280" numCol="1" anchor="ctr" anchorCtr="0" compatLnSpc="1">
            <a:prstTxWarp prst="textNoShape">
              <a:avLst/>
            </a:prstTxWarp>
          </a:bodyPr>
          <a:lstStyle/>
          <a:p>
            <a:pPr algn="ctr"/>
            <a:r>
              <a:rPr lang="en-US" altLang="zh-CN" sz="1600" b="1" dirty="0" smtClean="0">
                <a:solidFill>
                  <a:srgbClr val="E8432E"/>
                </a:solidFill>
                <a:latin typeface="Century Gothic" pitchFamily="34" charset="0"/>
                <a:cs typeface="Arial" pitchFamily="34" charset="0"/>
              </a:rPr>
              <a:t>2013</a:t>
            </a:r>
            <a:endParaRPr lang="zh-CN" altLang="en-US" sz="1600" b="1" dirty="0">
              <a:solidFill>
                <a:srgbClr val="E8432E"/>
              </a:solidFill>
              <a:latin typeface="Century Gothic" pitchFamily="34" charset="0"/>
              <a:cs typeface="Arial" pitchFamily="34" charset="0"/>
            </a:endParaRPr>
          </a:p>
        </p:txBody>
      </p:sp>
      <p:sp>
        <p:nvSpPr>
          <p:cNvPr id="15" name="Oval 19"/>
          <p:cNvSpPr>
            <a:spLocks noChangeArrowheads="1"/>
          </p:cNvSpPr>
          <p:nvPr/>
        </p:nvSpPr>
        <p:spPr bwMode="auto">
          <a:xfrm>
            <a:off x="4123940" y="1667958"/>
            <a:ext cx="897314" cy="897197"/>
          </a:xfrm>
          <a:prstGeom prst="ellipse">
            <a:avLst/>
          </a:prstGeom>
          <a:solidFill>
            <a:schemeClr val="bg1"/>
          </a:solidFill>
          <a:ln w="28575" cap="flat">
            <a:solidFill>
              <a:schemeClr val="bg1">
                <a:lumMod val="75000"/>
              </a:schemeClr>
            </a:solidFill>
            <a:prstDash val="solid"/>
            <a:miter lim="800000"/>
            <a:headEnd/>
            <a:tailEnd/>
          </a:ln>
          <a:extLst/>
        </p:spPr>
        <p:txBody>
          <a:bodyPr vert="horz" wrap="square" lIns="68560" tIns="34280" rIns="68560" bIns="34280" numCol="1" anchor="ctr" anchorCtr="0" compatLnSpc="1">
            <a:prstTxWarp prst="textNoShape">
              <a:avLst/>
            </a:prstTxWarp>
          </a:bodyPr>
          <a:lstStyle/>
          <a:p>
            <a:pPr algn="ctr"/>
            <a:r>
              <a:rPr lang="en-US" altLang="zh-CN" sz="1600" b="1" dirty="0" smtClean="0">
                <a:solidFill>
                  <a:srgbClr val="E8432E"/>
                </a:solidFill>
                <a:latin typeface="Century Gothic" pitchFamily="34" charset="0"/>
                <a:cs typeface="Arial" pitchFamily="34" charset="0"/>
              </a:rPr>
              <a:t>2014</a:t>
            </a:r>
            <a:endParaRPr lang="zh-CN" altLang="en-US" sz="1600" b="1" dirty="0">
              <a:solidFill>
                <a:srgbClr val="E8432E"/>
              </a:solidFill>
              <a:latin typeface="Century Gothic" pitchFamily="34" charset="0"/>
              <a:cs typeface="Arial" pitchFamily="34" charset="0"/>
            </a:endParaRPr>
          </a:p>
        </p:txBody>
      </p:sp>
      <p:sp>
        <p:nvSpPr>
          <p:cNvPr id="16" name="Oval 20"/>
          <p:cNvSpPr>
            <a:spLocks noChangeArrowheads="1"/>
          </p:cNvSpPr>
          <p:nvPr/>
        </p:nvSpPr>
        <p:spPr bwMode="auto">
          <a:xfrm>
            <a:off x="4123940" y="3010823"/>
            <a:ext cx="897314" cy="897197"/>
          </a:xfrm>
          <a:prstGeom prst="ellipse">
            <a:avLst/>
          </a:prstGeom>
          <a:solidFill>
            <a:schemeClr val="bg1"/>
          </a:solidFill>
          <a:ln w="28575" cap="flat">
            <a:solidFill>
              <a:schemeClr val="bg1">
                <a:lumMod val="75000"/>
              </a:schemeClr>
            </a:solidFill>
            <a:prstDash val="solid"/>
            <a:miter lim="800000"/>
            <a:headEnd/>
            <a:tailEnd/>
          </a:ln>
          <a:extLst/>
        </p:spPr>
        <p:txBody>
          <a:bodyPr vert="horz" wrap="square" lIns="68560" tIns="34280" rIns="68560" bIns="34280" numCol="1" anchor="ctr" anchorCtr="0" compatLnSpc="1">
            <a:prstTxWarp prst="textNoShape">
              <a:avLst/>
            </a:prstTxWarp>
          </a:bodyPr>
          <a:lstStyle/>
          <a:p>
            <a:pPr algn="ctr"/>
            <a:r>
              <a:rPr lang="en-US" altLang="zh-CN" sz="1600" b="1" dirty="0" smtClean="0">
                <a:solidFill>
                  <a:srgbClr val="E8432E"/>
                </a:solidFill>
                <a:latin typeface="Century Gothic" pitchFamily="34" charset="0"/>
                <a:cs typeface="Arial" pitchFamily="34" charset="0"/>
              </a:rPr>
              <a:t>2015</a:t>
            </a:r>
            <a:endParaRPr lang="zh-CN" altLang="en-US" sz="1600" b="1" dirty="0">
              <a:solidFill>
                <a:srgbClr val="E8432E"/>
              </a:solidFill>
              <a:latin typeface="Century Gothic" pitchFamily="34" charset="0"/>
              <a:cs typeface="Arial" pitchFamily="34" charset="0"/>
            </a:endParaRPr>
          </a:p>
        </p:txBody>
      </p:sp>
      <p:sp>
        <p:nvSpPr>
          <p:cNvPr id="17" name="Oval 21"/>
          <p:cNvSpPr>
            <a:spLocks noChangeArrowheads="1"/>
          </p:cNvSpPr>
          <p:nvPr/>
        </p:nvSpPr>
        <p:spPr bwMode="auto">
          <a:xfrm>
            <a:off x="2773570" y="3010823"/>
            <a:ext cx="897314" cy="897197"/>
          </a:xfrm>
          <a:prstGeom prst="ellipse">
            <a:avLst/>
          </a:prstGeom>
          <a:solidFill>
            <a:schemeClr val="bg1"/>
          </a:solidFill>
          <a:ln w="28575" cap="flat">
            <a:solidFill>
              <a:schemeClr val="bg1">
                <a:lumMod val="75000"/>
              </a:schemeClr>
            </a:solidFill>
            <a:prstDash val="solid"/>
            <a:miter lim="800000"/>
            <a:headEnd/>
            <a:tailEnd/>
          </a:ln>
          <a:extLst/>
        </p:spPr>
        <p:txBody>
          <a:bodyPr vert="horz" wrap="square" lIns="68560" tIns="34280" rIns="68560" bIns="34280" numCol="1" anchor="ctr" anchorCtr="0" compatLnSpc="1">
            <a:prstTxWarp prst="textNoShape">
              <a:avLst/>
            </a:prstTxWarp>
          </a:bodyPr>
          <a:lstStyle/>
          <a:p>
            <a:pPr algn="ctr"/>
            <a:r>
              <a:rPr lang="en-US" altLang="zh-CN" sz="1600" b="1" dirty="0" smtClean="0">
                <a:solidFill>
                  <a:srgbClr val="E8432E"/>
                </a:solidFill>
                <a:latin typeface="Century Gothic" pitchFamily="34" charset="0"/>
                <a:cs typeface="Arial" pitchFamily="34" charset="0"/>
              </a:rPr>
              <a:t>20XX</a:t>
            </a:r>
            <a:endParaRPr lang="zh-CN" altLang="en-US" sz="1600" b="1" dirty="0">
              <a:solidFill>
                <a:srgbClr val="E8432E"/>
              </a:solidFill>
              <a:latin typeface="Century Gothic" pitchFamily="34" charset="0"/>
              <a:cs typeface="Arial" pitchFamily="34" charset="0"/>
            </a:endParaRPr>
          </a:p>
        </p:txBody>
      </p:sp>
      <p:sp>
        <p:nvSpPr>
          <p:cNvPr id="18" name="矩形 17"/>
          <p:cNvSpPr/>
          <p:nvPr/>
        </p:nvSpPr>
        <p:spPr>
          <a:xfrm>
            <a:off x="7271869" y="1273601"/>
            <a:ext cx="1870809" cy="326322"/>
          </a:xfrm>
          <a:prstGeom prst="rect">
            <a:avLst/>
          </a:prstGeom>
          <a:solidFill>
            <a:schemeClr val="bg1">
              <a:lumMod val="75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19" name="矩形 18"/>
          <p:cNvSpPr/>
          <p:nvPr/>
        </p:nvSpPr>
        <p:spPr>
          <a:xfrm>
            <a:off x="1324" y="3973121"/>
            <a:ext cx="1881692" cy="326322"/>
          </a:xfrm>
          <a:prstGeom prst="rect">
            <a:avLst/>
          </a:prstGeom>
          <a:solidFill>
            <a:srgbClr val="DA2F18"/>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20" name="TextBox 19"/>
          <p:cNvSpPr txBox="1"/>
          <p:nvPr/>
        </p:nvSpPr>
        <p:spPr>
          <a:xfrm>
            <a:off x="6839892" y="1792058"/>
            <a:ext cx="1727989" cy="284673"/>
          </a:xfrm>
          <a:prstGeom prst="rect">
            <a:avLst/>
          </a:prstGeom>
          <a:noFill/>
        </p:spPr>
        <p:txBody>
          <a:bodyPr wrap="square" lIns="68560" tIns="34280" rIns="68560" bIns="34280" rtlCol="0">
            <a:spAutoFit/>
          </a:bodyPr>
          <a:lstStyle/>
          <a:p>
            <a:r>
              <a:rPr lang="en-US" altLang="zh-CN" sz="1400" dirty="0">
                <a:latin typeface="Century Gothic" pitchFamily="34" charset="0"/>
                <a:ea typeface="微软雅黑"/>
              </a:rPr>
              <a:t>Main keyword</a:t>
            </a:r>
            <a:endParaRPr lang="zh-CN" altLang="en-US" sz="1400" dirty="0">
              <a:latin typeface="Century Gothic" pitchFamily="34" charset="0"/>
              <a:ea typeface="微软雅黑"/>
            </a:endParaRPr>
          </a:p>
        </p:txBody>
      </p:sp>
      <p:sp>
        <p:nvSpPr>
          <p:cNvPr id="21" name="TextBox 20"/>
          <p:cNvSpPr txBox="1"/>
          <p:nvPr/>
        </p:nvSpPr>
        <p:spPr>
          <a:xfrm>
            <a:off x="6839892" y="2063200"/>
            <a:ext cx="2154394" cy="715047"/>
          </a:xfrm>
          <a:prstGeom prst="rect">
            <a:avLst/>
          </a:prstGeom>
          <a:noFill/>
        </p:spPr>
        <p:txBody>
          <a:bodyPr wrap="square" lIns="68560" tIns="34280" rIns="68560" bIns="34280" rtlCol="0">
            <a:spAutoFit/>
          </a:bodyPr>
          <a:lstStyle/>
          <a:p>
            <a:r>
              <a:rPr lang="en-US" altLang="zh-CN" sz="1049" dirty="0">
                <a:latin typeface="Century Gothic" pitchFamily="34" charset="0"/>
                <a:ea typeface="微软雅黑"/>
                <a:cs typeface="Open Sans" pitchFamily="2" charset="-122"/>
                <a:sym typeface="News Gothic MT" charset="-122"/>
              </a:rPr>
              <a:t>Wuhan Jin horizon PPT design planning company Wuhan Jin horizon PPT design planning company</a:t>
            </a:r>
            <a:endParaRPr lang="zh-CN" altLang="en-US" sz="1049" dirty="0">
              <a:latin typeface="Century Gothic" pitchFamily="34" charset="0"/>
              <a:ea typeface="微软雅黑"/>
              <a:cs typeface="Open Sans" pitchFamily="2" charset="-122"/>
            </a:endParaRPr>
          </a:p>
        </p:txBody>
      </p:sp>
      <p:sp>
        <p:nvSpPr>
          <p:cNvPr id="22" name="TextBox 21"/>
          <p:cNvSpPr txBox="1"/>
          <p:nvPr/>
        </p:nvSpPr>
        <p:spPr>
          <a:xfrm>
            <a:off x="1895558" y="1436763"/>
            <a:ext cx="1727989" cy="284673"/>
          </a:xfrm>
          <a:prstGeom prst="rect">
            <a:avLst/>
          </a:prstGeom>
          <a:noFill/>
        </p:spPr>
        <p:txBody>
          <a:bodyPr wrap="square" lIns="68560" tIns="34280" rIns="68560" bIns="34280" rtlCol="0">
            <a:spAutoFit/>
          </a:bodyPr>
          <a:lstStyle/>
          <a:p>
            <a:r>
              <a:rPr lang="en-US" altLang="zh-CN" sz="1400" dirty="0">
                <a:latin typeface="Century Gothic" pitchFamily="34" charset="0"/>
                <a:ea typeface="微软雅黑"/>
              </a:rPr>
              <a:t>Main keyword</a:t>
            </a:r>
            <a:endParaRPr lang="zh-CN" altLang="en-US" sz="1400" dirty="0">
              <a:latin typeface="Century Gothic" pitchFamily="34" charset="0"/>
              <a:ea typeface="微软雅黑"/>
            </a:endParaRPr>
          </a:p>
        </p:txBody>
      </p:sp>
      <p:sp>
        <p:nvSpPr>
          <p:cNvPr id="23" name="TextBox 22"/>
          <p:cNvSpPr txBox="1"/>
          <p:nvPr/>
        </p:nvSpPr>
        <p:spPr>
          <a:xfrm>
            <a:off x="1469152" y="1707904"/>
            <a:ext cx="2154394" cy="715047"/>
          </a:xfrm>
          <a:prstGeom prst="rect">
            <a:avLst/>
          </a:prstGeom>
          <a:noFill/>
        </p:spPr>
        <p:txBody>
          <a:bodyPr wrap="square" lIns="68560" tIns="34280" rIns="68560" bIns="34280" rtlCol="0">
            <a:spAutoFit/>
          </a:bodyPr>
          <a:lstStyle/>
          <a:p>
            <a:r>
              <a:rPr lang="en-US" altLang="zh-CN" sz="1049" dirty="0">
                <a:latin typeface="Century Gothic" pitchFamily="34" charset="0"/>
                <a:ea typeface="微软雅黑"/>
                <a:cs typeface="Open Sans" pitchFamily="2" charset="-122"/>
                <a:sym typeface="News Gothic MT" charset="-122"/>
              </a:rPr>
              <a:t>Wuhan Jin horizon PPT design planning company Wuhan Jin horizon PPT design planning company</a:t>
            </a:r>
            <a:endParaRPr lang="zh-CN" altLang="en-US" sz="1049" dirty="0">
              <a:latin typeface="Century Gothic" pitchFamily="34" charset="0"/>
              <a:ea typeface="微软雅黑"/>
              <a:cs typeface="Open Sans" pitchFamily="2" charset="-122"/>
            </a:endParaRPr>
          </a:p>
        </p:txBody>
      </p:sp>
      <p:sp>
        <p:nvSpPr>
          <p:cNvPr id="24" name="TextBox 23"/>
          <p:cNvSpPr txBox="1"/>
          <p:nvPr/>
        </p:nvSpPr>
        <p:spPr>
          <a:xfrm>
            <a:off x="5529500" y="3149281"/>
            <a:ext cx="1727989" cy="284673"/>
          </a:xfrm>
          <a:prstGeom prst="rect">
            <a:avLst/>
          </a:prstGeom>
          <a:noFill/>
        </p:spPr>
        <p:txBody>
          <a:bodyPr wrap="square" lIns="68560" tIns="34280" rIns="68560" bIns="34280" rtlCol="0">
            <a:spAutoFit/>
          </a:bodyPr>
          <a:lstStyle/>
          <a:p>
            <a:r>
              <a:rPr lang="en-US" altLang="zh-CN" sz="1400" dirty="0">
                <a:latin typeface="Century Gothic" pitchFamily="34" charset="0"/>
                <a:ea typeface="微软雅黑"/>
              </a:rPr>
              <a:t>Main keyword</a:t>
            </a:r>
            <a:endParaRPr lang="zh-CN" altLang="en-US" sz="1400" dirty="0">
              <a:latin typeface="Century Gothic" pitchFamily="34" charset="0"/>
              <a:ea typeface="微软雅黑"/>
            </a:endParaRPr>
          </a:p>
        </p:txBody>
      </p:sp>
      <p:sp>
        <p:nvSpPr>
          <p:cNvPr id="25" name="TextBox 24"/>
          <p:cNvSpPr txBox="1"/>
          <p:nvPr/>
        </p:nvSpPr>
        <p:spPr>
          <a:xfrm>
            <a:off x="5529500" y="3420424"/>
            <a:ext cx="2154394" cy="715047"/>
          </a:xfrm>
          <a:prstGeom prst="rect">
            <a:avLst/>
          </a:prstGeom>
          <a:noFill/>
        </p:spPr>
        <p:txBody>
          <a:bodyPr wrap="square" lIns="68560" tIns="34280" rIns="68560" bIns="34280" rtlCol="0">
            <a:spAutoFit/>
          </a:bodyPr>
          <a:lstStyle/>
          <a:p>
            <a:r>
              <a:rPr lang="en-US" altLang="zh-CN" sz="1049" dirty="0">
                <a:latin typeface="Century Gothic" pitchFamily="34" charset="0"/>
                <a:ea typeface="微软雅黑"/>
                <a:cs typeface="Open Sans" pitchFamily="2" charset="-122"/>
                <a:sym typeface="News Gothic MT" charset="-122"/>
              </a:rPr>
              <a:t>Wuhan Jin horizon PPT design planning company Wuhan Jin horizon PPT design planning company</a:t>
            </a:r>
            <a:endParaRPr lang="zh-CN" altLang="en-US" sz="1049" dirty="0">
              <a:latin typeface="Century Gothic" pitchFamily="34" charset="0"/>
              <a:ea typeface="微软雅黑"/>
              <a:cs typeface="Open Sans" pitchFamily="2" charset="-122"/>
            </a:endParaRPr>
          </a:p>
        </p:txBody>
      </p:sp>
      <p:sp>
        <p:nvSpPr>
          <p:cNvPr id="26" name="TextBox 25"/>
          <p:cNvSpPr txBox="1"/>
          <p:nvPr/>
        </p:nvSpPr>
        <p:spPr>
          <a:xfrm>
            <a:off x="576120" y="2823517"/>
            <a:ext cx="1727989" cy="284673"/>
          </a:xfrm>
          <a:prstGeom prst="rect">
            <a:avLst/>
          </a:prstGeom>
          <a:noFill/>
        </p:spPr>
        <p:txBody>
          <a:bodyPr wrap="square" lIns="68560" tIns="34280" rIns="68560" bIns="34280" rtlCol="0">
            <a:spAutoFit/>
          </a:bodyPr>
          <a:lstStyle/>
          <a:p>
            <a:r>
              <a:rPr lang="en-US" altLang="zh-CN" sz="1400" dirty="0">
                <a:latin typeface="Century Gothic" pitchFamily="34" charset="0"/>
                <a:ea typeface="微软雅黑"/>
              </a:rPr>
              <a:t>Main keyword</a:t>
            </a:r>
            <a:endParaRPr lang="zh-CN" altLang="en-US" sz="1400" dirty="0">
              <a:latin typeface="Century Gothic" pitchFamily="34" charset="0"/>
              <a:ea typeface="微软雅黑"/>
            </a:endParaRPr>
          </a:p>
        </p:txBody>
      </p:sp>
      <p:sp>
        <p:nvSpPr>
          <p:cNvPr id="27" name="TextBox 26"/>
          <p:cNvSpPr txBox="1"/>
          <p:nvPr/>
        </p:nvSpPr>
        <p:spPr>
          <a:xfrm>
            <a:off x="149714" y="3094659"/>
            <a:ext cx="2154394" cy="715047"/>
          </a:xfrm>
          <a:prstGeom prst="rect">
            <a:avLst/>
          </a:prstGeom>
          <a:noFill/>
        </p:spPr>
        <p:txBody>
          <a:bodyPr wrap="square" lIns="68560" tIns="34280" rIns="68560" bIns="34280" rtlCol="0">
            <a:spAutoFit/>
          </a:bodyPr>
          <a:lstStyle/>
          <a:p>
            <a:r>
              <a:rPr lang="en-US" altLang="zh-CN" sz="1049" dirty="0">
                <a:latin typeface="Century Gothic" pitchFamily="34" charset="0"/>
                <a:ea typeface="微软雅黑"/>
                <a:cs typeface="Open Sans" pitchFamily="2" charset="-122"/>
                <a:sym typeface="News Gothic MT" charset="-122"/>
              </a:rPr>
              <a:t>Wuhan Jin horizon PPT design planning company Wuhan Jin horizon PPT design planning company</a:t>
            </a:r>
            <a:endParaRPr lang="zh-CN" altLang="en-US" sz="1049" dirty="0">
              <a:latin typeface="Century Gothic" pitchFamily="34" charset="0"/>
              <a:ea typeface="微软雅黑"/>
              <a:cs typeface="Open Sans" pitchFamily="2" charset="-122"/>
            </a:endParaRPr>
          </a:p>
        </p:txBody>
      </p:sp>
    </p:spTree>
    <p:extLst>
      <p:ext uri="{BB962C8B-B14F-4D97-AF65-F5344CB8AC3E}">
        <p14:creationId xmlns:p14="http://schemas.microsoft.com/office/powerpoint/2010/main" val="196585593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200"/>
                                        <p:tgtEl>
                                          <p:spTgt spid="18"/>
                                        </p:tgtEl>
                                      </p:cBhvr>
                                    </p:animEffect>
                                  </p:childTnLst>
                                </p:cTn>
                              </p:par>
                            </p:childTnLst>
                          </p:cTn>
                        </p:par>
                        <p:par>
                          <p:cTn id="8" fill="hold">
                            <p:stCondLst>
                              <p:cond delay="200"/>
                            </p:stCondLst>
                            <p:childTnLst>
                              <p:par>
                                <p:cTn id="9" presetID="22" presetClass="entr" presetSubtype="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200"/>
                                        <p:tgtEl>
                                          <p:spTgt spid="2"/>
                                        </p:tgtEl>
                                      </p:cBhvr>
                                    </p:animEffect>
                                  </p:childTnLst>
                                </p:cTn>
                              </p:par>
                            </p:childTnLst>
                          </p:cTn>
                        </p:par>
                        <p:par>
                          <p:cTn id="12" fill="hold">
                            <p:stCondLst>
                              <p:cond delay="4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200"/>
                                        <p:tgtEl>
                                          <p:spTgt spid="3"/>
                                        </p:tgtEl>
                                      </p:cBhvr>
                                    </p:animEffect>
                                  </p:childTnLst>
                                </p:cTn>
                              </p:par>
                            </p:childTnLst>
                          </p:cTn>
                        </p:par>
                        <p:par>
                          <p:cTn id="16" fill="hold">
                            <p:stCondLst>
                              <p:cond delay="600"/>
                            </p:stCondLst>
                            <p:childTnLst>
                              <p:par>
                                <p:cTn id="17" presetID="22" presetClass="entr" presetSubtype="2"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200"/>
                                        <p:tgtEl>
                                          <p:spTgt spid="4"/>
                                        </p:tgtEl>
                                      </p:cBhvr>
                                    </p:animEffect>
                                  </p:childTnLst>
                                </p:cTn>
                              </p:par>
                            </p:childTnLst>
                          </p:cTn>
                        </p:par>
                        <p:par>
                          <p:cTn id="20" fill="hold">
                            <p:stCondLst>
                              <p:cond delay="80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200"/>
                                        <p:tgtEl>
                                          <p:spTgt spid="5"/>
                                        </p:tgtEl>
                                      </p:cBhvr>
                                    </p:animEffect>
                                  </p:childTnLst>
                                </p:cTn>
                              </p:par>
                            </p:childTnLst>
                          </p:cTn>
                        </p:par>
                        <p:par>
                          <p:cTn id="24" fill="hold">
                            <p:stCondLst>
                              <p:cond delay="1000"/>
                            </p:stCondLst>
                            <p:childTnLst>
                              <p:par>
                                <p:cTn id="25" presetID="22" presetClass="entr" presetSubtype="2"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right)">
                                      <p:cBhvr>
                                        <p:cTn id="27" dur="200"/>
                                        <p:tgtEl>
                                          <p:spTgt spid="6"/>
                                        </p:tgtEl>
                                      </p:cBhvr>
                                    </p:animEffect>
                                  </p:childTnLst>
                                </p:cTn>
                              </p:par>
                            </p:childTnLst>
                          </p:cTn>
                        </p:par>
                        <p:par>
                          <p:cTn id="28" fill="hold">
                            <p:stCondLst>
                              <p:cond delay="1200"/>
                            </p:stCondLst>
                            <p:childTnLst>
                              <p:par>
                                <p:cTn id="29" presetID="22" presetClass="entr" presetSubtype="1"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200"/>
                                        <p:tgtEl>
                                          <p:spTgt spid="7"/>
                                        </p:tgtEl>
                                      </p:cBhvr>
                                    </p:animEffect>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200"/>
                                        <p:tgtEl>
                                          <p:spTgt spid="8"/>
                                        </p:tgtEl>
                                      </p:cBhvr>
                                    </p:animEffect>
                                  </p:childTnLst>
                                </p:cTn>
                              </p:par>
                            </p:childTnLst>
                          </p:cTn>
                        </p:par>
                        <p:par>
                          <p:cTn id="36" fill="hold">
                            <p:stCondLst>
                              <p:cond delay="1600"/>
                            </p:stCondLst>
                            <p:childTnLst>
                              <p:par>
                                <p:cTn id="37" presetID="22" presetClass="entr" presetSubtype="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200"/>
                                        <p:tgtEl>
                                          <p:spTgt spid="9"/>
                                        </p:tgtEl>
                                      </p:cBhvr>
                                    </p:animEffect>
                                  </p:childTnLst>
                                </p:cTn>
                              </p:par>
                            </p:childTnLst>
                          </p:cTn>
                        </p:par>
                        <p:par>
                          <p:cTn id="40" fill="hold">
                            <p:stCondLst>
                              <p:cond delay="1800"/>
                            </p:stCondLst>
                            <p:childTnLst>
                              <p:par>
                                <p:cTn id="41" presetID="2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200"/>
                                        <p:tgtEl>
                                          <p:spTgt spid="10"/>
                                        </p:tgtEl>
                                      </p:cBhvr>
                                    </p:animEffect>
                                  </p:childTnLst>
                                </p:cTn>
                              </p:par>
                            </p:childTnLst>
                          </p:cTn>
                        </p:par>
                        <p:par>
                          <p:cTn id="44" fill="hold">
                            <p:stCondLst>
                              <p:cond delay="2000"/>
                            </p:stCondLst>
                            <p:childTnLst>
                              <p:par>
                                <p:cTn id="45" presetID="22" presetClass="entr" presetSubtype="4"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200"/>
                                        <p:tgtEl>
                                          <p:spTgt spid="11"/>
                                        </p:tgtEl>
                                      </p:cBhvr>
                                    </p:animEffect>
                                  </p:childTnLst>
                                </p:cTn>
                              </p:par>
                            </p:childTnLst>
                          </p:cTn>
                        </p:par>
                        <p:par>
                          <p:cTn id="48" fill="hold">
                            <p:stCondLst>
                              <p:cond delay="2200"/>
                            </p:stCondLst>
                            <p:childTnLst>
                              <p:par>
                                <p:cTn id="49" presetID="22" presetClass="entr" presetSubtype="2"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right)">
                                      <p:cBhvr>
                                        <p:cTn id="51" dur="200"/>
                                        <p:tgtEl>
                                          <p:spTgt spid="12"/>
                                        </p:tgtEl>
                                      </p:cBhvr>
                                    </p:animEffect>
                                  </p:childTnLst>
                                </p:cTn>
                              </p:par>
                            </p:childTnLst>
                          </p:cTn>
                        </p:par>
                        <p:par>
                          <p:cTn id="52" fill="hold">
                            <p:stCondLst>
                              <p:cond delay="2400"/>
                            </p:stCondLst>
                            <p:childTnLst>
                              <p:par>
                                <p:cTn id="53" presetID="22" presetClass="entr" presetSubtype="1"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up)">
                                      <p:cBhvr>
                                        <p:cTn id="55" dur="200"/>
                                        <p:tgtEl>
                                          <p:spTgt spid="13"/>
                                        </p:tgtEl>
                                      </p:cBhvr>
                                    </p:animEffect>
                                  </p:childTnLst>
                                </p:cTn>
                              </p:par>
                            </p:childTnLst>
                          </p:cTn>
                        </p:par>
                        <p:par>
                          <p:cTn id="56" fill="hold">
                            <p:stCondLst>
                              <p:cond delay="260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200"/>
                                        <p:tgtEl>
                                          <p:spTgt spid="19"/>
                                        </p:tgtEl>
                                      </p:cBhvr>
                                    </p:animEffect>
                                  </p:childTnLst>
                                </p:cTn>
                              </p:par>
                            </p:childTnLst>
                          </p:cTn>
                        </p:par>
                        <p:par>
                          <p:cTn id="60" fill="hold">
                            <p:stCondLst>
                              <p:cond delay="2800"/>
                            </p:stCondLst>
                            <p:childTnLst>
                              <p:par>
                                <p:cTn id="61" presetID="49" presetClass="entr" presetSubtype="0" decel="10000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 calcmode="lin" valueType="num">
                                      <p:cBhvr>
                                        <p:cTn id="65" dur="500" fill="hold"/>
                                        <p:tgtEl>
                                          <p:spTgt spid="14"/>
                                        </p:tgtEl>
                                        <p:attrNameLst>
                                          <p:attrName>style.rotation</p:attrName>
                                        </p:attrNameLst>
                                      </p:cBhvr>
                                      <p:tavLst>
                                        <p:tav tm="0">
                                          <p:val>
                                            <p:fltVal val="360"/>
                                          </p:val>
                                        </p:tav>
                                        <p:tav tm="100000">
                                          <p:val>
                                            <p:fltVal val="0"/>
                                          </p:val>
                                        </p:tav>
                                      </p:tavLst>
                                    </p:anim>
                                    <p:animEffect transition="in" filter="fade">
                                      <p:cBhvr>
                                        <p:cTn id="66" dur="500"/>
                                        <p:tgtEl>
                                          <p:spTgt spid="14"/>
                                        </p:tgtEl>
                                      </p:cBhvr>
                                    </p:animEffect>
                                  </p:childTnLst>
                                </p:cTn>
                              </p:par>
                            </p:childTnLst>
                          </p:cTn>
                        </p:par>
                        <p:par>
                          <p:cTn id="67" fill="hold">
                            <p:stCondLst>
                              <p:cond delay="3300"/>
                            </p:stCondLst>
                            <p:childTnLst>
                              <p:par>
                                <p:cTn id="68" presetID="12" presetClass="entr" presetSubtype="8"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p:tgtEl>
                                          <p:spTgt spid="20"/>
                                        </p:tgtEl>
                                        <p:attrNameLst>
                                          <p:attrName>ppt_x</p:attrName>
                                        </p:attrNameLst>
                                      </p:cBhvr>
                                      <p:tavLst>
                                        <p:tav tm="0">
                                          <p:val>
                                            <p:strVal val="#ppt_x-#ppt_w*1.125000"/>
                                          </p:val>
                                        </p:tav>
                                        <p:tav tm="100000">
                                          <p:val>
                                            <p:strVal val="#ppt_x"/>
                                          </p:val>
                                        </p:tav>
                                      </p:tavLst>
                                    </p:anim>
                                    <p:animEffect transition="in" filter="wipe(right)">
                                      <p:cBhvr>
                                        <p:cTn id="71" dur="500"/>
                                        <p:tgtEl>
                                          <p:spTgt spid="20"/>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 calcmode="lin" valueType="num">
                                      <p:cBhvr additive="base">
                                        <p:cTn id="74" dur="500"/>
                                        <p:tgtEl>
                                          <p:spTgt spid="21"/>
                                        </p:tgtEl>
                                        <p:attrNameLst>
                                          <p:attrName>ppt_x</p:attrName>
                                        </p:attrNameLst>
                                      </p:cBhvr>
                                      <p:tavLst>
                                        <p:tav tm="0">
                                          <p:val>
                                            <p:strVal val="#ppt_x-#ppt_w*1.125000"/>
                                          </p:val>
                                        </p:tav>
                                        <p:tav tm="100000">
                                          <p:val>
                                            <p:strVal val="#ppt_x"/>
                                          </p:val>
                                        </p:tav>
                                      </p:tavLst>
                                    </p:anim>
                                    <p:animEffect transition="in" filter="wipe(right)">
                                      <p:cBhvr>
                                        <p:cTn id="75" dur="500"/>
                                        <p:tgtEl>
                                          <p:spTgt spid="21"/>
                                        </p:tgtEl>
                                      </p:cBhvr>
                                    </p:animEffect>
                                  </p:childTnLst>
                                </p:cTn>
                              </p:par>
                            </p:childTnLst>
                          </p:cTn>
                        </p:par>
                        <p:par>
                          <p:cTn id="76" fill="hold">
                            <p:stCondLst>
                              <p:cond delay="3800"/>
                            </p:stCondLst>
                            <p:childTnLst>
                              <p:par>
                                <p:cTn id="77" presetID="49" presetClass="entr" presetSubtype="0" decel="100000"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p:cTn id="79" dur="500" fill="hold"/>
                                        <p:tgtEl>
                                          <p:spTgt spid="15"/>
                                        </p:tgtEl>
                                        <p:attrNameLst>
                                          <p:attrName>ppt_w</p:attrName>
                                        </p:attrNameLst>
                                      </p:cBhvr>
                                      <p:tavLst>
                                        <p:tav tm="0">
                                          <p:val>
                                            <p:fltVal val="0"/>
                                          </p:val>
                                        </p:tav>
                                        <p:tav tm="100000">
                                          <p:val>
                                            <p:strVal val="#ppt_w"/>
                                          </p:val>
                                        </p:tav>
                                      </p:tavLst>
                                    </p:anim>
                                    <p:anim calcmode="lin" valueType="num">
                                      <p:cBhvr>
                                        <p:cTn id="80" dur="500" fill="hold"/>
                                        <p:tgtEl>
                                          <p:spTgt spid="15"/>
                                        </p:tgtEl>
                                        <p:attrNameLst>
                                          <p:attrName>ppt_h</p:attrName>
                                        </p:attrNameLst>
                                      </p:cBhvr>
                                      <p:tavLst>
                                        <p:tav tm="0">
                                          <p:val>
                                            <p:fltVal val="0"/>
                                          </p:val>
                                        </p:tav>
                                        <p:tav tm="100000">
                                          <p:val>
                                            <p:strVal val="#ppt_h"/>
                                          </p:val>
                                        </p:tav>
                                      </p:tavLst>
                                    </p:anim>
                                    <p:anim calcmode="lin" valueType="num">
                                      <p:cBhvr>
                                        <p:cTn id="81" dur="500" fill="hold"/>
                                        <p:tgtEl>
                                          <p:spTgt spid="15"/>
                                        </p:tgtEl>
                                        <p:attrNameLst>
                                          <p:attrName>style.rotation</p:attrName>
                                        </p:attrNameLst>
                                      </p:cBhvr>
                                      <p:tavLst>
                                        <p:tav tm="0">
                                          <p:val>
                                            <p:fltVal val="360"/>
                                          </p:val>
                                        </p:tav>
                                        <p:tav tm="100000">
                                          <p:val>
                                            <p:fltVal val="0"/>
                                          </p:val>
                                        </p:tav>
                                      </p:tavLst>
                                    </p:anim>
                                    <p:animEffect transition="in" filter="fade">
                                      <p:cBhvr>
                                        <p:cTn id="82" dur="500"/>
                                        <p:tgtEl>
                                          <p:spTgt spid="15"/>
                                        </p:tgtEl>
                                      </p:cBhvr>
                                    </p:animEffect>
                                  </p:childTnLst>
                                </p:cTn>
                              </p:par>
                            </p:childTnLst>
                          </p:cTn>
                        </p:par>
                        <p:par>
                          <p:cTn id="83" fill="hold">
                            <p:stCondLst>
                              <p:cond delay="4300"/>
                            </p:stCondLst>
                            <p:childTnLst>
                              <p:par>
                                <p:cTn id="84" presetID="12" presetClass="entr" presetSubtype="2"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 calcmode="lin" valueType="num">
                                      <p:cBhvr additive="base">
                                        <p:cTn id="86" dur="500"/>
                                        <p:tgtEl>
                                          <p:spTgt spid="22"/>
                                        </p:tgtEl>
                                        <p:attrNameLst>
                                          <p:attrName>ppt_x</p:attrName>
                                        </p:attrNameLst>
                                      </p:cBhvr>
                                      <p:tavLst>
                                        <p:tav tm="0">
                                          <p:val>
                                            <p:strVal val="#ppt_x+#ppt_w*1.125000"/>
                                          </p:val>
                                        </p:tav>
                                        <p:tav tm="100000">
                                          <p:val>
                                            <p:strVal val="#ppt_x"/>
                                          </p:val>
                                        </p:tav>
                                      </p:tavLst>
                                    </p:anim>
                                    <p:animEffect transition="in" filter="wipe(left)">
                                      <p:cBhvr>
                                        <p:cTn id="87" dur="500"/>
                                        <p:tgtEl>
                                          <p:spTgt spid="22"/>
                                        </p:tgtEl>
                                      </p:cBhvr>
                                    </p:animEffect>
                                  </p:childTnLst>
                                </p:cTn>
                              </p:par>
                              <p:par>
                                <p:cTn id="88" presetID="12" presetClass="entr" presetSubtype="2" fill="hold" grpId="0" nodeType="withEffect">
                                  <p:stCondLst>
                                    <p:cond delay="0"/>
                                  </p:stCondLst>
                                  <p:childTnLst>
                                    <p:set>
                                      <p:cBhvr>
                                        <p:cTn id="89" dur="1" fill="hold">
                                          <p:stCondLst>
                                            <p:cond delay="0"/>
                                          </p:stCondLst>
                                        </p:cTn>
                                        <p:tgtEl>
                                          <p:spTgt spid="23"/>
                                        </p:tgtEl>
                                        <p:attrNameLst>
                                          <p:attrName>style.visibility</p:attrName>
                                        </p:attrNameLst>
                                      </p:cBhvr>
                                      <p:to>
                                        <p:strVal val="visible"/>
                                      </p:to>
                                    </p:set>
                                    <p:anim calcmode="lin" valueType="num">
                                      <p:cBhvr additive="base">
                                        <p:cTn id="90" dur="500"/>
                                        <p:tgtEl>
                                          <p:spTgt spid="23"/>
                                        </p:tgtEl>
                                        <p:attrNameLst>
                                          <p:attrName>ppt_x</p:attrName>
                                        </p:attrNameLst>
                                      </p:cBhvr>
                                      <p:tavLst>
                                        <p:tav tm="0">
                                          <p:val>
                                            <p:strVal val="#ppt_x+#ppt_w*1.125000"/>
                                          </p:val>
                                        </p:tav>
                                        <p:tav tm="100000">
                                          <p:val>
                                            <p:strVal val="#ppt_x"/>
                                          </p:val>
                                        </p:tav>
                                      </p:tavLst>
                                    </p:anim>
                                    <p:animEffect transition="in" filter="wipe(left)">
                                      <p:cBhvr>
                                        <p:cTn id="91" dur="500"/>
                                        <p:tgtEl>
                                          <p:spTgt spid="23"/>
                                        </p:tgtEl>
                                      </p:cBhvr>
                                    </p:animEffect>
                                  </p:childTnLst>
                                </p:cTn>
                              </p:par>
                            </p:childTnLst>
                          </p:cTn>
                        </p:par>
                        <p:par>
                          <p:cTn id="92" fill="hold">
                            <p:stCondLst>
                              <p:cond delay="4800"/>
                            </p:stCondLst>
                            <p:childTnLst>
                              <p:par>
                                <p:cTn id="93" presetID="49" presetClass="entr" presetSubtype="0" decel="10000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 calcmode="lin" valueType="num">
                                      <p:cBhvr>
                                        <p:cTn id="95" dur="500" fill="hold"/>
                                        <p:tgtEl>
                                          <p:spTgt spid="16"/>
                                        </p:tgtEl>
                                        <p:attrNameLst>
                                          <p:attrName>ppt_w</p:attrName>
                                        </p:attrNameLst>
                                      </p:cBhvr>
                                      <p:tavLst>
                                        <p:tav tm="0">
                                          <p:val>
                                            <p:fltVal val="0"/>
                                          </p:val>
                                        </p:tav>
                                        <p:tav tm="100000">
                                          <p:val>
                                            <p:strVal val="#ppt_w"/>
                                          </p:val>
                                        </p:tav>
                                      </p:tavLst>
                                    </p:anim>
                                    <p:anim calcmode="lin" valueType="num">
                                      <p:cBhvr>
                                        <p:cTn id="96" dur="500" fill="hold"/>
                                        <p:tgtEl>
                                          <p:spTgt spid="16"/>
                                        </p:tgtEl>
                                        <p:attrNameLst>
                                          <p:attrName>ppt_h</p:attrName>
                                        </p:attrNameLst>
                                      </p:cBhvr>
                                      <p:tavLst>
                                        <p:tav tm="0">
                                          <p:val>
                                            <p:fltVal val="0"/>
                                          </p:val>
                                        </p:tav>
                                        <p:tav tm="100000">
                                          <p:val>
                                            <p:strVal val="#ppt_h"/>
                                          </p:val>
                                        </p:tav>
                                      </p:tavLst>
                                    </p:anim>
                                    <p:anim calcmode="lin" valueType="num">
                                      <p:cBhvr>
                                        <p:cTn id="97" dur="500" fill="hold"/>
                                        <p:tgtEl>
                                          <p:spTgt spid="16"/>
                                        </p:tgtEl>
                                        <p:attrNameLst>
                                          <p:attrName>style.rotation</p:attrName>
                                        </p:attrNameLst>
                                      </p:cBhvr>
                                      <p:tavLst>
                                        <p:tav tm="0">
                                          <p:val>
                                            <p:fltVal val="360"/>
                                          </p:val>
                                        </p:tav>
                                        <p:tav tm="100000">
                                          <p:val>
                                            <p:fltVal val="0"/>
                                          </p:val>
                                        </p:tav>
                                      </p:tavLst>
                                    </p:anim>
                                    <p:animEffect transition="in" filter="fade">
                                      <p:cBhvr>
                                        <p:cTn id="98" dur="500"/>
                                        <p:tgtEl>
                                          <p:spTgt spid="16"/>
                                        </p:tgtEl>
                                      </p:cBhvr>
                                    </p:animEffect>
                                  </p:childTnLst>
                                </p:cTn>
                              </p:par>
                            </p:childTnLst>
                          </p:cTn>
                        </p:par>
                        <p:par>
                          <p:cTn id="99" fill="hold">
                            <p:stCondLst>
                              <p:cond delay="5300"/>
                            </p:stCondLst>
                            <p:childTnLst>
                              <p:par>
                                <p:cTn id="100" presetID="12" presetClass="entr" presetSubtype="8"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 calcmode="lin" valueType="num">
                                      <p:cBhvr additive="base">
                                        <p:cTn id="102" dur="500"/>
                                        <p:tgtEl>
                                          <p:spTgt spid="24"/>
                                        </p:tgtEl>
                                        <p:attrNameLst>
                                          <p:attrName>ppt_x</p:attrName>
                                        </p:attrNameLst>
                                      </p:cBhvr>
                                      <p:tavLst>
                                        <p:tav tm="0">
                                          <p:val>
                                            <p:strVal val="#ppt_x-#ppt_w*1.125000"/>
                                          </p:val>
                                        </p:tav>
                                        <p:tav tm="100000">
                                          <p:val>
                                            <p:strVal val="#ppt_x"/>
                                          </p:val>
                                        </p:tav>
                                      </p:tavLst>
                                    </p:anim>
                                    <p:animEffect transition="in" filter="wipe(right)">
                                      <p:cBhvr>
                                        <p:cTn id="103" dur="500"/>
                                        <p:tgtEl>
                                          <p:spTgt spid="24"/>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 calcmode="lin" valueType="num">
                                      <p:cBhvr additive="base">
                                        <p:cTn id="106" dur="500"/>
                                        <p:tgtEl>
                                          <p:spTgt spid="25"/>
                                        </p:tgtEl>
                                        <p:attrNameLst>
                                          <p:attrName>ppt_x</p:attrName>
                                        </p:attrNameLst>
                                      </p:cBhvr>
                                      <p:tavLst>
                                        <p:tav tm="0">
                                          <p:val>
                                            <p:strVal val="#ppt_x-#ppt_w*1.125000"/>
                                          </p:val>
                                        </p:tav>
                                        <p:tav tm="100000">
                                          <p:val>
                                            <p:strVal val="#ppt_x"/>
                                          </p:val>
                                        </p:tav>
                                      </p:tavLst>
                                    </p:anim>
                                    <p:animEffect transition="in" filter="wipe(right)">
                                      <p:cBhvr>
                                        <p:cTn id="107" dur="500"/>
                                        <p:tgtEl>
                                          <p:spTgt spid="25"/>
                                        </p:tgtEl>
                                      </p:cBhvr>
                                    </p:animEffect>
                                  </p:childTnLst>
                                </p:cTn>
                              </p:par>
                            </p:childTnLst>
                          </p:cTn>
                        </p:par>
                        <p:par>
                          <p:cTn id="108" fill="hold">
                            <p:stCondLst>
                              <p:cond delay="5800"/>
                            </p:stCondLst>
                            <p:childTnLst>
                              <p:par>
                                <p:cTn id="109" presetID="49" presetClass="entr" presetSubtype="0" decel="100000" fill="hold" grpId="0" nodeType="afterEffect">
                                  <p:stCondLst>
                                    <p:cond delay="0"/>
                                  </p:stCondLst>
                                  <p:childTnLst>
                                    <p:set>
                                      <p:cBhvr>
                                        <p:cTn id="110" dur="1" fill="hold">
                                          <p:stCondLst>
                                            <p:cond delay="0"/>
                                          </p:stCondLst>
                                        </p:cTn>
                                        <p:tgtEl>
                                          <p:spTgt spid="17"/>
                                        </p:tgtEl>
                                        <p:attrNameLst>
                                          <p:attrName>style.visibility</p:attrName>
                                        </p:attrNameLst>
                                      </p:cBhvr>
                                      <p:to>
                                        <p:strVal val="visible"/>
                                      </p:to>
                                    </p:set>
                                    <p:anim calcmode="lin" valueType="num">
                                      <p:cBhvr>
                                        <p:cTn id="111" dur="500" fill="hold"/>
                                        <p:tgtEl>
                                          <p:spTgt spid="17"/>
                                        </p:tgtEl>
                                        <p:attrNameLst>
                                          <p:attrName>ppt_w</p:attrName>
                                        </p:attrNameLst>
                                      </p:cBhvr>
                                      <p:tavLst>
                                        <p:tav tm="0">
                                          <p:val>
                                            <p:fltVal val="0"/>
                                          </p:val>
                                        </p:tav>
                                        <p:tav tm="100000">
                                          <p:val>
                                            <p:strVal val="#ppt_w"/>
                                          </p:val>
                                        </p:tav>
                                      </p:tavLst>
                                    </p:anim>
                                    <p:anim calcmode="lin" valueType="num">
                                      <p:cBhvr>
                                        <p:cTn id="112" dur="500" fill="hold"/>
                                        <p:tgtEl>
                                          <p:spTgt spid="17"/>
                                        </p:tgtEl>
                                        <p:attrNameLst>
                                          <p:attrName>ppt_h</p:attrName>
                                        </p:attrNameLst>
                                      </p:cBhvr>
                                      <p:tavLst>
                                        <p:tav tm="0">
                                          <p:val>
                                            <p:fltVal val="0"/>
                                          </p:val>
                                        </p:tav>
                                        <p:tav tm="100000">
                                          <p:val>
                                            <p:strVal val="#ppt_h"/>
                                          </p:val>
                                        </p:tav>
                                      </p:tavLst>
                                    </p:anim>
                                    <p:anim calcmode="lin" valueType="num">
                                      <p:cBhvr>
                                        <p:cTn id="113" dur="500" fill="hold"/>
                                        <p:tgtEl>
                                          <p:spTgt spid="17"/>
                                        </p:tgtEl>
                                        <p:attrNameLst>
                                          <p:attrName>style.rotation</p:attrName>
                                        </p:attrNameLst>
                                      </p:cBhvr>
                                      <p:tavLst>
                                        <p:tav tm="0">
                                          <p:val>
                                            <p:fltVal val="360"/>
                                          </p:val>
                                        </p:tav>
                                        <p:tav tm="100000">
                                          <p:val>
                                            <p:fltVal val="0"/>
                                          </p:val>
                                        </p:tav>
                                      </p:tavLst>
                                    </p:anim>
                                    <p:animEffect transition="in" filter="fade">
                                      <p:cBhvr>
                                        <p:cTn id="114" dur="500"/>
                                        <p:tgtEl>
                                          <p:spTgt spid="17"/>
                                        </p:tgtEl>
                                      </p:cBhvr>
                                    </p:animEffect>
                                  </p:childTnLst>
                                </p:cTn>
                              </p:par>
                            </p:childTnLst>
                          </p:cTn>
                        </p:par>
                        <p:par>
                          <p:cTn id="115" fill="hold">
                            <p:stCondLst>
                              <p:cond delay="6300"/>
                            </p:stCondLst>
                            <p:childTnLst>
                              <p:par>
                                <p:cTn id="116" presetID="12" presetClass="entr" presetSubtype="2" fill="hold" grpId="0" nodeType="afterEffect">
                                  <p:stCondLst>
                                    <p:cond delay="0"/>
                                  </p:stCondLst>
                                  <p:childTnLst>
                                    <p:set>
                                      <p:cBhvr>
                                        <p:cTn id="117" dur="1" fill="hold">
                                          <p:stCondLst>
                                            <p:cond delay="0"/>
                                          </p:stCondLst>
                                        </p:cTn>
                                        <p:tgtEl>
                                          <p:spTgt spid="26"/>
                                        </p:tgtEl>
                                        <p:attrNameLst>
                                          <p:attrName>style.visibility</p:attrName>
                                        </p:attrNameLst>
                                      </p:cBhvr>
                                      <p:to>
                                        <p:strVal val="visible"/>
                                      </p:to>
                                    </p:set>
                                    <p:anim calcmode="lin" valueType="num">
                                      <p:cBhvr additive="base">
                                        <p:cTn id="118" dur="500"/>
                                        <p:tgtEl>
                                          <p:spTgt spid="26"/>
                                        </p:tgtEl>
                                        <p:attrNameLst>
                                          <p:attrName>ppt_x</p:attrName>
                                        </p:attrNameLst>
                                      </p:cBhvr>
                                      <p:tavLst>
                                        <p:tav tm="0">
                                          <p:val>
                                            <p:strVal val="#ppt_x+#ppt_w*1.125000"/>
                                          </p:val>
                                        </p:tav>
                                        <p:tav tm="100000">
                                          <p:val>
                                            <p:strVal val="#ppt_x"/>
                                          </p:val>
                                        </p:tav>
                                      </p:tavLst>
                                    </p:anim>
                                    <p:animEffect transition="in" filter="wipe(left)">
                                      <p:cBhvr>
                                        <p:cTn id="119" dur="500"/>
                                        <p:tgtEl>
                                          <p:spTgt spid="26"/>
                                        </p:tgtEl>
                                      </p:cBhvr>
                                    </p:animEffect>
                                  </p:childTnLst>
                                </p:cTn>
                              </p:par>
                              <p:par>
                                <p:cTn id="120" presetID="12" presetClass="entr" presetSubtype="2" fill="hold" grpId="0" nodeType="withEffect">
                                  <p:stCondLst>
                                    <p:cond delay="0"/>
                                  </p:stCondLst>
                                  <p:childTnLst>
                                    <p:set>
                                      <p:cBhvr>
                                        <p:cTn id="121" dur="1" fill="hold">
                                          <p:stCondLst>
                                            <p:cond delay="0"/>
                                          </p:stCondLst>
                                        </p:cTn>
                                        <p:tgtEl>
                                          <p:spTgt spid="27"/>
                                        </p:tgtEl>
                                        <p:attrNameLst>
                                          <p:attrName>style.visibility</p:attrName>
                                        </p:attrNameLst>
                                      </p:cBhvr>
                                      <p:to>
                                        <p:strVal val="visible"/>
                                      </p:to>
                                    </p:set>
                                    <p:anim calcmode="lin" valueType="num">
                                      <p:cBhvr additive="base">
                                        <p:cTn id="122" dur="500"/>
                                        <p:tgtEl>
                                          <p:spTgt spid="27"/>
                                        </p:tgtEl>
                                        <p:attrNameLst>
                                          <p:attrName>ppt_x</p:attrName>
                                        </p:attrNameLst>
                                      </p:cBhvr>
                                      <p:tavLst>
                                        <p:tav tm="0">
                                          <p:val>
                                            <p:strVal val="#ppt_x+#ppt_w*1.125000"/>
                                          </p:val>
                                        </p:tav>
                                        <p:tav tm="100000">
                                          <p:val>
                                            <p:strVal val="#ppt_x"/>
                                          </p:val>
                                        </p:tav>
                                      </p:tavLst>
                                    </p:anim>
                                    <p:animEffect transition="in" filter="wipe(left)">
                                      <p:cBhvr>
                                        <p:cTn id="1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Lst>
  </p:timing>
</p:sld>
</file>

<file path=ppt/theme/theme1.xml><?xml version="1.0" encoding="utf-8"?>
<a:theme xmlns:a="http://schemas.openxmlformats.org/drawingml/2006/main" name="第一PPT，www.1ppt.com">
  <a:themeElements>
    <a:clrScheme name="模块">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TotalTime>
  <Words>2703</Words>
  <Application>Microsoft Office PowerPoint</Application>
  <PresentationFormat>全屏显示(16:9)</PresentationFormat>
  <Paragraphs>253</Paragraphs>
  <Slides>28</Slides>
  <Notes>26</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11</cp:revision>
  <dcterms:created xsi:type="dcterms:W3CDTF">2016-12-14T13:16:57Z</dcterms:created>
  <dcterms:modified xsi:type="dcterms:W3CDTF">2019-01-01T07:36:26Z</dcterms:modified>
</cp:coreProperties>
</file>